
<file path=[Content_Types].xml><?xml version="1.0" encoding="utf-8"?>
<Types xmlns="http://schemas.openxmlformats.org/package/2006/content-types">
  <Default Extension="wav" ContentType="audio/x-wav"/>
  <Default Extension="png" ContentType="image/png"/>
  <Default Extension="jpeg" ContentType="image/jpeg"/>
  <Default Extension="JPG" ContentType="image/.jpg"/>
  <Default Extension="gif" ContentType="image/gif"/>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3" Type="http://schemas.openxmlformats.org/package/2006/relationships/metadata/core-properties" Target="docProps/core.xml"/><Relationship Id="rId2" Type="http://schemas.openxmlformats.org/officeDocument/2006/relationships/extended-properties" Target="docProps/app.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5"/>
  </p:notesMasterIdLst>
  <p:sldIdLst>
    <p:sldId id="558" r:id="rId3"/>
    <p:sldId id="368" r:id="rId4"/>
    <p:sldId id="531" r:id="rId6"/>
    <p:sldId id="559" r:id="rId7"/>
    <p:sldId id="561" r:id="rId8"/>
    <p:sldId id="566" r:id="rId9"/>
    <p:sldId id="567" r:id="rId10"/>
    <p:sldId id="564" r:id="rId11"/>
    <p:sldId id="565" r:id="rId12"/>
    <p:sldId id="574" r:id="rId13"/>
    <p:sldId id="616" r:id="rId14"/>
    <p:sldId id="538" r:id="rId15"/>
    <p:sldId id="576" r:id="rId16"/>
    <p:sldId id="577" r:id="rId17"/>
    <p:sldId id="578" r:id="rId18"/>
    <p:sldId id="581" r:id="rId19"/>
    <p:sldId id="582" r:id="rId20"/>
    <p:sldId id="583" r:id="rId21"/>
    <p:sldId id="593" r:id="rId22"/>
    <p:sldId id="617" r:id="rId23"/>
    <p:sldId id="547" r:id="rId24"/>
    <p:sldId id="602" r:id="rId25"/>
    <p:sldId id="590" r:id="rId26"/>
    <p:sldId id="588" r:id="rId27"/>
    <p:sldId id="600" r:id="rId28"/>
    <p:sldId id="599" r:id="rId29"/>
    <p:sldId id="587" r:id="rId30"/>
    <p:sldId id="594" r:id="rId31"/>
    <p:sldId id="601" r:id="rId32"/>
    <p:sldId id="618" r:id="rId33"/>
    <p:sldId id="619" r:id="rId34"/>
    <p:sldId id="556" r:id="rId35"/>
  </p:sldIdLst>
  <p:sldSz cx="18002250" cy="10116820"/>
  <p:notesSz cx="6858000" cy="9144000"/>
  <p:custDataLst>
    <p:tags r:id="rId39"/>
  </p:custDataLst>
  <p:defaultTextStyle>
    <a:defPPr>
      <a:defRPr lang="en-US"/>
    </a:defPPr>
    <a:lvl1pPr algn="l" rtl="0" fontAlgn="base">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1pPr>
    <a:lvl2pPr marL="802005" indent="-344805" algn="l" rtl="0" fontAlgn="base">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2pPr>
    <a:lvl3pPr marL="1605280" indent="-690880" algn="l" rtl="0" fontAlgn="base">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3pPr>
    <a:lvl4pPr marL="2408555" indent="-1036955" algn="l" rtl="0" fontAlgn="base">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4pPr>
    <a:lvl5pPr marL="3211830" indent="-1383030" algn="l" rtl="0" fontAlgn="base">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008000"/>
    <a:srgbClr val="73C382"/>
    <a:srgbClr val="0066FF"/>
    <a:srgbClr val="1D08B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0431" autoAdjust="0"/>
    <p:restoredTop sz="94630" autoAdjust="0"/>
  </p:normalViewPr>
  <p:slideViewPr>
    <p:cSldViewPr>
      <p:cViewPr varScale="1">
        <p:scale>
          <a:sx n="56" d="100"/>
          <a:sy n="56" d="100"/>
        </p:scale>
        <p:origin x="-442" y="-101"/>
      </p:cViewPr>
      <p:guideLst>
        <p:guide orient="horz" pos="3196"/>
        <p:guide pos="570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8" Type="http://schemas.openxmlformats.org/officeDocument/2006/relationships/slide" Target="slides/slide5.xml"/><Relationship Id="rId7" Type="http://schemas.openxmlformats.org/officeDocument/2006/relationships/slide" Target="slides/slide4.xml"/><Relationship Id="rId6" Type="http://schemas.openxmlformats.org/officeDocument/2006/relationships/slide" Target="slides/slide3.xml"/><Relationship Id="rId5" Type="http://schemas.openxmlformats.org/officeDocument/2006/relationships/notesMaster" Target="notesMasters/notesMaster1.xml"/><Relationship Id="rId4" Type="http://schemas.openxmlformats.org/officeDocument/2006/relationships/slide" Target="slides/slide2.xml"/><Relationship Id="rId39" Type="http://schemas.openxmlformats.org/officeDocument/2006/relationships/tags" Target="tags/tag4.xml"/><Relationship Id="rId38" Type="http://schemas.openxmlformats.org/officeDocument/2006/relationships/tableStyles" Target="tableStyles.xml"/><Relationship Id="rId37" Type="http://schemas.openxmlformats.org/officeDocument/2006/relationships/viewProps" Target="viewProps.xml"/><Relationship Id="rId36" Type="http://schemas.openxmlformats.org/officeDocument/2006/relationships/presProps" Target="presProps.xml"/><Relationship Id="rId35" Type="http://schemas.openxmlformats.org/officeDocument/2006/relationships/slide" Target="slides/slide32.xml"/><Relationship Id="rId34" Type="http://schemas.openxmlformats.org/officeDocument/2006/relationships/slide" Target="slides/slide31.xml"/><Relationship Id="rId33" Type="http://schemas.openxmlformats.org/officeDocument/2006/relationships/slide" Target="slides/slide30.xml"/><Relationship Id="rId32" Type="http://schemas.openxmlformats.org/officeDocument/2006/relationships/slide" Target="slides/slide29.xml"/><Relationship Id="rId31" Type="http://schemas.openxmlformats.org/officeDocument/2006/relationships/slide" Target="slides/slide28.xml"/><Relationship Id="rId30" Type="http://schemas.openxmlformats.org/officeDocument/2006/relationships/slide" Target="slides/slide27.xml"/><Relationship Id="rId3" Type="http://schemas.openxmlformats.org/officeDocument/2006/relationships/slide" Target="slides/slide1.xml"/><Relationship Id="rId29" Type="http://schemas.openxmlformats.org/officeDocument/2006/relationships/slide" Target="slides/slide26.xml"/><Relationship Id="rId28" Type="http://schemas.openxmlformats.org/officeDocument/2006/relationships/slide" Target="slides/slide25.xml"/><Relationship Id="rId27" Type="http://schemas.openxmlformats.org/officeDocument/2006/relationships/slide" Target="slides/slide24.xml"/><Relationship Id="rId26" Type="http://schemas.openxmlformats.org/officeDocument/2006/relationships/slide" Target="slides/slide23.xml"/><Relationship Id="rId25" Type="http://schemas.openxmlformats.org/officeDocument/2006/relationships/slide" Target="slides/slide22.xml"/><Relationship Id="rId24" Type="http://schemas.openxmlformats.org/officeDocument/2006/relationships/slide" Target="slides/slide21.xml"/><Relationship Id="rId23" Type="http://schemas.openxmlformats.org/officeDocument/2006/relationships/slide" Target="slides/slide20.xml"/><Relationship Id="rId22" Type="http://schemas.openxmlformats.org/officeDocument/2006/relationships/slide" Target="slides/slide19.xml"/><Relationship Id="rId21" Type="http://schemas.openxmlformats.org/officeDocument/2006/relationships/slide" Target="slides/slide18.xml"/><Relationship Id="rId20" Type="http://schemas.openxmlformats.org/officeDocument/2006/relationships/slide" Target="slides/slide17.xml"/><Relationship Id="rId2" Type="http://schemas.openxmlformats.org/officeDocument/2006/relationships/theme" Target="theme/theme1.xml"/><Relationship Id="rId19" Type="http://schemas.openxmlformats.org/officeDocument/2006/relationships/slide" Target="slides/slide16.xml"/><Relationship Id="rId18" Type="http://schemas.openxmlformats.org/officeDocument/2006/relationships/slide" Target="slides/slide15.xml"/><Relationship Id="rId17" Type="http://schemas.openxmlformats.org/officeDocument/2006/relationships/slide" Target="slides/slide14.xml"/><Relationship Id="rId16" Type="http://schemas.openxmlformats.org/officeDocument/2006/relationships/slide" Target="slides/slide13.xml"/><Relationship Id="rId15" Type="http://schemas.openxmlformats.org/officeDocument/2006/relationships/slide" Target="slides/slide12.xml"/><Relationship Id="rId14" Type="http://schemas.openxmlformats.org/officeDocument/2006/relationships/slide" Target="slides/slide11.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eaLnBrk="1" fontAlgn="auto" hangingPunct="1">
              <a:spcBef>
                <a:spcPts val="0"/>
              </a:spcBef>
              <a:spcAft>
                <a:spcPts val="0"/>
              </a:spcAft>
              <a:defRPr sz="1200">
                <a:latin typeface="+mn-lt"/>
                <a:cs typeface="+mn-cs"/>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eaLnBrk="1" fontAlgn="auto" hangingPunct="1">
              <a:spcBef>
                <a:spcPts val="0"/>
              </a:spcBef>
              <a:spcAft>
                <a:spcPts val="0"/>
              </a:spcAft>
              <a:defRPr sz="1200">
                <a:latin typeface="+mn-lt"/>
                <a:cs typeface="+mn-cs"/>
              </a:defRPr>
            </a:lvl1pPr>
          </a:lstStyle>
          <a:p>
            <a:pPr>
              <a:defRPr/>
            </a:pPr>
            <a:fld id="{36A08B0B-A813-401F-9C17-33D39B3B04FE}" type="datetimeFigureOut">
              <a:rPr lang="en-US"/>
            </a:fld>
            <a:endParaRPr lang="en-US"/>
          </a:p>
        </p:txBody>
      </p:sp>
      <p:sp>
        <p:nvSpPr>
          <p:cNvPr id="4" name="Slide Image Placeholder 3"/>
          <p:cNvSpPr>
            <a:spLocks noGrp="1" noRot="1" noChangeAspect="1"/>
          </p:cNvSpPr>
          <p:nvPr>
            <p:ph type="sldImg" idx="2"/>
          </p:nvPr>
        </p:nvSpPr>
        <p:spPr>
          <a:xfrm>
            <a:off x="379413" y="685800"/>
            <a:ext cx="6099175" cy="34290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noProof="0"/>
              <a:t>Click to edit Master text styles</a:t>
            </a:r>
            <a:endParaRPr lang="en-US" noProof="0"/>
          </a:p>
          <a:p>
            <a:pPr lvl="1"/>
            <a:r>
              <a:rPr lang="en-US" noProof="0"/>
              <a:t>Second level</a:t>
            </a:r>
            <a:endParaRPr lang="en-US" noProof="0"/>
          </a:p>
          <a:p>
            <a:pPr lvl="2"/>
            <a:r>
              <a:rPr lang="en-US" noProof="0"/>
              <a:t>Third level</a:t>
            </a:r>
            <a:endParaRPr lang="en-US" noProof="0"/>
          </a:p>
          <a:p>
            <a:pPr lvl="3"/>
            <a:r>
              <a:rPr lang="en-US" noProof="0"/>
              <a:t>Fourth level</a:t>
            </a:r>
            <a:endParaRPr lang="en-US" noProof="0"/>
          </a:p>
          <a:p>
            <a:pPr lvl="4"/>
            <a:r>
              <a:rPr lang="en-US" noProof="0"/>
              <a:t>Fifth level</a:t>
            </a:r>
            <a:endParaRPr lang="en-US" noProof="0"/>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eaLnBrk="1" fontAlgn="auto" hangingPunct="1">
              <a:spcBef>
                <a:spcPts val="0"/>
              </a:spcBef>
              <a:spcAft>
                <a:spcPts val="0"/>
              </a:spcAft>
              <a:defRPr sz="1200">
                <a:latin typeface="+mn-lt"/>
                <a:cs typeface="+mn-cs"/>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lstStyle>
            <a:lvl1pPr algn="r" eaLnBrk="1" hangingPunct="1">
              <a:defRPr sz="1200"/>
            </a:lvl1pPr>
          </a:lstStyle>
          <a:p>
            <a:pPr>
              <a:defRPr/>
            </a:pPr>
            <a:fld id="{113E8220-5852-446B-914B-3FA47A7BD7BD}" type="slidenum">
              <a:rPr lang="en-US" altLang="en-US"/>
            </a:fld>
            <a:endParaRPr lang="en-US"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2100" kern="1200">
        <a:solidFill>
          <a:schemeClr val="tx1"/>
        </a:solidFill>
        <a:latin typeface="+mn-lt"/>
        <a:ea typeface="+mn-ea"/>
        <a:cs typeface="+mn-cs"/>
      </a:defRPr>
    </a:lvl1pPr>
    <a:lvl2pPr marL="802005" algn="l" rtl="0" eaLnBrk="0" fontAlgn="base" hangingPunct="0">
      <a:spcBef>
        <a:spcPct val="30000"/>
      </a:spcBef>
      <a:spcAft>
        <a:spcPct val="0"/>
      </a:spcAft>
      <a:defRPr sz="2100" kern="1200">
        <a:solidFill>
          <a:schemeClr val="tx1"/>
        </a:solidFill>
        <a:latin typeface="+mn-lt"/>
        <a:ea typeface="+mn-ea"/>
        <a:cs typeface="+mn-cs"/>
      </a:defRPr>
    </a:lvl2pPr>
    <a:lvl3pPr marL="1605280" algn="l" rtl="0" eaLnBrk="0" fontAlgn="base" hangingPunct="0">
      <a:spcBef>
        <a:spcPct val="30000"/>
      </a:spcBef>
      <a:spcAft>
        <a:spcPct val="0"/>
      </a:spcAft>
      <a:defRPr sz="2100" kern="1200">
        <a:solidFill>
          <a:schemeClr val="tx1"/>
        </a:solidFill>
        <a:latin typeface="+mn-lt"/>
        <a:ea typeface="+mn-ea"/>
        <a:cs typeface="+mn-cs"/>
      </a:defRPr>
    </a:lvl3pPr>
    <a:lvl4pPr marL="2408555" algn="l" rtl="0" eaLnBrk="0" fontAlgn="base" hangingPunct="0">
      <a:spcBef>
        <a:spcPct val="30000"/>
      </a:spcBef>
      <a:spcAft>
        <a:spcPct val="0"/>
      </a:spcAft>
      <a:defRPr sz="2100" kern="1200">
        <a:solidFill>
          <a:schemeClr val="tx1"/>
        </a:solidFill>
        <a:latin typeface="+mn-lt"/>
        <a:ea typeface="+mn-ea"/>
        <a:cs typeface="+mn-cs"/>
      </a:defRPr>
    </a:lvl4pPr>
    <a:lvl5pPr marL="3211830" algn="l" rtl="0" eaLnBrk="0" fontAlgn="base" hangingPunct="0">
      <a:spcBef>
        <a:spcPct val="30000"/>
      </a:spcBef>
      <a:spcAft>
        <a:spcPct val="0"/>
      </a:spcAft>
      <a:defRPr sz="2100" kern="1200">
        <a:solidFill>
          <a:schemeClr val="tx1"/>
        </a:solidFill>
        <a:latin typeface="+mn-lt"/>
        <a:ea typeface="+mn-ea"/>
        <a:cs typeface="+mn-cs"/>
      </a:defRPr>
    </a:lvl5pPr>
    <a:lvl6pPr marL="4016375" algn="l" defTabSz="1606550" rtl="0" eaLnBrk="1" latinLnBrk="0" hangingPunct="1">
      <a:defRPr sz="2100" kern="1200">
        <a:solidFill>
          <a:schemeClr val="tx1"/>
        </a:solidFill>
        <a:latin typeface="+mn-lt"/>
        <a:ea typeface="+mn-ea"/>
        <a:cs typeface="+mn-cs"/>
      </a:defRPr>
    </a:lvl6pPr>
    <a:lvl7pPr marL="4819650" algn="l" defTabSz="1606550" rtl="0" eaLnBrk="1" latinLnBrk="0" hangingPunct="1">
      <a:defRPr sz="2100" kern="1200">
        <a:solidFill>
          <a:schemeClr val="tx1"/>
        </a:solidFill>
        <a:latin typeface="+mn-lt"/>
        <a:ea typeface="+mn-ea"/>
        <a:cs typeface="+mn-cs"/>
      </a:defRPr>
    </a:lvl7pPr>
    <a:lvl8pPr marL="5622925" algn="l" defTabSz="1606550" rtl="0" eaLnBrk="1" latinLnBrk="0" hangingPunct="1">
      <a:defRPr sz="2100" kern="1200">
        <a:solidFill>
          <a:schemeClr val="tx1"/>
        </a:solidFill>
        <a:latin typeface="+mn-lt"/>
        <a:ea typeface="+mn-ea"/>
        <a:cs typeface="+mn-cs"/>
      </a:defRPr>
    </a:lvl8pPr>
    <a:lvl9pPr marL="6426200" algn="l" defTabSz="1606550" rtl="0" eaLnBrk="1" latinLnBrk="0" hangingPunct="1">
      <a:defRPr sz="21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1.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0.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0.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Slide Image Placeholder 1"/>
          <p:cNvSpPr>
            <a:spLocks noGrp="1" noRot="1" noChangeAspect="1" noChangeArrowheads="1" noTextEdit="1"/>
          </p:cNvSpPr>
          <p:nvPr>
            <p:ph type="sldImg"/>
          </p:nvPr>
        </p:nvSpPr>
        <p:spPr bwMode="auto">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38915" name="Notes Placeholder 2"/>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algn="just" eaLnBrk="1" hangingPunct="1">
              <a:lnSpc>
                <a:spcPct val="150000"/>
              </a:lnSpc>
              <a:spcBef>
                <a:spcPct val="0"/>
              </a:spcBef>
            </a:pPr>
            <a:r>
              <a:rPr lang="en-US" altLang="en-US" smtClean="0">
                <a:latin typeface="Times New Roman" panose="02020603050405020304" pitchFamily="18" charset="0"/>
                <a:cs typeface="Times New Roman" panose="02020603050405020304" pitchFamily="18" charset="0"/>
              </a:rPr>
              <a:t>- Yêu cầu cần đạt ở bài học này là: </a:t>
            </a:r>
            <a:endParaRPr lang="en-US" altLang="en-US" sz="1000" smtClean="0">
              <a:latin typeface="Arial" panose="020B0604020202020204" pitchFamily="34" charset="0"/>
              <a:cs typeface="Times New Roman" panose="02020603050405020304" pitchFamily="18" charset="0"/>
            </a:endParaRPr>
          </a:p>
          <a:p>
            <a:pPr algn="just" eaLnBrk="1" hangingPunct="1">
              <a:lnSpc>
                <a:spcPct val="115000"/>
              </a:lnSpc>
              <a:spcBef>
                <a:spcPct val="0"/>
              </a:spcBef>
            </a:pPr>
            <a:r>
              <a:rPr lang="en-US" altLang="en-US" smtClean="0">
                <a:latin typeface="Times New Roman" panose="02020603050405020304" pitchFamily="18" charset="0"/>
                <a:cs typeface="Times New Roman" panose="02020603050405020304" pitchFamily="18" charset="0"/>
              </a:rPr>
              <a:t>+ Hiểu được khái niệm danh từ chung và danh từ riêng.</a:t>
            </a:r>
            <a:endParaRPr lang="en-US" altLang="en-US" sz="1000" smtClean="0">
              <a:latin typeface="Arial" panose="020B0604020202020204" pitchFamily="34" charset="0"/>
              <a:cs typeface="Times New Roman" panose="02020603050405020304" pitchFamily="18" charset="0"/>
            </a:endParaRPr>
          </a:p>
          <a:p>
            <a:pPr algn="just" eaLnBrk="1" hangingPunct="1">
              <a:lnSpc>
                <a:spcPct val="115000"/>
              </a:lnSpc>
              <a:spcBef>
                <a:spcPct val="0"/>
              </a:spcBef>
            </a:pPr>
            <a:r>
              <a:rPr lang="en-US" altLang="en-US" smtClean="0">
                <a:latin typeface="Times New Roman" panose="02020603050405020304" pitchFamily="18" charset="0"/>
                <a:cs typeface="Times New Roman" panose="02020603050405020304" pitchFamily="18" charset="0"/>
              </a:rPr>
              <a:t>+ Nhận biết được danh từ chung và danh từ riêng dựa trên dấu hiệu về ý nghĩa khái quát của chúng, nắm được quy tắc viết hoa danh từ riêng và bước đầu vận dụng quy tắc đó vào thực tế</a:t>
            </a:r>
            <a:endParaRPr lang="en-US" altLang="en-US" sz="1000" smtClean="0">
              <a:latin typeface="Arial" panose="020B0604020202020204" pitchFamily="34" charset="0"/>
              <a:cs typeface="Times New Roman" panose="02020603050405020304" pitchFamily="18" charset="0"/>
            </a:endParaRPr>
          </a:p>
          <a:p>
            <a:pPr eaLnBrk="1" hangingPunct="1">
              <a:spcBef>
                <a:spcPct val="0"/>
              </a:spcBef>
            </a:pPr>
            <a:endParaRPr lang="en-US" altLang="en-US" smtClean="0">
              <a:latin typeface="Arial" panose="020B0604020202020204" pitchFamily="34" charset="0"/>
            </a:endParaRPr>
          </a:p>
        </p:txBody>
      </p:sp>
      <p:sp>
        <p:nvSpPr>
          <p:cNvPr id="38916" name="Slide Number Placeholder 3"/>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fld id="{6857856E-930C-44C1-A9BC-080EF71A3AE0}" type="slidenum">
              <a:rPr lang="en-US" altLang="en-US" smtClean="0">
                <a:latin typeface="Arial" panose="020B0604020202020204" pitchFamily="34" charset="0"/>
              </a:rPr>
            </a:fld>
            <a:endParaRPr lang="en-US" altLang="en-US" smtClean="0">
              <a:latin typeface="Arial" panose="020B0604020202020204" pitchFamily="34"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幻灯片图像占位符 1"/>
          <p:cNvSpPr>
            <a:spLocks noGrp="1" noRot="1" noChangeAspect="1" noChangeArrowheads="1" noTextEdit="1"/>
          </p:cNvSpPr>
          <p:nvPr>
            <p:ph type="sldImg"/>
          </p:nvPr>
        </p:nvSpPr>
        <p:spPr bwMode="auto">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39939"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eaLnBrk="1" hangingPunct="1">
              <a:spcBef>
                <a:spcPct val="0"/>
              </a:spcBef>
            </a:pPr>
            <a:endParaRPr lang="zh-CN" altLang="en-US" smtClean="0"/>
          </a:p>
        </p:txBody>
      </p:sp>
      <p:sp>
        <p:nvSpPr>
          <p:cNvPr id="39940"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fld id="{274E8C5E-F6F4-407A-9EEB-6DD9BEE5308C}" type="slidenum">
              <a:rPr lang="zh-CN" altLang="en-US" smtClean="0">
                <a:latin typeface="VNI-Times" pitchFamily="2" charset="0"/>
              </a:rPr>
            </a:fld>
            <a:endParaRPr lang="zh-CN" altLang="en-US" smtClean="0">
              <a:latin typeface="VNI-Times" pitchFamily="2"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Slide Image Placeholder 1"/>
          <p:cNvSpPr>
            <a:spLocks noGrp="1" noRot="1" noChangeAspect="1" noChangeArrowheads="1" noTextEdit="1"/>
          </p:cNvSpPr>
          <p:nvPr>
            <p:ph type="sldImg"/>
          </p:nvPr>
        </p:nvSpPr>
        <p:spPr bwMode="auto">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38915" name="Notes Placeholder 2"/>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algn="just" eaLnBrk="1" hangingPunct="1">
              <a:lnSpc>
                <a:spcPct val="150000"/>
              </a:lnSpc>
              <a:spcBef>
                <a:spcPct val="0"/>
              </a:spcBef>
            </a:pPr>
            <a:r>
              <a:rPr lang="en-US" altLang="en-US" smtClean="0">
                <a:latin typeface="Times New Roman" panose="02020603050405020304" pitchFamily="18" charset="0"/>
                <a:cs typeface="Times New Roman" panose="02020603050405020304" pitchFamily="18" charset="0"/>
              </a:rPr>
              <a:t>- Yêu cầu cần đạt ở bài học này là: </a:t>
            </a:r>
            <a:endParaRPr lang="en-US" altLang="en-US" sz="1000" smtClean="0">
              <a:latin typeface="Arial" panose="020B0604020202020204" pitchFamily="34" charset="0"/>
              <a:cs typeface="Times New Roman" panose="02020603050405020304" pitchFamily="18" charset="0"/>
            </a:endParaRPr>
          </a:p>
          <a:p>
            <a:pPr algn="just" eaLnBrk="1" hangingPunct="1">
              <a:lnSpc>
                <a:spcPct val="115000"/>
              </a:lnSpc>
              <a:spcBef>
                <a:spcPct val="0"/>
              </a:spcBef>
            </a:pPr>
            <a:r>
              <a:rPr lang="en-US" altLang="en-US" smtClean="0">
                <a:latin typeface="Times New Roman" panose="02020603050405020304" pitchFamily="18" charset="0"/>
                <a:cs typeface="Times New Roman" panose="02020603050405020304" pitchFamily="18" charset="0"/>
              </a:rPr>
              <a:t>+ Hiểu được khái niệm danh từ chung và danh từ riêng.</a:t>
            </a:r>
            <a:endParaRPr lang="en-US" altLang="en-US" sz="1000" smtClean="0">
              <a:latin typeface="Arial" panose="020B0604020202020204" pitchFamily="34" charset="0"/>
              <a:cs typeface="Times New Roman" panose="02020603050405020304" pitchFamily="18" charset="0"/>
            </a:endParaRPr>
          </a:p>
          <a:p>
            <a:pPr algn="just" eaLnBrk="1" hangingPunct="1">
              <a:lnSpc>
                <a:spcPct val="115000"/>
              </a:lnSpc>
              <a:spcBef>
                <a:spcPct val="0"/>
              </a:spcBef>
            </a:pPr>
            <a:r>
              <a:rPr lang="en-US" altLang="en-US" smtClean="0">
                <a:latin typeface="Times New Roman" panose="02020603050405020304" pitchFamily="18" charset="0"/>
                <a:cs typeface="Times New Roman" panose="02020603050405020304" pitchFamily="18" charset="0"/>
              </a:rPr>
              <a:t>+ Nhận biết được danh từ chung và danh từ riêng dựa trên dấu hiệu về ý nghĩa khái quát của chúng, nắm được quy tắc viết hoa danh từ riêng và bước đầu vận dụng quy tắc đó vào thực tế</a:t>
            </a:r>
            <a:endParaRPr lang="en-US" altLang="en-US" sz="1000" smtClean="0">
              <a:latin typeface="Arial" panose="020B0604020202020204" pitchFamily="34" charset="0"/>
              <a:cs typeface="Times New Roman" panose="02020603050405020304" pitchFamily="18" charset="0"/>
            </a:endParaRPr>
          </a:p>
          <a:p>
            <a:pPr eaLnBrk="1" hangingPunct="1">
              <a:spcBef>
                <a:spcPct val="0"/>
              </a:spcBef>
            </a:pPr>
            <a:endParaRPr lang="en-US" altLang="en-US" smtClean="0">
              <a:latin typeface="Arial" panose="020B0604020202020204" pitchFamily="34" charset="0"/>
            </a:endParaRPr>
          </a:p>
        </p:txBody>
      </p:sp>
      <p:sp>
        <p:nvSpPr>
          <p:cNvPr id="38916" name="Slide Number Placeholder 3"/>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fld id="{6857856E-930C-44C1-A9BC-080EF71A3AE0}" type="slidenum">
              <a:rPr lang="en-US" altLang="en-US" smtClean="0">
                <a:latin typeface="Arial" panose="020B0604020202020204" pitchFamily="34" charset="0"/>
              </a:rPr>
            </a:fld>
            <a:endParaRPr lang="en-US" altLang="en-US" smtClean="0">
              <a:latin typeface="Arial" panose="020B0604020202020204" pitchFamily="34"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Slide Image Placeholder 1"/>
          <p:cNvSpPr>
            <a:spLocks noGrp="1" noRot="1" noChangeAspect="1" noChangeArrowheads="1" noTextEdit="1"/>
          </p:cNvSpPr>
          <p:nvPr>
            <p:ph type="sldImg"/>
          </p:nvPr>
        </p:nvSpPr>
        <p:spPr bwMode="auto">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38915" name="Notes Placeholder 2"/>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algn="just" eaLnBrk="1" hangingPunct="1">
              <a:lnSpc>
                <a:spcPct val="150000"/>
              </a:lnSpc>
              <a:spcBef>
                <a:spcPct val="0"/>
              </a:spcBef>
            </a:pPr>
            <a:r>
              <a:rPr lang="en-US" altLang="en-US" smtClean="0">
                <a:latin typeface="Times New Roman" panose="02020603050405020304" pitchFamily="18" charset="0"/>
                <a:cs typeface="Times New Roman" panose="02020603050405020304" pitchFamily="18" charset="0"/>
              </a:rPr>
              <a:t>- Yêu cầu cần đạt ở bài học này là: </a:t>
            </a:r>
            <a:endParaRPr lang="en-US" altLang="en-US" sz="1000" smtClean="0">
              <a:latin typeface="Arial" panose="020B0604020202020204" pitchFamily="34" charset="0"/>
              <a:cs typeface="Times New Roman" panose="02020603050405020304" pitchFamily="18" charset="0"/>
            </a:endParaRPr>
          </a:p>
          <a:p>
            <a:pPr algn="just" eaLnBrk="1" hangingPunct="1">
              <a:lnSpc>
                <a:spcPct val="115000"/>
              </a:lnSpc>
              <a:spcBef>
                <a:spcPct val="0"/>
              </a:spcBef>
            </a:pPr>
            <a:r>
              <a:rPr lang="en-US" altLang="en-US" smtClean="0">
                <a:latin typeface="Times New Roman" panose="02020603050405020304" pitchFamily="18" charset="0"/>
                <a:cs typeface="Times New Roman" panose="02020603050405020304" pitchFamily="18" charset="0"/>
              </a:rPr>
              <a:t>+ Hiểu được khái niệm danh từ chung và danh từ riêng.</a:t>
            </a:r>
            <a:endParaRPr lang="en-US" altLang="en-US" sz="1000" smtClean="0">
              <a:latin typeface="Arial" panose="020B0604020202020204" pitchFamily="34" charset="0"/>
              <a:cs typeface="Times New Roman" panose="02020603050405020304" pitchFamily="18" charset="0"/>
            </a:endParaRPr>
          </a:p>
          <a:p>
            <a:pPr algn="just" eaLnBrk="1" hangingPunct="1">
              <a:lnSpc>
                <a:spcPct val="115000"/>
              </a:lnSpc>
              <a:spcBef>
                <a:spcPct val="0"/>
              </a:spcBef>
            </a:pPr>
            <a:r>
              <a:rPr lang="en-US" altLang="en-US" smtClean="0">
                <a:latin typeface="Times New Roman" panose="02020603050405020304" pitchFamily="18" charset="0"/>
                <a:cs typeface="Times New Roman" panose="02020603050405020304" pitchFamily="18" charset="0"/>
              </a:rPr>
              <a:t>+ Nhận biết được danh từ chung và danh từ riêng dựa trên dấu hiệu về ý nghĩa khái quát của chúng, nắm được quy tắc viết hoa danh từ riêng và bước đầu vận dụng quy tắc đó vào thực tế</a:t>
            </a:r>
            <a:endParaRPr lang="en-US" altLang="en-US" sz="1000" smtClean="0">
              <a:latin typeface="Arial" panose="020B0604020202020204" pitchFamily="34" charset="0"/>
              <a:cs typeface="Times New Roman" panose="02020603050405020304" pitchFamily="18" charset="0"/>
            </a:endParaRPr>
          </a:p>
          <a:p>
            <a:pPr eaLnBrk="1" hangingPunct="1">
              <a:spcBef>
                <a:spcPct val="0"/>
              </a:spcBef>
            </a:pPr>
            <a:endParaRPr lang="en-US" altLang="en-US" smtClean="0">
              <a:latin typeface="Arial" panose="020B0604020202020204" pitchFamily="34" charset="0"/>
            </a:endParaRPr>
          </a:p>
        </p:txBody>
      </p:sp>
      <p:sp>
        <p:nvSpPr>
          <p:cNvPr id="38916" name="Slide Number Placeholder 3"/>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fld id="{6857856E-930C-44C1-A9BC-080EF71A3AE0}" type="slidenum">
              <a:rPr lang="en-US" altLang="en-US" smtClean="0">
                <a:latin typeface="Arial" panose="020B0604020202020204" pitchFamily="34" charset="0"/>
              </a:rPr>
            </a:fld>
            <a:endParaRPr lang="en-US" altLang="en-US" smtClean="0">
              <a:latin typeface="Arial" panose="020B0604020202020204" pitchFamily="34"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Slide Image Placeholder 1"/>
          <p:cNvSpPr>
            <a:spLocks noGrp="1" noRot="1" noChangeAspect="1" noChangeArrowheads="1" noTextEdit="1"/>
          </p:cNvSpPr>
          <p:nvPr>
            <p:ph type="sldImg"/>
          </p:nvPr>
        </p:nvSpPr>
        <p:spPr bwMode="auto">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38915" name="Notes Placeholder 2"/>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algn="just" eaLnBrk="1" hangingPunct="1">
              <a:lnSpc>
                <a:spcPct val="150000"/>
              </a:lnSpc>
              <a:spcBef>
                <a:spcPct val="0"/>
              </a:spcBef>
            </a:pPr>
            <a:r>
              <a:rPr lang="en-US" altLang="en-US" smtClean="0">
                <a:latin typeface="Times New Roman" panose="02020603050405020304" pitchFamily="18" charset="0"/>
                <a:cs typeface="Times New Roman" panose="02020603050405020304" pitchFamily="18" charset="0"/>
              </a:rPr>
              <a:t>- Yêu cầu cần đạt ở bài học này là: </a:t>
            </a:r>
            <a:endParaRPr lang="en-US" altLang="en-US" sz="1000" smtClean="0">
              <a:latin typeface="Arial" panose="020B0604020202020204" pitchFamily="34" charset="0"/>
              <a:cs typeface="Times New Roman" panose="02020603050405020304" pitchFamily="18" charset="0"/>
            </a:endParaRPr>
          </a:p>
          <a:p>
            <a:pPr algn="just" eaLnBrk="1" hangingPunct="1">
              <a:lnSpc>
                <a:spcPct val="115000"/>
              </a:lnSpc>
              <a:spcBef>
                <a:spcPct val="0"/>
              </a:spcBef>
            </a:pPr>
            <a:r>
              <a:rPr lang="en-US" altLang="en-US" smtClean="0">
                <a:latin typeface="Times New Roman" panose="02020603050405020304" pitchFamily="18" charset="0"/>
                <a:cs typeface="Times New Roman" panose="02020603050405020304" pitchFamily="18" charset="0"/>
              </a:rPr>
              <a:t>+ Hiểu được khái niệm danh từ chung và danh từ riêng.</a:t>
            </a:r>
            <a:endParaRPr lang="en-US" altLang="en-US" sz="1000" smtClean="0">
              <a:latin typeface="Arial" panose="020B0604020202020204" pitchFamily="34" charset="0"/>
              <a:cs typeface="Times New Roman" panose="02020603050405020304" pitchFamily="18" charset="0"/>
            </a:endParaRPr>
          </a:p>
          <a:p>
            <a:pPr algn="just" eaLnBrk="1" hangingPunct="1">
              <a:lnSpc>
                <a:spcPct val="115000"/>
              </a:lnSpc>
              <a:spcBef>
                <a:spcPct val="0"/>
              </a:spcBef>
            </a:pPr>
            <a:r>
              <a:rPr lang="en-US" altLang="en-US" smtClean="0">
                <a:latin typeface="Times New Roman" panose="02020603050405020304" pitchFamily="18" charset="0"/>
                <a:cs typeface="Times New Roman" panose="02020603050405020304" pitchFamily="18" charset="0"/>
              </a:rPr>
              <a:t>+ Nhận biết được danh từ chung và danh từ riêng dựa trên dấu hiệu về ý nghĩa khái quát của chúng, nắm được quy tắc viết hoa danh từ riêng và bước đầu vận dụng quy tắc đó vào thực tế</a:t>
            </a:r>
            <a:endParaRPr lang="en-US" altLang="en-US" sz="1000" smtClean="0">
              <a:latin typeface="Arial" panose="020B0604020202020204" pitchFamily="34" charset="0"/>
              <a:cs typeface="Times New Roman" panose="02020603050405020304" pitchFamily="18" charset="0"/>
            </a:endParaRPr>
          </a:p>
          <a:p>
            <a:pPr eaLnBrk="1" hangingPunct="1">
              <a:spcBef>
                <a:spcPct val="0"/>
              </a:spcBef>
            </a:pPr>
            <a:endParaRPr lang="en-US" altLang="en-US" smtClean="0">
              <a:latin typeface="Arial" panose="020B0604020202020204" pitchFamily="34" charset="0"/>
            </a:endParaRPr>
          </a:p>
        </p:txBody>
      </p:sp>
      <p:sp>
        <p:nvSpPr>
          <p:cNvPr id="38916" name="Slide Number Placeholder 3"/>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fld id="{6857856E-930C-44C1-A9BC-080EF71A3AE0}" type="slidenum">
              <a:rPr lang="en-US" altLang="en-US" smtClean="0">
                <a:latin typeface="Arial" panose="020B0604020202020204" pitchFamily="34" charset="0"/>
              </a:rPr>
            </a:fld>
            <a:endParaRPr lang="en-US" altLang="en-US" smtClean="0">
              <a:latin typeface="Arial" panose="020B0604020202020204" pitchFamily="34"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987339" y="4879115"/>
            <a:ext cx="14011948" cy="2168627"/>
          </a:xfrm>
        </p:spPr>
        <p:txBody>
          <a:bodyPr anchor="b"/>
          <a:lstStyle>
            <a:lvl1pPr>
              <a:defRPr sz="7000"/>
            </a:lvl1pPr>
          </a:lstStyle>
          <a:p>
            <a:r>
              <a:rPr lang="en-US" smtClean="0"/>
              <a:t>Click to edit Master title style</a:t>
            </a:r>
            <a:endParaRPr lang="en-US"/>
          </a:p>
        </p:txBody>
      </p:sp>
      <p:sp>
        <p:nvSpPr>
          <p:cNvPr id="3" name="Subtitle 2"/>
          <p:cNvSpPr>
            <a:spLocks noGrp="1"/>
          </p:cNvSpPr>
          <p:nvPr>
            <p:ph type="subTitle" idx="1"/>
          </p:nvPr>
        </p:nvSpPr>
        <p:spPr>
          <a:xfrm>
            <a:off x="1987339" y="7047742"/>
            <a:ext cx="14011948" cy="1270794"/>
          </a:xfrm>
        </p:spPr>
        <p:txBody>
          <a:bodyPr anchor="t">
            <a:normAutofit/>
          </a:bodyPr>
          <a:lstStyle>
            <a:lvl1pPr marL="0" indent="0" algn="l">
              <a:buNone/>
              <a:defRPr sz="3500">
                <a:solidFill>
                  <a:schemeClr val="tx2">
                    <a:lumMod val="25000"/>
                  </a:schemeClr>
                </a:solidFill>
              </a:defRPr>
            </a:lvl1pPr>
            <a:lvl2pPr marL="803275" indent="0" algn="ctr">
              <a:buNone/>
              <a:defRPr>
                <a:solidFill>
                  <a:schemeClr val="tx1">
                    <a:tint val="75000"/>
                  </a:schemeClr>
                </a:solidFill>
              </a:defRPr>
            </a:lvl2pPr>
            <a:lvl3pPr marL="1606550" indent="0" algn="ctr">
              <a:buNone/>
              <a:defRPr>
                <a:solidFill>
                  <a:schemeClr val="tx1">
                    <a:tint val="75000"/>
                  </a:schemeClr>
                </a:solidFill>
              </a:defRPr>
            </a:lvl3pPr>
            <a:lvl4pPr marL="2410460" indent="0" algn="ctr">
              <a:buNone/>
              <a:defRPr>
                <a:solidFill>
                  <a:schemeClr val="tx1">
                    <a:tint val="75000"/>
                  </a:schemeClr>
                </a:solidFill>
              </a:defRPr>
            </a:lvl4pPr>
            <a:lvl5pPr marL="3213735" indent="0" algn="ctr">
              <a:buNone/>
              <a:defRPr>
                <a:solidFill>
                  <a:schemeClr val="tx1">
                    <a:tint val="75000"/>
                  </a:schemeClr>
                </a:solidFill>
              </a:defRPr>
            </a:lvl5pPr>
            <a:lvl6pPr marL="4017010" indent="0" algn="ctr">
              <a:buNone/>
              <a:defRPr>
                <a:solidFill>
                  <a:schemeClr val="tx1">
                    <a:tint val="75000"/>
                  </a:schemeClr>
                </a:solidFill>
              </a:defRPr>
            </a:lvl6pPr>
            <a:lvl7pPr marL="4820285" indent="0" algn="ctr">
              <a:buNone/>
              <a:defRPr>
                <a:solidFill>
                  <a:schemeClr val="tx1">
                    <a:tint val="75000"/>
                  </a:schemeClr>
                </a:solidFill>
              </a:defRPr>
            </a:lvl7pPr>
            <a:lvl8pPr marL="5623560" indent="0" algn="ctr">
              <a:buNone/>
              <a:defRPr>
                <a:solidFill>
                  <a:schemeClr val="tx1">
                    <a:tint val="75000"/>
                  </a:schemeClr>
                </a:solidFill>
              </a:defRPr>
            </a:lvl8pPr>
            <a:lvl9pPr marL="6426835"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C37B7B13-C648-4370-B335-416CC258A8A7}" type="datetimeFigureOut">
              <a:rPr lang="zh-CN" altLang="en-US"/>
            </a:fld>
            <a:endParaRPr lang="zh-CN" altLang="en-US"/>
          </a:p>
        </p:txBody>
      </p:sp>
      <p:sp>
        <p:nvSpPr>
          <p:cNvPr id="5" name="Footer Placeholder 4"/>
          <p:cNvSpPr>
            <a:spLocks noGrp="1"/>
          </p:cNvSpPr>
          <p:nvPr>
            <p:ph type="ftr" sz="quarter" idx="11"/>
          </p:nvPr>
        </p:nvSpPr>
        <p:spPr/>
        <p:txBody>
          <a:bodyPr/>
          <a:lstStyle>
            <a:lvl1pPr>
              <a:defRPr/>
            </a:lvl1pPr>
          </a:lstStyle>
          <a:p>
            <a:pPr>
              <a:defRPr/>
            </a:pPr>
            <a:endParaRPr lang="zh-CN" altLang="en-US"/>
          </a:p>
        </p:txBody>
      </p:sp>
      <p:sp>
        <p:nvSpPr>
          <p:cNvPr id="6" name="Slide Number Placeholder 5"/>
          <p:cNvSpPr>
            <a:spLocks noGrp="1"/>
          </p:cNvSpPr>
          <p:nvPr>
            <p:ph type="sldNum" sz="quarter" idx="12"/>
          </p:nvPr>
        </p:nvSpPr>
        <p:spPr/>
        <p:txBody>
          <a:bodyPr/>
          <a:lstStyle>
            <a:lvl1pPr>
              <a:defRPr/>
            </a:lvl1pPr>
          </a:lstStyle>
          <a:p>
            <a:pPr>
              <a:defRPr/>
            </a:pPr>
            <a:fld id="{3A3DA977-F57A-4F45-8986-5B051CC6FE03}" type="slidenum">
              <a:rPr lang="zh-CN" altLang="en-US"/>
            </a:fld>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1987341" y="2666277"/>
            <a:ext cx="14023564" cy="5976808"/>
          </a:xfrm>
        </p:spPr>
        <p:txBody>
          <a:bodyPr vert="eaVert"/>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8F09B749-96D6-4A05-8054-4C78808E78D3}" type="datetimeFigureOut">
              <a:rPr lang="zh-CN" altLang="en-US"/>
            </a:fld>
            <a:endParaRPr lang="zh-CN" altLang="en-US"/>
          </a:p>
        </p:txBody>
      </p:sp>
      <p:sp>
        <p:nvSpPr>
          <p:cNvPr id="5" name="Footer Placeholder 4"/>
          <p:cNvSpPr>
            <a:spLocks noGrp="1"/>
          </p:cNvSpPr>
          <p:nvPr>
            <p:ph type="ftr" sz="quarter" idx="11"/>
          </p:nvPr>
        </p:nvSpPr>
        <p:spPr/>
        <p:txBody>
          <a:bodyPr/>
          <a:lstStyle>
            <a:lvl1pPr>
              <a:defRPr/>
            </a:lvl1pPr>
          </a:lstStyle>
          <a:p>
            <a:pPr>
              <a:defRPr/>
            </a:pPr>
            <a:endParaRPr lang="zh-CN" altLang="en-US"/>
          </a:p>
        </p:txBody>
      </p:sp>
      <p:sp>
        <p:nvSpPr>
          <p:cNvPr id="6" name="Slide Number Placeholder 5"/>
          <p:cNvSpPr>
            <a:spLocks noGrp="1"/>
          </p:cNvSpPr>
          <p:nvPr>
            <p:ph type="sldNum" sz="quarter" idx="12"/>
          </p:nvPr>
        </p:nvSpPr>
        <p:spPr/>
        <p:txBody>
          <a:bodyPr/>
          <a:lstStyle>
            <a:lvl1pPr>
              <a:defRPr/>
            </a:lvl1pPr>
          </a:lstStyle>
          <a:p>
            <a:pPr>
              <a:defRPr/>
            </a:pPr>
            <a:fld id="{C6F0BC3F-8C7A-4D2D-8AE6-8D9C0C4908DC}" type="slidenum">
              <a:rPr lang="zh-CN" altLang="en-US"/>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3111011" y="996848"/>
            <a:ext cx="2899894" cy="7649559"/>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1987340" y="996849"/>
            <a:ext cx="10764253" cy="7649558"/>
          </a:xfrm>
        </p:spPr>
        <p:txBody>
          <a:bodyPr vert="eaVert"/>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713179BC-C4C0-4C26-8E42-7985465B9628}" type="datetimeFigureOut">
              <a:rPr lang="zh-CN" altLang="en-US"/>
            </a:fld>
            <a:endParaRPr lang="zh-CN" altLang="en-US"/>
          </a:p>
        </p:txBody>
      </p:sp>
      <p:sp>
        <p:nvSpPr>
          <p:cNvPr id="5" name="Footer Placeholder 4"/>
          <p:cNvSpPr>
            <a:spLocks noGrp="1"/>
          </p:cNvSpPr>
          <p:nvPr>
            <p:ph type="ftr" sz="quarter" idx="11"/>
          </p:nvPr>
        </p:nvSpPr>
        <p:spPr/>
        <p:txBody>
          <a:bodyPr/>
          <a:lstStyle>
            <a:lvl1pPr>
              <a:defRPr/>
            </a:lvl1pPr>
          </a:lstStyle>
          <a:p>
            <a:pPr>
              <a:defRPr/>
            </a:pPr>
            <a:endParaRPr lang="zh-CN" altLang="en-US"/>
          </a:p>
        </p:txBody>
      </p:sp>
      <p:sp>
        <p:nvSpPr>
          <p:cNvPr id="6" name="Slide Number Placeholder 5"/>
          <p:cNvSpPr>
            <a:spLocks noGrp="1"/>
          </p:cNvSpPr>
          <p:nvPr>
            <p:ph type="sldNum" sz="quarter" idx="12"/>
          </p:nvPr>
        </p:nvSpPr>
        <p:spPr/>
        <p:txBody>
          <a:bodyPr/>
          <a:lstStyle>
            <a:lvl1pPr>
              <a:defRPr/>
            </a:lvl1pPr>
          </a:lstStyle>
          <a:p>
            <a:pPr>
              <a:defRPr/>
            </a:pPr>
            <a:fld id="{2ED142B7-6DAB-47BF-A4DE-A7E53B38892B}" type="slidenum">
              <a:rPr lang="zh-CN" altLang="en-US"/>
            </a:fld>
            <a:endParaRPr lang="zh-CN" alt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cSld name="仅标题">
    <p:spTree>
      <p:nvGrpSpPr>
        <p:cNvPr id="1" name=""/>
        <p:cNvGrpSpPr/>
        <p:nvPr/>
      </p:nvGrpSpPr>
      <p:grpSpPr>
        <a:xfrm>
          <a:off x="0" y="0"/>
          <a:ext cx="0" cy="0"/>
          <a:chOff x="0" y="0"/>
          <a:chExt cx="0" cy="0"/>
        </a:xfrm>
      </p:grpSpPr>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900113" y="405156"/>
            <a:ext cx="16202025" cy="8632354"/>
          </a:xfrm>
        </p:spPr>
        <p:txBody>
          <a:body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3" name="Rectangle 4"/>
          <p:cNvSpPr>
            <a:spLocks noGrp="1" noChangeArrowheads="1"/>
          </p:cNvSpPr>
          <p:nvPr>
            <p:ph type="dt" sz="half" idx="10"/>
          </p:nvPr>
        </p:nvSpPr>
        <p:spPr/>
        <p:txBody>
          <a:bodyPr/>
          <a:lstStyle>
            <a:lvl1pPr>
              <a:defRPr/>
            </a:lvl1pPr>
          </a:lstStyle>
          <a:p>
            <a:pPr>
              <a:defRPr/>
            </a:pPr>
            <a:endParaRPr lang="en-US"/>
          </a:p>
        </p:txBody>
      </p:sp>
      <p:sp>
        <p:nvSpPr>
          <p:cNvPr id="4" name="Rectangle 5"/>
          <p:cNvSpPr>
            <a:spLocks noGrp="1" noChangeArrowheads="1"/>
          </p:cNvSpPr>
          <p:nvPr>
            <p:ph type="ftr" sz="quarter" idx="11"/>
          </p:nvPr>
        </p:nvSpPr>
        <p:spPr/>
        <p:txBody>
          <a:bodyPr/>
          <a:lstStyle>
            <a:lvl1pPr>
              <a:defRPr/>
            </a:lvl1pPr>
          </a:lstStyle>
          <a:p>
            <a:pPr>
              <a:defRPr/>
            </a:pPr>
            <a:endParaRPr lang="en-US"/>
          </a:p>
        </p:txBody>
      </p:sp>
      <p:sp>
        <p:nvSpPr>
          <p:cNvPr id="5" name="Rectangle 6"/>
          <p:cNvSpPr>
            <a:spLocks noGrp="1" noChangeArrowheads="1"/>
          </p:cNvSpPr>
          <p:nvPr>
            <p:ph type="sldNum" sz="quarter" idx="12"/>
          </p:nvPr>
        </p:nvSpPr>
        <p:spPr/>
        <p:txBody>
          <a:bodyPr/>
          <a:lstStyle>
            <a:lvl1pPr>
              <a:defRPr/>
            </a:lvl1pPr>
          </a:lstStyle>
          <a:p>
            <a:pPr>
              <a:defRPr/>
            </a:pPr>
            <a:fld id="{39D90A70-F502-4EF9-AD60-B087237E78C6}" type="slidenum">
              <a:rPr lang="en-US"/>
            </a:fld>
            <a:endParaRPr lang="en-US"/>
          </a:p>
        </p:txBody>
      </p:sp>
    </p:spTree>
  </p:cSld>
  <p:clrMapOvr>
    <a:masterClrMapping/>
  </p:clrMapOvr>
  <p:transition advClick="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lvl5pPr>
              <a:defRPr/>
            </a:lvl5pPr>
            <a:lvl6pPr marL="4418965" indent="-401955">
              <a:buClr>
                <a:schemeClr val="tx2"/>
              </a:buClr>
              <a:buSzPct val="101000"/>
              <a:buFont typeface="Courier New" panose="02070309020205020404" pitchFamily="49" charset="0"/>
              <a:buChar char="o"/>
              <a:defRPr sz="2100"/>
            </a:lvl6pPr>
            <a:lvl7pPr marL="5222240" indent="-401955">
              <a:buClr>
                <a:schemeClr val="tx2"/>
              </a:buClr>
              <a:buFont typeface="Courier New" panose="02070309020205020404" pitchFamily="49" charset="0"/>
              <a:buChar char="o"/>
              <a:defRPr sz="2100" baseline="0"/>
            </a:lvl7pPr>
            <a:lvl8pPr marL="6025515" indent="-401955">
              <a:buClr>
                <a:schemeClr val="tx2"/>
              </a:buClr>
              <a:buFont typeface="Courier New" panose="02070309020205020404" pitchFamily="49" charset="0"/>
              <a:buChar char="o"/>
              <a:defRPr sz="2100" baseline="0"/>
            </a:lvl8pPr>
            <a:lvl9pPr marL="6828790" indent="-401955">
              <a:buClr>
                <a:schemeClr val="tx2"/>
              </a:buClr>
              <a:buFont typeface="Courier New" panose="02070309020205020404" pitchFamily="49" charset="0"/>
              <a:buChar char="o"/>
              <a:defRPr sz="2100" baseline="0"/>
            </a:lvl9p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BADA7EFB-6E08-42A7-A431-258233A14D31}" type="datetimeFigureOut">
              <a:rPr lang="zh-CN" altLang="en-US"/>
            </a:fld>
            <a:endParaRPr lang="zh-CN" altLang="en-US"/>
          </a:p>
        </p:txBody>
      </p:sp>
      <p:sp>
        <p:nvSpPr>
          <p:cNvPr id="5" name="Footer Placeholder 4"/>
          <p:cNvSpPr>
            <a:spLocks noGrp="1"/>
          </p:cNvSpPr>
          <p:nvPr>
            <p:ph type="ftr" sz="quarter" idx="11"/>
          </p:nvPr>
        </p:nvSpPr>
        <p:spPr/>
        <p:txBody>
          <a:bodyPr/>
          <a:lstStyle>
            <a:lvl1pPr>
              <a:defRPr/>
            </a:lvl1pPr>
          </a:lstStyle>
          <a:p>
            <a:pPr>
              <a:defRPr/>
            </a:pPr>
            <a:endParaRPr lang="zh-CN" altLang="en-US"/>
          </a:p>
        </p:txBody>
      </p:sp>
      <p:sp>
        <p:nvSpPr>
          <p:cNvPr id="6" name="Slide Number Placeholder 5"/>
          <p:cNvSpPr>
            <a:spLocks noGrp="1"/>
          </p:cNvSpPr>
          <p:nvPr>
            <p:ph type="sldNum" sz="quarter" idx="12"/>
          </p:nvPr>
        </p:nvSpPr>
        <p:spPr/>
        <p:txBody>
          <a:bodyPr/>
          <a:lstStyle>
            <a:lvl1pPr>
              <a:defRPr/>
            </a:lvl1pPr>
          </a:lstStyle>
          <a:p>
            <a:pPr>
              <a:defRPr/>
            </a:pPr>
            <a:fld id="{32093FEF-1FC1-4B7C-8D95-384538FDC652}" type="slidenum">
              <a:rPr lang="zh-CN" altLang="en-US"/>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987341" y="4880923"/>
            <a:ext cx="14011944" cy="2166820"/>
          </a:xfrm>
        </p:spPr>
        <p:txBody>
          <a:bodyPr anchor="b"/>
          <a:lstStyle>
            <a:lvl1pPr algn="r">
              <a:defRPr sz="5600" b="0" cap="none"/>
            </a:lvl1pPr>
          </a:lstStyle>
          <a:p>
            <a:r>
              <a:rPr lang="en-US" smtClean="0"/>
              <a:t>Click to edit Master title style</a:t>
            </a:r>
            <a:endParaRPr lang="en-US"/>
          </a:p>
        </p:txBody>
      </p:sp>
      <p:sp>
        <p:nvSpPr>
          <p:cNvPr id="3" name="Text Placeholder 2"/>
          <p:cNvSpPr>
            <a:spLocks noGrp="1"/>
          </p:cNvSpPr>
          <p:nvPr>
            <p:ph type="body" idx="1"/>
          </p:nvPr>
        </p:nvSpPr>
        <p:spPr>
          <a:xfrm>
            <a:off x="1987341" y="7047743"/>
            <a:ext cx="14011944" cy="1269289"/>
          </a:xfrm>
        </p:spPr>
        <p:txBody>
          <a:bodyPr anchor="t">
            <a:normAutofit/>
          </a:bodyPr>
          <a:lstStyle>
            <a:lvl1pPr marL="0" indent="0" algn="r">
              <a:buNone/>
              <a:defRPr sz="3200">
                <a:solidFill>
                  <a:schemeClr val="tx2">
                    <a:lumMod val="25000"/>
                  </a:schemeClr>
                </a:solidFill>
              </a:defRPr>
            </a:lvl1pPr>
            <a:lvl2pPr marL="803275" indent="0">
              <a:buNone/>
              <a:defRPr sz="3200">
                <a:solidFill>
                  <a:schemeClr val="tx1">
                    <a:tint val="75000"/>
                  </a:schemeClr>
                </a:solidFill>
              </a:defRPr>
            </a:lvl2pPr>
            <a:lvl3pPr marL="1606550" indent="0">
              <a:buNone/>
              <a:defRPr sz="2800">
                <a:solidFill>
                  <a:schemeClr val="tx1">
                    <a:tint val="75000"/>
                  </a:schemeClr>
                </a:solidFill>
              </a:defRPr>
            </a:lvl3pPr>
            <a:lvl4pPr marL="2410460" indent="0">
              <a:buNone/>
              <a:defRPr sz="2500">
                <a:solidFill>
                  <a:schemeClr val="tx1">
                    <a:tint val="75000"/>
                  </a:schemeClr>
                </a:solidFill>
              </a:defRPr>
            </a:lvl4pPr>
            <a:lvl5pPr marL="3213735" indent="0">
              <a:buNone/>
              <a:defRPr sz="2500">
                <a:solidFill>
                  <a:schemeClr val="tx1">
                    <a:tint val="75000"/>
                  </a:schemeClr>
                </a:solidFill>
              </a:defRPr>
            </a:lvl5pPr>
            <a:lvl6pPr marL="4017010" indent="0">
              <a:buNone/>
              <a:defRPr sz="2500">
                <a:solidFill>
                  <a:schemeClr val="tx1">
                    <a:tint val="75000"/>
                  </a:schemeClr>
                </a:solidFill>
              </a:defRPr>
            </a:lvl6pPr>
            <a:lvl7pPr marL="4820285" indent="0">
              <a:buNone/>
              <a:defRPr sz="2500">
                <a:solidFill>
                  <a:schemeClr val="tx1">
                    <a:tint val="75000"/>
                  </a:schemeClr>
                </a:solidFill>
              </a:defRPr>
            </a:lvl7pPr>
            <a:lvl8pPr marL="5623560" indent="0">
              <a:buNone/>
              <a:defRPr sz="2500">
                <a:solidFill>
                  <a:schemeClr val="tx1">
                    <a:tint val="75000"/>
                  </a:schemeClr>
                </a:solidFill>
              </a:defRPr>
            </a:lvl8pPr>
            <a:lvl9pPr marL="6426835" indent="0">
              <a:buNone/>
              <a:defRPr sz="2500">
                <a:solidFill>
                  <a:schemeClr val="tx1">
                    <a:tint val="75000"/>
                  </a:schemeClr>
                </a:solidFill>
              </a:defRPr>
            </a:lvl9pPr>
          </a:lstStyle>
          <a:p>
            <a:pPr lvl="0"/>
            <a:r>
              <a:rPr lang="en-US" smtClean="0"/>
              <a:t>Click to edit Master text styles</a:t>
            </a:r>
            <a:endParaRPr lang="en-US" smtClean="0"/>
          </a:p>
        </p:txBody>
      </p:sp>
      <p:sp>
        <p:nvSpPr>
          <p:cNvPr id="4" name="Date Placeholder 3"/>
          <p:cNvSpPr>
            <a:spLocks noGrp="1"/>
          </p:cNvSpPr>
          <p:nvPr>
            <p:ph type="dt" sz="half" idx="10"/>
          </p:nvPr>
        </p:nvSpPr>
        <p:spPr/>
        <p:txBody>
          <a:bodyPr/>
          <a:lstStyle>
            <a:lvl1pPr>
              <a:defRPr/>
            </a:lvl1pPr>
          </a:lstStyle>
          <a:p>
            <a:pPr>
              <a:defRPr/>
            </a:pPr>
            <a:fld id="{8B61E4FE-427F-4120-9448-56670D7B9048}" type="datetimeFigureOut">
              <a:rPr lang="zh-CN" altLang="en-US"/>
            </a:fld>
            <a:endParaRPr lang="zh-CN" altLang="en-US"/>
          </a:p>
        </p:txBody>
      </p:sp>
      <p:sp>
        <p:nvSpPr>
          <p:cNvPr id="5" name="Footer Placeholder 4"/>
          <p:cNvSpPr>
            <a:spLocks noGrp="1"/>
          </p:cNvSpPr>
          <p:nvPr>
            <p:ph type="ftr" sz="quarter" idx="11"/>
          </p:nvPr>
        </p:nvSpPr>
        <p:spPr/>
        <p:txBody>
          <a:bodyPr/>
          <a:lstStyle>
            <a:lvl1pPr>
              <a:defRPr/>
            </a:lvl1pPr>
          </a:lstStyle>
          <a:p>
            <a:pPr>
              <a:defRPr/>
            </a:pPr>
            <a:endParaRPr lang="zh-CN" altLang="en-US"/>
          </a:p>
        </p:txBody>
      </p:sp>
      <p:sp>
        <p:nvSpPr>
          <p:cNvPr id="6" name="Slide Number Placeholder 5"/>
          <p:cNvSpPr>
            <a:spLocks noGrp="1"/>
          </p:cNvSpPr>
          <p:nvPr>
            <p:ph type="sldNum" sz="quarter" idx="12"/>
          </p:nvPr>
        </p:nvSpPr>
        <p:spPr/>
        <p:txBody>
          <a:bodyPr/>
          <a:lstStyle>
            <a:lvl1pPr>
              <a:defRPr/>
            </a:lvl1pPr>
          </a:lstStyle>
          <a:p>
            <a:pPr>
              <a:defRPr/>
            </a:pPr>
            <a:fld id="{B6867B64-159B-46AE-93C0-6A2F36C57B5C}" type="slidenum">
              <a:rPr lang="zh-CN" altLang="en-US"/>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987341" y="996850"/>
            <a:ext cx="14023564" cy="1363815"/>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1987340" y="2669800"/>
            <a:ext cx="6834077" cy="5976607"/>
          </a:xfrm>
        </p:spPr>
        <p:txBody>
          <a:bodyPr>
            <a:normAutofit/>
          </a:bodyPr>
          <a:lstStyle>
            <a:lvl5pPr>
              <a:defRPr/>
            </a:lvl5pPr>
            <a:lvl6pPr marL="4418965" indent="-401955">
              <a:buClr>
                <a:schemeClr val="tx2"/>
              </a:buClr>
              <a:buSzPct val="101000"/>
              <a:buFont typeface="Courier New" panose="02070309020205020404" pitchFamily="49" charset="0"/>
              <a:buChar char="o"/>
              <a:defRPr sz="2100"/>
            </a:lvl6pPr>
            <a:lvl7pPr marL="5222240" indent="-401955">
              <a:buClr>
                <a:schemeClr val="tx2"/>
              </a:buClr>
              <a:buFont typeface="Courier New" panose="02070309020205020404" pitchFamily="49" charset="0"/>
              <a:buChar char="o"/>
              <a:defRPr sz="2100" baseline="0"/>
            </a:lvl7pPr>
            <a:lvl8pPr marL="6025515" indent="-401955">
              <a:buClr>
                <a:schemeClr val="tx2"/>
              </a:buClr>
              <a:buFont typeface="Courier New" panose="02070309020205020404" pitchFamily="49" charset="0"/>
              <a:buChar char="o"/>
              <a:defRPr sz="2100" baseline="0"/>
            </a:lvl8pPr>
            <a:lvl9pPr marL="6828790" indent="-401955">
              <a:buClr>
                <a:schemeClr val="tx2"/>
              </a:buClr>
              <a:buFont typeface="Courier New" panose="02070309020205020404" pitchFamily="49" charset="0"/>
              <a:buChar char="o"/>
              <a:defRPr sz="2100" baseline="0"/>
            </a:lvl9p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Content Placeholder 3"/>
          <p:cNvSpPr>
            <a:spLocks noGrp="1"/>
          </p:cNvSpPr>
          <p:nvPr>
            <p:ph sz="half" idx="2"/>
          </p:nvPr>
        </p:nvSpPr>
        <p:spPr>
          <a:xfrm>
            <a:off x="9180835" y="2669799"/>
            <a:ext cx="6830070" cy="5976609"/>
          </a:xfrm>
        </p:spPr>
        <p:txBody>
          <a:bodyPr>
            <a:normAutofit/>
          </a:bodyPr>
          <a:lstStyle>
            <a:lvl5pPr>
              <a:defRPr/>
            </a:lvl5pPr>
            <a:lvl6pPr marL="4418965" indent="-401955">
              <a:buClr>
                <a:schemeClr val="tx2"/>
              </a:buClr>
              <a:buSzPct val="101000"/>
              <a:buFont typeface="Courier New" panose="02070309020205020404" pitchFamily="49" charset="0"/>
              <a:buChar char="o"/>
              <a:defRPr sz="2100"/>
            </a:lvl6pPr>
            <a:lvl7pPr marL="5222240" indent="-401955">
              <a:buClr>
                <a:schemeClr val="tx2"/>
              </a:buClr>
              <a:buFont typeface="Courier New" panose="02070309020205020404" pitchFamily="49" charset="0"/>
              <a:buChar char="o"/>
              <a:defRPr sz="2100" baseline="0"/>
            </a:lvl7pPr>
            <a:lvl8pPr marL="6025515" indent="-401955">
              <a:buClr>
                <a:schemeClr val="tx2"/>
              </a:buClr>
              <a:buFont typeface="Courier New" panose="02070309020205020404" pitchFamily="49" charset="0"/>
              <a:buChar char="o"/>
              <a:defRPr sz="2100" baseline="0"/>
            </a:lvl8pPr>
            <a:lvl9pPr marL="6828790" indent="-401955">
              <a:buClr>
                <a:schemeClr val="tx2"/>
              </a:buClr>
              <a:buFont typeface="Courier New" panose="02070309020205020404" pitchFamily="49" charset="0"/>
              <a:buChar char="o"/>
              <a:defRPr sz="2100" baseline="0"/>
            </a:lvl9p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dirty="0"/>
          </a:p>
        </p:txBody>
      </p:sp>
      <p:sp>
        <p:nvSpPr>
          <p:cNvPr id="5" name="Date Placeholder 3"/>
          <p:cNvSpPr>
            <a:spLocks noGrp="1"/>
          </p:cNvSpPr>
          <p:nvPr>
            <p:ph type="dt" sz="half" idx="10"/>
          </p:nvPr>
        </p:nvSpPr>
        <p:spPr/>
        <p:txBody>
          <a:bodyPr/>
          <a:lstStyle>
            <a:lvl1pPr>
              <a:defRPr/>
            </a:lvl1pPr>
          </a:lstStyle>
          <a:p>
            <a:pPr>
              <a:defRPr/>
            </a:pPr>
            <a:fld id="{3CA96D15-217F-4B16-9918-880494D12D22}" type="datetimeFigureOut">
              <a:rPr lang="zh-CN" altLang="en-US"/>
            </a:fld>
            <a:endParaRPr lang="zh-CN" altLang="en-US"/>
          </a:p>
        </p:txBody>
      </p:sp>
      <p:sp>
        <p:nvSpPr>
          <p:cNvPr id="6" name="Footer Placeholder 4"/>
          <p:cNvSpPr>
            <a:spLocks noGrp="1"/>
          </p:cNvSpPr>
          <p:nvPr>
            <p:ph type="ftr" sz="quarter" idx="11"/>
          </p:nvPr>
        </p:nvSpPr>
        <p:spPr/>
        <p:txBody>
          <a:bodyPr/>
          <a:lstStyle>
            <a:lvl1pPr>
              <a:defRPr/>
            </a:lvl1pPr>
          </a:lstStyle>
          <a:p>
            <a:pPr>
              <a:defRPr/>
            </a:pPr>
            <a:endParaRPr lang="zh-CN" altLang="en-US"/>
          </a:p>
        </p:txBody>
      </p:sp>
      <p:sp>
        <p:nvSpPr>
          <p:cNvPr id="7" name="Slide Number Placeholder 5"/>
          <p:cNvSpPr>
            <a:spLocks noGrp="1"/>
          </p:cNvSpPr>
          <p:nvPr>
            <p:ph type="sldNum" sz="quarter" idx="12"/>
          </p:nvPr>
        </p:nvSpPr>
        <p:spPr/>
        <p:txBody>
          <a:bodyPr/>
          <a:lstStyle>
            <a:lvl1pPr>
              <a:defRPr/>
            </a:lvl1pPr>
          </a:lstStyle>
          <a:p>
            <a:pPr>
              <a:defRPr/>
            </a:pPr>
            <a:fld id="{4FFEF076-EA65-4082-8754-98BAB50D172D}" type="slidenum">
              <a:rPr lang="zh-CN" altLang="en-US"/>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2654316" y="2674487"/>
            <a:ext cx="6167098" cy="850120"/>
          </a:xfrm>
        </p:spPr>
        <p:txBody>
          <a:bodyPr anchor="b">
            <a:noAutofit/>
          </a:bodyPr>
          <a:lstStyle>
            <a:lvl1pPr marL="0" indent="0">
              <a:buNone/>
              <a:defRPr sz="4200" b="0"/>
            </a:lvl1pPr>
            <a:lvl2pPr marL="803275" indent="0">
              <a:buNone/>
              <a:defRPr sz="3500" b="1"/>
            </a:lvl2pPr>
            <a:lvl3pPr marL="1606550" indent="0">
              <a:buNone/>
              <a:defRPr sz="3200" b="1"/>
            </a:lvl3pPr>
            <a:lvl4pPr marL="2410460" indent="0">
              <a:buNone/>
              <a:defRPr sz="2800" b="1"/>
            </a:lvl4pPr>
            <a:lvl5pPr marL="3213735" indent="0">
              <a:buNone/>
              <a:defRPr sz="2800" b="1"/>
            </a:lvl5pPr>
            <a:lvl6pPr marL="4017010" indent="0">
              <a:buNone/>
              <a:defRPr sz="2800" b="1"/>
            </a:lvl6pPr>
            <a:lvl7pPr marL="4820285" indent="0">
              <a:buNone/>
              <a:defRPr sz="2800" b="1"/>
            </a:lvl7pPr>
            <a:lvl8pPr marL="5623560" indent="0">
              <a:buNone/>
              <a:defRPr sz="2800" b="1"/>
            </a:lvl8pPr>
            <a:lvl9pPr marL="6426835" indent="0">
              <a:buNone/>
              <a:defRPr sz="2800" b="1"/>
            </a:lvl9pPr>
          </a:lstStyle>
          <a:p>
            <a:pPr lvl="0"/>
            <a:r>
              <a:rPr lang="en-US" smtClean="0"/>
              <a:t>Click to edit Master text styles</a:t>
            </a:r>
            <a:endParaRPr lang="en-US" smtClean="0"/>
          </a:p>
        </p:txBody>
      </p:sp>
      <p:sp>
        <p:nvSpPr>
          <p:cNvPr id="4" name="Content Placeholder 3"/>
          <p:cNvSpPr>
            <a:spLocks noGrp="1"/>
          </p:cNvSpPr>
          <p:nvPr>
            <p:ph sz="half" idx="2"/>
          </p:nvPr>
        </p:nvSpPr>
        <p:spPr>
          <a:xfrm>
            <a:off x="1987340" y="3524608"/>
            <a:ext cx="6834077" cy="5121799"/>
          </a:xfrm>
        </p:spPr>
        <p:txBody>
          <a:bodyPr>
            <a:normAutofit/>
          </a:bodyPr>
          <a:lstStyle>
            <a:lvl5pPr>
              <a:defRPr/>
            </a:lvl5pPr>
            <a:lvl6pPr marL="4418965" indent="-401955">
              <a:buClr>
                <a:schemeClr val="tx2"/>
              </a:buClr>
              <a:buSzPct val="101000"/>
              <a:buFont typeface="Courier New" panose="02070309020205020404" pitchFamily="49" charset="0"/>
              <a:buChar char="o"/>
              <a:defRPr sz="2100"/>
            </a:lvl6pPr>
            <a:lvl7pPr marL="5222240" indent="-401955">
              <a:buClr>
                <a:schemeClr val="tx2"/>
              </a:buClr>
              <a:buFont typeface="Courier New" panose="02070309020205020404" pitchFamily="49" charset="0"/>
              <a:buChar char="o"/>
              <a:defRPr sz="2100" baseline="0"/>
            </a:lvl7pPr>
            <a:lvl8pPr marL="6025515" indent="-401955">
              <a:buClr>
                <a:schemeClr val="tx2"/>
              </a:buClr>
              <a:buFont typeface="Courier New" panose="02070309020205020404" pitchFamily="49" charset="0"/>
              <a:buChar char="o"/>
              <a:defRPr sz="2100" baseline="0"/>
            </a:lvl8pPr>
            <a:lvl9pPr marL="6828790" indent="-401955">
              <a:buClr>
                <a:schemeClr val="tx2"/>
              </a:buClr>
              <a:buFont typeface="Courier New" panose="02070309020205020404" pitchFamily="49" charset="0"/>
              <a:buChar char="o"/>
              <a:defRPr sz="2100" baseline="0"/>
            </a:lvl9p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5" name="Text Placeholder 4"/>
          <p:cNvSpPr>
            <a:spLocks noGrp="1"/>
          </p:cNvSpPr>
          <p:nvPr>
            <p:ph type="body" sz="quarter" idx="3"/>
          </p:nvPr>
        </p:nvSpPr>
        <p:spPr>
          <a:xfrm>
            <a:off x="9846652" y="2674487"/>
            <a:ext cx="6168251" cy="850120"/>
          </a:xfrm>
        </p:spPr>
        <p:txBody>
          <a:bodyPr anchor="b">
            <a:noAutofit/>
          </a:bodyPr>
          <a:lstStyle>
            <a:lvl1pPr marL="0" indent="0">
              <a:buNone/>
              <a:defRPr sz="4200" b="0"/>
            </a:lvl1pPr>
            <a:lvl2pPr marL="803275" indent="0">
              <a:buNone/>
              <a:defRPr sz="3500" b="1"/>
            </a:lvl2pPr>
            <a:lvl3pPr marL="1606550" indent="0">
              <a:buNone/>
              <a:defRPr sz="3200" b="1"/>
            </a:lvl3pPr>
            <a:lvl4pPr marL="2410460" indent="0">
              <a:buNone/>
              <a:defRPr sz="2800" b="1"/>
            </a:lvl4pPr>
            <a:lvl5pPr marL="3213735" indent="0">
              <a:buNone/>
              <a:defRPr sz="2800" b="1"/>
            </a:lvl5pPr>
            <a:lvl6pPr marL="4017010" indent="0">
              <a:buNone/>
              <a:defRPr sz="2800" b="1"/>
            </a:lvl6pPr>
            <a:lvl7pPr marL="4820285" indent="0">
              <a:buNone/>
              <a:defRPr sz="2800" b="1"/>
            </a:lvl7pPr>
            <a:lvl8pPr marL="5623560" indent="0">
              <a:buNone/>
              <a:defRPr sz="2800" b="1"/>
            </a:lvl8pPr>
            <a:lvl9pPr marL="6426835" indent="0">
              <a:buNone/>
              <a:defRPr sz="2800" b="1"/>
            </a:lvl9pPr>
          </a:lstStyle>
          <a:p>
            <a:pPr lvl="0"/>
            <a:r>
              <a:rPr lang="en-US" smtClean="0"/>
              <a:t>Click to edit Master text styles</a:t>
            </a:r>
            <a:endParaRPr lang="en-US" smtClean="0"/>
          </a:p>
        </p:txBody>
      </p:sp>
      <p:sp>
        <p:nvSpPr>
          <p:cNvPr id="6" name="Content Placeholder 5"/>
          <p:cNvSpPr>
            <a:spLocks noGrp="1"/>
          </p:cNvSpPr>
          <p:nvPr>
            <p:ph sz="quarter" idx="4"/>
          </p:nvPr>
        </p:nvSpPr>
        <p:spPr>
          <a:xfrm>
            <a:off x="9180833" y="3524608"/>
            <a:ext cx="6834073" cy="5121799"/>
          </a:xfrm>
        </p:spPr>
        <p:txBody>
          <a:bodyPr>
            <a:normAutofit/>
          </a:bodyPr>
          <a:lstStyle>
            <a:lvl5pPr>
              <a:defRPr/>
            </a:lvl5pPr>
            <a:lvl6pPr marL="4418965" indent="-401955">
              <a:buClr>
                <a:schemeClr val="tx2"/>
              </a:buClr>
              <a:buSzPct val="101000"/>
              <a:buFont typeface="Courier New" panose="02070309020205020404" pitchFamily="49" charset="0"/>
              <a:buChar char="o"/>
              <a:defRPr sz="2100"/>
            </a:lvl6pPr>
            <a:lvl7pPr marL="5222240" indent="-401955">
              <a:buClr>
                <a:schemeClr val="tx2"/>
              </a:buClr>
              <a:buFont typeface="Courier New" panose="02070309020205020404" pitchFamily="49" charset="0"/>
              <a:buChar char="o"/>
              <a:defRPr sz="2100" baseline="0"/>
            </a:lvl7pPr>
            <a:lvl8pPr marL="6025515" indent="-401955">
              <a:buClr>
                <a:schemeClr val="tx2"/>
              </a:buClr>
              <a:buFont typeface="Courier New" panose="02070309020205020404" pitchFamily="49" charset="0"/>
              <a:buChar char="o"/>
              <a:defRPr sz="2100" baseline="0"/>
            </a:lvl8pPr>
            <a:lvl9pPr marL="6828790" indent="-401955">
              <a:buClr>
                <a:schemeClr val="tx2"/>
              </a:buClr>
              <a:buFont typeface="Courier New" panose="02070309020205020404" pitchFamily="49" charset="0"/>
              <a:buChar char="o"/>
              <a:defRPr sz="2100" baseline="0"/>
            </a:lvl9p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B9356797-4828-4BF4-BCD9-5DF0AE6F724F}" type="datetimeFigureOut">
              <a:rPr lang="zh-CN" altLang="en-US"/>
            </a:fld>
            <a:endParaRPr lang="zh-CN" altLang="en-US"/>
          </a:p>
        </p:txBody>
      </p:sp>
      <p:sp>
        <p:nvSpPr>
          <p:cNvPr id="8" name="Footer Placeholder 4"/>
          <p:cNvSpPr>
            <a:spLocks noGrp="1"/>
          </p:cNvSpPr>
          <p:nvPr>
            <p:ph type="ftr" sz="quarter" idx="11"/>
          </p:nvPr>
        </p:nvSpPr>
        <p:spPr/>
        <p:txBody>
          <a:bodyPr/>
          <a:lstStyle>
            <a:lvl1pPr>
              <a:defRPr/>
            </a:lvl1pPr>
          </a:lstStyle>
          <a:p>
            <a:pPr>
              <a:defRPr/>
            </a:pPr>
            <a:endParaRPr lang="zh-CN" altLang="en-US"/>
          </a:p>
        </p:txBody>
      </p:sp>
      <p:sp>
        <p:nvSpPr>
          <p:cNvPr id="9" name="Slide Number Placeholder 5"/>
          <p:cNvSpPr>
            <a:spLocks noGrp="1"/>
          </p:cNvSpPr>
          <p:nvPr>
            <p:ph type="sldNum" sz="quarter" idx="12"/>
          </p:nvPr>
        </p:nvSpPr>
        <p:spPr/>
        <p:txBody>
          <a:bodyPr/>
          <a:lstStyle>
            <a:lvl1pPr>
              <a:defRPr/>
            </a:lvl1pPr>
          </a:lstStyle>
          <a:p>
            <a:pPr>
              <a:defRPr/>
            </a:pPr>
            <a:fld id="{3F796DFF-C1CF-4536-BAC5-37030392DCD1}" type="slidenum">
              <a:rPr lang="zh-CN" altLang="en-US"/>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E8E2D449-C9AD-4181-9583-8ED53EE6B106}" type="datetimeFigureOut">
              <a:rPr lang="zh-CN" altLang="en-US"/>
            </a:fld>
            <a:endParaRPr lang="zh-CN" altLang="en-US"/>
          </a:p>
        </p:txBody>
      </p:sp>
      <p:sp>
        <p:nvSpPr>
          <p:cNvPr id="4" name="Footer Placeholder 4"/>
          <p:cNvSpPr>
            <a:spLocks noGrp="1"/>
          </p:cNvSpPr>
          <p:nvPr>
            <p:ph type="ftr" sz="quarter" idx="11"/>
          </p:nvPr>
        </p:nvSpPr>
        <p:spPr/>
        <p:txBody>
          <a:bodyPr/>
          <a:lstStyle>
            <a:lvl1pPr>
              <a:defRPr/>
            </a:lvl1pPr>
          </a:lstStyle>
          <a:p>
            <a:pPr>
              <a:defRPr/>
            </a:pPr>
            <a:endParaRPr lang="zh-CN" altLang="en-US"/>
          </a:p>
        </p:txBody>
      </p:sp>
      <p:sp>
        <p:nvSpPr>
          <p:cNvPr id="5" name="Slide Number Placeholder 5"/>
          <p:cNvSpPr>
            <a:spLocks noGrp="1"/>
          </p:cNvSpPr>
          <p:nvPr>
            <p:ph type="sldNum" sz="quarter" idx="12"/>
          </p:nvPr>
        </p:nvSpPr>
        <p:spPr/>
        <p:txBody>
          <a:bodyPr/>
          <a:lstStyle>
            <a:lvl1pPr>
              <a:defRPr/>
            </a:lvl1pPr>
          </a:lstStyle>
          <a:p>
            <a:pPr>
              <a:defRPr/>
            </a:pPr>
            <a:fld id="{CB124509-1B69-45C7-9B33-655280BEA559}" type="slidenum">
              <a:rPr lang="zh-CN" altLang="en-US"/>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654623DA-C334-4599-A89C-44457861FB46}" type="datetimeFigureOut">
              <a:rPr lang="zh-CN" altLang="en-US"/>
            </a:fld>
            <a:endParaRPr lang="zh-CN" altLang="en-US"/>
          </a:p>
        </p:txBody>
      </p:sp>
      <p:sp>
        <p:nvSpPr>
          <p:cNvPr id="3" name="Footer Placeholder 4"/>
          <p:cNvSpPr>
            <a:spLocks noGrp="1"/>
          </p:cNvSpPr>
          <p:nvPr>
            <p:ph type="ftr" sz="quarter" idx="11"/>
          </p:nvPr>
        </p:nvSpPr>
        <p:spPr/>
        <p:txBody>
          <a:bodyPr/>
          <a:lstStyle>
            <a:lvl1pPr>
              <a:defRPr/>
            </a:lvl1pPr>
          </a:lstStyle>
          <a:p>
            <a:pPr>
              <a:defRPr/>
            </a:pPr>
            <a:endParaRPr lang="zh-CN" altLang="en-US"/>
          </a:p>
        </p:txBody>
      </p:sp>
      <p:sp>
        <p:nvSpPr>
          <p:cNvPr id="4" name="Slide Number Placeholder 5"/>
          <p:cNvSpPr>
            <a:spLocks noGrp="1"/>
          </p:cNvSpPr>
          <p:nvPr>
            <p:ph type="sldNum" sz="quarter" idx="12"/>
          </p:nvPr>
        </p:nvSpPr>
        <p:spPr/>
        <p:txBody>
          <a:bodyPr/>
          <a:lstStyle>
            <a:lvl1pPr>
              <a:defRPr/>
            </a:lvl1pPr>
          </a:lstStyle>
          <a:p>
            <a:pPr>
              <a:defRPr/>
            </a:pPr>
            <a:fld id="{68EF4388-DCE1-46E4-9E90-2F3E3A4F47D2}" type="slidenum">
              <a:rPr lang="zh-CN" altLang="en-US"/>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987339" y="658082"/>
            <a:ext cx="5238155" cy="1749420"/>
          </a:xfrm>
        </p:spPr>
        <p:txBody>
          <a:bodyPr anchor="b"/>
          <a:lstStyle>
            <a:lvl1pPr algn="l">
              <a:defRPr sz="4200" b="0"/>
            </a:lvl1pPr>
          </a:lstStyle>
          <a:p>
            <a:r>
              <a:rPr lang="en-US" smtClean="0"/>
              <a:t>Click to edit Master title style</a:t>
            </a:r>
            <a:endParaRPr lang="en-US"/>
          </a:p>
        </p:txBody>
      </p:sp>
      <p:sp>
        <p:nvSpPr>
          <p:cNvPr id="3" name="Content Placeholder 2"/>
          <p:cNvSpPr>
            <a:spLocks noGrp="1"/>
          </p:cNvSpPr>
          <p:nvPr>
            <p:ph idx="1"/>
          </p:nvPr>
        </p:nvSpPr>
        <p:spPr>
          <a:xfrm>
            <a:off x="7584914" y="658082"/>
            <a:ext cx="8425992" cy="7988324"/>
          </a:xfrm>
        </p:spPr>
        <p:txBody>
          <a:bodyPr>
            <a:normAutofit/>
          </a:bodyPr>
          <a:lstStyle>
            <a:lvl5pPr>
              <a:defRPr/>
            </a:lvl5pPr>
            <a:lvl6pPr marL="4418965" indent="-401955">
              <a:buClr>
                <a:schemeClr val="tx2"/>
              </a:buClr>
              <a:buSzPct val="101000"/>
              <a:buFont typeface="Courier New" panose="02070309020205020404" pitchFamily="49" charset="0"/>
              <a:buChar char="o"/>
              <a:defRPr sz="2100"/>
            </a:lvl6pPr>
            <a:lvl7pPr marL="5222240" indent="-401955">
              <a:buClr>
                <a:schemeClr val="tx2"/>
              </a:buClr>
              <a:buFont typeface="Courier New" panose="02070309020205020404" pitchFamily="49" charset="0"/>
              <a:buChar char="o"/>
              <a:defRPr sz="2100" baseline="0"/>
            </a:lvl7pPr>
            <a:lvl8pPr marL="6025515" indent="-401955">
              <a:buClr>
                <a:schemeClr val="tx2"/>
              </a:buClr>
              <a:buFont typeface="Courier New" panose="02070309020205020404" pitchFamily="49" charset="0"/>
              <a:buChar char="o"/>
              <a:defRPr sz="2100" baseline="0"/>
            </a:lvl8pPr>
            <a:lvl9pPr marL="6828790" indent="-401955">
              <a:buClr>
                <a:schemeClr val="tx2"/>
              </a:buClr>
              <a:buFont typeface="Courier New" panose="02070309020205020404" pitchFamily="49" charset="0"/>
              <a:buChar char="o"/>
              <a:defRPr sz="2100" baseline="0"/>
            </a:lvl9p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Text Placeholder 3"/>
          <p:cNvSpPr>
            <a:spLocks noGrp="1"/>
          </p:cNvSpPr>
          <p:nvPr>
            <p:ph type="body" sz="half" idx="2"/>
          </p:nvPr>
        </p:nvSpPr>
        <p:spPr>
          <a:xfrm>
            <a:off x="1987339" y="2407504"/>
            <a:ext cx="5238155" cy="6238900"/>
          </a:xfrm>
        </p:spPr>
        <p:txBody>
          <a:bodyPr anchor="t">
            <a:normAutofit/>
          </a:bodyPr>
          <a:lstStyle>
            <a:lvl1pPr marL="0" indent="0">
              <a:buNone/>
              <a:defRPr sz="2100"/>
            </a:lvl1pPr>
            <a:lvl2pPr marL="803275" indent="0">
              <a:buNone/>
              <a:defRPr sz="2100"/>
            </a:lvl2pPr>
            <a:lvl3pPr marL="1606550" indent="0">
              <a:buNone/>
              <a:defRPr sz="1800"/>
            </a:lvl3pPr>
            <a:lvl4pPr marL="2410460" indent="0">
              <a:buNone/>
              <a:defRPr sz="1600"/>
            </a:lvl4pPr>
            <a:lvl5pPr marL="3213735" indent="0">
              <a:buNone/>
              <a:defRPr sz="1600"/>
            </a:lvl5pPr>
            <a:lvl6pPr marL="4017010" indent="0">
              <a:buNone/>
              <a:defRPr sz="1600"/>
            </a:lvl6pPr>
            <a:lvl7pPr marL="4820285" indent="0">
              <a:buNone/>
              <a:defRPr sz="1600"/>
            </a:lvl7pPr>
            <a:lvl8pPr marL="5623560" indent="0">
              <a:buNone/>
              <a:defRPr sz="1600"/>
            </a:lvl8pPr>
            <a:lvl9pPr marL="6426835" indent="0">
              <a:buNone/>
              <a:defRPr sz="1600"/>
            </a:lvl9pPr>
          </a:lstStyle>
          <a:p>
            <a:pPr lvl="0"/>
            <a:r>
              <a:rPr lang="en-US" smtClean="0"/>
              <a:t>Click to edit Master text styles</a:t>
            </a:r>
            <a:endParaRPr lang="en-US" smtClean="0"/>
          </a:p>
        </p:txBody>
      </p:sp>
      <p:sp>
        <p:nvSpPr>
          <p:cNvPr id="5" name="Date Placeholder 3"/>
          <p:cNvSpPr>
            <a:spLocks noGrp="1"/>
          </p:cNvSpPr>
          <p:nvPr>
            <p:ph type="dt" sz="half" idx="10"/>
          </p:nvPr>
        </p:nvSpPr>
        <p:spPr/>
        <p:txBody>
          <a:bodyPr/>
          <a:lstStyle>
            <a:lvl1pPr>
              <a:defRPr/>
            </a:lvl1pPr>
          </a:lstStyle>
          <a:p>
            <a:pPr>
              <a:defRPr/>
            </a:pPr>
            <a:fld id="{99B5F181-910B-41C3-A2FC-4B4B1FE39E77}" type="datetimeFigureOut">
              <a:rPr lang="zh-CN" altLang="en-US"/>
            </a:fld>
            <a:endParaRPr lang="zh-CN" altLang="en-US"/>
          </a:p>
        </p:txBody>
      </p:sp>
      <p:sp>
        <p:nvSpPr>
          <p:cNvPr id="6" name="Footer Placeholder 4"/>
          <p:cNvSpPr>
            <a:spLocks noGrp="1"/>
          </p:cNvSpPr>
          <p:nvPr>
            <p:ph type="ftr" sz="quarter" idx="11"/>
          </p:nvPr>
        </p:nvSpPr>
        <p:spPr/>
        <p:txBody>
          <a:bodyPr/>
          <a:lstStyle>
            <a:lvl1pPr>
              <a:defRPr/>
            </a:lvl1pPr>
          </a:lstStyle>
          <a:p>
            <a:pPr>
              <a:defRPr/>
            </a:pPr>
            <a:endParaRPr lang="zh-CN" altLang="en-US"/>
          </a:p>
        </p:txBody>
      </p:sp>
      <p:sp>
        <p:nvSpPr>
          <p:cNvPr id="7" name="Slide Number Placeholder 5"/>
          <p:cNvSpPr>
            <a:spLocks noGrp="1"/>
          </p:cNvSpPr>
          <p:nvPr>
            <p:ph type="sldNum" sz="quarter" idx="12"/>
          </p:nvPr>
        </p:nvSpPr>
        <p:spPr/>
        <p:txBody>
          <a:bodyPr/>
          <a:lstStyle>
            <a:lvl1pPr>
              <a:defRPr/>
            </a:lvl1pPr>
          </a:lstStyle>
          <a:p>
            <a:pPr>
              <a:defRPr/>
            </a:pPr>
            <a:fld id="{98C97D3D-C73C-4005-AE25-7FA77727401C}" type="slidenum">
              <a:rPr lang="zh-CN" altLang="en-US"/>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sp>
        <p:nvSpPr>
          <p:cNvPr id="5" name="Oval 4"/>
          <p:cNvSpPr/>
          <p:nvPr/>
        </p:nvSpPr>
        <p:spPr>
          <a:xfrm>
            <a:off x="10787269" y="2119703"/>
            <a:ext cx="2139348" cy="1603065"/>
          </a:xfrm>
          <a:prstGeom prst="ellipse">
            <a:avLst/>
          </a:prstGeom>
          <a:noFill/>
          <a:ln>
            <a:solidFill>
              <a:schemeClr val="tx2">
                <a:lumMod val="75000"/>
              </a:schemeClr>
            </a:solidFill>
          </a:ln>
          <a:effectLst/>
          <a:scene3d>
            <a:camera prst="orthographicFront">
              <a:rot lat="0" lon="0" rev="0"/>
            </a:camera>
            <a:lightRig rig="threePt" dir="tl"/>
          </a:scene3d>
          <a:sp3d extrusionH="25400"/>
        </p:spPr>
        <p:style>
          <a:lnRef idx="1">
            <a:schemeClr val="accent1"/>
          </a:lnRef>
          <a:fillRef idx="3">
            <a:schemeClr val="accent1"/>
          </a:fillRef>
          <a:effectRef idx="2">
            <a:schemeClr val="accent1"/>
          </a:effectRef>
          <a:fontRef idx="minor">
            <a:schemeClr val="lt1"/>
          </a:fontRef>
        </p:style>
        <p:txBody>
          <a:bodyPr lIns="160678" tIns="80339" rIns="160678" bIns="80339" anchor="ctr"/>
          <a:lstStyle/>
          <a:p>
            <a:pPr algn="ctr" eaLnBrk="0" hangingPunct="0">
              <a:defRPr/>
            </a:pPr>
            <a:endParaRPr lang="en-US"/>
          </a:p>
        </p:txBody>
      </p:sp>
      <p:sp>
        <p:nvSpPr>
          <p:cNvPr id="6" name="Oval 5"/>
          <p:cNvSpPr/>
          <p:nvPr/>
        </p:nvSpPr>
        <p:spPr>
          <a:xfrm>
            <a:off x="11124504" y="2082719"/>
            <a:ext cx="1634781" cy="1224981"/>
          </a:xfrm>
          <a:prstGeom prst="ellipse">
            <a:avLst/>
          </a:prstGeom>
          <a:solidFill>
            <a:schemeClr val="tx2">
              <a:lumMod val="75000"/>
            </a:schemeClr>
          </a:solidFill>
          <a:ln>
            <a:solidFill>
              <a:schemeClr val="tx2">
                <a:lumMod val="75000"/>
              </a:schemeClr>
            </a:solidFill>
          </a:ln>
          <a:effectLst/>
          <a:scene3d>
            <a:camera prst="orthographicFront">
              <a:rot lat="0" lon="0" rev="0"/>
            </a:camera>
            <a:lightRig rig="threePt" dir="tl"/>
          </a:scene3d>
          <a:sp3d extrusionH="25400"/>
        </p:spPr>
        <p:style>
          <a:lnRef idx="1">
            <a:schemeClr val="accent1"/>
          </a:lnRef>
          <a:fillRef idx="3">
            <a:schemeClr val="accent1"/>
          </a:fillRef>
          <a:effectRef idx="2">
            <a:schemeClr val="accent1"/>
          </a:effectRef>
          <a:fontRef idx="minor">
            <a:schemeClr val="lt1"/>
          </a:fontRef>
        </p:style>
        <p:txBody>
          <a:bodyPr lIns="160678" tIns="80339" rIns="160678" bIns="80339" anchor="ctr"/>
          <a:lstStyle/>
          <a:p>
            <a:pPr algn="ctr" eaLnBrk="0" hangingPunct="0">
              <a:defRPr/>
            </a:pPr>
            <a:endParaRPr lang="en-US"/>
          </a:p>
        </p:txBody>
      </p:sp>
      <p:sp>
        <p:nvSpPr>
          <p:cNvPr id="7" name="Oval 6"/>
          <p:cNvSpPr/>
          <p:nvPr/>
        </p:nvSpPr>
        <p:spPr>
          <a:xfrm>
            <a:off x="10348112" y="2794759"/>
            <a:ext cx="1185904" cy="888626"/>
          </a:xfrm>
          <a:prstGeom prst="ellipse">
            <a:avLst/>
          </a:prstGeom>
          <a:noFill/>
          <a:ln>
            <a:solidFill>
              <a:schemeClr val="tx2">
                <a:lumMod val="75000"/>
              </a:schemeClr>
            </a:solidFill>
          </a:ln>
          <a:effectLst/>
          <a:scene3d>
            <a:camera prst="orthographicFront">
              <a:rot lat="0" lon="0" rev="0"/>
            </a:camera>
            <a:lightRig rig="threePt" dir="tl"/>
          </a:scene3d>
          <a:sp3d extrusionH="25400"/>
        </p:spPr>
        <p:style>
          <a:lnRef idx="1">
            <a:schemeClr val="accent1"/>
          </a:lnRef>
          <a:fillRef idx="3">
            <a:schemeClr val="accent1"/>
          </a:fillRef>
          <a:effectRef idx="2">
            <a:schemeClr val="accent1"/>
          </a:effectRef>
          <a:fontRef idx="minor">
            <a:schemeClr val="lt1"/>
          </a:fontRef>
        </p:style>
        <p:txBody>
          <a:bodyPr lIns="160678" tIns="80339" rIns="160678" bIns="80339" anchor="ctr"/>
          <a:lstStyle/>
          <a:p>
            <a:pPr algn="ctr" eaLnBrk="0" hangingPunct="0">
              <a:defRPr/>
            </a:pPr>
            <a:endParaRPr lang="en-US"/>
          </a:p>
        </p:txBody>
      </p:sp>
      <p:sp>
        <p:nvSpPr>
          <p:cNvPr id="8" name="Oval 7"/>
          <p:cNvSpPr/>
          <p:nvPr/>
        </p:nvSpPr>
        <p:spPr>
          <a:xfrm>
            <a:off x="10678786" y="2672106"/>
            <a:ext cx="963876" cy="722256"/>
          </a:xfrm>
          <a:prstGeom prst="ellipse">
            <a:avLst/>
          </a:prstGeom>
          <a:solidFill>
            <a:schemeClr val="tx2">
              <a:lumMod val="75000"/>
            </a:schemeClr>
          </a:solidFill>
          <a:ln>
            <a:solidFill>
              <a:schemeClr val="tx2">
                <a:lumMod val="75000"/>
              </a:schemeClr>
            </a:solidFill>
          </a:ln>
          <a:effectLst/>
          <a:scene3d>
            <a:camera prst="orthographicFront">
              <a:rot lat="0" lon="0" rev="0"/>
            </a:camera>
            <a:lightRig rig="threePt" dir="tl"/>
          </a:scene3d>
          <a:sp3d extrusionH="25400"/>
        </p:spPr>
        <p:style>
          <a:lnRef idx="1">
            <a:schemeClr val="accent1"/>
          </a:lnRef>
          <a:fillRef idx="3">
            <a:schemeClr val="accent1"/>
          </a:fillRef>
          <a:effectRef idx="2">
            <a:schemeClr val="accent1"/>
          </a:effectRef>
          <a:fontRef idx="minor">
            <a:schemeClr val="lt1"/>
          </a:fontRef>
        </p:style>
        <p:txBody>
          <a:bodyPr lIns="160678" tIns="80339" rIns="160678" bIns="80339" anchor="ctr"/>
          <a:lstStyle/>
          <a:p>
            <a:pPr algn="ctr" eaLnBrk="0" hangingPunct="0">
              <a:defRPr/>
            </a:pPr>
            <a:endParaRPr lang="en-US"/>
          </a:p>
        </p:txBody>
      </p:sp>
      <p:sp>
        <p:nvSpPr>
          <p:cNvPr id="9" name="Oval 8"/>
          <p:cNvSpPr/>
          <p:nvPr/>
        </p:nvSpPr>
        <p:spPr>
          <a:xfrm>
            <a:off x="9290064" y="3073536"/>
            <a:ext cx="505183" cy="378546"/>
          </a:xfrm>
          <a:prstGeom prst="ellipse">
            <a:avLst/>
          </a:prstGeom>
          <a:noFill/>
          <a:ln>
            <a:solidFill>
              <a:schemeClr val="tx2">
                <a:lumMod val="75000"/>
              </a:schemeClr>
            </a:solidFill>
          </a:ln>
          <a:effectLst/>
          <a:scene3d>
            <a:camera prst="orthographicFront">
              <a:rot lat="0" lon="0" rev="0"/>
            </a:camera>
            <a:lightRig rig="threePt" dir="tl"/>
          </a:scene3d>
          <a:sp3d extrusionH="25400"/>
        </p:spPr>
        <p:style>
          <a:lnRef idx="1">
            <a:schemeClr val="accent1"/>
          </a:lnRef>
          <a:fillRef idx="3">
            <a:schemeClr val="accent1"/>
          </a:fillRef>
          <a:effectRef idx="2">
            <a:schemeClr val="accent1"/>
          </a:effectRef>
          <a:fontRef idx="minor">
            <a:schemeClr val="lt1"/>
          </a:fontRef>
        </p:style>
        <p:txBody>
          <a:bodyPr lIns="160678" tIns="80339" rIns="160678" bIns="80339" anchor="ctr"/>
          <a:lstStyle/>
          <a:p>
            <a:pPr algn="ctr" eaLnBrk="0" hangingPunct="0">
              <a:defRPr/>
            </a:pPr>
            <a:endParaRPr lang="en-US"/>
          </a:p>
        </p:txBody>
      </p:sp>
      <p:sp>
        <p:nvSpPr>
          <p:cNvPr id="10" name="Oval 9"/>
          <p:cNvSpPr/>
          <p:nvPr/>
        </p:nvSpPr>
        <p:spPr>
          <a:xfrm>
            <a:off x="12072555" y="1465016"/>
            <a:ext cx="505183" cy="378546"/>
          </a:xfrm>
          <a:prstGeom prst="ellipse">
            <a:avLst/>
          </a:prstGeom>
          <a:noFill/>
          <a:ln>
            <a:solidFill>
              <a:schemeClr val="tx2">
                <a:lumMod val="75000"/>
              </a:schemeClr>
            </a:solidFill>
          </a:ln>
          <a:effectLst/>
          <a:scene3d>
            <a:camera prst="orthographicFront">
              <a:rot lat="0" lon="0" rev="0"/>
            </a:camera>
            <a:lightRig rig="threePt" dir="tl"/>
          </a:scene3d>
          <a:sp3d extrusionH="25400"/>
        </p:spPr>
        <p:style>
          <a:lnRef idx="1">
            <a:schemeClr val="accent1"/>
          </a:lnRef>
          <a:fillRef idx="3">
            <a:schemeClr val="accent1"/>
          </a:fillRef>
          <a:effectRef idx="2">
            <a:schemeClr val="accent1"/>
          </a:effectRef>
          <a:fontRef idx="minor">
            <a:schemeClr val="lt1"/>
          </a:fontRef>
        </p:style>
        <p:txBody>
          <a:bodyPr lIns="160678" tIns="80339" rIns="160678" bIns="80339" anchor="ctr"/>
          <a:lstStyle/>
          <a:p>
            <a:pPr algn="ctr" eaLnBrk="0" hangingPunct="0">
              <a:defRPr/>
            </a:pPr>
            <a:endParaRPr lang="en-US"/>
          </a:p>
        </p:txBody>
      </p:sp>
      <p:sp>
        <p:nvSpPr>
          <p:cNvPr id="11" name="Oval 10"/>
          <p:cNvSpPr/>
          <p:nvPr/>
        </p:nvSpPr>
        <p:spPr>
          <a:xfrm>
            <a:off x="9961081" y="2794759"/>
            <a:ext cx="388708" cy="291268"/>
          </a:xfrm>
          <a:prstGeom prst="ellipse">
            <a:avLst/>
          </a:prstGeom>
          <a:solidFill>
            <a:schemeClr val="tx2">
              <a:lumMod val="75000"/>
            </a:schemeClr>
          </a:solidFill>
          <a:ln>
            <a:solidFill>
              <a:schemeClr val="tx2">
                <a:lumMod val="75000"/>
              </a:schemeClr>
            </a:solidFill>
          </a:ln>
          <a:effectLst/>
          <a:scene3d>
            <a:camera prst="orthographicFront">
              <a:rot lat="0" lon="0" rev="0"/>
            </a:camera>
            <a:lightRig rig="threePt" dir="tl"/>
          </a:scene3d>
          <a:sp3d extrusionH="25400"/>
        </p:spPr>
        <p:style>
          <a:lnRef idx="1">
            <a:schemeClr val="accent1"/>
          </a:lnRef>
          <a:fillRef idx="3">
            <a:schemeClr val="accent1"/>
          </a:fillRef>
          <a:effectRef idx="2">
            <a:schemeClr val="accent1"/>
          </a:effectRef>
          <a:fontRef idx="minor">
            <a:schemeClr val="lt1"/>
          </a:fontRef>
        </p:style>
        <p:txBody>
          <a:bodyPr lIns="160678" tIns="80339" rIns="160678" bIns="80339" anchor="ctr"/>
          <a:lstStyle/>
          <a:p>
            <a:pPr algn="ctr" eaLnBrk="0" hangingPunct="0">
              <a:defRPr/>
            </a:pPr>
            <a:endParaRPr lang="en-US"/>
          </a:p>
        </p:txBody>
      </p:sp>
      <p:sp>
        <p:nvSpPr>
          <p:cNvPr id="12" name="Oval 11"/>
          <p:cNvSpPr/>
          <p:nvPr/>
        </p:nvSpPr>
        <p:spPr>
          <a:xfrm>
            <a:off x="12105453" y="1564621"/>
            <a:ext cx="388708" cy="291268"/>
          </a:xfrm>
          <a:prstGeom prst="ellipse">
            <a:avLst/>
          </a:prstGeom>
          <a:solidFill>
            <a:schemeClr val="tx2">
              <a:lumMod val="75000"/>
            </a:schemeClr>
          </a:solidFill>
          <a:ln>
            <a:solidFill>
              <a:schemeClr val="tx2">
                <a:lumMod val="75000"/>
              </a:schemeClr>
            </a:solidFill>
          </a:ln>
          <a:effectLst/>
          <a:scene3d>
            <a:camera prst="orthographicFront">
              <a:rot lat="0" lon="0" rev="0"/>
            </a:camera>
            <a:lightRig rig="threePt" dir="tl"/>
          </a:scene3d>
          <a:sp3d extrusionH="25400"/>
        </p:spPr>
        <p:style>
          <a:lnRef idx="1">
            <a:schemeClr val="accent1"/>
          </a:lnRef>
          <a:fillRef idx="3">
            <a:schemeClr val="accent1"/>
          </a:fillRef>
          <a:effectRef idx="2">
            <a:schemeClr val="accent1"/>
          </a:effectRef>
          <a:fontRef idx="minor">
            <a:schemeClr val="lt1"/>
          </a:fontRef>
        </p:style>
        <p:txBody>
          <a:bodyPr lIns="160678" tIns="80339" rIns="160678" bIns="80339" anchor="ctr"/>
          <a:lstStyle/>
          <a:p>
            <a:pPr algn="ctr" eaLnBrk="0" hangingPunct="0">
              <a:defRPr/>
            </a:pPr>
            <a:endParaRPr lang="en-US"/>
          </a:p>
        </p:txBody>
      </p:sp>
      <p:sp>
        <p:nvSpPr>
          <p:cNvPr id="2" name="Title 1"/>
          <p:cNvSpPr>
            <a:spLocks noGrp="1"/>
          </p:cNvSpPr>
          <p:nvPr>
            <p:ph type="title"/>
          </p:nvPr>
        </p:nvSpPr>
        <p:spPr>
          <a:xfrm>
            <a:off x="1987340" y="2046232"/>
            <a:ext cx="6853981" cy="1642307"/>
          </a:xfrm>
        </p:spPr>
        <p:txBody>
          <a:bodyPr anchor="b">
            <a:normAutofit/>
          </a:bodyPr>
          <a:lstStyle>
            <a:lvl1pPr algn="l">
              <a:defRPr sz="4200" b="0"/>
            </a:lvl1pPr>
          </a:lstStyle>
          <a:p>
            <a:r>
              <a:rPr lang="en-US" smtClean="0"/>
              <a:t>Click to edit Master title style</a:t>
            </a:r>
            <a:endParaRPr lang="en-US"/>
          </a:p>
        </p:txBody>
      </p:sp>
      <p:sp>
        <p:nvSpPr>
          <p:cNvPr id="4" name="Text Placeholder 3"/>
          <p:cNvSpPr>
            <a:spLocks noGrp="1"/>
          </p:cNvSpPr>
          <p:nvPr>
            <p:ph type="body" sz="half" idx="2"/>
          </p:nvPr>
        </p:nvSpPr>
        <p:spPr>
          <a:xfrm>
            <a:off x="1987340" y="3688539"/>
            <a:ext cx="6853981" cy="3732631"/>
          </a:xfrm>
        </p:spPr>
        <p:txBody>
          <a:bodyPr anchor="t">
            <a:normAutofit/>
          </a:bodyPr>
          <a:lstStyle>
            <a:lvl1pPr marL="0" indent="0">
              <a:buNone/>
              <a:defRPr sz="2100"/>
            </a:lvl1pPr>
            <a:lvl2pPr marL="803275" indent="0">
              <a:buNone/>
              <a:defRPr sz="2100"/>
            </a:lvl2pPr>
            <a:lvl3pPr marL="1606550" indent="0">
              <a:buNone/>
              <a:defRPr sz="1800"/>
            </a:lvl3pPr>
            <a:lvl4pPr marL="2410460" indent="0">
              <a:buNone/>
              <a:defRPr sz="1600"/>
            </a:lvl4pPr>
            <a:lvl5pPr marL="3213735" indent="0">
              <a:buNone/>
              <a:defRPr sz="1600"/>
            </a:lvl5pPr>
            <a:lvl6pPr marL="4017010" indent="0">
              <a:buNone/>
              <a:defRPr sz="1600"/>
            </a:lvl6pPr>
            <a:lvl7pPr marL="4820285" indent="0">
              <a:buNone/>
              <a:defRPr sz="1600"/>
            </a:lvl7pPr>
            <a:lvl8pPr marL="5623560" indent="0">
              <a:buNone/>
              <a:defRPr sz="1600"/>
            </a:lvl8pPr>
            <a:lvl9pPr marL="6426835" indent="0">
              <a:buNone/>
              <a:defRPr sz="1600"/>
            </a:lvl9pPr>
          </a:lstStyle>
          <a:p>
            <a:pPr lvl="0"/>
            <a:r>
              <a:rPr lang="en-US" smtClean="0"/>
              <a:t>Click to edit Master text styles</a:t>
            </a:r>
            <a:endParaRPr lang="en-US" smtClean="0"/>
          </a:p>
        </p:txBody>
      </p:sp>
      <p:sp>
        <p:nvSpPr>
          <p:cNvPr id="18" name="Picture Placeholder 17"/>
          <p:cNvSpPr>
            <a:spLocks noGrp="1"/>
          </p:cNvSpPr>
          <p:nvPr>
            <p:ph type="pic" sz="quarter" idx="14"/>
          </p:nvPr>
        </p:nvSpPr>
        <p:spPr>
          <a:xfrm>
            <a:off x="9601200" y="2360666"/>
            <a:ext cx="6750844" cy="5058569"/>
          </a:xfrm>
          <a:prstGeom prst="ellipse">
            <a:avLst/>
          </a:prstGeom>
          <a:ln w="76200">
            <a:solidFill>
              <a:schemeClr val="bg2">
                <a:lumMod val="75000"/>
              </a:schemeClr>
            </a:solidFill>
          </a:ln>
        </p:spPr>
        <p:txBody>
          <a:bodyPr rtlCol="0">
            <a:normAutofit/>
          </a:bodyPr>
          <a:lstStyle/>
          <a:p>
            <a:pPr lvl="0"/>
            <a:r>
              <a:rPr lang="en-US" noProof="0" smtClean="0"/>
              <a:t>Click icon to add picture</a:t>
            </a:r>
            <a:endParaRPr lang="en-US" noProof="0"/>
          </a:p>
        </p:txBody>
      </p:sp>
      <p:sp>
        <p:nvSpPr>
          <p:cNvPr id="13" name="Date Placeholder 4"/>
          <p:cNvSpPr>
            <a:spLocks noGrp="1"/>
          </p:cNvSpPr>
          <p:nvPr>
            <p:ph type="dt" sz="half" idx="15"/>
          </p:nvPr>
        </p:nvSpPr>
        <p:spPr/>
        <p:txBody>
          <a:bodyPr/>
          <a:lstStyle>
            <a:lvl1pPr>
              <a:defRPr/>
            </a:lvl1pPr>
          </a:lstStyle>
          <a:p>
            <a:pPr>
              <a:defRPr/>
            </a:pPr>
            <a:fld id="{338A3AB7-013B-44C9-8DBB-0999AA0748AB}" type="datetimeFigureOut">
              <a:rPr lang="zh-CN" altLang="en-US"/>
            </a:fld>
            <a:endParaRPr lang="zh-CN" altLang="en-US"/>
          </a:p>
        </p:txBody>
      </p:sp>
      <p:sp>
        <p:nvSpPr>
          <p:cNvPr id="14" name="Footer Placeholder 5"/>
          <p:cNvSpPr>
            <a:spLocks noGrp="1"/>
          </p:cNvSpPr>
          <p:nvPr>
            <p:ph type="ftr" sz="quarter" idx="16"/>
          </p:nvPr>
        </p:nvSpPr>
        <p:spPr/>
        <p:txBody>
          <a:bodyPr/>
          <a:lstStyle>
            <a:lvl1pPr>
              <a:defRPr/>
            </a:lvl1pPr>
          </a:lstStyle>
          <a:p>
            <a:pPr>
              <a:defRPr/>
            </a:pPr>
            <a:endParaRPr lang="zh-CN" altLang="en-US"/>
          </a:p>
        </p:txBody>
      </p:sp>
      <p:sp>
        <p:nvSpPr>
          <p:cNvPr id="15" name="Slide Number Placeholder 6"/>
          <p:cNvSpPr>
            <a:spLocks noGrp="1"/>
          </p:cNvSpPr>
          <p:nvPr>
            <p:ph type="sldNum" sz="quarter" idx="17"/>
          </p:nvPr>
        </p:nvSpPr>
        <p:spPr/>
        <p:txBody>
          <a:bodyPr/>
          <a:lstStyle>
            <a:lvl1pPr>
              <a:defRPr/>
            </a:lvl1pPr>
          </a:lstStyle>
          <a:p>
            <a:pPr>
              <a:defRPr/>
            </a:pPr>
            <a:fld id="{C09F51CD-A528-499B-936B-B4DC72A35B0D}" type="slidenum">
              <a:rPr lang="zh-CN" altLang="en-US"/>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4" Type="http://schemas.openxmlformats.org/officeDocument/2006/relationships/theme" Target="../theme/theme1.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1026" name="Group 218"/>
          <p:cNvGrpSpPr/>
          <p:nvPr/>
        </p:nvGrpSpPr>
        <p:grpSpPr bwMode="auto">
          <a:xfrm>
            <a:off x="12911138" y="98425"/>
            <a:ext cx="5070475" cy="10026650"/>
            <a:chOff x="6558164" y="66319"/>
            <a:chExt cx="2575511" cy="6797067"/>
          </a:xfrm>
        </p:grpSpPr>
        <p:grpSp>
          <p:nvGrpSpPr>
            <p:cNvPr id="1032" name="Group 62"/>
            <p:cNvGrpSpPr/>
            <p:nvPr/>
          </p:nvGrpSpPr>
          <p:grpSpPr bwMode="auto">
            <a:xfrm>
              <a:off x="6924386" y="66319"/>
              <a:ext cx="2173634" cy="6673398"/>
              <a:chOff x="6924386" y="66319"/>
              <a:chExt cx="2173634" cy="6673398"/>
            </a:xfrm>
          </p:grpSpPr>
          <p:grpSp>
            <p:nvGrpSpPr>
              <p:cNvPr id="1040" name="Group 44"/>
              <p:cNvGrpSpPr/>
              <p:nvPr/>
            </p:nvGrpSpPr>
            <p:grpSpPr bwMode="auto">
              <a:xfrm>
                <a:off x="6924386" y="66319"/>
                <a:ext cx="2066032" cy="6673398"/>
                <a:chOff x="6924386" y="66319"/>
                <a:chExt cx="2066032" cy="6673398"/>
              </a:xfrm>
            </p:grpSpPr>
            <p:sp>
              <p:nvSpPr>
                <p:cNvPr id="234" name="Freeform 233"/>
                <p:cNvSpPr>
                  <a:spLocks noChangeAspect="1" noEditPoints="1"/>
                </p:cNvSpPr>
                <p:nvPr/>
              </p:nvSpPr>
              <p:spPr bwMode="auto">
                <a:xfrm rot="879737">
                  <a:off x="7130233" y="66319"/>
                  <a:ext cx="609204" cy="662248"/>
                </a:xfrm>
                <a:custGeom>
                  <a:avLst/>
                  <a:gdLst>
                    <a:gd name="T0" fmla="*/ 748 w 758"/>
                    <a:gd name="T1" fmla="*/ 508 h 824"/>
                    <a:gd name="T2" fmla="*/ 550 w 758"/>
                    <a:gd name="T3" fmla="*/ 490 h 824"/>
                    <a:gd name="T4" fmla="*/ 512 w 758"/>
                    <a:gd name="T5" fmla="*/ 448 h 824"/>
                    <a:gd name="T6" fmla="*/ 500 w 758"/>
                    <a:gd name="T7" fmla="*/ 408 h 824"/>
                    <a:gd name="T8" fmla="*/ 550 w 758"/>
                    <a:gd name="T9" fmla="*/ 334 h 824"/>
                    <a:gd name="T10" fmla="*/ 744 w 758"/>
                    <a:gd name="T11" fmla="*/ 324 h 824"/>
                    <a:gd name="T12" fmla="*/ 700 w 758"/>
                    <a:gd name="T13" fmla="*/ 246 h 824"/>
                    <a:gd name="T14" fmla="*/ 728 w 758"/>
                    <a:gd name="T15" fmla="*/ 196 h 824"/>
                    <a:gd name="T16" fmla="*/ 620 w 758"/>
                    <a:gd name="T17" fmla="*/ 248 h 824"/>
                    <a:gd name="T18" fmla="*/ 534 w 758"/>
                    <a:gd name="T19" fmla="*/ 306 h 824"/>
                    <a:gd name="T20" fmla="*/ 482 w 758"/>
                    <a:gd name="T21" fmla="*/ 314 h 824"/>
                    <a:gd name="T22" fmla="*/ 456 w 758"/>
                    <a:gd name="T23" fmla="*/ 310 h 824"/>
                    <a:gd name="T24" fmla="*/ 410 w 758"/>
                    <a:gd name="T25" fmla="*/ 268 h 824"/>
                    <a:gd name="T26" fmla="*/ 396 w 758"/>
                    <a:gd name="T27" fmla="*/ 202 h 824"/>
                    <a:gd name="T28" fmla="*/ 396 w 758"/>
                    <a:gd name="T29" fmla="*/ 66 h 824"/>
                    <a:gd name="T30" fmla="*/ 388 w 758"/>
                    <a:gd name="T31" fmla="*/ 0 h 824"/>
                    <a:gd name="T32" fmla="*/ 310 w 758"/>
                    <a:gd name="T33" fmla="*/ 16 h 824"/>
                    <a:gd name="T34" fmla="*/ 360 w 758"/>
                    <a:gd name="T35" fmla="*/ 144 h 824"/>
                    <a:gd name="T36" fmla="*/ 358 w 758"/>
                    <a:gd name="T37" fmla="*/ 230 h 824"/>
                    <a:gd name="T38" fmla="*/ 320 w 758"/>
                    <a:gd name="T39" fmla="*/ 306 h 824"/>
                    <a:gd name="T40" fmla="*/ 280 w 758"/>
                    <a:gd name="T41" fmla="*/ 314 h 824"/>
                    <a:gd name="T42" fmla="*/ 224 w 758"/>
                    <a:gd name="T43" fmla="*/ 304 h 824"/>
                    <a:gd name="T44" fmla="*/ 136 w 758"/>
                    <a:gd name="T45" fmla="*/ 250 h 824"/>
                    <a:gd name="T46" fmla="*/ 30 w 758"/>
                    <a:gd name="T47" fmla="*/ 198 h 824"/>
                    <a:gd name="T48" fmla="*/ 0 w 758"/>
                    <a:gd name="T49" fmla="*/ 264 h 824"/>
                    <a:gd name="T50" fmla="*/ 138 w 758"/>
                    <a:gd name="T51" fmla="*/ 296 h 824"/>
                    <a:gd name="T52" fmla="*/ 208 w 758"/>
                    <a:gd name="T53" fmla="*/ 334 h 824"/>
                    <a:gd name="T54" fmla="*/ 258 w 758"/>
                    <a:gd name="T55" fmla="*/ 408 h 824"/>
                    <a:gd name="T56" fmla="*/ 246 w 758"/>
                    <a:gd name="T57" fmla="*/ 448 h 824"/>
                    <a:gd name="T58" fmla="*/ 210 w 758"/>
                    <a:gd name="T59" fmla="*/ 492 h 824"/>
                    <a:gd name="T60" fmla="*/ 118 w 758"/>
                    <a:gd name="T61" fmla="*/ 540 h 824"/>
                    <a:gd name="T62" fmla="*/ 38 w 758"/>
                    <a:gd name="T63" fmla="*/ 592 h 824"/>
                    <a:gd name="T64" fmla="*/ 76 w 758"/>
                    <a:gd name="T65" fmla="*/ 608 h 824"/>
                    <a:gd name="T66" fmla="*/ 122 w 758"/>
                    <a:gd name="T67" fmla="*/ 686 h 824"/>
                    <a:gd name="T68" fmla="*/ 228 w 758"/>
                    <a:gd name="T69" fmla="*/ 520 h 824"/>
                    <a:gd name="T70" fmla="*/ 282 w 758"/>
                    <a:gd name="T71" fmla="*/ 508 h 824"/>
                    <a:gd name="T72" fmla="*/ 334 w 758"/>
                    <a:gd name="T73" fmla="*/ 528 h 824"/>
                    <a:gd name="T74" fmla="*/ 362 w 758"/>
                    <a:gd name="T75" fmla="*/ 598 h 824"/>
                    <a:gd name="T76" fmla="*/ 280 w 758"/>
                    <a:gd name="T77" fmla="*/ 778 h 824"/>
                    <a:gd name="T78" fmla="*/ 362 w 758"/>
                    <a:gd name="T79" fmla="*/ 772 h 824"/>
                    <a:gd name="T80" fmla="*/ 396 w 758"/>
                    <a:gd name="T81" fmla="*/ 796 h 824"/>
                    <a:gd name="T82" fmla="*/ 480 w 758"/>
                    <a:gd name="T83" fmla="*/ 778 h 824"/>
                    <a:gd name="T84" fmla="*/ 396 w 758"/>
                    <a:gd name="T85" fmla="*/ 600 h 824"/>
                    <a:gd name="T86" fmla="*/ 414 w 758"/>
                    <a:gd name="T87" fmla="*/ 546 h 824"/>
                    <a:gd name="T88" fmla="*/ 466 w 758"/>
                    <a:gd name="T89" fmla="*/ 508 h 824"/>
                    <a:gd name="T90" fmla="*/ 522 w 758"/>
                    <a:gd name="T91" fmla="*/ 520 h 824"/>
                    <a:gd name="T92" fmla="*/ 602 w 758"/>
                    <a:gd name="T93" fmla="*/ 562 h 824"/>
                    <a:gd name="T94" fmla="*/ 698 w 758"/>
                    <a:gd name="T95" fmla="*/ 664 h 824"/>
                    <a:gd name="T96" fmla="*/ 740 w 758"/>
                    <a:gd name="T97" fmla="*/ 606 h 824"/>
                    <a:gd name="T98" fmla="*/ 324 w 758"/>
                    <a:gd name="T99" fmla="*/ 398 h 824"/>
                    <a:gd name="T100" fmla="*/ 340 w 758"/>
                    <a:gd name="T101" fmla="*/ 452 h 824"/>
                    <a:gd name="T102" fmla="*/ 360 w 758"/>
                    <a:gd name="T103" fmla="*/ 380 h 824"/>
                    <a:gd name="T104" fmla="*/ 414 w 758"/>
                    <a:gd name="T105" fmla="*/ 352 h 824"/>
                    <a:gd name="T106" fmla="*/ 414 w 758"/>
                    <a:gd name="T107" fmla="*/ 472 h 824"/>
                    <a:gd name="T108" fmla="*/ 434 w 758"/>
                    <a:gd name="T109" fmla="*/ 424 h 8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758" h="824">
                      <a:moveTo>
                        <a:pt x="700" y="576"/>
                      </a:moveTo>
                      <a:lnTo>
                        <a:pt x="758" y="558"/>
                      </a:lnTo>
                      <a:lnTo>
                        <a:pt x="756" y="548"/>
                      </a:lnTo>
                      <a:lnTo>
                        <a:pt x="686" y="566"/>
                      </a:lnTo>
                      <a:lnTo>
                        <a:pt x="686" y="566"/>
                      </a:lnTo>
                      <a:lnTo>
                        <a:pt x="640" y="538"/>
                      </a:lnTo>
                      <a:lnTo>
                        <a:pt x="748" y="508"/>
                      </a:lnTo>
                      <a:lnTo>
                        <a:pt x="746" y="496"/>
                      </a:lnTo>
                      <a:lnTo>
                        <a:pt x="620" y="528"/>
                      </a:lnTo>
                      <a:lnTo>
                        <a:pt x="620" y="528"/>
                      </a:lnTo>
                      <a:lnTo>
                        <a:pt x="568" y="502"/>
                      </a:lnTo>
                      <a:lnTo>
                        <a:pt x="568" y="502"/>
                      </a:lnTo>
                      <a:lnTo>
                        <a:pt x="550" y="492"/>
                      </a:lnTo>
                      <a:lnTo>
                        <a:pt x="550" y="490"/>
                      </a:lnTo>
                      <a:lnTo>
                        <a:pt x="550" y="490"/>
                      </a:lnTo>
                      <a:lnTo>
                        <a:pt x="550" y="488"/>
                      </a:lnTo>
                      <a:lnTo>
                        <a:pt x="546" y="484"/>
                      </a:lnTo>
                      <a:lnTo>
                        <a:pt x="518" y="456"/>
                      </a:lnTo>
                      <a:lnTo>
                        <a:pt x="518" y="456"/>
                      </a:lnTo>
                      <a:lnTo>
                        <a:pt x="512" y="448"/>
                      </a:lnTo>
                      <a:lnTo>
                        <a:pt x="512" y="448"/>
                      </a:lnTo>
                      <a:lnTo>
                        <a:pt x="504" y="432"/>
                      </a:lnTo>
                      <a:lnTo>
                        <a:pt x="500" y="414"/>
                      </a:lnTo>
                      <a:lnTo>
                        <a:pt x="500" y="414"/>
                      </a:lnTo>
                      <a:lnTo>
                        <a:pt x="500" y="412"/>
                      </a:lnTo>
                      <a:lnTo>
                        <a:pt x="500" y="412"/>
                      </a:lnTo>
                      <a:lnTo>
                        <a:pt x="500" y="408"/>
                      </a:lnTo>
                      <a:lnTo>
                        <a:pt x="500" y="408"/>
                      </a:lnTo>
                      <a:lnTo>
                        <a:pt x="504" y="392"/>
                      </a:lnTo>
                      <a:lnTo>
                        <a:pt x="512" y="374"/>
                      </a:lnTo>
                      <a:lnTo>
                        <a:pt x="512" y="374"/>
                      </a:lnTo>
                      <a:lnTo>
                        <a:pt x="518" y="366"/>
                      </a:lnTo>
                      <a:lnTo>
                        <a:pt x="518" y="366"/>
                      </a:lnTo>
                      <a:lnTo>
                        <a:pt x="546" y="340"/>
                      </a:lnTo>
                      <a:lnTo>
                        <a:pt x="550" y="334"/>
                      </a:lnTo>
                      <a:lnTo>
                        <a:pt x="550" y="332"/>
                      </a:lnTo>
                      <a:lnTo>
                        <a:pt x="548" y="330"/>
                      </a:lnTo>
                      <a:lnTo>
                        <a:pt x="548" y="330"/>
                      </a:lnTo>
                      <a:lnTo>
                        <a:pt x="568" y="320"/>
                      </a:lnTo>
                      <a:lnTo>
                        <a:pt x="568" y="320"/>
                      </a:lnTo>
                      <a:lnTo>
                        <a:pt x="620" y="294"/>
                      </a:lnTo>
                      <a:lnTo>
                        <a:pt x="744" y="324"/>
                      </a:lnTo>
                      <a:lnTo>
                        <a:pt x="746" y="312"/>
                      </a:lnTo>
                      <a:lnTo>
                        <a:pt x="640" y="282"/>
                      </a:lnTo>
                      <a:lnTo>
                        <a:pt x="640" y="282"/>
                      </a:lnTo>
                      <a:lnTo>
                        <a:pt x="686" y="254"/>
                      </a:lnTo>
                      <a:lnTo>
                        <a:pt x="754" y="272"/>
                      </a:lnTo>
                      <a:lnTo>
                        <a:pt x="758" y="262"/>
                      </a:lnTo>
                      <a:lnTo>
                        <a:pt x="700" y="246"/>
                      </a:lnTo>
                      <a:lnTo>
                        <a:pt x="700" y="246"/>
                      </a:lnTo>
                      <a:lnTo>
                        <a:pt x="720" y="230"/>
                      </a:lnTo>
                      <a:lnTo>
                        <a:pt x="740" y="216"/>
                      </a:lnTo>
                      <a:lnTo>
                        <a:pt x="742" y="214"/>
                      </a:lnTo>
                      <a:lnTo>
                        <a:pt x="732" y="196"/>
                      </a:lnTo>
                      <a:lnTo>
                        <a:pt x="728" y="196"/>
                      </a:lnTo>
                      <a:lnTo>
                        <a:pt x="728" y="196"/>
                      </a:lnTo>
                      <a:lnTo>
                        <a:pt x="704" y="206"/>
                      </a:lnTo>
                      <a:lnTo>
                        <a:pt x="682" y="216"/>
                      </a:lnTo>
                      <a:lnTo>
                        <a:pt x="696" y="156"/>
                      </a:lnTo>
                      <a:lnTo>
                        <a:pt x="686" y="154"/>
                      </a:lnTo>
                      <a:lnTo>
                        <a:pt x="666" y="222"/>
                      </a:lnTo>
                      <a:lnTo>
                        <a:pt x="666" y="222"/>
                      </a:lnTo>
                      <a:lnTo>
                        <a:pt x="620" y="248"/>
                      </a:lnTo>
                      <a:lnTo>
                        <a:pt x="646" y="140"/>
                      </a:lnTo>
                      <a:lnTo>
                        <a:pt x="636" y="136"/>
                      </a:lnTo>
                      <a:lnTo>
                        <a:pt x="600" y="260"/>
                      </a:lnTo>
                      <a:lnTo>
                        <a:pt x="600" y="260"/>
                      </a:lnTo>
                      <a:lnTo>
                        <a:pt x="552" y="292"/>
                      </a:lnTo>
                      <a:lnTo>
                        <a:pt x="552" y="292"/>
                      </a:lnTo>
                      <a:lnTo>
                        <a:pt x="534" y="306"/>
                      </a:lnTo>
                      <a:lnTo>
                        <a:pt x="532" y="304"/>
                      </a:lnTo>
                      <a:lnTo>
                        <a:pt x="530" y="304"/>
                      </a:lnTo>
                      <a:lnTo>
                        <a:pt x="530" y="304"/>
                      </a:lnTo>
                      <a:lnTo>
                        <a:pt x="522" y="304"/>
                      </a:lnTo>
                      <a:lnTo>
                        <a:pt x="488" y="314"/>
                      </a:lnTo>
                      <a:lnTo>
                        <a:pt x="488" y="314"/>
                      </a:lnTo>
                      <a:lnTo>
                        <a:pt x="482" y="314"/>
                      </a:lnTo>
                      <a:lnTo>
                        <a:pt x="478" y="314"/>
                      </a:lnTo>
                      <a:lnTo>
                        <a:pt x="478" y="314"/>
                      </a:lnTo>
                      <a:lnTo>
                        <a:pt x="476" y="312"/>
                      </a:lnTo>
                      <a:lnTo>
                        <a:pt x="476" y="312"/>
                      </a:lnTo>
                      <a:lnTo>
                        <a:pt x="476" y="312"/>
                      </a:lnTo>
                      <a:lnTo>
                        <a:pt x="476" y="312"/>
                      </a:lnTo>
                      <a:lnTo>
                        <a:pt x="456" y="310"/>
                      </a:lnTo>
                      <a:lnTo>
                        <a:pt x="446" y="308"/>
                      </a:lnTo>
                      <a:lnTo>
                        <a:pt x="438" y="304"/>
                      </a:lnTo>
                      <a:lnTo>
                        <a:pt x="438" y="304"/>
                      </a:lnTo>
                      <a:lnTo>
                        <a:pt x="424" y="292"/>
                      </a:lnTo>
                      <a:lnTo>
                        <a:pt x="414" y="278"/>
                      </a:lnTo>
                      <a:lnTo>
                        <a:pt x="414" y="278"/>
                      </a:lnTo>
                      <a:lnTo>
                        <a:pt x="410" y="268"/>
                      </a:lnTo>
                      <a:lnTo>
                        <a:pt x="410" y="268"/>
                      </a:lnTo>
                      <a:lnTo>
                        <a:pt x="400" y="230"/>
                      </a:lnTo>
                      <a:lnTo>
                        <a:pt x="398" y="224"/>
                      </a:lnTo>
                      <a:lnTo>
                        <a:pt x="396" y="224"/>
                      </a:lnTo>
                      <a:lnTo>
                        <a:pt x="394" y="224"/>
                      </a:lnTo>
                      <a:lnTo>
                        <a:pt x="394" y="224"/>
                      </a:lnTo>
                      <a:lnTo>
                        <a:pt x="396" y="202"/>
                      </a:lnTo>
                      <a:lnTo>
                        <a:pt x="396" y="202"/>
                      </a:lnTo>
                      <a:lnTo>
                        <a:pt x="398" y="142"/>
                      </a:lnTo>
                      <a:lnTo>
                        <a:pt x="486" y="52"/>
                      </a:lnTo>
                      <a:lnTo>
                        <a:pt x="478" y="44"/>
                      </a:lnTo>
                      <a:lnTo>
                        <a:pt x="398" y="120"/>
                      </a:lnTo>
                      <a:lnTo>
                        <a:pt x="398" y="120"/>
                      </a:lnTo>
                      <a:lnTo>
                        <a:pt x="396" y="66"/>
                      </a:lnTo>
                      <a:lnTo>
                        <a:pt x="446" y="16"/>
                      </a:lnTo>
                      <a:lnTo>
                        <a:pt x="438" y="8"/>
                      </a:lnTo>
                      <a:lnTo>
                        <a:pt x="396" y="50"/>
                      </a:lnTo>
                      <a:lnTo>
                        <a:pt x="396" y="50"/>
                      </a:lnTo>
                      <a:lnTo>
                        <a:pt x="394" y="26"/>
                      </a:lnTo>
                      <a:lnTo>
                        <a:pt x="390" y="2"/>
                      </a:lnTo>
                      <a:lnTo>
                        <a:pt x="388" y="0"/>
                      </a:lnTo>
                      <a:lnTo>
                        <a:pt x="368" y="0"/>
                      </a:lnTo>
                      <a:lnTo>
                        <a:pt x="368" y="2"/>
                      </a:lnTo>
                      <a:lnTo>
                        <a:pt x="368" y="2"/>
                      </a:lnTo>
                      <a:lnTo>
                        <a:pt x="364" y="28"/>
                      </a:lnTo>
                      <a:lnTo>
                        <a:pt x="360" y="52"/>
                      </a:lnTo>
                      <a:lnTo>
                        <a:pt x="316" y="10"/>
                      </a:lnTo>
                      <a:lnTo>
                        <a:pt x="310" y="16"/>
                      </a:lnTo>
                      <a:lnTo>
                        <a:pt x="360" y="68"/>
                      </a:lnTo>
                      <a:lnTo>
                        <a:pt x="360" y="68"/>
                      </a:lnTo>
                      <a:lnTo>
                        <a:pt x="358" y="122"/>
                      </a:lnTo>
                      <a:lnTo>
                        <a:pt x="278" y="44"/>
                      </a:lnTo>
                      <a:lnTo>
                        <a:pt x="270" y="52"/>
                      </a:lnTo>
                      <a:lnTo>
                        <a:pt x="360" y="144"/>
                      </a:lnTo>
                      <a:lnTo>
                        <a:pt x="360" y="144"/>
                      </a:lnTo>
                      <a:lnTo>
                        <a:pt x="362" y="202"/>
                      </a:lnTo>
                      <a:lnTo>
                        <a:pt x="362" y="202"/>
                      </a:lnTo>
                      <a:lnTo>
                        <a:pt x="364" y="224"/>
                      </a:lnTo>
                      <a:lnTo>
                        <a:pt x="362" y="224"/>
                      </a:lnTo>
                      <a:lnTo>
                        <a:pt x="362" y="224"/>
                      </a:lnTo>
                      <a:lnTo>
                        <a:pt x="360" y="224"/>
                      </a:lnTo>
                      <a:lnTo>
                        <a:pt x="358" y="230"/>
                      </a:lnTo>
                      <a:lnTo>
                        <a:pt x="348" y="268"/>
                      </a:lnTo>
                      <a:lnTo>
                        <a:pt x="348" y="268"/>
                      </a:lnTo>
                      <a:lnTo>
                        <a:pt x="344" y="278"/>
                      </a:lnTo>
                      <a:lnTo>
                        <a:pt x="344" y="278"/>
                      </a:lnTo>
                      <a:lnTo>
                        <a:pt x="334" y="294"/>
                      </a:lnTo>
                      <a:lnTo>
                        <a:pt x="320" y="306"/>
                      </a:lnTo>
                      <a:lnTo>
                        <a:pt x="320" y="306"/>
                      </a:lnTo>
                      <a:lnTo>
                        <a:pt x="312" y="310"/>
                      </a:lnTo>
                      <a:lnTo>
                        <a:pt x="302" y="312"/>
                      </a:lnTo>
                      <a:lnTo>
                        <a:pt x="292" y="314"/>
                      </a:lnTo>
                      <a:lnTo>
                        <a:pt x="282" y="314"/>
                      </a:lnTo>
                      <a:lnTo>
                        <a:pt x="282" y="314"/>
                      </a:lnTo>
                      <a:lnTo>
                        <a:pt x="280" y="314"/>
                      </a:lnTo>
                      <a:lnTo>
                        <a:pt x="280" y="314"/>
                      </a:lnTo>
                      <a:lnTo>
                        <a:pt x="270" y="312"/>
                      </a:lnTo>
                      <a:lnTo>
                        <a:pt x="270" y="312"/>
                      </a:lnTo>
                      <a:lnTo>
                        <a:pt x="236" y="302"/>
                      </a:lnTo>
                      <a:lnTo>
                        <a:pt x="228" y="302"/>
                      </a:lnTo>
                      <a:lnTo>
                        <a:pt x="224" y="302"/>
                      </a:lnTo>
                      <a:lnTo>
                        <a:pt x="224" y="304"/>
                      </a:lnTo>
                      <a:lnTo>
                        <a:pt x="224" y="304"/>
                      </a:lnTo>
                      <a:lnTo>
                        <a:pt x="206" y="292"/>
                      </a:lnTo>
                      <a:lnTo>
                        <a:pt x="206" y="292"/>
                      </a:lnTo>
                      <a:lnTo>
                        <a:pt x="156" y="260"/>
                      </a:lnTo>
                      <a:lnTo>
                        <a:pt x="120" y="140"/>
                      </a:lnTo>
                      <a:lnTo>
                        <a:pt x="110" y="142"/>
                      </a:lnTo>
                      <a:lnTo>
                        <a:pt x="136" y="250"/>
                      </a:lnTo>
                      <a:lnTo>
                        <a:pt x="136" y="250"/>
                      </a:lnTo>
                      <a:lnTo>
                        <a:pt x="90" y="224"/>
                      </a:lnTo>
                      <a:lnTo>
                        <a:pt x="70" y="156"/>
                      </a:lnTo>
                      <a:lnTo>
                        <a:pt x="60" y="158"/>
                      </a:lnTo>
                      <a:lnTo>
                        <a:pt x="74" y="216"/>
                      </a:lnTo>
                      <a:lnTo>
                        <a:pt x="74" y="216"/>
                      </a:lnTo>
                      <a:lnTo>
                        <a:pt x="52" y="206"/>
                      </a:lnTo>
                      <a:lnTo>
                        <a:pt x="30" y="198"/>
                      </a:lnTo>
                      <a:lnTo>
                        <a:pt x="26" y="196"/>
                      </a:lnTo>
                      <a:lnTo>
                        <a:pt x="16" y="214"/>
                      </a:lnTo>
                      <a:lnTo>
                        <a:pt x="18" y="216"/>
                      </a:lnTo>
                      <a:lnTo>
                        <a:pt x="18" y="216"/>
                      </a:lnTo>
                      <a:lnTo>
                        <a:pt x="38" y="232"/>
                      </a:lnTo>
                      <a:lnTo>
                        <a:pt x="58" y="248"/>
                      </a:lnTo>
                      <a:lnTo>
                        <a:pt x="0" y="264"/>
                      </a:lnTo>
                      <a:lnTo>
                        <a:pt x="2" y="274"/>
                      </a:lnTo>
                      <a:lnTo>
                        <a:pt x="72" y="256"/>
                      </a:lnTo>
                      <a:lnTo>
                        <a:pt x="72" y="256"/>
                      </a:lnTo>
                      <a:lnTo>
                        <a:pt x="118" y="284"/>
                      </a:lnTo>
                      <a:lnTo>
                        <a:pt x="10" y="316"/>
                      </a:lnTo>
                      <a:lnTo>
                        <a:pt x="12" y="326"/>
                      </a:lnTo>
                      <a:lnTo>
                        <a:pt x="138" y="296"/>
                      </a:lnTo>
                      <a:lnTo>
                        <a:pt x="138" y="296"/>
                      </a:lnTo>
                      <a:lnTo>
                        <a:pt x="190" y="322"/>
                      </a:lnTo>
                      <a:lnTo>
                        <a:pt x="190" y="322"/>
                      </a:lnTo>
                      <a:lnTo>
                        <a:pt x="208" y="332"/>
                      </a:lnTo>
                      <a:lnTo>
                        <a:pt x="208" y="332"/>
                      </a:lnTo>
                      <a:lnTo>
                        <a:pt x="208" y="332"/>
                      </a:lnTo>
                      <a:lnTo>
                        <a:pt x="208" y="334"/>
                      </a:lnTo>
                      <a:lnTo>
                        <a:pt x="212" y="340"/>
                      </a:lnTo>
                      <a:lnTo>
                        <a:pt x="240" y="366"/>
                      </a:lnTo>
                      <a:lnTo>
                        <a:pt x="240" y="366"/>
                      </a:lnTo>
                      <a:lnTo>
                        <a:pt x="246" y="374"/>
                      </a:lnTo>
                      <a:lnTo>
                        <a:pt x="246" y="374"/>
                      </a:lnTo>
                      <a:lnTo>
                        <a:pt x="254" y="392"/>
                      </a:lnTo>
                      <a:lnTo>
                        <a:pt x="258" y="408"/>
                      </a:lnTo>
                      <a:lnTo>
                        <a:pt x="258" y="408"/>
                      </a:lnTo>
                      <a:lnTo>
                        <a:pt x="258" y="412"/>
                      </a:lnTo>
                      <a:lnTo>
                        <a:pt x="258" y="412"/>
                      </a:lnTo>
                      <a:lnTo>
                        <a:pt x="258" y="414"/>
                      </a:lnTo>
                      <a:lnTo>
                        <a:pt x="258" y="414"/>
                      </a:lnTo>
                      <a:lnTo>
                        <a:pt x="254" y="432"/>
                      </a:lnTo>
                      <a:lnTo>
                        <a:pt x="246" y="448"/>
                      </a:lnTo>
                      <a:lnTo>
                        <a:pt x="246" y="448"/>
                      </a:lnTo>
                      <a:lnTo>
                        <a:pt x="240" y="456"/>
                      </a:lnTo>
                      <a:lnTo>
                        <a:pt x="240" y="456"/>
                      </a:lnTo>
                      <a:lnTo>
                        <a:pt x="212" y="484"/>
                      </a:lnTo>
                      <a:lnTo>
                        <a:pt x="208" y="488"/>
                      </a:lnTo>
                      <a:lnTo>
                        <a:pt x="208" y="490"/>
                      </a:lnTo>
                      <a:lnTo>
                        <a:pt x="210" y="492"/>
                      </a:lnTo>
                      <a:lnTo>
                        <a:pt x="210" y="492"/>
                      </a:lnTo>
                      <a:lnTo>
                        <a:pt x="190" y="502"/>
                      </a:lnTo>
                      <a:lnTo>
                        <a:pt x="190" y="502"/>
                      </a:lnTo>
                      <a:lnTo>
                        <a:pt x="138" y="530"/>
                      </a:lnTo>
                      <a:lnTo>
                        <a:pt x="14" y="500"/>
                      </a:lnTo>
                      <a:lnTo>
                        <a:pt x="12" y="510"/>
                      </a:lnTo>
                      <a:lnTo>
                        <a:pt x="118" y="540"/>
                      </a:lnTo>
                      <a:lnTo>
                        <a:pt x="118" y="540"/>
                      </a:lnTo>
                      <a:lnTo>
                        <a:pt x="72" y="568"/>
                      </a:lnTo>
                      <a:lnTo>
                        <a:pt x="4" y="552"/>
                      </a:lnTo>
                      <a:lnTo>
                        <a:pt x="0" y="560"/>
                      </a:lnTo>
                      <a:lnTo>
                        <a:pt x="58" y="578"/>
                      </a:lnTo>
                      <a:lnTo>
                        <a:pt x="58" y="578"/>
                      </a:lnTo>
                      <a:lnTo>
                        <a:pt x="38" y="592"/>
                      </a:lnTo>
                      <a:lnTo>
                        <a:pt x="18" y="608"/>
                      </a:lnTo>
                      <a:lnTo>
                        <a:pt x="16" y="610"/>
                      </a:lnTo>
                      <a:lnTo>
                        <a:pt x="26" y="628"/>
                      </a:lnTo>
                      <a:lnTo>
                        <a:pt x="30" y="626"/>
                      </a:lnTo>
                      <a:lnTo>
                        <a:pt x="30" y="626"/>
                      </a:lnTo>
                      <a:lnTo>
                        <a:pt x="54" y="618"/>
                      </a:lnTo>
                      <a:lnTo>
                        <a:pt x="76" y="608"/>
                      </a:lnTo>
                      <a:lnTo>
                        <a:pt x="62" y="666"/>
                      </a:lnTo>
                      <a:lnTo>
                        <a:pt x="72" y="670"/>
                      </a:lnTo>
                      <a:lnTo>
                        <a:pt x="92" y="600"/>
                      </a:lnTo>
                      <a:lnTo>
                        <a:pt x="92" y="600"/>
                      </a:lnTo>
                      <a:lnTo>
                        <a:pt x="138" y="574"/>
                      </a:lnTo>
                      <a:lnTo>
                        <a:pt x="112" y="682"/>
                      </a:lnTo>
                      <a:lnTo>
                        <a:pt x="122" y="686"/>
                      </a:lnTo>
                      <a:lnTo>
                        <a:pt x="158" y="562"/>
                      </a:lnTo>
                      <a:lnTo>
                        <a:pt x="158" y="562"/>
                      </a:lnTo>
                      <a:lnTo>
                        <a:pt x="206" y="530"/>
                      </a:lnTo>
                      <a:lnTo>
                        <a:pt x="206" y="530"/>
                      </a:lnTo>
                      <a:lnTo>
                        <a:pt x="224" y="518"/>
                      </a:lnTo>
                      <a:lnTo>
                        <a:pt x="226" y="520"/>
                      </a:lnTo>
                      <a:lnTo>
                        <a:pt x="228" y="520"/>
                      </a:lnTo>
                      <a:lnTo>
                        <a:pt x="228" y="520"/>
                      </a:lnTo>
                      <a:lnTo>
                        <a:pt x="236" y="518"/>
                      </a:lnTo>
                      <a:lnTo>
                        <a:pt x="270" y="510"/>
                      </a:lnTo>
                      <a:lnTo>
                        <a:pt x="270" y="510"/>
                      </a:lnTo>
                      <a:lnTo>
                        <a:pt x="280" y="508"/>
                      </a:lnTo>
                      <a:lnTo>
                        <a:pt x="280" y="508"/>
                      </a:lnTo>
                      <a:lnTo>
                        <a:pt x="282" y="508"/>
                      </a:lnTo>
                      <a:lnTo>
                        <a:pt x="282" y="508"/>
                      </a:lnTo>
                      <a:lnTo>
                        <a:pt x="292" y="508"/>
                      </a:lnTo>
                      <a:lnTo>
                        <a:pt x="302" y="510"/>
                      </a:lnTo>
                      <a:lnTo>
                        <a:pt x="312" y="512"/>
                      </a:lnTo>
                      <a:lnTo>
                        <a:pt x="320" y="516"/>
                      </a:lnTo>
                      <a:lnTo>
                        <a:pt x="320" y="516"/>
                      </a:lnTo>
                      <a:lnTo>
                        <a:pt x="334" y="528"/>
                      </a:lnTo>
                      <a:lnTo>
                        <a:pt x="344" y="544"/>
                      </a:lnTo>
                      <a:lnTo>
                        <a:pt x="344" y="544"/>
                      </a:lnTo>
                      <a:lnTo>
                        <a:pt x="348" y="554"/>
                      </a:lnTo>
                      <a:lnTo>
                        <a:pt x="348" y="554"/>
                      </a:lnTo>
                      <a:lnTo>
                        <a:pt x="358" y="594"/>
                      </a:lnTo>
                      <a:lnTo>
                        <a:pt x="360" y="598"/>
                      </a:lnTo>
                      <a:lnTo>
                        <a:pt x="362" y="598"/>
                      </a:lnTo>
                      <a:lnTo>
                        <a:pt x="364" y="598"/>
                      </a:lnTo>
                      <a:lnTo>
                        <a:pt x="364" y="598"/>
                      </a:lnTo>
                      <a:lnTo>
                        <a:pt x="362" y="622"/>
                      </a:lnTo>
                      <a:lnTo>
                        <a:pt x="362" y="622"/>
                      </a:lnTo>
                      <a:lnTo>
                        <a:pt x="360" y="680"/>
                      </a:lnTo>
                      <a:lnTo>
                        <a:pt x="272" y="772"/>
                      </a:lnTo>
                      <a:lnTo>
                        <a:pt x="280" y="778"/>
                      </a:lnTo>
                      <a:lnTo>
                        <a:pt x="360" y="702"/>
                      </a:lnTo>
                      <a:lnTo>
                        <a:pt x="360" y="702"/>
                      </a:lnTo>
                      <a:lnTo>
                        <a:pt x="362" y="756"/>
                      </a:lnTo>
                      <a:lnTo>
                        <a:pt x="312" y="806"/>
                      </a:lnTo>
                      <a:lnTo>
                        <a:pt x="320" y="814"/>
                      </a:lnTo>
                      <a:lnTo>
                        <a:pt x="362" y="772"/>
                      </a:lnTo>
                      <a:lnTo>
                        <a:pt x="362" y="772"/>
                      </a:lnTo>
                      <a:lnTo>
                        <a:pt x="364" y="796"/>
                      </a:lnTo>
                      <a:lnTo>
                        <a:pt x="368" y="822"/>
                      </a:lnTo>
                      <a:lnTo>
                        <a:pt x="370" y="824"/>
                      </a:lnTo>
                      <a:lnTo>
                        <a:pt x="390" y="824"/>
                      </a:lnTo>
                      <a:lnTo>
                        <a:pt x="390" y="822"/>
                      </a:lnTo>
                      <a:lnTo>
                        <a:pt x="390" y="822"/>
                      </a:lnTo>
                      <a:lnTo>
                        <a:pt x="396" y="796"/>
                      </a:lnTo>
                      <a:lnTo>
                        <a:pt x="398" y="772"/>
                      </a:lnTo>
                      <a:lnTo>
                        <a:pt x="442" y="814"/>
                      </a:lnTo>
                      <a:lnTo>
                        <a:pt x="448" y="806"/>
                      </a:lnTo>
                      <a:lnTo>
                        <a:pt x="398" y="754"/>
                      </a:lnTo>
                      <a:lnTo>
                        <a:pt x="398" y="754"/>
                      </a:lnTo>
                      <a:lnTo>
                        <a:pt x="400" y="702"/>
                      </a:lnTo>
                      <a:lnTo>
                        <a:pt x="480" y="778"/>
                      </a:lnTo>
                      <a:lnTo>
                        <a:pt x="488" y="770"/>
                      </a:lnTo>
                      <a:lnTo>
                        <a:pt x="400" y="678"/>
                      </a:lnTo>
                      <a:lnTo>
                        <a:pt x="400" y="678"/>
                      </a:lnTo>
                      <a:lnTo>
                        <a:pt x="396" y="620"/>
                      </a:lnTo>
                      <a:lnTo>
                        <a:pt x="396" y="620"/>
                      </a:lnTo>
                      <a:lnTo>
                        <a:pt x="394" y="600"/>
                      </a:lnTo>
                      <a:lnTo>
                        <a:pt x="396" y="600"/>
                      </a:lnTo>
                      <a:lnTo>
                        <a:pt x="396" y="600"/>
                      </a:lnTo>
                      <a:lnTo>
                        <a:pt x="398" y="600"/>
                      </a:lnTo>
                      <a:lnTo>
                        <a:pt x="400" y="594"/>
                      </a:lnTo>
                      <a:lnTo>
                        <a:pt x="410" y="556"/>
                      </a:lnTo>
                      <a:lnTo>
                        <a:pt x="410" y="556"/>
                      </a:lnTo>
                      <a:lnTo>
                        <a:pt x="414" y="546"/>
                      </a:lnTo>
                      <a:lnTo>
                        <a:pt x="414" y="546"/>
                      </a:lnTo>
                      <a:lnTo>
                        <a:pt x="424" y="530"/>
                      </a:lnTo>
                      <a:lnTo>
                        <a:pt x="430" y="522"/>
                      </a:lnTo>
                      <a:lnTo>
                        <a:pt x="438" y="518"/>
                      </a:lnTo>
                      <a:lnTo>
                        <a:pt x="438" y="518"/>
                      </a:lnTo>
                      <a:lnTo>
                        <a:pt x="446" y="514"/>
                      </a:lnTo>
                      <a:lnTo>
                        <a:pt x="456" y="510"/>
                      </a:lnTo>
                      <a:lnTo>
                        <a:pt x="466" y="508"/>
                      </a:lnTo>
                      <a:lnTo>
                        <a:pt x="476" y="508"/>
                      </a:lnTo>
                      <a:lnTo>
                        <a:pt x="476" y="508"/>
                      </a:lnTo>
                      <a:lnTo>
                        <a:pt x="478" y="508"/>
                      </a:lnTo>
                      <a:lnTo>
                        <a:pt x="478" y="508"/>
                      </a:lnTo>
                      <a:lnTo>
                        <a:pt x="488" y="510"/>
                      </a:lnTo>
                      <a:lnTo>
                        <a:pt x="488" y="510"/>
                      </a:lnTo>
                      <a:lnTo>
                        <a:pt x="522" y="520"/>
                      </a:lnTo>
                      <a:lnTo>
                        <a:pt x="530" y="522"/>
                      </a:lnTo>
                      <a:lnTo>
                        <a:pt x="534" y="520"/>
                      </a:lnTo>
                      <a:lnTo>
                        <a:pt x="534" y="518"/>
                      </a:lnTo>
                      <a:lnTo>
                        <a:pt x="534" y="518"/>
                      </a:lnTo>
                      <a:lnTo>
                        <a:pt x="552" y="530"/>
                      </a:lnTo>
                      <a:lnTo>
                        <a:pt x="552" y="530"/>
                      </a:lnTo>
                      <a:lnTo>
                        <a:pt x="602" y="562"/>
                      </a:lnTo>
                      <a:lnTo>
                        <a:pt x="638" y="684"/>
                      </a:lnTo>
                      <a:lnTo>
                        <a:pt x="648" y="680"/>
                      </a:lnTo>
                      <a:lnTo>
                        <a:pt x="622" y="574"/>
                      </a:lnTo>
                      <a:lnTo>
                        <a:pt x="622" y="574"/>
                      </a:lnTo>
                      <a:lnTo>
                        <a:pt x="668" y="600"/>
                      </a:lnTo>
                      <a:lnTo>
                        <a:pt x="688" y="666"/>
                      </a:lnTo>
                      <a:lnTo>
                        <a:pt x="698" y="664"/>
                      </a:lnTo>
                      <a:lnTo>
                        <a:pt x="684" y="606"/>
                      </a:lnTo>
                      <a:lnTo>
                        <a:pt x="684" y="606"/>
                      </a:lnTo>
                      <a:lnTo>
                        <a:pt x="706" y="616"/>
                      </a:lnTo>
                      <a:lnTo>
                        <a:pt x="728" y="626"/>
                      </a:lnTo>
                      <a:lnTo>
                        <a:pt x="732" y="626"/>
                      </a:lnTo>
                      <a:lnTo>
                        <a:pt x="742" y="608"/>
                      </a:lnTo>
                      <a:lnTo>
                        <a:pt x="740" y="606"/>
                      </a:lnTo>
                      <a:lnTo>
                        <a:pt x="740" y="606"/>
                      </a:lnTo>
                      <a:lnTo>
                        <a:pt x="720" y="590"/>
                      </a:lnTo>
                      <a:lnTo>
                        <a:pt x="700" y="576"/>
                      </a:lnTo>
                      <a:lnTo>
                        <a:pt x="700" y="576"/>
                      </a:lnTo>
                      <a:close/>
                      <a:moveTo>
                        <a:pt x="324" y="424"/>
                      </a:moveTo>
                      <a:lnTo>
                        <a:pt x="310" y="412"/>
                      </a:lnTo>
                      <a:lnTo>
                        <a:pt x="324" y="398"/>
                      </a:lnTo>
                      <a:lnTo>
                        <a:pt x="324" y="398"/>
                      </a:lnTo>
                      <a:lnTo>
                        <a:pt x="342" y="412"/>
                      </a:lnTo>
                      <a:lnTo>
                        <a:pt x="342" y="412"/>
                      </a:lnTo>
                      <a:lnTo>
                        <a:pt x="324" y="424"/>
                      </a:lnTo>
                      <a:lnTo>
                        <a:pt x="324" y="424"/>
                      </a:lnTo>
                      <a:close/>
                      <a:moveTo>
                        <a:pt x="344" y="472"/>
                      </a:moveTo>
                      <a:lnTo>
                        <a:pt x="340" y="452"/>
                      </a:lnTo>
                      <a:lnTo>
                        <a:pt x="340" y="452"/>
                      </a:lnTo>
                      <a:lnTo>
                        <a:pt x="360" y="444"/>
                      </a:lnTo>
                      <a:lnTo>
                        <a:pt x="360" y="444"/>
                      </a:lnTo>
                      <a:lnTo>
                        <a:pt x="362" y="466"/>
                      </a:lnTo>
                      <a:lnTo>
                        <a:pt x="344" y="472"/>
                      </a:lnTo>
                      <a:close/>
                      <a:moveTo>
                        <a:pt x="360" y="380"/>
                      </a:moveTo>
                      <a:lnTo>
                        <a:pt x="360" y="380"/>
                      </a:lnTo>
                      <a:lnTo>
                        <a:pt x="340" y="370"/>
                      </a:lnTo>
                      <a:lnTo>
                        <a:pt x="344" y="352"/>
                      </a:lnTo>
                      <a:lnTo>
                        <a:pt x="364" y="358"/>
                      </a:lnTo>
                      <a:lnTo>
                        <a:pt x="364" y="358"/>
                      </a:lnTo>
                      <a:lnTo>
                        <a:pt x="360" y="380"/>
                      </a:lnTo>
                      <a:lnTo>
                        <a:pt x="360" y="380"/>
                      </a:lnTo>
                      <a:close/>
                      <a:moveTo>
                        <a:pt x="414" y="352"/>
                      </a:moveTo>
                      <a:lnTo>
                        <a:pt x="418" y="370"/>
                      </a:lnTo>
                      <a:lnTo>
                        <a:pt x="418" y="370"/>
                      </a:lnTo>
                      <a:lnTo>
                        <a:pt x="398" y="380"/>
                      </a:lnTo>
                      <a:lnTo>
                        <a:pt x="398" y="380"/>
                      </a:lnTo>
                      <a:lnTo>
                        <a:pt x="396" y="358"/>
                      </a:lnTo>
                      <a:lnTo>
                        <a:pt x="414" y="352"/>
                      </a:lnTo>
                      <a:close/>
                      <a:moveTo>
                        <a:pt x="414" y="472"/>
                      </a:moveTo>
                      <a:lnTo>
                        <a:pt x="394" y="466"/>
                      </a:lnTo>
                      <a:lnTo>
                        <a:pt x="394" y="466"/>
                      </a:lnTo>
                      <a:lnTo>
                        <a:pt x="398" y="444"/>
                      </a:lnTo>
                      <a:lnTo>
                        <a:pt x="398" y="444"/>
                      </a:lnTo>
                      <a:lnTo>
                        <a:pt x="418" y="452"/>
                      </a:lnTo>
                      <a:lnTo>
                        <a:pt x="414" y="472"/>
                      </a:lnTo>
                      <a:close/>
                      <a:moveTo>
                        <a:pt x="434" y="424"/>
                      </a:moveTo>
                      <a:lnTo>
                        <a:pt x="434" y="424"/>
                      </a:lnTo>
                      <a:lnTo>
                        <a:pt x="416" y="412"/>
                      </a:lnTo>
                      <a:lnTo>
                        <a:pt x="416" y="412"/>
                      </a:lnTo>
                      <a:lnTo>
                        <a:pt x="434" y="398"/>
                      </a:lnTo>
                      <a:lnTo>
                        <a:pt x="448" y="412"/>
                      </a:lnTo>
                      <a:lnTo>
                        <a:pt x="434" y="424"/>
                      </a:lnTo>
                      <a:close/>
                    </a:path>
                  </a:pathLst>
                </a:custGeom>
                <a:solidFill>
                  <a:srgbClr val="FEFFFF">
                    <a:alpha val="3000"/>
                  </a:srgbClr>
                </a:solidFill>
                <a:ln>
                  <a:solidFill>
                    <a:srgbClr val="FEFFFF">
                      <a:alpha val="4000"/>
                    </a:srgbClr>
                  </a:solidFill>
                </a:ln>
                <a:effectLst>
                  <a:glow rad="76200">
                    <a:srgbClr val="FEFFFF">
                      <a:alpha val="6000"/>
                    </a:srgbClr>
                  </a:glow>
                  <a:softEdge rad="12700"/>
                </a:effectLst>
              </p:spPr>
              <p:txBody>
                <a:bodyPr/>
                <a:lstStyle/>
                <a:p>
                  <a:pPr defTabSz="803275">
                    <a:defRPr/>
                  </a:pPr>
                  <a:endParaRPr lang="en-US" sz="3200">
                    <a:latin typeface="+mn-lt"/>
                    <a:cs typeface="+mn-cs"/>
                  </a:endParaRPr>
                </a:p>
              </p:txBody>
            </p:sp>
            <p:sp>
              <p:nvSpPr>
                <p:cNvPr id="235" name="Freeform 25"/>
                <p:cNvSpPr>
                  <a:spLocks noChangeAspect="1" noEditPoints="1"/>
                </p:cNvSpPr>
                <p:nvPr/>
              </p:nvSpPr>
              <p:spPr bwMode="auto">
                <a:xfrm rot="20016556">
                  <a:off x="7678235" y="2380703"/>
                  <a:ext cx="824672" cy="946846"/>
                </a:xfrm>
                <a:custGeom>
                  <a:avLst/>
                  <a:gdLst>
                    <a:gd name="T0" fmla="*/ 702 w 756"/>
                    <a:gd name="T1" fmla="*/ 598 h 868"/>
                    <a:gd name="T2" fmla="*/ 720 w 756"/>
                    <a:gd name="T3" fmla="*/ 502 h 868"/>
                    <a:gd name="T4" fmla="*/ 606 w 756"/>
                    <a:gd name="T5" fmla="*/ 484 h 868"/>
                    <a:gd name="T6" fmla="*/ 586 w 756"/>
                    <a:gd name="T7" fmla="*/ 454 h 868"/>
                    <a:gd name="T8" fmla="*/ 626 w 756"/>
                    <a:gd name="T9" fmla="*/ 378 h 868"/>
                    <a:gd name="T10" fmla="*/ 578 w 756"/>
                    <a:gd name="T11" fmla="*/ 376 h 868"/>
                    <a:gd name="T12" fmla="*/ 656 w 756"/>
                    <a:gd name="T13" fmla="*/ 298 h 868"/>
                    <a:gd name="T14" fmla="*/ 734 w 756"/>
                    <a:gd name="T15" fmla="*/ 238 h 868"/>
                    <a:gd name="T16" fmla="*/ 752 w 756"/>
                    <a:gd name="T17" fmla="*/ 214 h 868"/>
                    <a:gd name="T18" fmla="*/ 724 w 756"/>
                    <a:gd name="T19" fmla="*/ 220 h 868"/>
                    <a:gd name="T20" fmla="*/ 608 w 756"/>
                    <a:gd name="T21" fmla="*/ 274 h 868"/>
                    <a:gd name="T22" fmla="*/ 528 w 756"/>
                    <a:gd name="T23" fmla="*/ 290 h 868"/>
                    <a:gd name="T24" fmla="*/ 548 w 756"/>
                    <a:gd name="T25" fmla="*/ 246 h 868"/>
                    <a:gd name="T26" fmla="*/ 474 w 756"/>
                    <a:gd name="T27" fmla="*/ 268 h 868"/>
                    <a:gd name="T28" fmla="*/ 450 w 756"/>
                    <a:gd name="T29" fmla="*/ 192 h 868"/>
                    <a:gd name="T30" fmla="*/ 496 w 756"/>
                    <a:gd name="T31" fmla="*/ 112 h 868"/>
                    <a:gd name="T32" fmla="*/ 398 w 756"/>
                    <a:gd name="T33" fmla="*/ 108 h 868"/>
                    <a:gd name="T34" fmla="*/ 382 w 756"/>
                    <a:gd name="T35" fmla="*/ 0 h 868"/>
                    <a:gd name="T36" fmla="*/ 374 w 756"/>
                    <a:gd name="T37" fmla="*/ 10 h 868"/>
                    <a:gd name="T38" fmla="*/ 310 w 756"/>
                    <a:gd name="T39" fmla="*/ 64 h 868"/>
                    <a:gd name="T40" fmla="*/ 342 w 756"/>
                    <a:gd name="T41" fmla="*/ 200 h 868"/>
                    <a:gd name="T42" fmla="*/ 308 w 756"/>
                    <a:gd name="T43" fmla="*/ 192 h 868"/>
                    <a:gd name="T44" fmla="*/ 282 w 756"/>
                    <a:gd name="T45" fmla="*/ 268 h 868"/>
                    <a:gd name="T46" fmla="*/ 206 w 756"/>
                    <a:gd name="T47" fmla="*/ 246 h 868"/>
                    <a:gd name="T48" fmla="*/ 228 w 756"/>
                    <a:gd name="T49" fmla="*/ 290 h 868"/>
                    <a:gd name="T50" fmla="*/ 140 w 756"/>
                    <a:gd name="T51" fmla="*/ 272 h 868"/>
                    <a:gd name="T52" fmla="*/ 30 w 756"/>
                    <a:gd name="T53" fmla="*/ 226 h 868"/>
                    <a:gd name="T54" fmla="*/ 0 w 756"/>
                    <a:gd name="T55" fmla="*/ 220 h 868"/>
                    <a:gd name="T56" fmla="*/ 24 w 756"/>
                    <a:gd name="T57" fmla="*/ 244 h 868"/>
                    <a:gd name="T58" fmla="*/ 126 w 756"/>
                    <a:gd name="T59" fmla="*/ 314 h 868"/>
                    <a:gd name="T60" fmla="*/ 190 w 756"/>
                    <a:gd name="T61" fmla="*/ 408 h 868"/>
                    <a:gd name="T62" fmla="*/ 134 w 756"/>
                    <a:gd name="T63" fmla="*/ 386 h 868"/>
                    <a:gd name="T64" fmla="*/ 134 w 756"/>
                    <a:gd name="T65" fmla="*/ 482 h 868"/>
                    <a:gd name="T66" fmla="*/ 152 w 756"/>
                    <a:gd name="T67" fmla="*/ 484 h 868"/>
                    <a:gd name="T68" fmla="*/ 144 w 756"/>
                    <a:gd name="T69" fmla="*/ 536 h 868"/>
                    <a:gd name="T70" fmla="*/ 54 w 756"/>
                    <a:gd name="T71" fmla="*/ 600 h 868"/>
                    <a:gd name="T72" fmla="*/ 0 w 756"/>
                    <a:gd name="T73" fmla="*/ 648 h 868"/>
                    <a:gd name="T74" fmla="*/ 32 w 756"/>
                    <a:gd name="T75" fmla="*/ 646 h 868"/>
                    <a:gd name="T76" fmla="*/ 148 w 756"/>
                    <a:gd name="T77" fmla="*/ 592 h 868"/>
                    <a:gd name="T78" fmla="*/ 228 w 756"/>
                    <a:gd name="T79" fmla="*/ 578 h 868"/>
                    <a:gd name="T80" fmla="*/ 210 w 756"/>
                    <a:gd name="T81" fmla="*/ 622 h 868"/>
                    <a:gd name="T82" fmla="*/ 282 w 756"/>
                    <a:gd name="T83" fmla="*/ 600 h 868"/>
                    <a:gd name="T84" fmla="*/ 308 w 756"/>
                    <a:gd name="T85" fmla="*/ 674 h 868"/>
                    <a:gd name="T86" fmla="*/ 262 w 756"/>
                    <a:gd name="T87" fmla="*/ 756 h 868"/>
                    <a:gd name="T88" fmla="*/ 358 w 756"/>
                    <a:gd name="T89" fmla="*/ 758 h 868"/>
                    <a:gd name="T90" fmla="*/ 374 w 756"/>
                    <a:gd name="T91" fmla="*/ 868 h 868"/>
                    <a:gd name="T92" fmla="*/ 384 w 756"/>
                    <a:gd name="T93" fmla="*/ 840 h 868"/>
                    <a:gd name="T94" fmla="*/ 402 w 756"/>
                    <a:gd name="T95" fmla="*/ 740 h 868"/>
                    <a:gd name="T96" fmla="*/ 422 w 756"/>
                    <a:gd name="T97" fmla="*/ 650 h 868"/>
                    <a:gd name="T98" fmla="*/ 452 w 756"/>
                    <a:gd name="T99" fmla="*/ 676 h 868"/>
                    <a:gd name="T100" fmla="*/ 478 w 756"/>
                    <a:gd name="T101" fmla="*/ 600 h 868"/>
                    <a:gd name="T102" fmla="*/ 552 w 756"/>
                    <a:gd name="T103" fmla="*/ 618 h 868"/>
                    <a:gd name="T104" fmla="*/ 546 w 756"/>
                    <a:gd name="T105" fmla="*/ 580 h 868"/>
                    <a:gd name="T106" fmla="*/ 656 w 756"/>
                    <a:gd name="T107" fmla="*/ 678 h 868"/>
                    <a:gd name="T108" fmla="*/ 728 w 756"/>
                    <a:gd name="T109" fmla="*/ 642 h 868"/>
                    <a:gd name="T110" fmla="*/ 756 w 756"/>
                    <a:gd name="T111" fmla="*/ 648 h 868"/>
                    <a:gd name="T112" fmla="*/ 474 w 756"/>
                    <a:gd name="T113" fmla="*/ 472 h 868"/>
                    <a:gd name="T114" fmla="*/ 454 w 756"/>
                    <a:gd name="T115" fmla="*/ 304 h 868"/>
                    <a:gd name="T116" fmla="*/ 298 w 756"/>
                    <a:gd name="T117" fmla="*/ 370 h 868"/>
                    <a:gd name="T118" fmla="*/ 312 w 756"/>
                    <a:gd name="T119" fmla="*/ 454 h 868"/>
                    <a:gd name="T120" fmla="*/ 358 w 756"/>
                    <a:gd name="T121" fmla="*/ 468 h 868"/>
                    <a:gd name="T122" fmla="*/ 398 w 756"/>
                    <a:gd name="T123" fmla="*/ 468 h 868"/>
                    <a:gd name="T124" fmla="*/ 398 w 756"/>
                    <a:gd name="T125" fmla="*/ 468 h 8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756" h="868">
                      <a:moveTo>
                        <a:pt x="748" y="642"/>
                      </a:moveTo>
                      <a:lnTo>
                        <a:pt x="748" y="642"/>
                      </a:lnTo>
                      <a:lnTo>
                        <a:pt x="732" y="632"/>
                      </a:lnTo>
                      <a:lnTo>
                        <a:pt x="734" y="630"/>
                      </a:lnTo>
                      <a:lnTo>
                        <a:pt x="734" y="630"/>
                      </a:lnTo>
                      <a:lnTo>
                        <a:pt x="736" y="626"/>
                      </a:lnTo>
                      <a:lnTo>
                        <a:pt x="734" y="624"/>
                      </a:lnTo>
                      <a:lnTo>
                        <a:pt x="734" y="624"/>
                      </a:lnTo>
                      <a:lnTo>
                        <a:pt x="702" y="598"/>
                      </a:lnTo>
                      <a:lnTo>
                        <a:pt x="670" y="576"/>
                      </a:lnTo>
                      <a:lnTo>
                        <a:pt x="732" y="558"/>
                      </a:lnTo>
                      <a:lnTo>
                        <a:pt x="730" y="548"/>
                      </a:lnTo>
                      <a:lnTo>
                        <a:pt x="654" y="566"/>
                      </a:lnTo>
                      <a:lnTo>
                        <a:pt x="654" y="566"/>
                      </a:lnTo>
                      <a:lnTo>
                        <a:pt x="632" y="554"/>
                      </a:lnTo>
                      <a:lnTo>
                        <a:pt x="632" y="554"/>
                      </a:lnTo>
                      <a:lnTo>
                        <a:pt x="610" y="534"/>
                      </a:lnTo>
                      <a:lnTo>
                        <a:pt x="720" y="502"/>
                      </a:lnTo>
                      <a:lnTo>
                        <a:pt x="718" y="490"/>
                      </a:lnTo>
                      <a:lnTo>
                        <a:pt x="598" y="520"/>
                      </a:lnTo>
                      <a:lnTo>
                        <a:pt x="598" y="520"/>
                      </a:lnTo>
                      <a:lnTo>
                        <a:pt x="588" y="504"/>
                      </a:lnTo>
                      <a:lnTo>
                        <a:pt x="578" y="490"/>
                      </a:lnTo>
                      <a:lnTo>
                        <a:pt x="570" y="474"/>
                      </a:lnTo>
                      <a:lnTo>
                        <a:pt x="566" y="460"/>
                      </a:lnTo>
                      <a:lnTo>
                        <a:pt x="566" y="460"/>
                      </a:lnTo>
                      <a:lnTo>
                        <a:pt x="606" y="484"/>
                      </a:lnTo>
                      <a:lnTo>
                        <a:pt x="616" y="490"/>
                      </a:lnTo>
                      <a:lnTo>
                        <a:pt x="622" y="492"/>
                      </a:lnTo>
                      <a:lnTo>
                        <a:pt x="624" y="492"/>
                      </a:lnTo>
                      <a:lnTo>
                        <a:pt x="626" y="490"/>
                      </a:lnTo>
                      <a:lnTo>
                        <a:pt x="626" y="490"/>
                      </a:lnTo>
                      <a:lnTo>
                        <a:pt x="626" y="488"/>
                      </a:lnTo>
                      <a:lnTo>
                        <a:pt x="622" y="482"/>
                      </a:lnTo>
                      <a:lnTo>
                        <a:pt x="586" y="454"/>
                      </a:lnTo>
                      <a:lnTo>
                        <a:pt x="586" y="454"/>
                      </a:lnTo>
                      <a:lnTo>
                        <a:pt x="576" y="444"/>
                      </a:lnTo>
                      <a:lnTo>
                        <a:pt x="570" y="434"/>
                      </a:lnTo>
                      <a:lnTo>
                        <a:pt x="570" y="434"/>
                      </a:lnTo>
                      <a:lnTo>
                        <a:pt x="576" y="424"/>
                      </a:lnTo>
                      <a:lnTo>
                        <a:pt x="586" y="414"/>
                      </a:lnTo>
                      <a:lnTo>
                        <a:pt x="586" y="414"/>
                      </a:lnTo>
                      <a:lnTo>
                        <a:pt x="622" y="386"/>
                      </a:lnTo>
                      <a:lnTo>
                        <a:pt x="626" y="380"/>
                      </a:lnTo>
                      <a:lnTo>
                        <a:pt x="626" y="378"/>
                      </a:lnTo>
                      <a:lnTo>
                        <a:pt x="624" y="374"/>
                      </a:lnTo>
                      <a:lnTo>
                        <a:pt x="622" y="374"/>
                      </a:lnTo>
                      <a:lnTo>
                        <a:pt x="622" y="374"/>
                      </a:lnTo>
                      <a:lnTo>
                        <a:pt x="616" y="376"/>
                      </a:lnTo>
                      <a:lnTo>
                        <a:pt x="606" y="382"/>
                      </a:lnTo>
                      <a:lnTo>
                        <a:pt x="566" y="408"/>
                      </a:lnTo>
                      <a:lnTo>
                        <a:pt x="566" y="408"/>
                      </a:lnTo>
                      <a:lnTo>
                        <a:pt x="570" y="392"/>
                      </a:lnTo>
                      <a:lnTo>
                        <a:pt x="578" y="376"/>
                      </a:lnTo>
                      <a:lnTo>
                        <a:pt x="588" y="362"/>
                      </a:lnTo>
                      <a:lnTo>
                        <a:pt x="600" y="346"/>
                      </a:lnTo>
                      <a:lnTo>
                        <a:pt x="716" y="374"/>
                      </a:lnTo>
                      <a:lnTo>
                        <a:pt x="718" y="362"/>
                      </a:lnTo>
                      <a:lnTo>
                        <a:pt x="612" y="332"/>
                      </a:lnTo>
                      <a:lnTo>
                        <a:pt x="612" y="332"/>
                      </a:lnTo>
                      <a:lnTo>
                        <a:pt x="636" y="308"/>
                      </a:lnTo>
                      <a:lnTo>
                        <a:pt x="636" y="308"/>
                      </a:lnTo>
                      <a:lnTo>
                        <a:pt x="656" y="298"/>
                      </a:lnTo>
                      <a:lnTo>
                        <a:pt x="728" y="316"/>
                      </a:lnTo>
                      <a:lnTo>
                        <a:pt x="730" y="306"/>
                      </a:lnTo>
                      <a:lnTo>
                        <a:pt x="670" y="288"/>
                      </a:lnTo>
                      <a:lnTo>
                        <a:pt x="670" y="288"/>
                      </a:lnTo>
                      <a:lnTo>
                        <a:pt x="702" y="266"/>
                      </a:lnTo>
                      <a:lnTo>
                        <a:pt x="732" y="242"/>
                      </a:lnTo>
                      <a:lnTo>
                        <a:pt x="734" y="240"/>
                      </a:lnTo>
                      <a:lnTo>
                        <a:pt x="734" y="238"/>
                      </a:lnTo>
                      <a:lnTo>
                        <a:pt x="734" y="238"/>
                      </a:lnTo>
                      <a:lnTo>
                        <a:pt x="732" y="236"/>
                      </a:lnTo>
                      <a:lnTo>
                        <a:pt x="732" y="236"/>
                      </a:lnTo>
                      <a:lnTo>
                        <a:pt x="748" y="226"/>
                      </a:lnTo>
                      <a:lnTo>
                        <a:pt x="756" y="220"/>
                      </a:lnTo>
                      <a:lnTo>
                        <a:pt x="756" y="220"/>
                      </a:lnTo>
                      <a:lnTo>
                        <a:pt x="756" y="220"/>
                      </a:lnTo>
                      <a:lnTo>
                        <a:pt x="756" y="220"/>
                      </a:lnTo>
                      <a:lnTo>
                        <a:pt x="754" y="216"/>
                      </a:lnTo>
                      <a:lnTo>
                        <a:pt x="752" y="214"/>
                      </a:lnTo>
                      <a:lnTo>
                        <a:pt x="752" y="214"/>
                      </a:lnTo>
                      <a:lnTo>
                        <a:pt x="752" y="214"/>
                      </a:lnTo>
                      <a:lnTo>
                        <a:pt x="752" y="212"/>
                      </a:lnTo>
                      <a:lnTo>
                        <a:pt x="744" y="218"/>
                      </a:lnTo>
                      <a:lnTo>
                        <a:pt x="744" y="218"/>
                      </a:lnTo>
                      <a:lnTo>
                        <a:pt x="728" y="226"/>
                      </a:lnTo>
                      <a:lnTo>
                        <a:pt x="726" y="224"/>
                      </a:lnTo>
                      <a:lnTo>
                        <a:pt x="726" y="224"/>
                      </a:lnTo>
                      <a:lnTo>
                        <a:pt x="724" y="220"/>
                      </a:lnTo>
                      <a:lnTo>
                        <a:pt x="720" y="222"/>
                      </a:lnTo>
                      <a:lnTo>
                        <a:pt x="720" y="222"/>
                      </a:lnTo>
                      <a:lnTo>
                        <a:pt x="684" y="236"/>
                      </a:lnTo>
                      <a:lnTo>
                        <a:pt x="648" y="252"/>
                      </a:lnTo>
                      <a:lnTo>
                        <a:pt x="664" y="190"/>
                      </a:lnTo>
                      <a:lnTo>
                        <a:pt x="654" y="186"/>
                      </a:lnTo>
                      <a:lnTo>
                        <a:pt x="632" y="260"/>
                      </a:lnTo>
                      <a:lnTo>
                        <a:pt x="632" y="260"/>
                      </a:lnTo>
                      <a:lnTo>
                        <a:pt x="608" y="274"/>
                      </a:lnTo>
                      <a:lnTo>
                        <a:pt x="608" y="274"/>
                      </a:lnTo>
                      <a:lnTo>
                        <a:pt x="580" y="282"/>
                      </a:lnTo>
                      <a:lnTo>
                        <a:pt x="608" y="172"/>
                      </a:lnTo>
                      <a:lnTo>
                        <a:pt x="598" y="168"/>
                      </a:lnTo>
                      <a:lnTo>
                        <a:pt x="564" y="286"/>
                      </a:lnTo>
                      <a:lnTo>
                        <a:pt x="564" y="286"/>
                      </a:lnTo>
                      <a:lnTo>
                        <a:pt x="546" y="288"/>
                      </a:lnTo>
                      <a:lnTo>
                        <a:pt x="528" y="290"/>
                      </a:lnTo>
                      <a:lnTo>
                        <a:pt x="528" y="290"/>
                      </a:lnTo>
                      <a:lnTo>
                        <a:pt x="510" y="288"/>
                      </a:lnTo>
                      <a:lnTo>
                        <a:pt x="496" y="284"/>
                      </a:lnTo>
                      <a:lnTo>
                        <a:pt x="496" y="284"/>
                      </a:lnTo>
                      <a:lnTo>
                        <a:pt x="528" y="266"/>
                      </a:lnTo>
                      <a:lnTo>
                        <a:pt x="546" y="258"/>
                      </a:lnTo>
                      <a:lnTo>
                        <a:pt x="552" y="252"/>
                      </a:lnTo>
                      <a:lnTo>
                        <a:pt x="552" y="250"/>
                      </a:lnTo>
                      <a:lnTo>
                        <a:pt x="550" y="246"/>
                      </a:lnTo>
                      <a:lnTo>
                        <a:pt x="548" y="246"/>
                      </a:lnTo>
                      <a:lnTo>
                        <a:pt x="548" y="246"/>
                      </a:lnTo>
                      <a:lnTo>
                        <a:pt x="538" y="248"/>
                      </a:lnTo>
                      <a:lnTo>
                        <a:pt x="500" y="264"/>
                      </a:lnTo>
                      <a:lnTo>
                        <a:pt x="500" y="264"/>
                      </a:lnTo>
                      <a:lnTo>
                        <a:pt x="488" y="266"/>
                      </a:lnTo>
                      <a:lnTo>
                        <a:pt x="478" y="268"/>
                      </a:lnTo>
                      <a:lnTo>
                        <a:pt x="478" y="268"/>
                      </a:lnTo>
                      <a:lnTo>
                        <a:pt x="474" y="268"/>
                      </a:lnTo>
                      <a:lnTo>
                        <a:pt x="474" y="268"/>
                      </a:lnTo>
                      <a:lnTo>
                        <a:pt x="468" y="256"/>
                      </a:lnTo>
                      <a:lnTo>
                        <a:pt x="466" y="244"/>
                      </a:lnTo>
                      <a:lnTo>
                        <a:pt x="466" y="244"/>
                      </a:lnTo>
                      <a:lnTo>
                        <a:pt x="458" y="198"/>
                      </a:lnTo>
                      <a:lnTo>
                        <a:pt x="456" y="192"/>
                      </a:lnTo>
                      <a:lnTo>
                        <a:pt x="452" y="192"/>
                      </a:lnTo>
                      <a:lnTo>
                        <a:pt x="450" y="192"/>
                      </a:lnTo>
                      <a:lnTo>
                        <a:pt x="450" y="192"/>
                      </a:lnTo>
                      <a:lnTo>
                        <a:pt x="450" y="192"/>
                      </a:lnTo>
                      <a:lnTo>
                        <a:pt x="448" y="194"/>
                      </a:lnTo>
                      <a:lnTo>
                        <a:pt x="448" y="202"/>
                      </a:lnTo>
                      <a:lnTo>
                        <a:pt x="450" y="258"/>
                      </a:lnTo>
                      <a:lnTo>
                        <a:pt x="450" y="258"/>
                      </a:lnTo>
                      <a:lnTo>
                        <a:pt x="438" y="246"/>
                      </a:lnTo>
                      <a:lnTo>
                        <a:pt x="428" y="232"/>
                      </a:lnTo>
                      <a:lnTo>
                        <a:pt x="420" y="216"/>
                      </a:lnTo>
                      <a:lnTo>
                        <a:pt x="412" y="198"/>
                      </a:lnTo>
                      <a:lnTo>
                        <a:pt x="496" y="112"/>
                      </a:lnTo>
                      <a:lnTo>
                        <a:pt x="486" y="104"/>
                      </a:lnTo>
                      <a:lnTo>
                        <a:pt x="408" y="180"/>
                      </a:lnTo>
                      <a:lnTo>
                        <a:pt x="408" y="180"/>
                      </a:lnTo>
                      <a:lnTo>
                        <a:pt x="400" y="148"/>
                      </a:lnTo>
                      <a:lnTo>
                        <a:pt x="400" y="148"/>
                      </a:lnTo>
                      <a:lnTo>
                        <a:pt x="400" y="126"/>
                      </a:lnTo>
                      <a:lnTo>
                        <a:pt x="452" y="72"/>
                      </a:lnTo>
                      <a:lnTo>
                        <a:pt x="444" y="64"/>
                      </a:lnTo>
                      <a:lnTo>
                        <a:pt x="398" y="108"/>
                      </a:lnTo>
                      <a:lnTo>
                        <a:pt x="398" y="108"/>
                      </a:lnTo>
                      <a:lnTo>
                        <a:pt x="396" y="70"/>
                      </a:lnTo>
                      <a:lnTo>
                        <a:pt x="390" y="30"/>
                      </a:lnTo>
                      <a:lnTo>
                        <a:pt x="388" y="28"/>
                      </a:lnTo>
                      <a:lnTo>
                        <a:pt x="386" y="28"/>
                      </a:lnTo>
                      <a:lnTo>
                        <a:pt x="384" y="28"/>
                      </a:lnTo>
                      <a:lnTo>
                        <a:pt x="384" y="28"/>
                      </a:lnTo>
                      <a:lnTo>
                        <a:pt x="382" y="10"/>
                      </a:lnTo>
                      <a:lnTo>
                        <a:pt x="382" y="0"/>
                      </a:lnTo>
                      <a:lnTo>
                        <a:pt x="382" y="0"/>
                      </a:lnTo>
                      <a:lnTo>
                        <a:pt x="382" y="0"/>
                      </a:lnTo>
                      <a:lnTo>
                        <a:pt x="382" y="0"/>
                      </a:lnTo>
                      <a:lnTo>
                        <a:pt x="378" y="0"/>
                      </a:lnTo>
                      <a:lnTo>
                        <a:pt x="374" y="0"/>
                      </a:lnTo>
                      <a:lnTo>
                        <a:pt x="374" y="0"/>
                      </a:lnTo>
                      <a:lnTo>
                        <a:pt x="374" y="0"/>
                      </a:lnTo>
                      <a:lnTo>
                        <a:pt x="374" y="0"/>
                      </a:lnTo>
                      <a:lnTo>
                        <a:pt x="374" y="10"/>
                      </a:lnTo>
                      <a:lnTo>
                        <a:pt x="374" y="10"/>
                      </a:lnTo>
                      <a:lnTo>
                        <a:pt x="374" y="28"/>
                      </a:lnTo>
                      <a:lnTo>
                        <a:pt x="370" y="28"/>
                      </a:lnTo>
                      <a:lnTo>
                        <a:pt x="366" y="28"/>
                      </a:lnTo>
                      <a:lnTo>
                        <a:pt x="366" y="30"/>
                      </a:lnTo>
                      <a:lnTo>
                        <a:pt x="366" y="30"/>
                      </a:lnTo>
                      <a:lnTo>
                        <a:pt x="358" y="70"/>
                      </a:lnTo>
                      <a:lnTo>
                        <a:pt x="356" y="110"/>
                      </a:lnTo>
                      <a:lnTo>
                        <a:pt x="310" y="64"/>
                      </a:lnTo>
                      <a:lnTo>
                        <a:pt x="302" y="72"/>
                      </a:lnTo>
                      <a:lnTo>
                        <a:pt x="356" y="128"/>
                      </a:lnTo>
                      <a:lnTo>
                        <a:pt x="356" y="128"/>
                      </a:lnTo>
                      <a:lnTo>
                        <a:pt x="356" y="154"/>
                      </a:lnTo>
                      <a:lnTo>
                        <a:pt x="356" y="154"/>
                      </a:lnTo>
                      <a:lnTo>
                        <a:pt x="348" y="182"/>
                      </a:lnTo>
                      <a:lnTo>
                        <a:pt x="266" y="104"/>
                      </a:lnTo>
                      <a:lnTo>
                        <a:pt x="258" y="112"/>
                      </a:lnTo>
                      <a:lnTo>
                        <a:pt x="342" y="200"/>
                      </a:lnTo>
                      <a:lnTo>
                        <a:pt x="342" y="200"/>
                      </a:lnTo>
                      <a:lnTo>
                        <a:pt x="336" y="218"/>
                      </a:lnTo>
                      <a:lnTo>
                        <a:pt x="328" y="234"/>
                      </a:lnTo>
                      <a:lnTo>
                        <a:pt x="318" y="246"/>
                      </a:lnTo>
                      <a:lnTo>
                        <a:pt x="308" y="258"/>
                      </a:lnTo>
                      <a:lnTo>
                        <a:pt x="308" y="258"/>
                      </a:lnTo>
                      <a:lnTo>
                        <a:pt x="308" y="202"/>
                      </a:lnTo>
                      <a:lnTo>
                        <a:pt x="308" y="194"/>
                      </a:lnTo>
                      <a:lnTo>
                        <a:pt x="308" y="192"/>
                      </a:lnTo>
                      <a:lnTo>
                        <a:pt x="306" y="192"/>
                      </a:lnTo>
                      <a:lnTo>
                        <a:pt x="304" y="192"/>
                      </a:lnTo>
                      <a:lnTo>
                        <a:pt x="304" y="192"/>
                      </a:lnTo>
                      <a:lnTo>
                        <a:pt x="302" y="192"/>
                      </a:lnTo>
                      <a:lnTo>
                        <a:pt x="298" y="198"/>
                      </a:lnTo>
                      <a:lnTo>
                        <a:pt x="292" y="244"/>
                      </a:lnTo>
                      <a:lnTo>
                        <a:pt x="292" y="244"/>
                      </a:lnTo>
                      <a:lnTo>
                        <a:pt x="288" y="256"/>
                      </a:lnTo>
                      <a:lnTo>
                        <a:pt x="282" y="268"/>
                      </a:lnTo>
                      <a:lnTo>
                        <a:pt x="282" y="268"/>
                      </a:lnTo>
                      <a:lnTo>
                        <a:pt x="278" y="268"/>
                      </a:lnTo>
                      <a:lnTo>
                        <a:pt x="278" y="268"/>
                      </a:lnTo>
                      <a:lnTo>
                        <a:pt x="268" y="266"/>
                      </a:lnTo>
                      <a:lnTo>
                        <a:pt x="256" y="264"/>
                      </a:lnTo>
                      <a:lnTo>
                        <a:pt x="256" y="264"/>
                      </a:lnTo>
                      <a:lnTo>
                        <a:pt x="218" y="248"/>
                      </a:lnTo>
                      <a:lnTo>
                        <a:pt x="210" y="246"/>
                      </a:lnTo>
                      <a:lnTo>
                        <a:pt x="206" y="246"/>
                      </a:lnTo>
                      <a:lnTo>
                        <a:pt x="206" y="250"/>
                      </a:lnTo>
                      <a:lnTo>
                        <a:pt x="206" y="250"/>
                      </a:lnTo>
                      <a:lnTo>
                        <a:pt x="206" y="252"/>
                      </a:lnTo>
                      <a:lnTo>
                        <a:pt x="212" y="258"/>
                      </a:lnTo>
                      <a:lnTo>
                        <a:pt x="228" y="266"/>
                      </a:lnTo>
                      <a:lnTo>
                        <a:pt x="262" y="284"/>
                      </a:lnTo>
                      <a:lnTo>
                        <a:pt x="262" y="284"/>
                      </a:lnTo>
                      <a:lnTo>
                        <a:pt x="246" y="288"/>
                      </a:lnTo>
                      <a:lnTo>
                        <a:pt x="228" y="290"/>
                      </a:lnTo>
                      <a:lnTo>
                        <a:pt x="228" y="290"/>
                      </a:lnTo>
                      <a:lnTo>
                        <a:pt x="210" y="288"/>
                      </a:lnTo>
                      <a:lnTo>
                        <a:pt x="190" y="286"/>
                      </a:lnTo>
                      <a:lnTo>
                        <a:pt x="158" y="172"/>
                      </a:lnTo>
                      <a:lnTo>
                        <a:pt x="146" y="174"/>
                      </a:lnTo>
                      <a:lnTo>
                        <a:pt x="174" y="282"/>
                      </a:lnTo>
                      <a:lnTo>
                        <a:pt x="174" y="282"/>
                      </a:lnTo>
                      <a:lnTo>
                        <a:pt x="140" y="272"/>
                      </a:lnTo>
                      <a:lnTo>
                        <a:pt x="140" y="272"/>
                      </a:lnTo>
                      <a:lnTo>
                        <a:pt x="122" y="262"/>
                      </a:lnTo>
                      <a:lnTo>
                        <a:pt x="102" y="190"/>
                      </a:lnTo>
                      <a:lnTo>
                        <a:pt x="92" y="192"/>
                      </a:lnTo>
                      <a:lnTo>
                        <a:pt x="106" y="254"/>
                      </a:lnTo>
                      <a:lnTo>
                        <a:pt x="106" y="254"/>
                      </a:lnTo>
                      <a:lnTo>
                        <a:pt x="72" y="236"/>
                      </a:lnTo>
                      <a:lnTo>
                        <a:pt x="36" y="222"/>
                      </a:lnTo>
                      <a:lnTo>
                        <a:pt x="32" y="222"/>
                      </a:lnTo>
                      <a:lnTo>
                        <a:pt x="30" y="226"/>
                      </a:lnTo>
                      <a:lnTo>
                        <a:pt x="30" y="226"/>
                      </a:lnTo>
                      <a:lnTo>
                        <a:pt x="14" y="218"/>
                      </a:lnTo>
                      <a:lnTo>
                        <a:pt x="4" y="212"/>
                      </a:lnTo>
                      <a:lnTo>
                        <a:pt x="4" y="214"/>
                      </a:lnTo>
                      <a:lnTo>
                        <a:pt x="4" y="214"/>
                      </a:lnTo>
                      <a:lnTo>
                        <a:pt x="4" y="214"/>
                      </a:lnTo>
                      <a:lnTo>
                        <a:pt x="2" y="216"/>
                      </a:lnTo>
                      <a:lnTo>
                        <a:pt x="0" y="220"/>
                      </a:lnTo>
                      <a:lnTo>
                        <a:pt x="0" y="220"/>
                      </a:lnTo>
                      <a:lnTo>
                        <a:pt x="0" y="220"/>
                      </a:lnTo>
                      <a:lnTo>
                        <a:pt x="0" y="220"/>
                      </a:lnTo>
                      <a:lnTo>
                        <a:pt x="10" y="226"/>
                      </a:lnTo>
                      <a:lnTo>
                        <a:pt x="10" y="226"/>
                      </a:lnTo>
                      <a:lnTo>
                        <a:pt x="24" y="236"/>
                      </a:lnTo>
                      <a:lnTo>
                        <a:pt x="22" y="238"/>
                      </a:lnTo>
                      <a:lnTo>
                        <a:pt x="22" y="238"/>
                      </a:lnTo>
                      <a:lnTo>
                        <a:pt x="20" y="242"/>
                      </a:lnTo>
                      <a:lnTo>
                        <a:pt x="24" y="244"/>
                      </a:lnTo>
                      <a:lnTo>
                        <a:pt x="24" y="244"/>
                      </a:lnTo>
                      <a:lnTo>
                        <a:pt x="54" y="268"/>
                      </a:lnTo>
                      <a:lnTo>
                        <a:pt x="86" y="292"/>
                      </a:lnTo>
                      <a:lnTo>
                        <a:pt x="24" y="310"/>
                      </a:lnTo>
                      <a:lnTo>
                        <a:pt x="26" y="318"/>
                      </a:lnTo>
                      <a:lnTo>
                        <a:pt x="102" y="300"/>
                      </a:lnTo>
                      <a:lnTo>
                        <a:pt x="102" y="300"/>
                      </a:lnTo>
                      <a:lnTo>
                        <a:pt x="126" y="314"/>
                      </a:lnTo>
                      <a:lnTo>
                        <a:pt x="126" y="314"/>
                      </a:lnTo>
                      <a:lnTo>
                        <a:pt x="146" y="334"/>
                      </a:lnTo>
                      <a:lnTo>
                        <a:pt x="36" y="366"/>
                      </a:lnTo>
                      <a:lnTo>
                        <a:pt x="40" y="376"/>
                      </a:lnTo>
                      <a:lnTo>
                        <a:pt x="158" y="348"/>
                      </a:lnTo>
                      <a:lnTo>
                        <a:pt x="158" y="348"/>
                      </a:lnTo>
                      <a:lnTo>
                        <a:pt x="170" y="362"/>
                      </a:lnTo>
                      <a:lnTo>
                        <a:pt x="180" y="378"/>
                      </a:lnTo>
                      <a:lnTo>
                        <a:pt x="186" y="392"/>
                      </a:lnTo>
                      <a:lnTo>
                        <a:pt x="190" y="408"/>
                      </a:lnTo>
                      <a:lnTo>
                        <a:pt x="190" y="408"/>
                      </a:lnTo>
                      <a:lnTo>
                        <a:pt x="152" y="382"/>
                      </a:lnTo>
                      <a:lnTo>
                        <a:pt x="140" y="376"/>
                      </a:lnTo>
                      <a:lnTo>
                        <a:pt x="136" y="374"/>
                      </a:lnTo>
                      <a:lnTo>
                        <a:pt x="132" y="374"/>
                      </a:lnTo>
                      <a:lnTo>
                        <a:pt x="132" y="378"/>
                      </a:lnTo>
                      <a:lnTo>
                        <a:pt x="132" y="378"/>
                      </a:lnTo>
                      <a:lnTo>
                        <a:pt x="130" y="380"/>
                      </a:lnTo>
                      <a:lnTo>
                        <a:pt x="134" y="386"/>
                      </a:lnTo>
                      <a:lnTo>
                        <a:pt x="170" y="414"/>
                      </a:lnTo>
                      <a:lnTo>
                        <a:pt x="170" y="414"/>
                      </a:lnTo>
                      <a:lnTo>
                        <a:pt x="180" y="424"/>
                      </a:lnTo>
                      <a:lnTo>
                        <a:pt x="186" y="434"/>
                      </a:lnTo>
                      <a:lnTo>
                        <a:pt x="186" y="434"/>
                      </a:lnTo>
                      <a:lnTo>
                        <a:pt x="180" y="444"/>
                      </a:lnTo>
                      <a:lnTo>
                        <a:pt x="170" y="454"/>
                      </a:lnTo>
                      <a:lnTo>
                        <a:pt x="170" y="454"/>
                      </a:lnTo>
                      <a:lnTo>
                        <a:pt x="134" y="482"/>
                      </a:lnTo>
                      <a:lnTo>
                        <a:pt x="130" y="488"/>
                      </a:lnTo>
                      <a:lnTo>
                        <a:pt x="132" y="490"/>
                      </a:lnTo>
                      <a:lnTo>
                        <a:pt x="132" y="492"/>
                      </a:lnTo>
                      <a:lnTo>
                        <a:pt x="136" y="492"/>
                      </a:lnTo>
                      <a:lnTo>
                        <a:pt x="136" y="492"/>
                      </a:lnTo>
                      <a:lnTo>
                        <a:pt x="136" y="492"/>
                      </a:lnTo>
                      <a:lnTo>
                        <a:pt x="136" y="492"/>
                      </a:lnTo>
                      <a:lnTo>
                        <a:pt x="140" y="490"/>
                      </a:lnTo>
                      <a:lnTo>
                        <a:pt x="152" y="484"/>
                      </a:lnTo>
                      <a:lnTo>
                        <a:pt x="190" y="460"/>
                      </a:lnTo>
                      <a:lnTo>
                        <a:pt x="190" y="460"/>
                      </a:lnTo>
                      <a:lnTo>
                        <a:pt x="186" y="476"/>
                      </a:lnTo>
                      <a:lnTo>
                        <a:pt x="178" y="490"/>
                      </a:lnTo>
                      <a:lnTo>
                        <a:pt x="168" y="506"/>
                      </a:lnTo>
                      <a:lnTo>
                        <a:pt x="156" y="522"/>
                      </a:lnTo>
                      <a:lnTo>
                        <a:pt x="40" y="494"/>
                      </a:lnTo>
                      <a:lnTo>
                        <a:pt x="38" y="504"/>
                      </a:lnTo>
                      <a:lnTo>
                        <a:pt x="144" y="536"/>
                      </a:lnTo>
                      <a:lnTo>
                        <a:pt x="144" y="536"/>
                      </a:lnTo>
                      <a:lnTo>
                        <a:pt x="120" y="558"/>
                      </a:lnTo>
                      <a:lnTo>
                        <a:pt x="120" y="558"/>
                      </a:lnTo>
                      <a:lnTo>
                        <a:pt x="102" y="570"/>
                      </a:lnTo>
                      <a:lnTo>
                        <a:pt x="28" y="552"/>
                      </a:lnTo>
                      <a:lnTo>
                        <a:pt x="26" y="562"/>
                      </a:lnTo>
                      <a:lnTo>
                        <a:pt x="86" y="578"/>
                      </a:lnTo>
                      <a:lnTo>
                        <a:pt x="86" y="578"/>
                      </a:lnTo>
                      <a:lnTo>
                        <a:pt x="54" y="600"/>
                      </a:lnTo>
                      <a:lnTo>
                        <a:pt x="24" y="626"/>
                      </a:lnTo>
                      <a:lnTo>
                        <a:pt x="22" y="628"/>
                      </a:lnTo>
                      <a:lnTo>
                        <a:pt x="24" y="632"/>
                      </a:lnTo>
                      <a:lnTo>
                        <a:pt x="24" y="632"/>
                      </a:lnTo>
                      <a:lnTo>
                        <a:pt x="10" y="642"/>
                      </a:lnTo>
                      <a:lnTo>
                        <a:pt x="0" y="648"/>
                      </a:lnTo>
                      <a:lnTo>
                        <a:pt x="0" y="648"/>
                      </a:lnTo>
                      <a:lnTo>
                        <a:pt x="0" y="648"/>
                      </a:lnTo>
                      <a:lnTo>
                        <a:pt x="0" y="648"/>
                      </a:lnTo>
                      <a:lnTo>
                        <a:pt x="2" y="650"/>
                      </a:lnTo>
                      <a:lnTo>
                        <a:pt x="4" y="654"/>
                      </a:lnTo>
                      <a:lnTo>
                        <a:pt x="4" y="654"/>
                      </a:lnTo>
                      <a:lnTo>
                        <a:pt x="4" y="654"/>
                      </a:lnTo>
                      <a:lnTo>
                        <a:pt x="4" y="654"/>
                      </a:lnTo>
                      <a:lnTo>
                        <a:pt x="14" y="650"/>
                      </a:lnTo>
                      <a:lnTo>
                        <a:pt x="14" y="650"/>
                      </a:lnTo>
                      <a:lnTo>
                        <a:pt x="30" y="642"/>
                      </a:lnTo>
                      <a:lnTo>
                        <a:pt x="32" y="646"/>
                      </a:lnTo>
                      <a:lnTo>
                        <a:pt x="36" y="646"/>
                      </a:lnTo>
                      <a:lnTo>
                        <a:pt x="36" y="646"/>
                      </a:lnTo>
                      <a:lnTo>
                        <a:pt x="74" y="632"/>
                      </a:lnTo>
                      <a:lnTo>
                        <a:pt x="110" y="616"/>
                      </a:lnTo>
                      <a:lnTo>
                        <a:pt x="94" y="678"/>
                      </a:lnTo>
                      <a:lnTo>
                        <a:pt x="104" y="680"/>
                      </a:lnTo>
                      <a:lnTo>
                        <a:pt x="124" y="606"/>
                      </a:lnTo>
                      <a:lnTo>
                        <a:pt x="124" y="606"/>
                      </a:lnTo>
                      <a:lnTo>
                        <a:pt x="148" y="592"/>
                      </a:lnTo>
                      <a:lnTo>
                        <a:pt x="148" y="592"/>
                      </a:lnTo>
                      <a:lnTo>
                        <a:pt x="176" y="586"/>
                      </a:lnTo>
                      <a:lnTo>
                        <a:pt x="148" y="696"/>
                      </a:lnTo>
                      <a:lnTo>
                        <a:pt x="160" y="698"/>
                      </a:lnTo>
                      <a:lnTo>
                        <a:pt x="194" y="582"/>
                      </a:lnTo>
                      <a:lnTo>
                        <a:pt x="194" y="582"/>
                      </a:lnTo>
                      <a:lnTo>
                        <a:pt x="212" y="580"/>
                      </a:lnTo>
                      <a:lnTo>
                        <a:pt x="228" y="578"/>
                      </a:lnTo>
                      <a:lnTo>
                        <a:pt x="228" y="578"/>
                      </a:lnTo>
                      <a:lnTo>
                        <a:pt x="246" y="580"/>
                      </a:lnTo>
                      <a:lnTo>
                        <a:pt x="262" y="584"/>
                      </a:lnTo>
                      <a:lnTo>
                        <a:pt x="262" y="584"/>
                      </a:lnTo>
                      <a:lnTo>
                        <a:pt x="228" y="600"/>
                      </a:lnTo>
                      <a:lnTo>
                        <a:pt x="212" y="610"/>
                      </a:lnTo>
                      <a:lnTo>
                        <a:pt x="206" y="616"/>
                      </a:lnTo>
                      <a:lnTo>
                        <a:pt x="206" y="618"/>
                      </a:lnTo>
                      <a:lnTo>
                        <a:pt x="206" y="622"/>
                      </a:lnTo>
                      <a:lnTo>
                        <a:pt x="210" y="622"/>
                      </a:lnTo>
                      <a:lnTo>
                        <a:pt x="210" y="622"/>
                      </a:lnTo>
                      <a:lnTo>
                        <a:pt x="218" y="620"/>
                      </a:lnTo>
                      <a:lnTo>
                        <a:pt x="256" y="604"/>
                      </a:lnTo>
                      <a:lnTo>
                        <a:pt x="256" y="604"/>
                      </a:lnTo>
                      <a:lnTo>
                        <a:pt x="268" y="600"/>
                      </a:lnTo>
                      <a:lnTo>
                        <a:pt x="278" y="600"/>
                      </a:lnTo>
                      <a:lnTo>
                        <a:pt x="278" y="600"/>
                      </a:lnTo>
                      <a:lnTo>
                        <a:pt x="282" y="600"/>
                      </a:lnTo>
                      <a:lnTo>
                        <a:pt x="282" y="600"/>
                      </a:lnTo>
                      <a:lnTo>
                        <a:pt x="288" y="610"/>
                      </a:lnTo>
                      <a:lnTo>
                        <a:pt x="292" y="624"/>
                      </a:lnTo>
                      <a:lnTo>
                        <a:pt x="292" y="624"/>
                      </a:lnTo>
                      <a:lnTo>
                        <a:pt x="298" y="670"/>
                      </a:lnTo>
                      <a:lnTo>
                        <a:pt x="302" y="676"/>
                      </a:lnTo>
                      <a:lnTo>
                        <a:pt x="304" y="676"/>
                      </a:lnTo>
                      <a:lnTo>
                        <a:pt x="306" y="676"/>
                      </a:lnTo>
                      <a:lnTo>
                        <a:pt x="308" y="674"/>
                      </a:lnTo>
                      <a:lnTo>
                        <a:pt x="308" y="674"/>
                      </a:lnTo>
                      <a:lnTo>
                        <a:pt x="308" y="672"/>
                      </a:lnTo>
                      <a:lnTo>
                        <a:pt x="308" y="664"/>
                      </a:lnTo>
                      <a:lnTo>
                        <a:pt x="308" y="610"/>
                      </a:lnTo>
                      <a:lnTo>
                        <a:pt x="308" y="610"/>
                      </a:lnTo>
                      <a:lnTo>
                        <a:pt x="318" y="620"/>
                      </a:lnTo>
                      <a:lnTo>
                        <a:pt x="328" y="634"/>
                      </a:lnTo>
                      <a:lnTo>
                        <a:pt x="336" y="652"/>
                      </a:lnTo>
                      <a:lnTo>
                        <a:pt x="344" y="670"/>
                      </a:lnTo>
                      <a:lnTo>
                        <a:pt x="262" y="756"/>
                      </a:lnTo>
                      <a:lnTo>
                        <a:pt x="270" y="764"/>
                      </a:lnTo>
                      <a:lnTo>
                        <a:pt x="350" y="688"/>
                      </a:lnTo>
                      <a:lnTo>
                        <a:pt x="350" y="688"/>
                      </a:lnTo>
                      <a:lnTo>
                        <a:pt x="358" y="720"/>
                      </a:lnTo>
                      <a:lnTo>
                        <a:pt x="358" y="720"/>
                      </a:lnTo>
                      <a:lnTo>
                        <a:pt x="358" y="742"/>
                      </a:lnTo>
                      <a:lnTo>
                        <a:pt x="306" y="796"/>
                      </a:lnTo>
                      <a:lnTo>
                        <a:pt x="312" y="802"/>
                      </a:lnTo>
                      <a:lnTo>
                        <a:pt x="358" y="758"/>
                      </a:lnTo>
                      <a:lnTo>
                        <a:pt x="358" y="758"/>
                      </a:lnTo>
                      <a:lnTo>
                        <a:pt x="362" y="798"/>
                      </a:lnTo>
                      <a:lnTo>
                        <a:pt x="368" y="836"/>
                      </a:lnTo>
                      <a:lnTo>
                        <a:pt x="368" y="840"/>
                      </a:lnTo>
                      <a:lnTo>
                        <a:pt x="372" y="840"/>
                      </a:lnTo>
                      <a:lnTo>
                        <a:pt x="374" y="840"/>
                      </a:lnTo>
                      <a:lnTo>
                        <a:pt x="374" y="840"/>
                      </a:lnTo>
                      <a:lnTo>
                        <a:pt x="374" y="858"/>
                      </a:lnTo>
                      <a:lnTo>
                        <a:pt x="374" y="868"/>
                      </a:lnTo>
                      <a:lnTo>
                        <a:pt x="374" y="868"/>
                      </a:lnTo>
                      <a:lnTo>
                        <a:pt x="374" y="868"/>
                      </a:lnTo>
                      <a:lnTo>
                        <a:pt x="378" y="868"/>
                      </a:lnTo>
                      <a:lnTo>
                        <a:pt x="382" y="868"/>
                      </a:lnTo>
                      <a:lnTo>
                        <a:pt x="382" y="868"/>
                      </a:lnTo>
                      <a:lnTo>
                        <a:pt x="382" y="868"/>
                      </a:lnTo>
                      <a:lnTo>
                        <a:pt x="382" y="858"/>
                      </a:lnTo>
                      <a:lnTo>
                        <a:pt x="382" y="858"/>
                      </a:lnTo>
                      <a:lnTo>
                        <a:pt x="384" y="840"/>
                      </a:lnTo>
                      <a:lnTo>
                        <a:pt x="386" y="840"/>
                      </a:lnTo>
                      <a:lnTo>
                        <a:pt x="390" y="840"/>
                      </a:lnTo>
                      <a:lnTo>
                        <a:pt x="392" y="836"/>
                      </a:lnTo>
                      <a:lnTo>
                        <a:pt x="392" y="836"/>
                      </a:lnTo>
                      <a:lnTo>
                        <a:pt x="398" y="798"/>
                      </a:lnTo>
                      <a:lnTo>
                        <a:pt x="400" y="758"/>
                      </a:lnTo>
                      <a:lnTo>
                        <a:pt x="448" y="802"/>
                      </a:lnTo>
                      <a:lnTo>
                        <a:pt x="454" y="796"/>
                      </a:lnTo>
                      <a:lnTo>
                        <a:pt x="402" y="740"/>
                      </a:lnTo>
                      <a:lnTo>
                        <a:pt x="402" y="740"/>
                      </a:lnTo>
                      <a:lnTo>
                        <a:pt x="402" y="712"/>
                      </a:lnTo>
                      <a:lnTo>
                        <a:pt x="402" y="712"/>
                      </a:lnTo>
                      <a:lnTo>
                        <a:pt x="408" y="684"/>
                      </a:lnTo>
                      <a:lnTo>
                        <a:pt x="490" y="764"/>
                      </a:lnTo>
                      <a:lnTo>
                        <a:pt x="498" y="756"/>
                      </a:lnTo>
                      <a:lnTo>
                        <a:pt x="414" y="668"/>
                      </a:lnTo>
                      <a:lnTo>
                        <a:pt x="414" y="668"/>
                      </a:lnTo>
                      <a:lnTo>
                        <a:pt x="422" y="650"/>
                      </a:lnTo>
                      <a:lnTo>
                        <a:pt x="430" y="634"/>
                      </a:lnTo>
                      <a:lnTo>
                        <a:pt x="438" y="620"/>
                      </a:lnTo>
                      <a:lnTo>
                        <a:pt x="450" y="610"/>
                      </a:lnTo>
                      <a:lnTo>
                        <a:pt x="450" y="610"/>
                      </a:lnTo>
                      <a:lnTo>
                        <a:pt x="448" y="664"/>
                      </a:lnTo>
                      <a:lnTo>
                        <a:pt x="448" y="672"/>
                      </a:lnTo>
                      <a:lnTo>
                        <a:pt x="450" y="674"/>
                      </a:lnTo>
                      <a:lnTo>
                        <a:pt x="450" y="676"/>
                      </a:lnTo>
                      <a:lnTo>
                        <a:pt x="452" y="676"/>
                      </a:lnTo>
                      <a:lnTo>
                        <a:pt x="452" y="676"/>
                      </a:lnTo>
                      <a:lnTo>
                        <a:pt x="456" y="676"/>
                      </a:lnTo>
                      <a:lnTo>
                        <a:pt x="458" y="670"/>
                      </a:lnTo>
                      <a:lnTo>
                        <a:pt x="466" y="624"/>
                      </a:lnTo>
                      <a:lnTo>
                        <a:pt x="466" y="624"/>
                      </a:lnTo>
                      <a:lnTo>
                        <a:pt x="468" y="610"/>
                      </a:lnTo>
                      <a:lnTo>
                        <a:pt x="474" y="600"/>
                      </a:lnTo>
                      <a:lnTo>
                        <a:pt x="474" y="600"/>
                      </a:lnTo>
                      <a:lnTo>
                        <a:pt x="478" y="600"/>
                      </a:lnTo>
                      <a:lnTo>
                        <a:pt x="478" y="600"/>
                      </a:lnTo>
                      <a:lnTo>
                        <a:pt x="488" y="600"/>
                      </a:lnTo>
                      <a:lnTo>
                        <a:pt x="500" y="604"/>
                      </a:lnTo>
                      <a:lnTo>
                        <a:pt x="500" y="604"/>
                      </a:lnTo>
                      <a:lnTo>
                        <a:pt x="538" y="620"/>
                      </a:lnTo>
                      <a:lnTo>
                        <a:pt x="548" y="622"/>
                      </a:lnTo>
                      <a:lnTo>
                        <a:pt x="550" y="622"/>
                      </a:lnTo>
                      <a:lnTo>
                        <a:pt x="552" y="618"/>
                      </a:lnTo>
                      <a:lnTo>
                        <a:pt x="552" y="618"/>
                      </a:lnTo>
                      <a:lnTo>
                        <a:pt x="552" y="616"/>
                      </a:lnTo>
                      <a:lnTo>
                        <a:pt x="546" y="610"/>
                      </a:lnTo>
                      <a:lnTo>
                        <a:pt x="528" y="600"/>
                      </a:lnTo>
                      <a:lnTo>
                        <a:pt x="496" y="584"/>
                      </a:lnTo>
                      <a:lnTo>
                        <a:pt x="496" y="584"/>
                      </a:lnTo>
                      <a:lnTo>
                        <a:pt x="510" y="580"/>
                      </a:lnTo>
                      <a:lnTo>
                        <a:pt x="528" y="578"/>
                      </a:lnTo>
                      <a:lnTo>
                        <a:pt x="528" y="578"/>
                      </a:lnTo>
                      <a:lnTo>
                        <a:pt x="546" y="580"/>
                      </a:lnTo>
                      <a:lnTo>
                        <a:pt x="566" y="582"/>
                      </a:lnTo>
                      <a:lnTo>
                        <a:pt x="600" y="696"/>
                      </a:lnTo>
                      <a:lnTo>
                        <a:pt x="610" y="692"/>
                      </a:lnTo>
                      <a:lnTo>
                        <a:pt x="584" y="586"/>
                      </a:lnTo>
                      <a:lnTo>
                        <a:pt x="584" y="586"/>
                      </a:lnTo>
                      <a:lnTo>
                        <a:pt x="616" y="594"/>
                      </a:lnTo>
                      <a:lnTo>
                        <a:pt x="616" y="594"/>
                      </a:lnTo>
                      <a:lnTo>
                        <a:pt x="634" y="606"/>
                      </a:lnTo>
                      <a:lnTo>
                        <a:pt x="656" y="678"/>
                      </a:lnTo>
                      <a:lnTo>
                        <a:pt x="666" y="676"/>
                      </a:lnTo>
                      <a:lnTo>
                        <a:pt x="650" y="614"/>
                      </a:lnTo>
                      <a:lnTo>
                        <a:pt x="650" y="614"/>
                      </a:lnTo>
                      <a:lnTo>
                        <a:pt x="684" y="630"/>
                      </a:lnTo>
                      <a:lnTo>
                        <a:pt x="722" y="644"/>
                      </a:lnTo>
                      <a:lnTo>
                        <a:pt x="724" y="646"/>
                      </a:lnTo>
                      <a:lnTo>
                        <a:pt x="726" y="642"/>
                      </a:lnTo>
                      <a:lnTo>
                        <a:pt x="726" y="642"/>
                      </a:lnTo>
                      <a:lnTo>
                        <a:pt x="728" y="642"/>
                      </a:lnTo>
                      <a:lnTo>
                        <a:pt x="728" y="642"/>
                      </a:lnTo>
                      <a:lnTo>
                        <a:pt x="744" y="650"/>
                      </a:lnTo>
                      <a:lnTo>
                        <a:pt x="752" y="654"/>
                      </a:lnTo>
                      <a:lnTo>
                        <a:pt x="752" y="654"/>
                      </a:lnTo>
                      <a:lnTo>
                        <a:pt x="752" y="654"/>
                      </a:lnTo>
                      <a:lnTo>
                        <a:pt x="752" y="654"/>
                      </a:lnTo>
                      <a:lnTo>
                        <a:pt x="754" y="650"/>
                      </a:lnTo>
                      <a:lnTo>
                        <a:pt x="756" y="648"/>
                      </a:lnTo>
                      <a:lnTo>
                        <a:pt x="756" y="648"/>
                      </a:lnTo>
                      <a:lnTo>
                        <a:pt x="756" y="648"/>
                      </a:lnTo>
                      <a:lnTo>
                        <a:pt x="756" y="648"/>
                      </a:lnTo>
                      <a:lnTo>
                        <a:pt x="748" y="642"/>
                      </a:lnTo>
                      <a:close/>
                      <a:moveTo>
                        <a:pt x="418" y="434"/>
                      </a:moveTo>
                      <a:lnTo>
                        <a:pt x="418" y="434"/>
                      </a:lnTo>
                      <a:lnTo>
                        <a:pt x="446" y="414"/>
                      </a:lnTo>
                      <a:lnTo>
                        <a:pt x="474" y="396"/>
                      </a:lnTo>
                      <a:lnTo>
                        <a:pt x="528" y="434"/>
                      </a:lnTo>
                      <a:lnTo>
                        <a:pt x="474" y="472"/>
                      </a:lnTo>
                      <a:lnTo>
                        <a:pt x="474" y="472"/>
                      </a:lnTo>
                      <a:lnTo>
                        <a:pt x="446" y="454"/>
                      </a:lnTo>
                      <a:lnTo>
                        <a:pt x="418" y="434"/>
                      </a:lnTo>
                      <a:lnTo>
                        <a:pt x="418" y="434"/>
                      </a:lnTo>
                      <a:close/>
                      <a:moveTo>
                        <a:pt x="398" y="400"/>
                      </a:moveTo>
                      <a:lnTo>
                        <a:pt x="398" y="400"/>
                      </a:lnTo>
                      <a:lnTo>
                        <a:pt x="394" y="366"/>
                      </a:lnTo>
                      <a:lnTo>
                        <a:pt x="392" y="332"/>
                      </a:lnTo>
                      <a:lnTo>
                        <a:pt x="454" y="304"/>
                      </a:lnTo>
                      <a:lnTo>
                        <a:pt x="460" y="370"/>
                      </a:lnTo>
                      <a:lnTo>
                        <a:pt x="460" y="370"/>
                      </a:lnTo>
                      <a:lnTo>
                        <a:pt x="430" y="386"/>
                      </a:lnTo>
                      <a:lnTo>
                        <a:pt x="398" y="400"/>
                      </a:lnTo>
                      <a:lnTo>
                        <a:pt x="398" y="400"/>
                      </a:lnTo>
                      <a:close/>
                      <a:moveTo>
                        <a:pt x="358" y="400"/>
                      </a:moveTo>
                      <a:lnTo>
                        <a:pt x="358" y="400"/>
                      </a:lnTo>
                      <a:lnTo>
                        <a:pt x="328" y="386"/>
                      </a:lnTo>
                      <a:lnTo>
                        <a:pt x="298" y="370"/>
                      </a:lnTo>
                      <a:lnTo>
                        <a:pt x="304" y="304"/>
                      </a:lnTo>
                      <a:lnTo>
                        <a:pt x="364" y="332"/>
                      </a:lnTo>
                      <a:lnTo>
                        <a:pt x="364" y="332"/>
                      </a:lnTo>
                      <a:lnTo>
                        <a:pt x="362" y="366"/>
                      </a:lnTo>
                      <a:lnTo>
                        <a:pt x="358" y="400"/>
                      </a:lnTo>
                      <a:lnTo>
                        <a:pt x="358" y="400"/>
                      </a:lnTo>
                      <a:close/>
                      <a:moveTo>
                        <a:pt x="338" y="434"/>
                      </a:moveTo>
                      <a:lnTo>
                        <a:pt x="338" y="434"/>
                      </a:lnTo>
                      <a:lnTo>
                        <a:pt x="312" y="454"/>
                      </a:lnTo>
                      <a:lnTo>
                        <a:pt x="284" y="472"/>
                      </a:lnTo>
                      <a:lnTo>
                        <a:pt x="228" y="434"/>
                      </a:lnTo>
                      <a:lnTo>
                        <a:pt x="284" y="396"/>
                      </a:lnTo>
                      <a:lnTo>
                        <a:pt x="284" y="396"/>
                      </a:lnTo>
                      <a:lnTo>
                        <a:pt x="312" y="414"/>
                      </a:lnTo>
                      <a:lnTo>
                        <a:pt x="338" y="434"/>
                      </a:lnTo>
                      <a:lnTo>
                        <a:pt x="338" y="434"/>
                      </a:lnTo>
                      <a:close/>
                      <a:moveTo>
                        <a:pt x="358" y="468"/>
                      </a:moveTo>
                      <a:lnTo>
                        <a:pt x="358" y="468"/>
                      </a:lnTo>
                      <a:lnTo>
                        <a:pt x="362" y="502"/>
                      </a:lnTo>
                      <a:lnTo>
                        <a:pt x="364" y="536"/>
                      </a:lnTo>
                      <a:lnTo>
                        <a:pt x="304" y="564"/>
                      </a:lnTo>
                      <a:lnTo>
                        <a:pt x="298" y="496"/>
                      </a:lnTo>
                      <a:lnTo>
                        <a:pt x="298" y="496"/>
                      </a:lnTo>
                      <a:lnTo>
                        <a:pt x="328" y="482"/>
                      </a:lnTo>
                      <a:lnTo>
                        <a:pt x="358" y="468"/>
                      </a:lnTo>
                      <a:lnTo>
                        <a:pt x="358" y="468"/>
                      </a:lnTo>
                      <a:close/>
                      <a:moveTo>
                        <a:pt x="398" y="468"/>
                      </a:moveTo>
                      <a:lnTo>
                        <a:pt x="398" y="468"/>
                      </a:lnTo>
                      <a:lnTo>
                        <a:pt x="430" y="482"/>
                      </a:lnTo>
                      <a:lnTo>
                        <a:pt x="460" y="498"/>
                      </a:lnTo>
                      <a:lnTo>
                        <a:pt x="454" y="564"/>
                      </a:lnTo>
                      <a:lnTo>
                        <a:pt x="392" y="536"/>
                      </a:lnTo>
                      <a:lnTo>
                        <a:pt x="392" y="536"/>
                      </a:lnTo>
                      <a:lnTo>
                        <a:pt x="394" y="502"/>
                      </a:lnTo>
                      <a:lnTo>
                        <a:pt x="398" y="468"/>
                      </a:lnTo>
                      <a:lnTo>
                        <a:pt x="398" y="468"/>
                      </a:lnTo>
                      <a:close/>
                    </a:path>
                  </a:pathLst>
                </a:custGeom>
                <a:solidFill>
                  <a:srgbClr val="FEFFFF">
                    <a:alpha val="3000"/>
                  </a:srgbClr>
                </a:solidFill>
                <a:ln>
                  <a:solidFill>
                    <a:srgbClr val="FEFFFF">
                      <a:alpha val="5000"/>
                    </a:srgbClr>
                  </a:solidFill>
                </a:ln>
                <a:effectLst>
                  <a:glow rad="101600">
                    <a:srgbClr val="FEFEFE">
                      <a:alpha val="6000"/>
                    </a:srgbClr>
                  </a:glow>
                </a:effectLst>
              </p:spPr>
              <p:txBody>
                <a:bodyPr/>
                <a:lstStyle/>
                <a:p>
                  <a:pPr eaLnBrk="0" hangingPunct="0">
                    <a:defRPr/>
                  </a:pPr>
                  <a:endParaRPr lang="en-US"/>
                </a:p>
              </p:txBody>
            </p:sp>
            <p:sp>
              <p:nvSpPr>
                <p:cNvPr id="236" name="Freeform 29"/>
                <p:cNvSpPr>
                  <a:spLocks noChangeAspect="1"/>
                </p:cNvSpPr>
                <p:nvPr/>
              </p:nvSpPr>
              <p:spPr bwMode="auto">
                <a:xfrm rot="18879730">
                  <a:off x="8304829" y="977901"/>
                  <a:ext cx="642197" cy="728980"/>
                </a:xfrm>
                <a:custGeom>
                  <a:avLst/>
                  <a:gdLst>
                    <a:gd name="T0" fmla="*/ 738 w 740"/>
                    <a:gd name="T1" fmla="*/ 546 h 840"/>
                    <a:gd name="T2" fmla="*/ 598 w 740"/>
                    <a:gd name="T3" fmla="*/ 524 h 840"/>
                    <a:gd name="T4" fmla="*/ 564 w 740"/>
                    <a:gd name="T5" fmla="*/ 506 h 840"/>
                    <a:gd name="T6" fmla="*/ 510 w 740"/>
                    <a:gd name="T7" fmla="*/ 458 h 840"/>
                    <a:gd name="T8" fmla="*/ 486 w 740"/>
                    <a:gd name="T9" fmla="*/ 406 h 840"/>
                    <a:gd name="T10" fmla="*/ 558 w 740"/>
                    <a:gd name="T11" fmla="*/ 330 h 840"/>
                    <a:gd name="T12" fmla="*/ 724 w 740"/>
                    <a:gd name="T13" fmla="*/ 344 h 840"/>
                    <a:gd name="T14" fmla="*/ 736 w 740"/>
                    <a:gd name="T15" fmla="*/ 286 h 840"/>
                    <a:gd name="T16" fmla="*/ 740 w 740"/>
                    <a:gd name="T17" fmla="*/ 216 h 840"/>
                    <a:gd name="T18" fmla="*/ 650 w 740"/>
                    <a:gd name="T19" fmla="*/ 230 h 840"/>
                    <a:gd name="T20" fmla="*/ 606 w 740"/>
                    <a:gd name="T21" fmla="*/ 256 h 840"/>
                    <a:gd name="T22" fmla="*/ 556 w 740"/>
                    <a:gd name="T23" fmla="*/ 288 h 840"/>
                    <a:gd name="T24" fmla="*/ 512 w 740"/>
                    <a:gd name="T25" fmla="*/ 308 h 840"/>
                    <a:gd name="T26" fmla="*/ 442 w 740"/>
                    <a:gd name="T27" fmla="*/ 320 h 840"/>
                    <a:gd name="T28" fmla="*/ 414 w 740"/>
                    <a:gd name="T29" fmla="*/ 300 h 840"/>
                    <a:gd name="T30" fmla="*/ 390 w 740"/>
                    <a:gd name="T31" fmla="*/ 204 h 840"/>
                    <a:gd name="T32" fmla="*/ 392 w 740"/>
                    <a:gd name="T33" fmla="*/ 164 h 840"/>
                    <a:gd name="T34" fmla="*/ 392 w 740"/>
                    <a:gd name="T35" fmla="*/ 80 h 840"/>
                    <a:gd name="T36" fmla="*/ 378 w 740"/>
                    <a:gd name="T37" fmla="*/ 0 h 840"/>
                    <a:gd name="T38" fmla="*/ 350 w 740"/>
                    <a:gd name="T39" fmla="*/ 42 h 840"/>
                    <a:gd name="T40" fmla="*/ 348 w 740"/>
                    <a:gd name="T41" fmla="*/ 100 h 840"/>
                    <a:gd name="T42" fmla="*/ 350 w 740"/>
                    <a:gd name="T43" fmla="*/ 192 h 840"/>
                    <a:gd name="T44" fmla="*/ 352 w 740"/>
                    <a:gd name="T45" fmla="*/ 214 h 840"/>
                    <a:gd name="T46" fmla="*/ 316 w 740"/>
                    <a:gd name="T47" fmla="*/ 320 h 840"/>
                    <a:gd name="T48" fmla="*/ 254 w 740"/>
                    <a:gd name="T49" fmla="*/ 316 h 840"/>
                    <a:gd name="T50" fmla="*/ 196 w 740"/>
                    <a:gd name="T51" fmla="*/ 294 h 840"/>
                    <a:gd name="T52" fmla="*/ 162 w 740"/>
                    <a:gd name="T53" fmla="*/ 272 h 840"/>
                    <a:gd name="T54" fmla="*/ 90 w 740"/>
                    <a:gd name="T55" fmla="*/ 230 h 840"/>
                    <a:gd name="T56" fmla="*/ 2 w 740"/>
                    <a:gd name="T57" fmla="*/ 214 h 840"/>
                    <a:gd name="T58" fmla="*/ 36 w 740"/>
                    <a:gd name="T59" fmla="*/ 246 h 840"/>
                    <a:gd name="T60" fmla="*/ 84 w 740"/>
                    <a:gd name="T61" fmla="*/ 278 h 840"/>
                    <a:gd name="T62" fmla="*/ 166 w 740"/>
                    <a:gd name="T63" fmla="*/ 322 h 840"/>
                    <a:gd name="T64" fmla="*/ 186 w 740"/>
                    <a:gd name="T65" fmla="*/ 332 h 840"/>
                    <a:gd name="T66" fmla="*/ 260 w 740"/>
                    <a:gd name="T67" fmla="*/ 418 h 840"/>
                    <a:gd name="T68" fmla="*/ 208 w 740"/>
                    <a:gd name="T69" fmla="*/ 482 h 840"/>
                    <a:gd name="T70" fmla="*/ 164 w 740"/>
                    <a:gd name="T71" fmla="*/ 514 h 840"/>
                    <a:gd name="T72" fmla="*/ 84 w 740"/>
                    <a:gd name="T73" fmla="*/ 558 h 840"/>
                    <a:gd name="T74" fmla="*/ 36 w 740"/>
                    <a:gd name="T75" fmla="*/ 590 h 840"/>
                    <a:gd name="T76" fmla="*/ 16 w 740"/>
                    <a:gd name="T77" fmla="*/ 636 h 840"/>
                    <a:gd name="T78" fmla="*/ 108 w 740"/>
                    <a:gd name="T79" fmla="*/ 596 h 840"/>
                    <a:gd name="T80" fmla="*/ 144 w 740"/>
                    <a:gd name="T81" fmla="*/ 692 h 840"/>
                    <a:gd name="T82" fmla="*/ 204 w 740"/>
                    <a:gd name="T83" fmla="*/ 534 h 840"/>
                    <a:gd name="T84" fmla="*/ 300 w 740"/>
                    <a:gd name="T85" fmla="*/ 512 h 840"/>
                    <a:gd name="T86" fmla="*/ 328 w 740"/>
                    <a:gd name="T87" fmla="*/ 534 h 840"/>
                    <a:gd name="T88" fmla="*/ 352 w 740"/>
                    <a:gd name="T89" fmla="*/ 630 h 840"/>
                    <a:gd name="T90" fmla="*/ 350 w 740"/>
                    <a:gd name="T91" fmla="*/ 670 h 840"/>
                    <a:gd name="T92" fmla="*/ 350 w 740"/>
                    <a:gd name="T93" fmla="*/ 754 h 840"/>
                    <a:gd name="T94" fmla="*/ 364 w 740"/>
                    <a:gd name="T95" fmla="*/ 840 h 840"/>
                    <a:gd name="T96" fmla="*/ 384 w 740"/>
                    <a:gd name="T97" fmla="*/ 836 h 840"/>
                    <a:gd name="T98" fmla="*/ 394 w 740"/>
                    <a:gd name="T99" fmla="*/ 734 h 840"/>
                    <a:gd name="T100" fmla="*/ 496 w 740"/>
                    <a:gd name="T101" fmla="*/ 750 h 840"/>
                    <a:gd name="T102" fmla="*/ 390 w 740"/>
                    <a:gd name="T103" fmla="*/ 620 h 840"/>
                    <a:gd name="T104" fmla="*/ 420 w 740"/>
                    <a:gd name="T105" fmla="*/ 522 h 840"/>
                    <a:gd name="T106" fmla="*/ 464 w 740"/>
                    <a:gd name="T107" fmla="*/ 514 h 840"/>
                    <a:gd name="T108" fmla="*/ 546 w 740"/>
                    <a:gd name="T109" fmla="*/ 540 h 840"/>
                    <a:gd name="T110" fmla="*/ 580 w 740"/>
                    <a:gd name="T111" fmla="*/ 562 h 840"/>
                    <a:gd name="T112" fmla="*/ 652 w 740"/>
                    <a:gd name="T113" fmla="*/ 604 h 840"/>
                    <a:gd name="T114" fmla="*/ 740 w 740"/>
                    <a:gd name="T115" fmla="*/ 616 h 8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740" h="840">
                      <a:moveTo>
                        <a:pt x="738" y="614"/>
                      </a:moveTo>
                      <a:lnTo>
                        <a:pt x="738" y="614"/>
                      </a:lnTo>
                      <a:lnTo>
                        <a:pt x="706" y="588"/>
                      </a:lnTo>
                      <a:lnTo>
                        <a:pt x="672" y="564"/>
                      </a:lnTo>
                      <a:lnTo>
                        <a:pt x="738" y="546"/>
                      </a:lnTo>
                      <a:lnTo>
                        <a:pt x="734" y="536"/>
                      </a:lnTo>
                      <a:lnTo>
                        <a:pt x="658" y="556"/>
                      </a:lnTo>
                      <a:lnTo>
                        <a:pt x="658" y="556"/>
                      </a:lnTo>
                      <a:lnTo>
                        <a:pt x="628" y="538"/>
                      </a:lnTo>
                      <a:lnTo>
                        <a:pt x="598" y="524"/>
                      </a:lnTo>
                      <a:lnTo>
                        <a:pt x="726" y="488"/>
                      </a:lnTo>
                      <a:lnTo>
                        <a:pt x="722" y="476"/>
                      </a:lnTo>
                      <a:lnTo>
                        <a:pt x="576" y="512"/>
                      </a:lnTo>
                      <a:lnTo>
                        <a:pt x="576" y="512"/>
                      </a:lnTo>
                      <a:lnTo>
                        <a:pt x="564" y="506"/>
                      </a:lnTo>
                      <a:lnTo>
                        <a:pt x="564" y="506"/>
                      </a:lnTo>
                      <a:lnTo>
                        <a:pt x="556" y="502"/>
                      </a:lnTo>
                      <a:lnTo>
                        <a:pt x="556" y="502"/>
                      </a:lnTo>
                      <a:lnTo>
                        <a:pt x="532" y="480"/>
                      </a:lnTo>
                      <a:lnTo>
                        <a:pt x="510" y="458"/>
                      </a:lnTo>
                      <a:lnTo>
                        <a:pt x="492" y="438"/>
                      </a:lnTo>
                      <a:lnTo>
                        <a:pt x="486" y="426"/>
                      </a:lnTo>
                      <a:lnTo>
                        <a:pt x="482" y="418"/>
                      </a:lnTo>
                      <a:lnTo>
                        <a:pt x="482" y="418"/>
                      </a:lnTo>
                      <a:lnTo>
                        <a:pt x="486" y="406"/>
                      </a:lnTo>
                      <a:lnTo>
                        <a:pt x="492" y="396"/>
                      </a:lnTo>
                      <a:lnTo>
                        <a:pt x="510" y="374"/>
                      </a:lnTo>
                      <a:lnTo>
                        <a:pt x="532" y="352"/>
                      </a:lnTo>
                      <a:lnTo>
                        <a:pt x="558" y="330"/>
                      </a:lnTo>
                      <a:lnTo>
                        <a:pt x="558" y="330"/>
                      </a:lnTo>
                      <a:lnTo>
                        <a:pt x="564" y="326"/>
                      </a:lnTo>
                      <a:lnTo>
                        <a:pt x="564" y="326"/>
                      </a:lnTo>
                      <a:lnTo>
                        <a:pt x="578" y="320"/>
                      </a:lnTo>
                      <a:lnTo>
                        <a:pt x="720" y="354"/>
                      </a:lnTo>
                      <a:lnTo>
                        <a:pt x="724" y="344"/>
                      </a:lnTo>
                      <a:lnTo>
                        <a:pt x="600" y="308"/>
                      </a:lnTo>
                      <a:lnTo>
                        <a:pt x="600" y="308"/>
                      </a:lnTo>
                      <a:lnTo>
                        <a:pt x="658" y="276"/>
                      </a:lnTo>
                      <a:lnTo>
                        <a:pt x="734" y="294"/>
                      </a:lnTo>
                      <a:lnTo>
                        <a:pt x="736" y="286"/>
                      </a:lnTo>
                      <a:lnTo>
                        <a:pt x="672" y="266"/>
                      </a:lnTo>
                      <a:lnTo>
                        <a:pt x="672" y="266"/>
                      </a:lnTo>
                      <a:lnTo>
                        <a:pt x="706" y="244"/>
                      </a:lnTo>
                      <a:lnTo>
                        <a:pt x="738" y="218"/>
                      </a:lnTo>
                      <a:lnTo>
                        <a:pt x="740" y="216"/>
                      </a:lnTo>
                      <a:lnTo>
                        <a:pt x="728" y="196"/>
                      </a:lnTo>
                      <a:lnTo>
                        <a:pt x="726" y="198"/>
                      </a:lnTo>
                      <a:lnTo>
                        <a:pt x="726" y="198"/>
                      </a:lnTo>
                      <a:lnTo>
                        <a:pt x="686" y="212"/>
                      </a:lnTo>
                      <a:lnTo>
                        <a:pt x="650" y="230"/>
                      </a:lnTo>
                      <a:lnTo>
                        <a:pt x="666" y="164"/>
                      </a:lnTo>
                      <a:lnTo>
                        <a:pt x="656" y="162"/>
                      </a:lnTo>
                      <a:lnTo>
                        <a:pt x="634" y="238"/>
                      </a:lnTo>
                      <a:lnTo>
                        <a:pt x="634" y="238"/>
                      </a:lnTo>
                      <a:lnTo>
                        <a:pt x="606" y="256"/>
                      </a:lnTo>
                      <a:lnTo>
                        <a:pt x="578" y="272"/>
                      </a:lnTo>
                      <a:lnTo>
                        <a:pt x="608" y="146"/>
                      </a:lnTo>
                      <a:lnTo>
                        <a:pt x="598" y="142"/>
                      </a:lnTo>
                      <a:lnTo>
                        <a:pt x="556" y="288"/>
                      </a:lnTo>
                      <a:lnTo>
                        <a:pt x="556" y="288"/>
                      </a:lnTo>
                      <a:lnTo>
                        <a:pt x="546" y="294"/>
                      </a:lnTo>
                      <a:lnTo>
                        <a:pt x="546" y="294"/>
                      </a:lnTo>
                      <a:lnTo>
                        <a:pt x="538" y="298"/>
                      </a:lnTo>
                      <a:lnTo>
                        <a:pt x="538" y="298"/>
                      </a:lnTo>
                      <a:lnTo>
                        <a:pt x="512" y="308"/>
                      </a:lnTo>
                      <a:lnTo>
                        <a:pt x="486" y="314"/>
                      </a:lnTo>
                      <a:lnTo>
                        <a:pt x="462" y="318"/>
                      </a:lnTo>
                      <a:lnTo>
                        <a:pt x="442" y="320"/>
                      </a:lnTo>
                      <a:lnTo>
                        <a:pt x="442" y="320"/>
                      </a:lnTo>
                      <a:lnTo>
                        <a:pt x="442" y="320"/>
                      </a:lnTo>
                      <a:lnTo>
                        <a:pt x="442" y="320"/>
                      </a:lnTo>
                      <a:lnTo>
                        <a:pt x="426" y="320"/>
                      </a:lnTo>
                      <a:lnTo>
                        <a:pt x="426" y="320"/>
                      </a:lnTo>
                      <a:lnTo>
                        <a:pt x="420" y="310"/>
                      </a:lnTo>
                      <a:lnTo>
                        <a:pt x="414" y="300"/>
                      </a:lnTo>
                      <a:lnTo>
                        <a:pt x="404" y="274"/>
                      </a:lnTo>
                      <a:lnTo>
                        <a:pt x="396" y="244"/>
                      </a:lnTo>
                      <a:lnTo>
                        <a:pt x="388" y="210"/>
                      </a:lnTo>
                      <a:lnTo>
                        <a:pt x="388" y="210"/>
                      </a:lnTo>
                      <a:lnTo>
                        <a:pt x="390" y="204"/>
                      </a:lnTo>
                      <a:lnTo>
                        <a:pt x="390" y="204"/>
                      </a:lnTo>
                      <a:lnTo>
                        <a:pt x="390" y="190"/>
                      </a:lnTo>
                      <a:lnTo>
                        <a:pt x="492" y="84"/>
                      </a:lnTo>
                      <a:lnTo>
                        <a:pt x="484" y="76"/>
                      </a:lnTo>
                      <a:lnTo>
                        <a:pt x="392" y="164"/>
                      </a:lnTo>
                      <a:lnTo>
                        <a:pt x="392" y="164"/>
                      </a:lnTo>
                      <a:lnTo>
                        <a:pt x="392" y="98"/>
                      </a:lnTo>
                      <a:lnTo>
                        <a:pt x="446" y="42"/>
                      </a:lnTo>
                      <a:lnTo>
                        <a:pt x="440" y="36"/>
                      </a:lnTo>
                      <a:lnTo>
                        <a:pt x="392" y="80"/>
                      </a:lnTo>
                      <a:lnTo>
                        <a:pt x="392" y="80"/>
                      </a:lnTo>
                      <a:lnTo>
                        <a:pt x="388" y="40"/>
                      </a:lnTo>
                      <a:lnTo>
                        <a:pt x="382" y="2"/>
                      </a:lnTo>
                      <a:lnTo>
                        <a:pt x="382" y="0"/>
                      </a:lnTo>
                      <a:lnTo>
                        <a:pt x="378" y="0"/>
                      </a:lnTo>
                      <a:lnTo>
                        <a:pt x="362" y="0"/>
                      </a:lnTo>
                      <a:lnTo>
                        <a:pt x="358" y="0"/>
                      </a:lnTo>
                      <a:lnTo>
                        <a:pt x="358" y="2"/>
                      </a:lnTo>
                      <a:lnTo>
                        <a:pt x="358" y="2"/>
                      </a:lnTo>
                      <a:lnTo>
                        <a:pt x="350" y="42"/>
                      </a:lnTo>
                      <a:lnTo>
                        <a:pt x="348" y="82"/>
                      </a:lnTo>
                      <a:lnTo>
                        <a:pt x="300" y="36"/>
                      </a:lnTo>
                      <a:lnTo>
                        <a:pt x="292" y="42"/>
                      </a:lnTo>
                      <a:lnTo>
                        <a:pt x="348" y="100"/>
                      </a:lnTo>
                      <a:lnTo>
                        <a:pt x="348" y="100"/>
                      </a:lnTo>
                      <a:lnTo>
                        <a:pt x="348" y="134"/>
                      </a:lnTo>
                      <a:lnTo>
                        <a:pt x="350" y="166"/>
                      </a:lnTo>
                      <a:lnTo>
                        <a:pt x="254" y="76"/>
                      </a:lnTo>
                      <a:lnTo>
                        <a:pt x="246" y="84"/>
                      </a:lnTo>
                      <a:lnTo>
                        <a:pt x="350" y="192"/>
                      </a:lnTo>
                      <a:lnTo>
                        <a:pt x="350" y="192"/>
                      </a:lnTo>
                      <a:lnTo>
                        <a:pt x="352" y="204"/>
                      </a:lnTo>
                      <a:lnTo>
                        <a:pt x="352" y="204"/>
                      </a:lnTo>
                      <a:lnTo>
                        <a:pt x="352" y="214"/>
                      </a:lnTo>
                      <a:lnTo>
                        <a:pt x="352" y="214"/>
                      </a:lnTo>
                      <a:lnTo>
                        <a:pt x="346" y="246"/>
                      </a:lnTo>
                      <a:lnTo>
                        <a:pt x="338" y="276"/>
                      </a:lnTo>
                      <a:lnTo>
                        <a:pt x="328" y="302"/>
                      </a:lnTo>
                      <a:lnTo>
                        <a:pt x="322" y="312"/>
                      </a:lnTo>
                      <a:lnTo>
                        <a:pt x="316" y="320"/>
                      </a:lnTo>
                      <a:lnTo>
                        <a:pt x="316" y="320"/>
                      </a:lnTo>
                      <a:lnTo>
                        <a:pt x="300" y="322"/>
                      </a:lnTo>
                      <a:lnTo>
                        <a:pt x="300" y="322"/>
                      </a:lnTo>
                      <a:lnTo>
                        <a:pt x="278" y="320"/>
                      </a:lnTo>
                      <a:lnTo>
                        <a:pt x="254" y="316"/>
                      </a:lnTo>
                      <a:lnTo>
                        <a:pt x="228" y="308"/>
                      </a:lnTo>
                      <a:lnTo>
                        <a:pt x="200" y="298"/>
                      </a:lnTo>
                      <a:lnTo>
                        <a:pt x="200" y="298"/>
                      </a:lnTo>
                      <a:lnTo>
                        <a:pt x="196" y="294"/>
                      </a:lnTo>
                      <a:lnTo>
                        <a:pt x="196" y="294"/>
                      </a:lnTo>
                      <a:lnTo>
                        <a:pt x="184" y="286"/>
                      </a:lnTo>
                      <a:lnTo>
                        <a:pt x="142" y="146"/>
                      </a:lnTo>
                      <a:lnTo>
                        <a:pt x="130" y="148"/>
                      </a:lnTo>
                      <a:lnTo>
                        <a:pt x="162" y="272"/>
                      </a:lnTo>
                      <a:lnTo>
                        <a:pt x="162" y="272"/>
                      </a:lnTo>
                      <a:lnTo>
                        <a:pt x="106" y="240"/>
                      </a:lnTo>
                      <a:lnTo>
                        <a:pt x="84" y="164"/>
                      </a:lnTo>
                      <a:lnTo>
                        <a:pt x="74" y="166"/>
                      </a:lnTo>
                      <a:lnTo>
                        <a:pt x="90" y="230"/>
                      </a:lnTo>
                      <a:lnTo>
                        <a:pt x="90" y="230"/>
                      </a:lnTo>
                      <a:lnTo>
                        <a:pt x="54" y="214"/>
                      </a:lnTo>
                      <a:lnTo>
                        <a:pt x="16" y="198"/>
                      </a:lnTo>
                      <a:lnTo>
                        <a:pt x="12" y="198"/>
                      </a:lnTo>
                      <a:lnTo>
                        <a:pt x="10" y="200"/>
                      </a:lnTo>
                      <a:lnTo>
                        <a:pt x="2" y="214"/>
                      </a:lnTo>
                      <a:lnTo>
                        <a:pt x="2" y="214"/>
                      </a:lnTo>
                      <a:lnTo>
                        <a:pt x="0" y="218"/>
                      </a:lnTo>
                      <a:lnTo>
                        <a:pt x="4" y="220"/>
                      </a:lnTo>
                      <a:lnTo>
                        <a:pt x="4" y="220"/>
                      </a:lnTo>
                      <a:lnTo>
                        <a:pt x="36" y="246"/>
                      </a:lnTo>
                      <a:lnTo>
                        <a:pt x="70" y="270"/>
                      </a:lnTo>
                      <a:lnTo>
                        <a:pt x="4" y="288"/>
                      </a:lnTo>
                      <a:lnTo>
                        <a:pt x="6" y="298"/>
                      </a:lnTo>
                      <a:lnTo>
                        <a:pt x="84" y="278"/>
                      </a:lnTo>
                      <a:lnTo>
                        <a:pt x="84" y="278"/>
                      </a:lnTo>
                      <a:lnTo>
                        <a:pt x="114" y="296"/>
                      </a:lnTo>
                      <a:lnTo>
                        <a:pt x="142" y="310"/>
                      </a:lnTo>
                      <a:lnTo>
                        <a:pt x="16" y="346"/>
                      </a:lnTo>
                      <a:lnTo>
                        <a:pt x="20" y="358"/>
                      </a:lnTo>
                      <a:lnTo>
                        <a:pt x="166" y="322"/>
                      </a:lnTo>
                      <a:lnTo>
                        <a:pt x="166" y="322"/>
                      </a:lnTo>
                      <a:lnTo>
                        <a:pt x="178" y="328"/>
                      </a:lnTo>
                      <a:lnTo>
                        <a:pt x="178" y="328"/>
                      </a:lnTo>
                      <a:lnTo>
                        <a:pt x="186" y="332"/>
                      </a:lnTo>
                      <a:lnTo>
                        <a:pt x="186" y="332"/>
                      </a:lnTo>
                      <a:lnTo>
                        <a:pt x="210" y="354"/>
                      </a:lnTo>
                      <a:lnTo>
                        <a:pt x="232" y="376"/>
                      </a:lnTo>
                      <a:lnTo>
                        <a:pt x="250" y="396"/>
                      </a:lnTo>
                      <a:lnTo>
                        <a:pt x="256" y="408"/>
                      </a:lnTo>
                      <a:lnTo>
                        <a:pt x="260" y="418"/>
                      </a:lnTo>
                      <a:lnTo>
                        <a:pt x="260" y="418"/>
                      </a:lnTo>
                      <a:lnTo>
                        <a:pt x="256" y="428"/>
                      </a:lnTo>
                      <a:lnTo>
                        <a:pt x="248" y="438"/>
                      </a:lnTo>
                      <a:lnTo>
                        <a:pt x="232" y="460"/>
                      </a:lnTo>
                      <a:lnTo>
                        <a:pt x="208" y="482"/>
                      </a:lnTo>
                      <a:lnTo>
                        <a:pt x="184" y="504"/>
                      </a:lnTo>
                      <a:lnTo>
                        <a:pt x="184" y="504"/>
                      </a:lnTo>
                      <a:lnTo>
                        <a:pt x="178" y="508"/>
                      </a:lnTo>
                      <a:lnTo>
                        <a:pt x="178" y="508"/>
                      </a:lnTo>
                      <a:lnTo>
                        <a:pt x="164" y="514"/>
                      </a:lnTo>
                      <a:lnTo>
                        <a:pt x="22" y="480"/>
                      </a:lnTo>
                      <a:lnTo>
                        <a:pt x="18" y="490"/>
                      </a:lnTo>
                      <a:lnTo>
                        <a:pt x="142" y="526"/>
                      </a:lnTo>
                      <a:lnTo>
                        <a:pt x="142" y="526"/>
                      </a:lnTo>
                      <a:lnTo>
                        <a:pt x="84" y="558"/>
                      </a:lnTo>
                      <a:lnTo>
                        <a:pt x="8" y="540"/>
                      </a:lnTo>
                      <a:lnTo>
                        <a:pt x="6" y="548"/>
                      </a:lnTo>
                      <a:lnTo>
                        <a:pt x="68" y="568"/>
                      </a:lnTo>
                      <a:lnTo>
                        <a:pt x="68" y="568"/>
                      </a:lnTo>
                      <a:lnTo>
                        <a:pt x="36" y="590"/>
                      </a:lnTo>
                      <a:lnTo>
                        <a:pt x="4" y="616"/>
                      </a:lnTo>
                      <a:lnTo>
                        <a:pt x="2" y="618"/>
                      </a:lnTo>
                      <a:lnTo>
                        <a:pt x="14" y="638"/>
                      </a:lnTo>
                      <a:lnTo>
                        <a:pt x="16" y="636"/>
                      </a:lnTo>
                      <a:lnTo>
                        <a:pt x="16" y="636"/>
                      </a:lnTo>
                      <a:lnTo>
                        <a:pt x="56" y="622"/>
                      </a:lnTo>
                      <a:lnTo>
                        <a:pt x="92" y="604"/>
                      </a:lnTo>
                      <a:lnTo>
                        <a:pt x="76" y="670"/>
                      </a:lnTo>
                      <a:lnTo>
                        <a:pt x="86" y="672"/>
                      </a:lnTo>
                      <a:lnTo>
                        <a:pt x="108" y="596"/>
                      </a:lnTo>
                      <a:lnTo>
                        <a:pt x="108" y="596"/>
                      </a:lnTo>
                      <a:lnTo>
                        <a:pt x="136" y="578"/>
                      </a:lnTo>
                      <a:lnTo>
                        <a:pt x="164" y="562"/>
                      </a:lnTo>
                      <a:lnTo>
                        <a:pt x="132" y="688"/>
                      </a:lnTo>
                      <a:lnTo>
                        <a:pt x="144" y="692"/>
                      </a:lnTo>
                      <a:lnTo>
                        <a:pt x="186" y="546"/>
                      </a:lnTo>
                      <a:lnTo>
                        <a:pt x="186" y="546"/>
                      </a:lnTo>
                      <a:lnTo>
                        <a:pt x="196" y="540"/>
                      </a:lnTo>
                      <a:lnTo>
                        <a:pt x="196" y="540"/>
                      </a:lnTo>
                      <a:lnTo>
                        <a:pt x="204" y="534"/>
                      </a:lnTo>
                      <a:lnTo>
                        <a:pt x="204" y="534"/>
                      </a:lnTo>
                      <a:lnTo>
                        <a:pt x="230" y="526"/>
                      </a:lnTo>
                      <a:lnTo>
                        <a:pt x="256" y="518"/>
                      </a:lnTo>
                      <a:lnTo>
                        <a:pt x="280" y="514"/>
                      </a:lnTo>
                      <a:lnTo>
                        <a:pt x="300" y="512"/>
                      </a:lnTo>
                      <a:lnTo>
                        <a:pt x="300" y="512"/>
                      </a:lnTo>
                      <a:lnTo>
                        <a:pt x="316" y="514"/>
                      </a:lnTo>
                      <a:lnTo>
                        <a:pt x="316" y="514"/>
                      </a:lnTo>
                      <a:lnTo>
                        <a:pt x="322" y="522"/>
                      </a:lnTo>
                      <a:lnTo>
                        <a:pt x="328" y="534"/>
                      </a:lnTo>
                      <a:lnTo>
                        <a:pt x="338" y="560"/>
                      </a:lnTo>
                      <a:lnTo>
                        <a:pt x="346" y="590"/>
                      </a:lnTo>
                      <a:lnTo>
                        <a:pt x="352" y="624"/>
                      </a:lnTo>
                      <a:lnTo>
                        <a:pt x="352" y="624"/>
                      </a:lnTo>
                      <a:lnTo>
                        <a:pt x="352" y="630"/>
                      </a:lnTo>
                      <a:lnTo>
                        <a:pt x="352" y="630"/>
                      </a:lnTo>
                      <a:lnTo>
                        <a:pt x="352" y="644"/>
                      </a:lnTo>
                      <a:lnTo>
                        <a:pt x="250" y="750"/>
                      </a:lnTo>
                      <a:lnTo>
                        <a:pt x="258" y="760"/>
                      </a:lnTo>
                      <a:lnTo>
                        <a:pt x="350" y="670"/>
                      </a:lnTo>
                      <a:lnTo>
                        <a:pt x="350" y="670"/>
                      </a:lnTo>
                      <a:lnTo>
                        <a:pt x="350" y="736"/>
                      </a:lnTo>
                      <a:lnTo>
                        <a:pt x="296" y="792"/>
                      </a:lnTo>
                      <a:lnTo>
                        <a:pt x="302" y="800"/>
                      </a:lnTo>
                      <a:lnTo>
                        <a:pt x="350" y="754"/>
                      </a:lnTo>
                      <a:lnTo>
                        <a:pt x="350" y="754"/>
                      </a:lnTo>
                      <a:lnTo>
                        <a:pt x="352" y="794"/>
                      </a:lnTo>
                      <a:lnTo>
                        <a:pt x="360" y="836"/>
                      </a:lnTo>
                      <a:lnTo>
                        <a:pt x="360" y="840"/>
                      </a:lnTo>
                      <a:lnTo>
                        <a:pt x="364" y="840"/>
                      </a:lnTo>
                      <a:lnTo>
                        <a:pt x="364" y="840"/>
                      </a:lnTo>
                      <a:lnTo>
                        <a:pt x="368" y="840"/>
                      </a:lnTo>
                      <a:lnTo>
                        <a:pt x="384" y="840"/>
                      </a:lnTo>
                      <a:lnTo>
                        <a:pt x="384" y="836"/>
                      </a:lnTo>
                      <a:lnTo>
                        <a:pt x="384" y="836"/>
                      </a:lnTo>
                      <a:lnTo>
                        <a:pt x="390" y="794"/>
                      </a:lnTo>
                      <a:lnTo>
                        <a:pt x="394" y="752"/>
                      </a:lnTo>
                      <a:lnTo>
                        <a:pt x="442" y="800"/>
                      </a:lnTo>
                      <a:lnTo>
                        <a:pt x="450" y="792"/>
                      </a:lnTo>
                      <a:lnTo>
                        <a:pt x="394" y="734"/>
                      </a:lnTo>
                      <a:lnTo>
                        <a:pt x="394" y="734"/>
                      </a:lnTo>
                      <a:lnTo>
                        <a:pt x="394" y="700"/>
                      </a:lnTo>
                      <a:lnTo>
                        <a:pt x="392" y="668"/>
                      </a:lnTo>
                      <a:lnTo>
                        <a:pt x="486" y="760"/>
                      </a:lnTo>
                      <a:lnTo>
                        <a:pt x="496" y="750"/>
                      </a:lnTo>
                      <a:lnTo>
                        <a:pt x="390" y="642"/>
                      </a:lnTo>
                      <a:lnTo>
                        <a:pt x="390" y="642"/>
                      </a:lnTo>
                      <a:lnTo>
                        <a:pt x="390" y="630"/>
                      </a:lnTo>
                      <a:lnTo>
                        <a:pt x="390" y="630"/>
                      </a:lnTo>
                      <a:lnTo>
                        <a:pt x="390" y="620"/>
                      </a:lnTo>
                      <a:lnTo>
                        <a:pt x="390" y="620"/>
                      </a:lnTo>
                      <a:lnTo>
                        <a:pt x="396" y="588"/>
                      </a:lnTo>
                      <a:lnTo>
                        <a:pt x="404" y="558"/>
                      </a:lnTo>
                      <a:lnTo>
                        <a:pt x="414" y="532"/>
                      </a:lnTo>
                      <a:lnTo>
                        <a:pt x="420" y="522"/>
                      </a:lnTo>
                      <a:lnTo>
                        <a:pt x="426" y="514"/>
                      </a:lnTo>
                      <a:lnTo>
                        <a:pt x="426" y="514"/>
                      </a:lnTo>
                      <a:lnTo>
                        <a:pt x="442" y="512"/>
                      </a:lnTo>
                      <a:lnTo>
                        <a:pt x="442" y="512"/>
                      </a:lnTo>
                      <a:lnTo>
                        <a:pt x="464" y="514"/>
                      </a:lnTo>
                      <a:lnTo>
                        <a:pt x="488" y="518"/>
                      </a:lnTo>
                      <a:lnTo>
                        <a:pt x="514" y="526"/>
                      </a:lnTo>
                      <a:lnTo>
                        <a:pt x="540" y="536"/>
                      </a:lnTo>
                      <a:lnTo>
                        <a:pt x="540" y="536"/>
                      </a:lnTo>
                      <a:lnTo>
                        <a:pt x="546" y="540"/>
                      </a:lnTo>
                      <a:lnTo>
                        <a:pt x="546" y="540"/>
                      </a:lnTo>
                      <a:lnTo>
                        <a:pt x="558" y="548"/>
                      </a:lnTo>
                      <a:lnTo>
                        <a:pt x="600" y="688"/>
                      </a:lnTo>
                      <a:lnTo>
                        <a:pt x="610" y="686"/>
                      </a:lnTo>
                      <a:lnTo>
                        <a:pt x="580" y="562"/>
                      </a:lnTo>
                      <a:lnTo>
                        <a:pt x="580" y="562"/>
                      </a:lnTo>
                      <a:lnTo>
                        <a:pt x="636" y="596"/>
                      </a:lnTo>
                      <a:lnTo>
                        <a:pt x="658" y="670"/>
                      </a:lnTo>
                      <a:lnTo>
                        <a:pt x="668" y="668"/>
                      </a:lnTo>
                      <a:lnTo>
                        <a:pt x="652" y="604"/>
                      </a:lnTo>
                      <a:lnTo>
                        <a:pt x="652" y="604"/>
                      </a:lnTo>
                      <a:lnTo>
                        <a:pt x="688" y="620"/>
                      </a:lnTo>
                      <a:lnTo>
                        <a:pt x="726" y="636"/>
                      </a:lnTo>
                      <a:lnTo>
                        <a:pt x="730" y="636"/>
                      </a:lnTo>
                      <a:lnTo>
                        <a:pt x="740" y="616"/>
                      </a:lnTo>
                      <a:lnTo>
                        <a:pt x="738" y="614"/>
                      </a:lnTo>
                      <a:close/>
                    </a:path>
                  </a:pathLst>
                </a:custGeom>
                <a:solidFill>
                  <a:srgbClr val="FEFFFF">
                    <a:alpha val="2000"/>
                  </a:srgbClr>
                </a:solidFill>
                <a:ln>
                  <a:noFill/>
                </a:ln>
                <a:effectLst>
                  <a:glow rad="101600">
                    <a:srgbClr val="FEFEFE">
                      <a:alpha val="4000"/>
                    </a:srgbClr>
                  </a:glow>
                </a:effectLst>
                <a:extLst>
                  <a:ext uri="{91240B29-F687-4F45-9708-019B960494DF}">
                    <a14:hiddenLine xmlns:a14="http://schemas.microsoft.com/office/drawing/2010/main" w="9525">
                      <a:solidFill>
                        <a:srgbClr val="000000"/>
                      </a:solidFill>
                      <a:round/>
                    </a14:hiddenLine>
                  </a:ext>
                </a:extLst>
              </p:spPr>
              <p:txBody>
                <a:bodyPr/>
                <a:lstStyle/>
                <a:p>
                  <a:pPr eaLnBrk="0" hangingPunct="0">
                    <a:defRPr/>
                  </a:pPr>
                  <a:endParaRPr lang="en-US"/>
                </a:p>
              </p:txBody>
            </p:sp>
            <p:sp>
              <p:nvSpPr>
                <p:cNvPr id="237" name="Freeform 33"/>
                <p:cNvSpPr>
                  <a:spLocks noChangeAspect="1"/>
                </p:cNvSpPr>
                <p:nvPr/>
              </p:nvSpPr>
              <p:spPr bwMode="auto">
                <a:xfrm rot="21141884">
                  <a:off x="7350347" y="4152407"/>
                  <a:ext cx="911585" cy="1033130"/>
                </a:xfrm>
                <a:custGeom>
                  <a:avLst/>
                  <a:gdLst>
                    <a:gd name="T0" fmla="*/ 646 w 660"/>
                    <a:gd name="T1" fmla="*/ 570 h 748"/>
                    <a:gd name="T2" fmla="*/ 518 w 660"/>
                    <a:gd name="T3" fmla="*/ 506 h 748"/>
                    <a:gd name="T4" fmla="*/ 430 w 660"/>
                    <a:gd name="T5" fmla="*/ 450 h 748"/>
                    <a:gd name="T6" fmla="*/ 404 w 660"/>
                    <a:gd name="T7" fmla="*/ 468 h 748"/>
                    <a:gd name="T8" fmla="*/ 446 w 660"/>
                    <a:gd name="T9" fmla="*/ 582 h 748"/>
                    <a:gd name="T10" fmla="*/ 372 w 660"/>
                    <a:gd name="T11" fmla="*/ 462 h 748"/>
                    <a:gd name="T12" fmla="*/ 344 w 660"/>
                    <a:gd name="T13" fmla="*/ 526 h 748"/>
                    <a:gd name="T14" fmla="*/ 348 w 660"/>
                    <a:gd name="T15" fmla="*/ 598 h 748"/>
                    <a:gd name="T16" fmla="*/ 342 w 660"/>
                    <a:gd name="T17" fmla="*/ 746 h 748"/>
                    <a:gd name="T18" fmla="*/ 314 w 660"/>
                    <a:gd name="T19" fmla="*/ 710 h 748"/>
                    <a:gd name="T20" fmla="*/ 230 w 660"/>
                    <a:gd name="T21" fmla="*/ 680 h 748"/>
                    <a:gd name="T22" fmla="*/ 316 w 660"/>
                    <a:gd name="T23" fmla="*/ 460 h 748"/>
                    <a:gd name="T24" fmla="*/ 270 w 660"/>
                    <a:gd name="T25" fmla="*/ 510 h 748"/>
                    <a:gd name="T26" fmla="*/ 208 w 660"/>
                    <a:gd name="T27" fmla="*/ 576 h 748"/>
                    <a:gd name="T28" fmla="*/ 276 w 660"/>
                    <a:gd name="T29" fmla="*/ 450 h 748"/>
                    <a:gd name="T30" fmla="*/ 174 w 660"/>
                    <a:gd name="T31" fmla="*/ 482 h 748"/>
                    <a:gd name="T32" fmla="*/ 76 w 660"/>
                    <a:gd name="T33" fmla="*/ 602 h 748"/>
                    <a:gd name="T34" fmla="*/ 10 w 660"/>
                    <a:gd name="T35" fmla="*/ 566 h 748"/>
                    <a:gd name="T36" fmla="*/ 60 w 660"/>
                    <a:gd name="T37" fmla="*/ 506 h 748"/>
                    <a:gd name="T38" fmla="*/ 18 w 660"/>
                    <a:gd name="T39" fmla="*/ 428 h 748"/>
                    <a:gd name="T40" fmla="*/ 280 w 660"/>
                    <a:gd name="T41" fmla="*/ 382 h 748"/>
                    <a:gd name="T42" fmla="*/ 214 w 660"/>
                    <a:gd name="T43" fmla="*/ 386 h 748"/>
                    <a:gd name="T44" fmla="*/ 90 w 660"/>
                    <a:gd name="T45" fmla="*/ 366 h 748"/>
                    <a:gd name="T46" fmla="*/ 212 w 660"/>
                    <a:gd name="T47" fmla="*/ 360 h 748"/>
                    <a:gd name="T48" fmla="*/ 252 w 660"/>
                    <a:gd name="T49" fmla="*/ 342 h 748"/>
                    <a:gd name="T50" fmla="*/ 128 w 660"/>
                    <a:gd name="T51" fmla="*/ 278 h 748"/>
                    <a:gd name="T52" fmla="*/ 32 w 660"/>
                    <a:gd name="T53" fmla="*/ 220 h 748"/>
                    <a:gd name="T54" fmla="*/ 16 w 660"/>
                    <a:gd name="T55" fmla="*/ 178 h 748"/>
                    <a:gd name="T56" fmla="*/ 96 w 660"/>
                    <a:gd name="T57" fmla="*/ 214 h 748"/>
                    <a:gd name="T58" fmla="*/ 176 w 660"/>
                    <a:gd name="T59" fmla="*/ 264 h 748"/>
                    <a:gd name="T60" fmla="*/ 272 w 660"/>
                    <a:gd name="T61" fmla="*/ 292 h 748"/>
                    <a:gd name="T62" fmla="*/ 202 w 660"/>
                    <a:gd name="T63" fmla="*/ 168 h 748"/>
                    <a:gd name="T64" fmla="*/ 282 w 660"/>
                    <a:gd name="T65" fmla="*/ 262 h 748"/>
                    <a:gd name="T66" fmla="*/ 318 w 660"/>
                    <a:gd name="T67" fmla="*/ 290 h 748"/>
                    <a:gd name="T68" fmla="*/ 312 w 660"/>
                    <a:gd name="T69" fmla="*/ 150 h 748"/>
                    <a:gd name="T70" fmla="*/ 314 w 660"/>
                    <a:gd name="T71" fmla="*/ 38 h 748"/>
                    <a:gd name="T72" fmla="*/ 342 w 660"/>
                    <a:gd name="T73" fmla="*/ 2 h 748"/>
                    <a:gd name="T74" fmla="*/ 352 w 660"/>
                    <a:gd name="T75" fmla="*/ 148 h 748"/>
                    <a:gd name="T76" fmla="*/ 346 w 660"/>
                    <a:gd name="T77" fmla="*/ 254 h 748"/>
                    <a:gd name="T78" fmla="*/ 380 w 660"/>
                    <a:gd name="T79" fmla="*/ 262 h 748"/>
                    <a:gd name="T80" fmla="*/ 460 w 660"/>
                    <a:gd name="T81" fmla="*/ 164 h 748"/>
                    <a:gd name="T82" fmla="*/ 402 w 660"/>
                    <a:gd name="T83" fmla="*/ 274 h 748"/>
                    <a:gd name="T84" fmla="*/ 428 w 660"/>
                    <a:gd name="T85" fmla="*/ 304 h 748"/>
                    <a:gd name="T86" fmla="*/ 516 w 660"/>
                    <a:gd name="T87" fmla="*/ 246 h 748"/>
                    <a:gd name="T88" fmla="*/ 648 w 660"/>
                    <a:gd name="T89" fmla="*/ 180 h 748"/>
                    <a:gd name="T90" fmla="*/ 658 w 660"/>
                    <a:gd name="T91" fmla="*/ 198 h 748"/>
                    <a:gd name="T92" fmla="*/ 538 w 660"/>
                    <a:gd name="T93" fmla="*/ 278 h 748"/>
                    <a:gd name="T94" fmla="*/ 444 w 660"/>
                    <a:gd name="T95" fmla="*/ 326 h 748"/>
                    <a:gd name="T96" fmla="*/ 432 w 660"/>
                    <a:gd name="T97" fmla="*/ 360 h 748"/>
                    <a:gd name="T98" fmla="*/ 572 w 660"/>
                    <a:gd name="T99" fmla="*/ 362 h 748"/>
                    <a:gd name="T100" fmla="*/ 488 w 660"/>
                    <a:gd name="T101" fmla="*/ 384 h 748"/>
                    <a:gd name="T102" fmla="*/ 392 w 660"/>
                    <a:gd name="T103" fmla="*/ 382 h 748"/>
                    <a:gd name="T104" fmla="*/ 502 w 660"/>
                    <a:gd name="T105" fmla="*/ 456 h 748"/>
                    <a:gd name="T106" fmla="*/ 586 w 660"/>
                    <a:gd name="T107" fmla="*/ 498 h 748"/>
                    <a:gd name="T108" fmla="*/ 660 w 660"/>
                    <a:gd name="T109" fmla="*/ 554 h 7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660" h="748">
                      <a:moveTo>
                        <a:pt x="660" y="554"/>
                      </a:moveTo>
                      <a:lnTo>
                        <a:pt x="658" y="556"/>
                      </a:lnTo>
                      <a:lnTo>
                        <a:pt x="658" y="556"/>
                      </a:lnTo>
                      <a:lnTo>
                        <a:pt x="652" y="568"/>
                      </a:lnTo>
                      <a:lnTo>
                        <a:pt x="650" y="572"/>
                      </a:lnTo>
                      <a:lnTo>
                        <a:pt x="646" y="570"/>
                      </a:lnTo>
                      <a:lnTo>
                        <a:pt x="646" y="570"/>
                      </a:lnTo>
                      <a:lnTo>
                        <a:pt x="614" y="558"/>
                      </a:lnTo>
                      <a:lnTo>
                        <a:pt x="580" y="542"/>
                      </a:lnTo>
                      <a:lnTo>
                        <a:pt x="594" y="598"/>
                      </a:lnTo>
                      <a:lnTo>
                        <a:pt x="586" y="602"/>
                      </a:lnTo>
                      <a:lnTo>
                        <a:pt x="566" y="534"/>
                      </a:lnTo>
                      <a:lnTo>
                        <a:pt x="566" y="534"/>
                      </a:lnTo>
                      <a:lnTo>
                        <a:pt x="518" y="506"/>
                      </a:lnTo>
                      <a:lnTo>
                        <a:pt x="544" y="614"/>
                      </a:lnTo>
                      <a:lnTo>
                        <a:pt x="534" y="618"/>
                      </a:lnTo>
                      <a:lnTo>
                        <a:pt x="496" y="492"/>
                      </a:lnTo>
                      <a:lnTo>
                        <a:pt x="496" y="492"/>
                      </a:lnTo>
                      <a:lnTo>
                        <a:pt x="486" y="486"/>
                      </a:lnTo>
                      <a:lnTo>
                        <a:pt x="486" y="486"/>
                      </a:lnTo>
                      <a:lnTo>
                        <a:pt x="430" y="450"/>
                      </a:lnTo>
                      <a:lnTo>
                        <a:pt x="400" y="432"/>
                      </a:lnTo>
                      <a:lnTo>
                        <a:pt x="370" y="418"/>
                      </a:lnTo>
                      <a:lnTo>
                        <a:pt x="370" y="418"/>
                      </a:lnTo>
                      <a:lnTo>
                        <a:pt x="394" y="452"/>
                      </a:lnTo>
                      <a:lnTo>
                        <a:pt x="394" y="452"/>
                      </a:lnTo>
                      <a:lnTo>
                        <a:pt x="404" y="468"/>
                      </a:lnTo>
                      <a:lnTo>
                        <a:pt x="404" y="468"/>
                      </a:lnTo>
                      <a:lnTo>
                        <a:pt x="422" y="496"/>
                      </a:lnTo>
                      <a:lnTo>
                        <a:pt x="438" y="522"/>
                      </a:lnTo>
                      <a:lnTo>
                        <a:pt x="450" y="548"/>
                      </a:lnTo>
                      <a:lnTo>
                        <a:pt x="462" y="574"/>
                      </a:lnTo>
                      <a:lnTo>
                        <a:pt x="462" y="578"/>
                      </a:lnTo>
                      <a:lnTo>
                        <a:pt x="448" y="586"/>
                      </a:lnTo>
                      <a:lnTo>
                        <a:pt x="446" y="582"/>
                      </a:lnTo>
                      <a:lnTo>
                        <a:pt x="446" y="582"/>
                      </a:lnTo>
                      <a:lnTo>
                        <a:pt x="428" y="558"/>
                      </a:lnTo>
                      <a:lnTo>
                        <a:pt x="412" y="534"/>
                      </a:lnTo>
                      <a:lnTo>
                        <a:pt x="396" y="508"/>
                      </a:lnTo>
                      <a:lnTo>
                        <a:pt x="382" y="482"/>
                      </a:lnTo>
                      <a:lnTo>
                        <a:pt x="382" y="482"/>
                      </a:lnTo>
                      <a:lnTo>
                        <a:pt x="372" y="462"/>
                      </a:lnTo>
                      <a:lnTo>
                        <a:pt x="372" y="462"/>
                      </a:lnTo>
                      <a:lnTo>
                        <a:pt x="360" y="438"/>
                      </a:lnTo>
                      <a:lnTo>
                        <a:pt x="346" y="414"/>
                      </a:lnTo>
                      <a:lnTo>
                        <a:pt x="346" y="414"/>
                      </a:lnTo>
                      <a:lnTo>
                        <a:pt x="344" y="452"/>
                      </a:lnTo>
                      <a:lnTo>
                        <a:pt x="342" y="490"/>
                      </a:lnTo>
                      <a:lnTo>
                        <a:pt x="344" y="526"/>
                      </a:lnTo>
                      <a:lnTo>
                        <a:pt x="346" y="564"/>
                      </a:lnTo>
                      <a:lnTo>
                        <a:pt x="346" y="564"/>
                      </a:lnTo>
                      <a:lnTo>
                        <a:pt x="348" y="574"/>
                      </a:lnTo>
                      <a:lnTo>
                        <a:pt x="440" y="672"/>
                      </a:lnTo>
                      <a:lnTo>
                        <a:pt x="432" y="680"/>
                      </a:lnTo>
                      <a:lnTo>
                        <a:pt x="348" y="598"/>
                      </a:lnTo>
                      <a:lnTo>
                        <a:pt x="348" y="598"/>
                      </a:lnTo>
                      <a:lnTo>
                        <a:pt x="350" y="656"/>
                      </a:lnTo>
                      <a:lnTo>
                        <a:pt x="400" y="708"/>
                      </a:lnTo>
                      <a:lnTo>
                        <a:pt x="394" y="716"/>
                      </a:lnTo>
                      <a:lnTo>
                        <a:pt x="350" y="674"/>
                      </a:lnTo>
                      <a:lnTo>
                        <a:pt x="350" y="674"/>
                      </a:lnTo>
                      <a:lnTo>
                        <a:pt x="348" y="710"/>
                      </a:lnTo>
                      <a:lnTo>
                        <a:pt x="342" y="746"/>
                      </a:lnTo>
                      <a:lnTo>
                        <a:pt x="340" y="748"/>
                      </a:lnTo>
                      <a:lnTo>
                        <a:pt x="336" y="748"/>
                      </a:lnTo>
                      <a:lnTo>
                        <a:pt x="322" y="748"/>
                      </a:lnTo>
                      <a:lnTo>
                        <a:pt x="320" y="748"/>
                      </a:lnTo>
                      <a:lnTo>
                        <a:pt x="318" y="746"/>
                      </a:lnTo>
                      <a:lnTo>
                        <a:pt x="318" y="746"/>
                      </a:lnTo>
                      <a:lnTo>
                        <a:pt x="314" y="710"/>
                      </a:lnTo>
                      <a:lnTo>
                        <a:pt x="310" y="674"/>
                      </a:lnTo>
                      <a:lnTo>
                        <a:pt x="268" y="714"/>
                      </a:lnTo>
                      <a:lnTo>
                        <a:pt x="262" y="708"/>
                      </a:lnTo>
                      <a:lnTo>
                        <a:pt x="310" y="658"/>
                      </a:lnTo>
                      <a:lnTo>
                        <a:pt x="310" y="658"/>
                      </a:lnTo>
                      <a:lnTo>
                        <a:pt x="310" y="600"/>
                      </a:lnTo>
                      <a:lnTo>
                        <a:pt x="230" y="680"/>
                      </a:lnTo>
                      <a:lnTo>
                        <a:pt x="222" y="672"/>
                      </a:lnTo>
                      <a:lnTo>
                        <a:pt x="312" y="576"/>
                      </a:lnTo>
                      <a:lnTo>
                        <a:pt x="312" y="576"/>
                      </a:lnTo>
                      <a:lnTo>
                        <a:pt x="312" y="564"/>
                      </a:lnTo>
                      <a:lnTo>
                        <a:pt x="312" y="564"/>
                      </a:lnTo>
                      <a:lnTo>
                        <a:pt x="316" y="496"/>
                      </a:lnTo>
                      <a:lnTo>
                        <a:pt x="316" y="460"/>
                      </a:lnTo>
                      <a:lnTo>
                        <a:pt x="314" y="426"/>
                      </a:lnTo>
                      <a:lnTo>
                        <a:pt x="314" y="426"/>
                      </a:lnTo>
                      <a:lnTo>
                        <a:pt x="294" y="464"/>
                      </a:lnTo>
                      <a:lnTo>
                        <a:pt x="294" y="464"/>
                      </a:lnTo>
                      <a:lnTo>
                        <a:pt x="284" y="482"/>
                      </a:lnTo>
                      <a:lnTo>
                        <a:pt x="284" y="482"/>
                      </a:lnTo>
                      <a:lnTo>
                        <a:pt x="270" y="510"/>
                      </a:lnTo>
                      <a:lnTo>
                        <a:pt x="256" y="538"/>
                      </a:lnTo>
                      <a:lnTo>
                        <a:pt x="240" y="562"/>
                      </a:lnTo>
                      <a:lnTo>
                        <a:pt x="222" y="584"/>
                      </a:lnTo>
                      <a:lnTo>
                        <a:pt x="220" y="588"/>
                      </a:lnTo>
                      <a:lnTo>
                        <a:pt x="206" y="580"/>
                      </a:lnTo>
                      <a:lnTo>
                        <a:pt x="208" y="576"/>
                      </a:lnTo>
                      <a:lnTo>
                        <a:pt x="208" y="576"/>
                      </a:lnTo>
                      <a:lnTo>
                        <a:pt x="220" y="548"/>
                      </a:lnTo>
                      <a:lnTo>
                        <a:pt x="232" y="520"/>
                      </a:lnTo>
                      <a:lnTo>
                        <a:pt x="248" y="494"/>
                      </a:lnTo>
                      <a:lnTo>
                        <a:pt x="262" y="470"/>
                      </a:lnTo>
                      <a:lnTo>
                        <a:pt x="262" y="470"/>
                      </a:lnTo>
                      <a:lnTo>
                        <a:pt x="276" y="450"/>
                      </a:lnTo>
                      <a:lnTo>
                        <a:pt x="276" y="450"/>
                      </a:lnTo>
                      <a:lnTo>
                        <a:pt x="288" y="430"/>
                      </a:lnTo>
                      <a:lnTo>
                        <a:pt x="300" y="410"/>
                      </a:lnTo>
                      <a:lnTo>
                        <a:pt x="300" y="410"/>
                      </a:lnTo>
                      <a:lnTo>
                        <a:pt x="268" y="426"/>
                      </a:lnTo>
                      <a:lnTo>
                        <a:pt x="236" y="444"/>
                      </a:lnTo>
                      <a:lnTo>
                        <a:pt x="174" y="482"/>
                      </a:lnTo>
                      <a:lnTo>
                        <a:pt x="174" y="482"/>
                      </a:lnTo>
                      <a:lnTo>
                        <a:pt x="166" y="488"/>
                      </a:lnTo>
                      <a:lnTo>
                        <a:pt x="128" y="618"/>
                      </a:lnTo>
                      <a:lnTo>
                        <a:pt x="118" y="614"/>
                      </a:lnTo>
                      <a:lnTo>
                        <a:pt x="146" y="502"/>
                      </a:lnTo>
                      <a:lnTo>
                        <a:pt x="146" y="502"/>
                      </a:lnTo>
                      <a:lnTo>
                        <a:pt x="96" y="532"/>
                      </a:lnTo>
                      <a:lnTo>
                        <a:pt x="76" y="602"/>
                      </a:lnTo>
                      <a:lnTo>
                        <a:pt x="66" y="598"/>
                      </a:lnTo>
                      <a:lnTo>
                        <a:pt x="82" y="540"/>
                      </a:lnTo>
                      <a:lnTo>
                        <a:pt x="82" y="540"/>
                      </a:lnTo>
                      <a:lnTo>
                        <a:pt x="48" y="556"/>
                      </a:lnTo>
                      <a:lnTo>
                        <a:pt x="14" y="568"/>
                      </a:lnTo>
                      <a:lnTo>
                        <a:pt x="12" y="570"/>
                      </a:lnTo>
                      <a:lnTo>
                        <a:pt x="10" y="566"/>
                      </a:lnTo>
                      <a:lnTo>
                        <a:pt x="10" y="566"/>
                      </a:lnTo>
                      <a:lnTo>
                        <a:pt x="6" y="562"/>
                      </a:lnTo>
                      <a:lnTo>
                        <a:pt x="0" y="552"/>
                      </a:lnTo>
                      <a:lnTo>
                        <a:pt x="4" y="550"/>
                      </a:lnTo>
                      <a:lnTo>
                        <a:pt x="4" y="550"/>
                      </a:lnTo>
                      <a:lnTo>
                        <a:pt x="30" y="526"/>
                      </a:lnTo>
                      <a:lnTo>
                        <a:pt x="60" y="506"/>
                      </a:lnTo>
                      <a:lnTo>
                        <a:pt x="4" y="490"/>
                      </a:lnTo>
                      <a:lnTo>
                        <a:pt x="8" y="482"/>
                      </a:lnTo>
                      <a:lnTo>
                        <a:pt x="74" y="498"/>
                      </a:lnTo>
                      <a:lnTo>
                        <a:pt x="74" y="498"/>
                      </a:lnTo>
                      <a:lnTo>
                        <a:pt x="124" y="470"/>
                      </a:lnTo>
                      <a:lnTo>
                        <a:pt x="16" y="438"/>
                      </a:lnTo>
                      <a:lnTo>
                        <a:pt x="18" y="428"/>
                      </a:lnTo>
                      <a:lnTo>
                        <a:pt x="146" y="460"/>
                      </a:lnTo>
                      <a:lnTo>
                        <a:pt x="146" y="460"/>
                      </a:lnTo>
                      <a:lnTo>
                        <a:pt x="158" y="454"/>
                      </a:lnTo>
                      <a:lnTo>
                        <a:pt x="158" y="454"/>
                      </a:lnTo>
                      <a:lnTo>
                        <a:pt x="220" y="420"/>
                      </a:lnTo>
                      <a:lnTo>
                        <a:pt x="250" y="402"/>
                      </a:lnTo>
                      <a:lnTo>
                        <a:pt x="280" y="382"/>
                      </a:lnTo>
                      <a:lnTo>
                        <a:pt x="280" y="382"/>
                      </a:lnTo>
                      <a:lnTo>
                        <a:pt x="278" y="382"/>
                      </a:lnTo>
                      <a:lnTo>
                        <a:pt x="278" y="382"/>
                      </a:lnTo>
                      <a:lnTo>
                        <a:pt x="256" y="382"/>
                      </a:lnTo>
                      <a:lnTo>
                        <a:pt x="234" y="384"/>
                      </a:lnTo>
                      <a:lnTo>
                        <a:pt x="234" y="384"/>
                      </a:lnTo>
                      <a:lnTo>
                        <a:pt x="214" y="386"/>
                      </a:lnTo>
                      <a:lnTo>
                        <a:pt x="214" y="386"/>
                      </a:lnTo>
                      <a:lnTo>
                        <a:pt x="182" y="388"/>
                      </a:lnTo>
                      <a:lnTo>
                        <a:pt x="152" y="388"/>
                      </a:lnTo>
                      <a:lnTo>
                        <a:pt x="122" y="386"/>
                      </a:lnTo>
                      <a:lnTo>
                        <a:pt x="94" y="382"/>
                      </a:lnTo>
                      <a:lnTo>
                        <a:pt x="90" y="382"/>
                      </a:lnTo>
                      <a:lnTo>
                        <a:pt x="90" y="366"/>
                      </a:lnTo>
                      <a:lnTo>
                        <a:pt x="94" y="366"/>
                      </a:lnTo>
                      <a:lnTo>
                        <a:pt x="94" y="366"/>
                      </a:lnTo>
                      <a:lnTo>
                        <a:pt x="124" y="362"/>
                      </a:lnTo>
                      <a:lnTo>
                        <a:pt x="154" y="360"/>
                      </a:lnTo>
                      <a:lnTo>
                        <a:pt x="184" y="360"/>
                      </a:lnTo>
                      <a:lnTo>
                        <a:pt x="212" y="360"/>
                      </a:lnTo>
                      <a:lnTo>
                        <a:pt x="212" y="360"/>
                      </a:lnTo>
                      <a:lnTo>
                        <a:pt x="236" y="362"/>
                      </a:lnTo>
                      <a:lnTo>
                        <a:pt x="236" y="362"/>
                      </a:lnTo>
                      <a:lnTo>
                        <a:pt x="274" y="364"/>
                      </a:lnTo>
                      <a:lnTo>
                        <a:pt x="274" y="364"/>
                      </a:lnTo>
                      <a:lnTo>
                        <a:pt x="282" y="362"/>
                      </a:lnTo>
                      <a:lnTo>
                        <a:pt x="282" y="362"/>
                      </a:lnTo>
                      <a:lnTo>
                        <a:pt x="252" y="342"/>
                      </a:lnTo>
                      <a:lnTo>
                        <a:pt x="222" y="326"/>
                      </a:lnTo>
                      <a:lnTo>
                        <a:pt x="158" y="294"/>
                      </a:lnTo>
                      <a:lnTo>
                        <a:pt x="158" y="294"/>
                      </a:lnTo>
                      <a:lnTo>
                        <a:pt x="150" y="288"/>
                      </a:lnTo>
                      <a:lnTo>
                        <a:pt x="18" y="320"/>
                      </a:lnTo>
                      <a:lnTo>
                        <a:pt x="16" y="310"/>
                      </a:lnTo>
                      <a:lnTo>
                        <a:pt x="128" y="278"/>
                      </a:lnTo>
                      <a:lnTo>
                        <a:pt x="128" y="278"/>
                      </a:lnTo>
                      <a:lnTo>
                        <a:pt x="76" y="250"/>
                      </a:lnTo>
                      <a:lnTo>
                        <a:pt x="8" y="268"/>
                      </a:lnTo>
                      <a:lnTo>
                        <a:pt x="4" y="258"/>
                      </a:lnTo>
                      <a:lnTo>
                        <a:pt x="62" y="242"/>
                      </a:lnTo>
                      <a:lnTo>
                        <a:pt x="62" y="242"/>
                      </a:lnTo>
                      <a:lnTo>
                        <a:pt x="32" y="220"/>
                      </a:lnTo>
                      <a:lnTo>
                        <a:pt x="4" y="198"/>
                      </a:lnTo>
                      <a:lnTo>
                        <a:pt x="2" y="196"/>
                      </a:lnTo>
                      <a:lnTo>
                        <a:pt x="4" y="192"/>
                      </a:lnTo>
                      <a:lnTo>
                        <a:pt x="4" y="192"/>
                      </a:lnTo>
                      <a:lnTo>
                        <a:pt x="8" y="182"/>
                      </a:lnTo>
                      <a:lnTo>
                        <a:pt x="12" y="178"/>
                      </a:lnTo>
                      <a:lnTo>
                        <a:pt x="16" y="178"/>
                      </a:lnTo>
                      <a:lnTo>
                        <a:pt x="16" y="178"/>
                      </a:lnTo>
                      <a:lnTo>
                        <a:pt x="48" y="190"/>
                      </a:lnTo>
                      <a:lnTo>
                        <a:pt x="80" y="206"/>
                      </a:lnTo>
                      <a:lnTo>
                        <a:pt x="66" y="150"/>
                      </a:lnTo>
                      <a:lnTo>
                        <a:pt x="76" y="148"/>
                      </a:lnTo>
                      <a:lnTo>
                        <a:pt x="96" y="214"/>
                      </a:lnTo>
                      <a:lnTo>
                        <a:pt x="96" y="214"/>
                      </a:lnTo>
                      <a:lnTo>
                        <a:pt x="144" y="244"/>
                      </a:lnTo>
                      <a:lnTo>
                        <a:pt x="118" y="134"/>
                      </a:lnTo>
                      <a:lnTo>
                        <a:pt x="128" y="130"/>
                      </a:lnTo>
                      <a:lnTo>
                        <a:pt x="164" y="256"/>
                      </a:lnTo>
                      <a:lnTo>
                        <a:pt x="164" y="256"/>
                      </a:lnTo>
                      <a:lnTo>
                        <a:pt x="176" y="264"/>
                      </a:lnTo>
                      <a:lnTo>
                        <a:pt x="176" y="264"/>
                      </a:lnTo>
                      <a:lnTo>
                        <a:pt x="236" y="302"/>
                      </a:lnTo>
                      <a:lnTo>
                        <a:pt x="268" y="320"/>
                      </a:lnTo>
                      <a:lnTo>
                        <a:pt x="300" y="334"/>
                      </a:lnTo>
                      <a:lnTo>
                        <a:pt x="300" y="334"/>
                      </a:lnTo>
                      <a:lnTo>
                        <a:pt x="286" y="314"/>
                      </a:lnTo>
                      <a:lnTo>
                        <a:pt x="272" y="292"/>
                      </a:lnTo>
                      <a:lnTo>
                        <a:pt x="272" y="292"/>
                      </a:lnTo>
                      <a:lnTo>
                        <a:pt x="260" y="276"/>
                      </a:lnTo>
                      <a:lnTo>
                        <a:pt x="260" y="276"/>
                      </a:lnTo>
                      <a:lnTo>
                        <a:pt x="244" y="248"/>
                      </a:lnTo>
                      <a:lnTo>
                        <a:pt x="228" y="222"/>
                      </a:lnTo>
                      <a:lnTo>
                        <a:pt x="214" y="196"/>
                      </a:lnTo>
                      <a:lnTo>
                        <a:pt x="204" y="170"/>
                      </a:lnTo>
                      <a:lnTo>
                        <a:pt x="202" y="168"/>
                      </a:lnTo>
                      <a:lnTo>
                        <a:pt x="216" y="158"/>
                      </a:lnTo>
                      <a:lnTo>
                        <a:pt x="218" y="162"/>
                      </a:lnTo>
                      <a:lnTo>
                        <a:pt x="218" y="162"/>
                      </a:lnTo>
                      <a:lnTo>
                        <a:pt x="238" y="186"/>
                      </a:lnTo>
                      <a:lnTo>
                        <a:pt x="254" y="210"/>
                      </a:lnTo>
                      <a:lnTo>
                        <a:pt x="270" y="236"/>
                      </a:lnTo>
                      <a:lnTo>
                        <a:pt x="282" y="262"/>
                      </a:lnTo>
                      <a:lnTo>
                        <a:pt x="282" y="262"/>
                      </a:lnTo>
                      <a:lnTo>
                        <a:pt x="294" y="282"/>
                      </a:lnTo>
                      <a:lnTo>
                        <a:pt x="294" y="282"/>
                      </a:lnTo>
                      <a:lnTo>
                        <a:pt x="304" y="304"/>
                      </a:lnTo>
                      <a:lnTo>
                        <a:pt x="316" y="326"/>
                      </a:lnTo>
                      <a:lnTo>
                        <a:pt x="316" y="326"/>
                      </a:lnTo>
                      <a:lnTo>
                        <a:pt x="318" y="290"/>
                      </a:lnTo>
                      <a:lnTo>
                        <a:pt x="318" y="254"/>
                      </a:lnTo>
                      <a:lnTo>
                        <a:pt x="316" y="184"/>
                      </a:lnTo>
                      <a:lnTo>
                        <a:pt x="316" y="184"/>
                      </a:lnTo>
                      <a:lnTo>
                        <a:pt x="314" y="174"/>
                      </a:lnTo>
                      <a:lnTo>
                        <a:pt x="222" y="76"/>
                      </a:lnTo>
                      <a:lnTo>
                        <a:pt x="230" y="70"/>
                      </a:lnTo>
                      <a:lnTo>
                        <a:pt x="312" y="150"/>
                      </a:lnTo>
                      <a:lnTo>
                        <a:pt x="312" y="150"/>
                      </a:lnTo>
                      <a:lnTo>
                        <a:pt x="312" y="92"/>
                      </a:lnTo>
                      <a:lnTo>
                        <a:pt x="262" y="40"/>
                      </a:lnTo>
                      <a:lnTo>
                        <a:pt x="268" y="34"/>
                      </a:lnTo>
                      <a:lnTo>
                        <a:pt x="312" y="74"/>
                      </a:lnTo>
                      <a:lnTo>
                        <a:pt x="312" y="74"/>
                      </a:lnTo>
                      <a:lnTo>
                        <a:pt x="314" y="38"/>
                      </a:lnTo>
                      <a:lnTo>
                        <a:pt x="320" y="2"/>
                      </a:lnTo>
                      <a:lnTo>
                        <a:pt x="322" y="0"/>
                      </a:lnTo>
                      <a:lnTo>
                        <a:pt x="324" y="0"/>
                      </a:lnTo>
                      <a:lnTo>
                        <a:pt x="340" y="0"/>
                      </a:lnTo>
                      <a:lnTo>
                        <a:pt x="342" y="0"/>
                      </a:lnTo>
                      <a:lnTo>
                        <a:pt x="342" y="2"/>
                      </a:lnTo>
                      <a:lnTo>
                        <a:pt x="342" y="2"/>
                      </a:lnTo>
                      <a:lnTo>
                        <a:pt x="348" y="38"/>
                      </a:lnTo>
                      <a:lnTo>
                        <a:pt x="352" y="74"/>
                      </a:lnTo>
                      <a:lnTo>
                        <a:pt x="394" y="34"/>
                      </a:lnTo>
                      <a:lnTo>
                        <a:pt x="400" y="40"/>
                      </a:lnTo>
                      <a:lnTo>
                        <a:pt x="352" y="90"/>
                      </a:lnTo>
                      <a:lnTo>
                        <a:pt x="352" y="90"/>
                      </a:lnTo>
                      <a:lnTo>
                        <a:pt x="352" y="148"/>
                      </a:lnTo>
                      <a:lnTo>
                        <a:pt x="432" y="70"/>
                      </a:lnTo>
                      <a:lnTo>
                        <a:pt x="440" y="76"/>
                      </a:lnTo>
                      <a:lnTo>
                        <a:pt x="350" y="172"/>
                      </a:lnTo>
                      <a:lnTo>
                        <a:pt x="350" y="172"/>
                      </a:lnTo>
                      <a:lnTo>
                        <a:pt x="350" y="184"/>
                      </a:lnTo>
                      <a:lnTo>
                        <a:pt x="350" y="184"/>
                      </a:lnTo>
                      <a:lnTo>
                        <a:pt x="346" y="254"/>
                      </a:lnTo>
                      <a:lnTo>
                        <a:pt x="346" y="288"/>
                      </a:lnTo>
                      <a:lnTo>
                        <a:pt x="348" y="324"/>
                      </a:lnTo>
                      <a:lnTo>
                        <a:pt x="348" y="324"/>
                      </a:lnTo>
                      <a:lnTo>
                        <a:pt x="360" y="302"/>
                      </a:lnTo>
                      <a:lnTo>
                        <a:pt x="372" y="280"/>
                      </a:lnTo>
                      <a:lnTo>
                        <a:pt x="372" y="280"/>
                      </a:lnTo>
                      <a:lnTo>
                        <a:pt x="380" y="262"/>
                      </a:lnTo>
                      <a:lnTo>
                        <a:pt x="380" y="262"/>
                      </a:lnTo>
                      <a:lnTo>
                        <a:pt x="394" y="234"/>
                      </a:lnTo>
                      <a:lnTo>
                        <a:pt x="410" y="206"/>
                      </a:lnTo>
                      <a:lnTo>
                        <a:pt x="426" y="182"/>
                      </a:lnTo>
                      <a:lnTo>
                        <a:pt x="444" y="160"/>
                      </a:lnTo>
                      <a:lnTo>
                        <a:pt x="446" y="156"/>
                      </a:lnTo>
                      <a:lnTo>
                        <a:pt x="460" y="164"/>
                      </a:lnTo>
                      <a:lnTo>
                        <a:pt x="458" y="168"/>
                      </a:lnTo>
                      <a:lnTo>
                        <a:pt x="458" y="168"/>
                      </a:lnTo>
                      <a:lnTo>
                        <a:pt x="446" y="196"/>
                      </a:lnTo>
                      <a:lnTo>
                        <a:pt x="432" y="224"/>
                      </a:lnTo>
                      <a:lnTo>
                        <a:pt x="418" y="250"/>
                      </a:lnTo>
                      <a:lnTo>
                        <a:pt x="402" y="274"/>
                      </a:lnTo>
                      <a:lnTo>
                        <a:pt x="402" y="274"/>
                      </a:lnTo>
                      <a:lnTo>
                        <a:pt x="390" y="294"/>
                      </a:lnTo>
                      <a:lnTo>
                        <a:pt x="390" y="294"/>
                      </a:lnTo>
                      <a:lnTo>
                        <a:pt x="376" y="316"/>
                      </a:lnTo>
                      <a:lnTo>
                        <a:pt x="364" y="338"/>
                      </a:lnTo>
                      <a:lnTo>
                        <a:pt x="364" y="338"/>
                      </a:lnTo>
                      <a:lnTo>
                        <a:pt x="396" y="322"/>
                      </a:lnTo>
                      <a:lnTo>
                        <a:pt x="428" y="304"/>
                      </a:lnTo>
                      <a:lnTo>
                        <a:pt x="488" y="266"/>
                      </a:lnTo>
                      <a:lnTo>
                        <a:pt x="488" y="266"/>
                      </a:lnTo>
                      <a:lnTo>
                        <a:pt x="496" y="260"/>
                      </a:lnTo>
                      <a:lnTo>
                        <a:pt x="534" y="130"/>
                      </a:lnTo>
                      <a:lnTo>
                        <a:pt x="544" y="134"/>
                      </a:lnTo>
                      <a:lnTo>
                        <a:pt x="516" y="246"/>
                      </a:lnTo>
                      <a:lnTo>
                        <a:pt x="516" y="246"/>
                      </a:lnTo>
                      <a:lnTo>
                        <a:pt x="566" y="216"/>
                      </a:lnTo>
                      <a:lnTo>
                        <a:pt x="586" y="148"/>
                      </a:lnTo>
                      <a:lnTo>
                        <a:pt x="594" y="150"/>
                      </a:lnTo>
                      <a:lnTo>
                        <a:pt x="580" y="208"/>
                      </a:lnTo>
                      <a:lnTo>
                        <a:pt x="580" y="208"/>
                      </a:lnTo>
                      <a:lnTo>
                        <a:pt x="614" y="192"/>
                      </a:lnTo>
                      <a:lnTo>
                        <a:pt x="648" y="180"/>
                      </a:lnTo>
                      <a:lnTo>
                        <a:pt x="650" y="178"/>
                      </a:lnTo>
                      <a:lnTo>
                        <a:pt x="652" y="182"/>
                      </a:lnTo>
                      <a:lnTo>
                        <a:pt x="652" y="182"/>
                      </a:lnTo>
                      <a:lnTo>
                        <a:pt x="658" y="192"/>
                      </a:lnTo>
                      <a:lnTo>
                        <a:pt x="660" y="196"/>
                      </a:lnTo>
                      <a:lnTo>
                        <a:pt x="658" y="198"/>
                      </a:lnTo>
                      <a:lnTo>
                        <a:pt x="658" y="198"/>
                      </a:lnTo>
                      <a:lnTo>
                        <a:pt x="630" y="222"/>
                      </a:lnTo>
                      <a:lnTo>
                        <a:pt x="602" y="242"/>
                      </a:lnTo>
                      <a:lnTo>
                        <a:pt x="658" y="258"/>
                      </a:lnTo>
                      <a:lnTo>
                        <a:pt x="654" y="268"/>
                      </a:lnTo>
                      <a:lnTo>
                        <a:pt x="588" y="250"/>
                      </a:lnTo>
                      <a:lnTo>
                        <a:pt x="588" y="250"/>
                      </a:lnTo>
                      <a:lnTo>
                        <a:pt x="538" y="278"/>
                      </a:lnTo>
                      <a:lnTo>
                        <a:pt x="646" y="310"/>
                      </a:lnTo>
                      <a:lnTo>
                        <a:pt x="644" y="320"/>
                      </a:lnTo>
                      <a:lnTo>
                        <a:pt x="516" y="290"/>
                      </a:lnTo>
                      <a:lnTo>
                        <a:pt x="516" y="290"/>
                      </a:lnTo>
                      <a:lnTo>
                        <a:pt x="504" y="296"/>
                      </a:lnTo>
                      <a:lnTo>
                        <a:pt x="504" y="296"/>
                      </a:lnTo>
                      <a:lnTo>
                        <a:pt x="444" y="326"/>
                      </a:lnTo>
                      <a:lnTo>
                        <a:pt x="416" y="344"/>
                      </a:lnTo>
                      <a:lnTo>
                        <a:pt x="386" y="362"/>
                      </a:lnTo>
                      <a:lnTo>
                        <a:pt x="386" y="362"/>
                      </a:lnTo>
                      <a:lnTo>
                        <a:pt x="388" y="362"/>
                      </a:lnTo>
                      <a:lnTo>
                        <a:pt x="388" y="362"/>
                      </a:lnTo>
                      <a:lnTo>
                        <a:pt x="410" y="362"/>
                      </a:lnTo>
                      <a:lnTo>
                        <a:pt x="432" y="360"/>
                      </a:lnTo>
                      <a:lnTo>
                        <a:pt x="432" y="360"/>
                      </a:lnTo>
                      <a:lnTo>
                        <a:pt x="452" y="358"/>
                      </a:lnTo>
                      <a:lnTo>
                        <a:pt x="452" y="358"/>
                      </a:lnTo>
                      <a:lnTo>
                        <a:pt x="484" y="356"/>
                      </a:lnTo>
                      <a:lnTo>
                        <a:pt x="514" y="356"/>
                      </a:lnTo>
                      <a:lnTo>
                        <a:pt x="544" y="358"/>
                      </a:lnTo>
                      <a:lnTo>
                        <a:pt x="572" y="362"/>
                      </a:lnTo>
                      <a:lnTo>
                        <a:pt x="576" y="362"/>
                      </a:lnTo>
                      <a:lnTo>
                        <a:pt x="576" y="378"/>
                      </a:lnTo>
                      <a:lnTo>
                        <a:pt x="572" y="378"/>
                      </a:lnTo>
                      <a:lnTo>
                        <a:pt x="572" y="378"/>
                      </a:lnTo>
                      <a:lnTo>
                        <a:pt x="530" y="384"/>
                      </a:lnTo>
                      <a:lnTo>
                        <a:pt x="488" y="384"/>
                      </a:lnTo>
                      <a:lnTo>
                        <a:pt x="488" y="384"/>
                      </a:lnTo>
                      <a:lnTo>
                        <a:pt x="488" y="384"/>
                      </a:lnTo>
                      <a:lnTo>
                        <a:pt x="488" y="384"/>
                      </a:lnTo>
                      <a:lnTo>
                        <a:pt x="452" y="384"/>
                      </a:lnTo>
                      <a:lnTo>
                        <a:pt x="452" y="384"/>
                      </a:lnTo>
                      <a:lnTo>
                        <a:pt x="430" y="382"/>
                      </a:lnTo>
                      <a:lnTo>
                        <a:pt x="430" y="382"/>
                      </a:lnTo>
                      <a:lnTo>
                        <a:pt x="392" y="382"/>
                      </a:lnTo>
                      <a:lnTo>
                        <a:pt x="392" y="382"/>
                      </a:lnTo>
                      <a:lnTo>
                        <a:pt x="374" y="382"/>
                      </a:lnTo>
                      <a:lnTo>
                        <a:pt x="374" y="382"/>
                      </a:lnTo>
                      <a:lnTo>
                        <a:pt x="406" y="402"/>
                      </a:lnTo>
                      <a:lnTo>
                        <a:pt x="438" y="422"/>
                      </a:lnTo>
                      <a:lnTo>
                        <a:pt x="470" y="440"/>
                      </a:lnTo>
                      <a:lnTo>
                        <a:pt x="502" y="456"/>
                      </a:lnTo>
                      <a:lnTo>
                        <a:pt x="502" y="456"/>
                      </a:lnTo>
                      <a:lnTo>
                        <a:pt x="512" y="460"/>
                      </a:lnTo>
                      <a:lnTo>
                        <a:pt x="644" y="428"/>
                      </a:lnTo>
                      <a:lnTo>
                        <a:pt x="646" y="438"/>
                      </a:lnTo>
                      <a:lnTo>
                        <a:pt x="534" y="470"/>
                      </a:lnTo>
                      <a:lnTo>
                        <a:pt x="534" y="470"/>
                      </a:lnTo>
                      <a:lnTo>
                        <a:pt x="586" y="498"/>
                      </a:lnTo>
                      <a:lnTo>
                        <a:pt x="654" y="482"/>
                      </a:lnTo>
                      <a:lnTo>
                        <a:pt x="658" y="490"/>
                      </a:lnTo>
                      <a:lnTo>
                        <a:pt x="600" y="508"/>
                      </a:lnTo>
                      <a:lnTo>
                        <a:pt x="600" y="508"/>
                      </a:lnTo>
                      <a:lnTo>
                        <a:pt x="630" y="528"/>
                      </a:lnTo>
                      <a:lnTo>
                        <a:pt x="658" y="550"/>
                      </a:lnTo>
                      <a:lnTo>
                        <a:pt x="660" y="554"/>
                      </a:lnTo>
                      <a:close/>
                    </a:path>
                  </a:pathLst>
                </a:custGeom>
                <a:solidFill>
                  <a:srgbClr val="FEFFFF">
                    <a:alpha val="2000"/>
                  </a:srgbClr>
                </a:solidFill>
                <a:ln>
                  <a:solidFill>
                    <a:srgbClr val="FEFFFF">
                      <a:alpha val="5000"/>
                    </a:srgbClr>
                  </a:solidFill>
                </a:ln>
                <a:effectLst>
                  <a:glow rad="101600">
                    <a:srgbClr val="FEFEFE">
                      <a:alpha val="7000"/>
                    </a:srgbClr>
                  </a:glow>
                </a:effectLst>
              </p:spPr>
              <p:txBody>
                <a:bodyPr/>
                <a:lstStyle/>
                <a:p>
                  <a:pPr eaLnBrk="0" hangingPunct="0">
                    <a:defRPr/>
                  </a:pPr>
                  <a:endParaRPr lang="en-US"/>
                </a:p>
              </p:txBody>
            </p:sp>
            <p:sp>
              <p:nvSpPr>
                <p:cNvPr id="238" name="Freeform 37"/>
                <p:cNvSpPr>
                  <a:spLocks noChangeAspect="1" noEditPoints="1"/>
                </p:cNvSpPr>
                <p:nvPr/>
              </p:nvSpPr>
              <p:spPr bwMode="auto">
                <a:xfrm rot="1068398">
                  <a:off x="7584101" y="5390385"/>
                  <a:ext cx="1184990" cy="1349332"/>
                </a:xfrm>
                <a:custGeom>
                  <a:avLst/>
                  <a:gdLst>
                    <a:gd name="T0" fmla="*/ 810 w 822"/>
                    <a:gd name="T1" fmla="*/ 600 h 936"/>
                    <a:gd name="T2" fmla="*/ 784 w 822"/>
                    <a:gd name="T3" fmla="*/ 560 h 936"/>
                    <a:gd name="T4" fmla="*/ 684 w 822"/>
                    <a:gd name="T5" fmla="*/ 478 h 936"/>
                    <a:gd name="T6" fmla="*/ 684 w 822"/>
                    <a:gd name="T7" fmla="*/ 452 h 936"/>
                    <a:gd name="T8" fmla="*/ 782 w 822"/>
                    <a:gd name="T9" fmla="*/ 366 h 936"/>
                    <a:gd name="T10" fmla="*/ 808 w 822"/>
                    <a:gd name="T11" fmla="*/ 326 h 936"/>
                    <a:gd name="T12" fmla="*/ 810 w 822"/>
                    <a:gd name="T13" fmla="*/ 220 h 936"/>
                    <a:gd name="T14" fmla="*/ 700 w 822"/>
                    <a:gd name="T15" fmla="*/ 280 h 936"/>
                    <a:gd name="T16" fmla="*/ 644 w 822"/>
                    <a:gd name="T17" fmla="*/ 312 h 936"/>
                    <a:gd name="T18" fmla="*/ 554 w 822"/>
                    <a:gd name="T19" fmla="*/ 232 h 936"/>
                    <a:gd name="T20" fmla="*/ 526 w 822"/>
                    <a:gd name="T21" fmla="*/ 260 h 936"/>
                    <a:gd name="T22" fmla="*/ 498 w 822"/>
                    <a:gd name="T23" fmla="*/ 80 h 936"/>
                    <a:gd name="T24" fmla="*/ 476 w 822"/>
                    <a:gd name="T25" fmla="*/ 38 h 936"/>
                    <a:gd name="T26" fmla="*/ 396 w 822"/>
                    <a:gd name="T27" fmla="*/ 94 h 936"/>
                    <a:gd name="T28" fmla="*/ 396 w 822"/>
                    <a:gd name="T29" fmla="*/ 154 h 936"/>
                    <a:gd name="T30" fmla="*/ 392 w 822"/>
                    <a:gd name="T31" fmla="*/ 352 h 936"/>
                    <a:gd name="T32" fmla="*/ 288 w 822"/>
                    <a:gd name="T33" fmla="*/ 252 h 936"/>
                    <a:gd name="T34" fmla="*/ 322 w 822"/>
                    <a:gd name="T35" fmla="*/ 392 h 936"/>
                    <a:gd name="T36" fmla="*/ 146 w 822"/>
                    <a:gd name="T37" fmla="*/ 294 h 936"/>
                    <a:gd name="T38" fmla="*/ 92 w 822"/>
                    <a:gd name="T39" fmla="*/ 264 h 936"/>
                    <a:gd name="T40" fmla="*/ 6 w 822"/>
                    <a:gd name="T41" fmla="*/ 312 h 936"/>
                    <a:gd name="T42" fmla="*/ 32 w 822"/>
                    <a:gd name="T43" fmla="*/ 352 h 936"/>
                    <a:gd name="T44" fmla="*/ 176 w 822"/>
                    <a:gd name="T45" fmla="*/ 462 h 936"/>
                    <a:gd name="T46" fmla="*/ 136 w 822"/>
                    <a:gd name="T47" fmla="*/ 472 h 936"/>
                    <a:gd name="T48" fmla="*/ 158 w 822"/>
                    <a:gd name="T49" fmla="*/ 592 h 936"/>
                    <a:gd name="T50" fmla="*/ 104 w 822"/>
                    <a:gd name="T51" fmla="*/ 626 h 936"/>
                    <a:gd name="T52" fmla="*/ 0 w 822"/>
                    <a:gd name="T53" fmla="*/ 688 h 936"/>
                    <a:gd name="T54" fmla="*/ 94 w 822"/>
                    <a:gd name="T55" fmla="*/ 744 h 936"/>
                    <a:gd name="T56" fmla="*/ 142 w 822"/>
                    <a:gd name="T57" fmla="*/ 742 h 936"/>
                    <a:gd name="T58" fmla="*/ 262 w 822"/>
                    <a:gd name="T59" fmla="*/ 696 h 936"/>
                    <a:gd name="T60" fmla="*/ 284 w 822"/>
                    <a:gd name="T61" fmla="*/ 708 h 936"/>
                    <a:gd name="T62" fmla="*/ 310 w 822"/>
                    <a:gd name="T63" fmla="*/ 836 h 936"/>
                    <a:gd name="T64" fmla="*/ 332 w 822"/>
                    <a:gd name="T65" fmla="*/ 878 h 936"/>
                    <a:gd name="T66" fmla="*/ 422 w 822"/>
                    <a:gd name="T67" fmla="*/ 936 h 936"/>
                    <a:gd name="T68" fmla="*/ 426 w 822"/>
                    <a:gd name="T69" fmla="*/ 808 h 936"/>
                    <a:gd name="T70" fmla="*/ 426 w 822"/>
                    <a:gd name="T71" fmla="*/ 742 h 936"/>
                    <a:gd name="T72" fmla="*/ 540 w 822"/>
                    <a:gd name="T73" fmla="*/ 706 h 936"/>
                    <a:gd name="T74" fmla="*/ 530 w 822"/>
                    <a:gd name="T75" fmla="*/ 666 h 936"/>
                    <a:gd name="T76" fmla="*/ 700 w 822"/>
                    <a:gd name="T77" fmla="*/ 734 h 936"/>
                    <a:gd name="T78" fmla="*/ 746 w 822"/>
                    <a:gd name="T79" fmla="*/ 736 h 936"/>
                    <a:gd name="T80" fmla="*/ 306 w 822"/>
                    <a:gd name="T81" fmla="*/ 494 h 936"/>
                    <a:gd name="T82" fmla="*/ 302 w 822"/>
                    <a:gd name="T83" fmla="*/ 450 h 936"/>
                    <a:gd name="T84" fmla="*/ 306 w 822"/>
                    <a:gd name="T85" fmla="*/ 494 h 936"/>
                    <a:gd name="T86" fmla="*/ 488 w 822"/>
                    <a:gd name="T87" fmla="*/ 388 h 936"/>
                    <a:gd name="T88" fmla="*/ 438 w 822"/>
                    <a:gd name="T89" fmla="*/ 360 h 936"/>
                    <a:gd name="T90" fmla="*/ 382 w 822"/>
                    <a:gd name="T91" fmla="*/ 360 h 936"/>
                    <a:gd name="T92" fmla="*/ 334 w 822"/>
                    <a:gd name="T93" fmla="*/ 388 h 936"/>
                    <a:gd name="T94" fmla="*/ 334 w 822"/>
                    <a:gd name="T95" fmla="*/ 542 h 936"/>
                    <a:gd name="T96" fmla="*/ 382 w 822"/>
                    <a:gd name="T97" fmla="*/ 570 h 936"/>
                    <a:gd name="T98" fmla="*/ 396 w 822"/>
                    <a:gd name="T99" fmla="*/ 540 h 936"/>
                    <a:gd name="T100" fmla="*/ 346 w 822"/>
                    <a:gd name="T101" fmla="*/ 508 h 936"/>
                    <a:gd name="T102" fmla="*/ 334 w 822"/>
                    <a:gd name="T103" fmla="*/ 464 h 936"/>
                    <a:gd name="T104" fmla="*/ 356 w 822"/>
                    <a:gd name="T105" fmla="*/ 410 h 936"/>
                    <a:gd name="T106" fmla="*/ 410 w 822"/>
                    <a:gd name="T107" fmla="*/ 388 h 936"/>
                    <a:gd name="T108" fmla="*/ 454 w 822"/>
                    <a:gd name="T109" fmla="*/ 400 h 936"/>
                    <a:gd name="T110" fmla="*/ 486 w 822"/>
                    <a:gd name="T111" fmla="*/ 450 h 936"/>
                    <a:gd name="T112" fmla="*/ 482 w 822"/>
                    <a:gd name="T113" fmla="*/ 494 h 936"/>
                    <a:gd name="T114" fmla="*/ 440 w 822"/>
                    <a:gd name="T115" fmla="*/ 536 h 936"/>
                    <a:gd name="T116" fmla="*/ 522 w 822"/>
                    <a:gd name="T117" fmla="*/ 656 h 936"/>
                    <a:gd name="T118" fmla="*/ 466 w 822"/>
                    <a:gd name="T119" fmla="*/ 560 h 936"/>
                    <a:gd name="T120" fmla="*/ 516 w 822"/>
                    <a:gd name="T121" fmla="*/ 436 h 936"/>
                    <a:gd name="T122" fmla="*/ 520 w 822"/>
                    <a:gd name="T123" fmla="*/ 480 h 936"/>
                    <a:gd name="T124" fmla="*/ 516 w 822"/>
                    <a:gd name="T125" fmla="*/ 436 h 9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822" h="936">
                      <a:moveTo>
                        <a:pt x="822" y="688"/>
                      </a:moveTo>
                      <a:lnTo>
                        <a:pt x="740" y="638"/>
                      </a:lnTo>
                      <a:lnTo>
                        <a:pt x="814" y="618"/>
                      </a:lnTo>
                      <a:lnTo>
                        <a:pt x="810" y="600"/>
                      </a:lnTo>
                      <a:lnTo>
                        <a:pt x="714" y="624"/>
                      </a:lnTo>
                      <a:lnTo>
                        <a:pt x="688" y="606"/>
                      </a:lnTo>
                      <a:lnTo>
                        <a:pt x="790" y="578"/>
                      </a:lnTo>
                      <a:lnTo>
                        <a:pt x="784" y="560"/>
                      </a:lnTo>
                      <a:lnTo>
                        <a:pt x="660" y="590"/>
                      </a:lnTo>
                      <a:lnTo>
                        <a:pt x="518" y="504"/>
                      </a:lnTo>
                      <a:lnTo>
                        <a:pt x="646" y="468"/>
                      </a:lnTo>
                      <a:lnTo>
                        <a:pt x="684" y="478"/>
                      </a:lnTo>
                      <a:lnTo>
                        <a:pt x="686" y="472"/>
                      </a:lnTo>
                      <a:lnTo>
                        <a:pt x="656" y="464"/>
                      </a:lnTo>
                      <a:lnTo>
                        <a:pt x="686" y="456"/>
                      </a:lnTo>
                      <a:lnTo>
                        <a:pt x="684" y="452"/>
                      </a:lnTo>
                      <a:lnTo>
                        <a:pt x="646" y="462"/>
                      </a:lnTo>
                      <a:lnTo>
                        <a:pt x="518" y="426"/>
                      </a:lnTo>
                      <a:lnTo>
                        <a:pt x="662" y="338"/>
                      </a:lnTo>
                      <a:lnTo>
                        <a:pt x="782" y="366"/>
                      </a:lnTo>
                      <a:lnTo>
                        <a:pt x="788" y="348"/>
                      </a:lnTo>
                      <a:lnTo>
                        <a:pt x="690" y="320"/>
                      </a:lnTo>
                      <a:lnTo>
                        <a:pt x="718" y="304"/>
                      </a:lnTo>
                      <a:lnTo>
                        <a:pt x="808" y="326"/>
                      </a:lnTo>
                      <a:lnTo>
                        <a:pt x="812" y="310"/>
                      </a:lnTo>
                      <a:lnTo>
                        <a:pt x="742" y="290"/>
                      </a:lnTo>
                      <a:lnTo>
                        <a:pt x="822" y="242"/>
                      </a:lnTo>
                      <a:lnTo>
                        <a:pt x="810" y="220"/>
                      </a:lnTo>
                      <a:lnTo>
                        <a:pt x="726" y="266"/>
                      </a:lnTo>
                      <a:lnTo>
                        <a:pt x="744" y="192"/>
                      </a:lnTo>
                      <a:lnTo>
                        <a:pt x="728" y="186"/>
                      </a:lnTo>
                      <a:lnTo>
                        <a:pt x="700" y="280"/>
                      </a:lnTo>
                      <a:lnTo>
                        <a:pt x="672" y="296"/>
                      </a:lnTo>
                      <a:lnTo>
                        <a:pt x="698" y="194"/>
                      </a:lnTo>
                      <a:lnTo>
                        <a:pt x="680" y="188"/>
                      </a:lnTo>
                      <a:lnTo>
                        <a:pt x="644" y="312"/>
                      </a:lnTo>
                      <a:lnTo>
                        <a:pt x="498" y="392"/>
                      </a:lnTo>
                      <a:lnTo>
                        <a:pt x="530" y="262"/>
                      </a:lnTo>
                      <a:lnTo>
                        <a:pt x="558" y="234"/>
                      </a:lnTo>
                      <a:lnTo>
                        <a:pt x="554" y="232"/>
                      </a:lnTo>
                      <a:lnTo>
                        <a:pt x="534" y="252"/>
                      </a:lnTo>
                      <a:lnTo>
                        <a:pt x="540" y="222"/>
                      </a:lnTo>
                      <a:lnTo>
                        <a:pt x="536" y="222"/>
                      </a:lnTo>
                      <a:lnTo>
                        <a:pt x="526" y="260"/>
                      </a:lnTo>
                      <a:lnTo>
                        <a:pt x="430" y="352"/>
                      </a:lnTo>
                      <a:lnTo>
                        <a:pt x="426" y="182"/>
                      </a:lnTo>
                      <a:lnTo>
                        <a:pt x="512" y="94"/>
                      </a:lnTo>
                      <a:lnTo>
                        <a:pt x="498" y="80"/>
                      </a:lnTo>
                      <a:lnTo>
                        <a:pt x="426" y="150"/>
                      </a:lnTo>
                      <a:lnTo>
                        <a:pt x="426" y="118"/>
                      </a:lnTo>
                      <a:lnTo>
                        <a:pt x="490" y="52"/>
                      </a:lnTo>
                      <a:lnTo>
                        <a:pt x="476" y="38"/>
                      </a:lnTo>
                      <a:lnTo>
                        <a:pt x="424" y="90"/>
                      </a:lnTo>
                      <a:lnTo>
                        <a:pt x="422" y="0"/>
                      </a:lnTo>
                      <a:lnTo>
                        <a:pt x="398" y="0"/>
                      </a:lnTo>
                      <a:lnTo>
                        <a:pt x="396" y="94"/>
                      </a:lnTo>
                      <a:lnTo>
                        <a:pt x="340" y="40"/>
                      </a:lnTo>
                      <a:lnTo>
                        <a:pt x="328" y="52"/>
                      </a:lnTo>
                      <a:lnTo>
                        <a:pt x="396" y="122"/>
                      </a:lnTo>
                      <a:lnTo>
                        <a:pt x="396" y="154"/>
                      </a:lnTo>
                      <a:lnTo>
                        <a:pt x="318" y="80"/>
                      </a:lnTo>
                      <a:lnTo>
                        <a:pt x="306" y="94"/>
                      </a:lnTo>
                      <a:lnTo>
                        <a:pt x="394" y="186"/>
                      </a:lnTo>
                      <a:lnTo>
                        <a:pt x="392" y="352"/>
                      </a:lnTo>
                      <a:lnTo>
                        <a:pt x="296" y="260"/>
                      </a:lnTo>
                      <a:lnTo>
                        <a:pt x="284" y="222"/>
                      </a:lnTo>
                      <a:lnTo>
                        <a:pt x="280" y="222"/>
                      </a:lnTo>
                      <a:lnTo>
                        <a:pt x="288" y="252"/>
                      </a:lnTo>
                      <a:lnTo>
                        <a:pt x="266" y="232"/>
                      </a:lnTo>
                      <a:lnTo>
                        <a:pt x="262" y="234"/>
                      </a:lnTo>
                      <a:lnTo>
                        <a:pt x="290" y="262"/>
                      </a:lnTo>
                      <a:lnTo>
                        <a:pt x="322" y="392"/>
                      </a:lnTo>
                      <a:lnTo>
                        <a:pt x="174" y="310"/>
                      </a:lnTo>
                      <a:lnTo>
                        <a:pt x="140" y="192"/>
                      </a:lnTo>
                      <a:lnTo>
                        <a:pt x="122" y="196"/>
                      </a:lnTo>
                      <a:lnTo>
                        <a:pt x="146" y="294"/>
                      </a:lnTo>
                      <a:lnTo>
                        <a:pt x="118" y="280"/>
                      </a:lnTo>
                      <a:lnTo>
                        <a:pt x="92" y="190"/>
                      </a:lnTo>
                      <a:lnTo>
                        <a:pt x="74" y="194"/>
                      </a:lnTo>
                      <a:lnTo>
                        <a:pt x="92" y="264"/>
                      </a:lnTo>
                      <a:lnTo>
                        <a:pt x="12" y="220"/>
                      </a:lnTo>
                      <a:lnTo>
                        <a:pt x="0" y="242"/>
                      </a:lnTo>
                      <a:lnTo>
                        <a:pt x="82" y="290"/>
                      </a:lnTo>
                      <a:lnTo>
                        <a:pt x="6" y="312"/>
                      </a:lnTo>
                      <a:lnTo>
                        <a:pt x="12" y="330"/>
                      </a:lnTo>
                      <a:lnTo>
                        <a:pt x="106" y="306"/>
                      </a:lnTo>
                      <a:lnTo>
                        <a:pt x="134" y="322"/>
                      </a:lnTo>
                      <a:lnTo>
                        <a:pt x="32" y="352"/>
                      </a:lnTo>
                      <a:lnTo>
                        <a:pt x="36" y="370"/>
                      </a:lnTo>
                      <a:lnTo>
                        <a:pt x="162" y="340"/>
                      </a:lnTo>
                      <a:lnTo>
                        <a:pt x="304" y="424"/>
                      </a:lnTo>
                      <a:lnTo>
                        <a:pt x="176" y="462"/>
                      </a:lnTo>
                      <a:lnTo>
                        <a:pt x="138" y="452"/>
                      </a:lnTo>
                      <a:lnTo>
                        <a:pt x="136" y="456"/>
                      </a:lnTo>
                      <a:lnTo>
                        <a:pt x="164" y="464"/>
                      </a:lnTo>
                      <a:lnTo>
                        <a:pt x="136" y="472"/>
                      </a:lnTo>
                      <a:lnTo>
                        <a:pt x="138" y="478"/>
                      </a:lnTo>
                      <a:lnTo>
                        <a:pt x="176" y="468"/>
                      </a:lnTo>
                      <a:lnTo>
                        <a:pt x="302" y="504"/>
                      </a:lnTo>
                      <a:lnTo>
                        <a:pt x="158" y="592"/>
                      </a:lnTo>
                      <a:lnTo>
                        <a:pt x="38" y="562"/>
                      </a:lnTo>
                      <a:lnTo>
                        <a:pt x="34" y="580"/>
                      </a:lnTo>
                      <a:lnTo>
                        <a:pt x="130" y="608"/>
                      </a:lnTo>
                      <a:lnTo>
                        <a:pt x="104" y="626"/>
                      </a:lnTo>
                      <a:lnTo>
                        <a:pt x="14" y="604"/>
                      </a:lnTo>
                      <a:lnTo>
                        <a:pt x="8" y="620"/>
                      </a:lnTo>
                      <a:lnTo>
                        <a:pt x="78" y="640"/>
                      </a:lnTo>
                      <a:lnTo>
                        <a:pt x="0" y="688"/>
                      </a:lnTo>
                      <a:lnTo>
                        <a:pt x="12" y="710"/>
                      </a:lnTo>
                      <a:lnTo>
                        <a:pt x="96" y="664"/>
                      </a:lnTo>
                      <a:lnTo>
                        <a:pt x="76" y="738"/>
                      </a:lnTo>
                      <a:lnTo>
                        <a:pt x="94" y="744"/>
                      </a:lnTo>
                      <a:lnTo>
                        <a:pt x="122" y="648"/>
                      </a:lnTo>
                      <a:lnTo>
                        <a:pt x="150" y="634"/>
                      </a:lnTo>
                      <a:lnTo>
                        <a:pt x="124" y="736"/>
                      </a:lnTo>
                      <a:lnTo>
                        <a:pt x="142" y="742"/>
                      </a:lnTo>
                      <a:lnTo>
                        <a:pt x="178" y="618"/>
                      </a:lnTo>
                      <a:lnTo>
                        <a:pt x="322" y="538"/>
                      </a:lnTo>
                      <a:lnTo>
                        <a:pt x="290" y="666"/>
                      </a:lnTo>
                      <a:lnTo>
                        <a:pt x="262" y="696"/>
                      </a:lnTo>
                      <a:lnTo>
                        <a:pt x="266" y="698"/>
                      </a:lnTo>
                      <a:lnTo>
                        <a:pt x="288" y="678"/>
                      </a:lnTo>
                      <a:lnTo>
                        <a:pt x="280" y="706"/>
                      </a:lnTo>
                      <a:lnTo>
                        <a:pt x="284" y="708"/>
                      </a:lnTo>
                      <a:lnTo>
                        <a:pt x="296" y="670"/>
                      </a:lnTo>
                      <a:lnTo>
                        <a:pt x="390" y="578"/>
                      </a:lnTo>
                      <a:lnTo>
                        <a:pt x="394" y="746"/>
                      </a:lnTo>
                      <a:lnTo>
                        <a:pt x="310" y="836"/>
                      </a:lnTo>
                      <a:lnTo>
                        <a:pt x="322" y="850"/>
                      </a:lnTo>
                      <a:lnTo>
                        <a:pt x="396" y="780"/>
                      </a:lnTo>
                      <a:lnTo>
                        <a:pt x="396" y="812"/>
                      </a:lnTo>
                      <a:lnTo>
                        <a:pt x="332" y="878"/>
                      </a:lnTo>
                      <a:lnTo>
                        <a:pt x="344" y="890"/>
                      </a:lnTo>
                      <a:lnTo>
                        <a:pt x="396" y="842"/>
                      </a:lnTo>
                      <a:lnTo>
                        <a:pt x="398" y="936"/>
                      </a:lnTo>
                      <a:lnTo>
                        <a:pt x="422" y="936"/>
                      </a:lnTo>
                      <a:lnTo>
                        <a:pt x="424" y="838"/>
                      </a:lnTo>
                      <a:lnTo>
                        <a:pt x="480" y="892"/>
                      </a:lnTo>
                      <a:lnTo>
                        <a:pt x="494" y="878"/>
                      </a:lnTo>
                      <a:lnTo>
                        <a:pt x="426" y="808"/>
                      </a:lnTo>
                      <a:lnTo>
                        <a:pt x="426" y="776"/>
                      </a:lnTo>
                      <a:lnTo>
                        <a:pt x="502" y="850"/>
                      </a:lnTo>
                      <a:lnTo>
                        <a:pt x="516" y="836"/>
                      </a:lnTo>
                      <a:lnTo>
                        <a:pt x="426" y="742"/>
                      </a:lnTo>
                      <a:lnTo>
                        <a:pt x="430" y="578"/>
                      </a:lnTo>
                      <a:lnTo>
                        <a:pt x="526" y="670"/>
                      </a:lnTo>
                      <a:lnTo>
                        <a:pt x="536" y="708"/>
                      </a:lnTo>
                      <a:lnTo>
                        <a:pt x="540" y="706"/>
                      </a:lnTo>
                      <a:lnTo>
                        <a:pt x="534" y="678"/>
                      </a:lnTo>
                      <a:lnTo>
                        <a:pt x="554" y="698"/>
                      </a:lnTo>
                      <a:lnTo>
                        <a:pt x="558" y="696"/>
                      </a:lnTo>
                      <a:lnTo>
                        <a:pt x="530" y="666"/>
                      </a:lnTo>
                      <a:lnTo>
                        <a:pt x="498" y="538"/>
                      </a:lnTo>
                      <a:lnTo>
                        <a:pt x="646" y="620"/>
                      </a:lnTo>
                      <a:lnTo>
                        <a:pt x="682" y="738"/>
                      </a:lnTo>
                      <a:lnTo>
                        <a:pt x="700" y="734"/>
                      </a:lnTo>
                      <a:lnTo>
                        <a:pt x="674" y="636"/>
                      </a:lnTo>
                      <a:lnTo>
                        <a:pt x="704" y="650"/>
                      </a:lnTo>
                      <a:lnTo>
                        <a:pt x="730" y="740"/>
                      </a:lnTo>
                      <a:lnTo>
                        <a:pt x="746" y="736"/>
                      </a:lnTo>
                      <a:lnTo>
                        <a:pt x="728" y="664"/>
                      </a:lnTo>
                      <a:lnTo>
                        <a:pt x="810" y="710"/>
                      </a:lnTo>
                      <a:lnTo>
                        <a:pt x="822" y="688"/>
                      </a:lnTo>
                      <a:close/>
                      <a:moveTo>
                        <a:pt x="306" y="494"/>
                      </a:moveTo>
                      <a:lnTo>
                        <a:pt x="188" y="464"/>
                      </a:lnTo>
                      <a:lnTo>
                        <a:pt x="306" y="436"/>
                      </a:lnTo>
                      <a:lnTo>
                        <a:pt x="306" y="436"/>
                      </a:lnTo>
                      <a:lnTo>
                        <a:pt x="302" y="450"/>
                      </a:lnTo>
                      <a:lnTo>
                        <a:pt x="302" y="464"/>
                      </a:lnTo>
                      <a:lnTo>
                        <a:pt x="302" y="464"/>
                      </a:lnTo>
                      <a:lnTo>
                        <a:pt x="302" y="480"/>
                      </a:lnTo>
                      <a:lnTo>
                        <a:pt x="306" y="494"/>
                      </a:lnTo>
                      <a:lnTo>
                        <a:pt x="306" y="494"/>
                      </a:lnTo>
                      <a:close/>
                      <a:moveTo>
                        <a:pt x="522" y="272"/>
                      </a:moveTo>
                      <a:lnTo>
                        <a:pt x="488" y="388"/>
                      </a:lnTo>
                      <a:lnTo>
                        <a:pt x="488" y="388"/>
                      </a:lnTo>
                      <a:lnTo>
                        <a:pt x="478" y="378"/>
                      </a:lnTo>
                      <a:lnTo>
                        <a:pt x="466" y="370"/>
                      </a:lnTo>
                      <a:lnTo>
                        <a:pt x="452" y="364"/>
                      </a:lnTo>
                      <a:lnTo>
                        <a:pt x="438" y="360"/>
                      </a:lnTo>
                      <a:lnTo>
                        <a:pt x="522" y="272"/>
                      </a:lnTo>
                      <a:close/>
                      <a:moveTo>
                        <a:pt x="300" y="272"/>
                      </a:moveTo>
                      <a:lnTo>
                        <a:pt x="382" y="360"/>
                      </a:lnTo>
                      <a:lnTo>
                        <a:pt x="382" y="360"/>
                      </a:lnTo>
                      <a:lnTo>
                        <a:pt x="368" y="364"/>
                      </a:lnTo>
                      <a:lnTo>
                        <a:pt x="356" y="370"/>
                      </a:lnTo>
                      <a:lnTo>
                        <a:pt x="344" y="378"/>
                      </a:lnTo>
                      <a:lnTo>
                        <a:pt x="334" y="388"/>
                      </a:lnTo>
                      <a:lnTo>
                        <a:pt x="300" y="272"/>
                      </a:lnTo>
                      <a:close/>
                      <a:moveTo>
                        <a:pt x="300" y="656"/>
                      </a:moveTo>
                      <a:lnTo>
                        <a:pt x="334" y="542"/>
                      </a:lnTo>
                      <a:lnTo>
                        <a:pt x="334" y="542"/>
                      </a:lnTo>
                      <a:lnTo>
                        <a:pt x="344" y="552"/>
                      </a:lnTo>
                      <a:lnTo>
                        <a:pt x="356" y="560"/>
                      </a:lnTo>
                      <a:lnTo>
                        <a:pt x="368" y="566"/>
                      </a:lnTo>
                      <a:lnTo>
                        <a:pt x="382" y="570"/>
                      </a:lnTo>
                      <a:lnTo>
                        <a:pt x="300" y="656"/>
                      </a:lnTo>
                      <a:close/>
                      <a:moveTo>
                        <a:pt x="410" y="542"/>
                      </a:moveTo>
                      <a:lnTo>
                        <a:pt x="410" y="542"/>
                      </a:lnTo>
                      <a:lnTo>
                        <a:pt x="396" y="540"/>
                      </a:lnTo>
                      <a:lnTo>
                        <a:pt x="380" y="536"/>
                      </a:lnTo>
                      <a:lnTo>
                        <a:pt x="368" y="528"/>
                      </a:lnTo>
                      <a:lnTo>
                        <a:pt x="356" y="520"/>
                      </a:lnTo>
                      <a:lnTo>
                        <a:pt x="346" y="508"/>
                      </a:lnTo>
                      <a:lnTo>
                        <a:pt x="340" y="494"/>
                      </a:lnTo>
                      <a:lnTo>
                        <a:pt x="336" y="480"/>
                      </a:lnTo>
                      <a:lnTo>
                        <a:pt x="334" y="464"/>
                      </a:lnTo>
                      <a:lnTo>
                        <a:pt x="334" y="464"/>
                      </a:lnTo>
                      <a:lnTo>
                        <a:pt x="336" y="450"/>
                      </a:lnTo>
                      <a:lnTo>
                        <a:pt x="340" y="434"/>
                      </a:lnTo>
                      <a:lnTo>
                        <a:pt x="346" y="422"/>
                      </a:lnTo>
                      <a:lnTo>
                        <a:pt x="356" y="410"/>
                      </a:lnTo>
                      <a:lnTo>
                        <a:pt x="368" y="400"/>
                      </a:lnTo>
                      <a:lnTo>
                        <a:pt x="380" y="394"/>
                      </a:lnTo>
                      <a:lnTo>
                        <a:pt x="396" y="390"/>
                      </a:lnTo>
                      <a:lnTo>
                        <a:pt x="410" y="388"/>
                      </a:lnTo>
                      <a:lnTo>
                        <a:pt x="410" y="388"/>
                      </a:lnTo>
                      <a:lnTo>
                        <a:pt x="426" y="390"/>
                      </a:lnTo>
                      <a:lnTo>
                        <a:pt x="440" y="394"/>
                      </a:lnTo>
                      <a:lnTo>
                        <a:pt x="454" y="400"/>
                      </a:lnTo>
                      <a:lnTo>
                        <a:pt x="466" y="410"/>
                      </a:lnTo>
                      <a:lnTo>
                        <a:pt x="474" y="422"/>
                      </a:lnTo>
                      <a:lnTo>
                        <a:pt x="482" y="434"/>
                      </a:lnTo>
                      <a:lnTo>
                        <a:pt x="486" y="450"/>
                      </a:lnTo>
                      <a:lnTo>
                        <a:pt x="488" y="464"/>
                      </a:lnTo>
                      <a:lnTo>
                        <a:pt x="488" y="464"/>
                      </a:lnTo>
                      <a:lnTo>
                        <a:pt x="486" y="480"/>
                      </a:lnTo>
                      <a:lnTo>
                        <a:pt x="482" y="494"/>
                      </a:lnTo>
                      <a:lnTo>
                        <a:pt x="474" y="508"/>
                      </a:lnTo>
                      <a:lnTo>
                        <a:pt x="466" y="520"/>
                      </a:lnTo>
                      <a:lnTo>
                        <a:pt x="454" y="528"/>
                      </a:lnTo>
                      <a:lnTo>
                        <a:pt x="440" y="536"/>
                      </a:lnTo>
                      <a:lnTo>
                        <a:pt x="426" y="540"/>
                      </a:lnTo>
                      <a:lnTo>
                        <a:pt x="410" y="542"/>
                      </a:lnTo>
                      <a:lnTo>
                        <a:pt x="410" y="542"/>
                      </a:lnTo>
                      <a:close/>
                      <a:moveTo>
                        <a:pt x="522" y="656"/>
                      </a:moveTo>
                      <a:lnTo>
                        <a:pt x="438" y="570"/>
                      </a:lnTo>
                      <a:lnTo>
                        <a:pt x="438" y="570"/>
                      </a:lnTo>
                      <a:lnTo>
                        <a:pt x="452" y="566"/>
                      </a:lnTo>
                      <a:lnTo>
                        <a:pt x="466" y="560"/>
                      </a:lnTo>
                      <a:lnTo>
                        <a:pt x="478" y="552"/>
                      </a:lnTo>
                      <a:lnTo>
                        <a:pt x="488" y="542"/>
                      </a:lnTo>
                      <a:lnTo>
                        <a:pt x="522" y="656"/>
                      </a:lnTo>
                      <a:close/>
                      <a:moveTo>
                        <a:pt x="516" y="436"/>
                      </a:moveTo>
                      <a:lnTo>
                        <a:pt x="632" y="464"/>
                      </a:lnTo>
                      <a:lnTo>
                        <a:pt x="516" y="494"/>
                      </a:lnTo>
                      <a:lnTo>
                        <a:pt x="516" y="494"/>
                      </a:lnTo>
                      <a:lnTo>
                        <a:pt x="520" y="480"/>
                      </a:lnTo>
                      <a:lnTo>
                        <a:pt x="520" y="464"/>
                      </a:lnTo>
                      <a:lnTo>
                        <a:pt x="520" y="464"/>
                      </a:lnTo>
                      <a:lnTo>
                        <a:pt x="520" y="450"/>
                      </a:lnTo>
                      <a:lnTo>
                        <a:pt x="516" y="436"/>
                      </a:lnTo>
                      <a:lnTo>
                        <a:pt x="516" y="436"/>
                      </a:lnTo>
                      <a:close/>
                    </a:path>
                  </a:pathLst>
                </a:custGeom>
                <a:solidFill>
                  <a:srgbClr val="FEFFFF">
                    <a:alpha val="2000"/>
                  </a:srgbClr>
                </a:solidFill>
                <a:ln>
                  <a:noFill/>
                </a:ln>
                <a:effectLst>
                  <a:glow rad="101600">
                    <a:srgbClr val="FEFEFE">
                      <a:alpha val="8000"/>
                    </a:srgbClr>
                  </a:glow>
                </a:effectLst>
                <a:extLst>
                  <a:ext uri="{91240B29-F687-4F45-9708-019B960494DF}">
                    <a14:hiddenLine xmlns:a14="http://schemas.microsoft.com/office/drawing/2010/main" w="9525">
                      <a:solidFill>
                        <a:srgbClr val="000000"/>
                      </a:solidFill>
                      <a:round/>
                    </a14:hiddenLine>
                  </a:ext>
                </a:extLst>
              </p:spPr>
              <p:txBody>
                <a:bodyPr/>
                <a:lstStyle/>
                <a:p>
                  <a:pPr eaLnBrk="0" hangingPunct="0">
                    <a:defRPr/>
                  </a:pPr>
                  <a:endParaRPr lang="en-US"/>
                </a:p>
              </p:txBody>
            </p:sp>
            <p:sp>
              <p:nvSpPr>
                <p:cNvPr id="29" name="Freeform 29"/>
                <p:cNvSpPr>
                  <a:spLocks noChangeAspect="1"/>
                </p:cNvSpPr>
                <p:nvPr/>
              </p:nvSpPr>
              <p:spPr bwMode="auto">
                <a:xfrm rot="18879730">
                  <a:off x="6967777" y="1936282"/>
                  <a:ext cx="642197" cy="728980"/>
                </a:xfrm>
                <a:custGeom>
                  <a:avLst/>
                  <a:gdLst>
                    <a:gd name="T0" fmla="*/ 738 w 740"/>
                    <a:gd name="T1" fmla="*/ 546 h 840"/>
                    <a:gd name="T2" fmla="*/ 598 w 740"/>
                    <a:gd name="T3" fmla="*/ 524 h 840"/>
                    <a:gd name="T4" fmla="*/ 564 w 740"/>
                    <a:gd name="T5" fmla="*/ 506 h 840"/>
                    <a:gd name="T6" fmla="*/ 510 w 740"/>
                    <a:gd name="T7" fmla="*/ 458 h 840"/>
                    <a:gd name="T8" fmla="*/ 486 w 740"/>
                    <a:gd name="T9" fmla="*/ 406 h 840"/>
                    <a:gd name="T10" fmla="*/ 558 w 740"/>
                    <a:gd name="T11" fmla="*/ 330 h 840"/>
                    <a:gd name="T12" fmla="*/ 724 w 740"/>
                    <a:gd name="T13" fmla="*/ 344 h 840"/>
                    <a:gd name="T14" fmla="*/ 736 w 740"/>
                    <a:gd name="T15" fmla="*/ 286 h 840"/>
                    <a:gd name="T16" fmla="*/ 740 w 740"/>
                    <a:gd name="T17" fmla="*/ 216 h 840"/>
                    <a:gd name="T18" fmla="*/ 650 w 740"/>
                    <a:gd name="T19" fmla="*/ 230 h 840"/>
                    <a:gd name="T20" fmla="*/ 606 w 740"/>
                    <a:gd name="T21" fmla="*/ 256 h 840"/>
                    <a:gd name="T22" fmla="*/ 556 w 740"/>
                    <a:gd name="T23" fmla="*/ 288 h 840"/>
                    <a:gd name="T24" fmla="*/ 512 w 740"/>
                    <a:gd name="T25" fmla="*/ 308 h 840"/>
                    <a:gd name="T26" fmla="*/ 442 w 740"/>
                    <a:gd name="T27" fmla="*/ 320 h 840"/>
                    <a:gd name="T28" fmla="*/ 414 w 740"/>
                    <a:gd name="T29" fmla="*/ 300 h 840"/>
                    <a:gd name="T30" fmla="*/ 390 w 740"/>
                    <a:gd name="T31" fmla="*/ 204 h 840"/>
                    <a:gd name="T32" fmla="*/ 392 w 740"/>
                    <a:gd name="T33" fmla="*/ 164 h 840"/>
                    <a:gd name="T34" fmla="*/ 392 w 740"/>
                    <a:gd name="T35" fmla="*/ 80 h 840"/>
                    <a:gd name="T36" fmla="*/ 378 w 740"/>
                    <a:gd name="T37" fmla="*/ 0 h 840"/>
                    <a:gd name="T38" fmla="*/ 350 w 740"/>
                    <a:gd name="T39" fmla="*/ 42 h 840"/>
                    <a:gd name="T40" fmla="*/ 348 w 740"/>
                    <a:gd name="T41" fmla="*/ 100 h 840"/>
                    <a:gd name="T42" fmla="*/ 350 w 740"/>
                    <a:gd name="T43" fmla="*/ 192 h 840"/>
                    <a:gd name="T44" fmla="*/ 352 w 740"/>
                    <a:gd name="T45" fmla="*/ 214 h 840"/>
                    <a:gd name="T46" fmla="*/ 316 w 740"/>
                    <a:gd name="T47" fmla="*/ 320 h 840"/>
                    <a:gd name="T48" fmla="*/ 254 w 740"/>
                    <a:gd name="T49" fmla="*/ 316 h 840"/>
                    <a:gd name="T50" fmla="*/ 196 w 740"/>
                    <a:gd name="T51" fmla="*/ 294 h 840"/>
                    <a:gd name="T52" fmla="*/ 162 w 740"/>
                    <a:gd name="T53" fmla="*/ 272 h 840"/>
                    <a:gd name="T54" fmla="*/ 90 w 740"/>
                    <a:gd name="T55" fmla="*/ 230 h 840"/>
                    <a:gd name="T56" fmla="*/ 2 w 740"/>
                    <a:gd name="T57" fmla="*/ 214 h 840"/>
                    <a:gd name="T58" fmla="*/ 36 w 740"/>
                    <a:gd name="T59" fmla="*/ 246 h 840"/>
                    <a:gd name="T60" fmla="*/ 84 w 740"/>
                    <a:gd name="T61" fmla="*/ 278 h 840"/>
                    <a:gd name="T62" fmla="*/ 166 w 740"/>
                    <a:gd name="T63" fmla="*/ 322 h 840"/>
                    <a:gd name="T64" fmla="*/ 186 w 740"/>
                    <a:gd name="T65" fmla="*/ 332 h 840"/>
                    <a:gd name="T66" fmla="*/ 260 w 740"/>
                    <a:gd name="T67" fmla="*/ 418 h 840"/>
                    <a:gd name="T68" fmla="*/ 208 w 740"/>
                    <a:gd name="T69" fmla="*/ 482 h 840"/>
                    <a:gd name="T70" fmla="*/ 164 w 740"/>
                    <a:gd name="T71" fmla="*/ 514 h 840"/>
                    <a:gd name="T72" fmla="*/ 84 w 740"/>
                    <a:gd name="T73" fmla="*/ 558 h 840"/>
                    <a:gd name="T74" fmla="*/ 36 w 740"/>
                    <a:gd name="T75" fmla="*/ 590 h 840"/>
                    <a:gd name="T76" fmla="*/ 16 w 740"/>
                    <a:gd name="T77" fmla="*/ 636 h 840"/>
                    <a:gd name="T78" fmla="*/ 108 w 740"/>
                    <a:gd name="T79" fmla="*/ 596 h 840"/>
                    <a:gd name="T80" fmla="*/ 144 w 740"/>
                    <a:gd name="T81" fmla="*/ 692 h 840"/>
                    <a:gd name="T82" fmla="*/ 204 w 740"/>
                    <a:gd name="T83" fmla="*/ 534 h 840"/>
                    <a:gd name="T84" fmla="*/ 300 w 740"/>
                    <a:gd name="T85" fmla="*/ 512 h 840"/>
                    <a:gd name="T86" fmla="*/ 328 w 740"/>
                    <a:gd name="T87" fmla="*/ 534 h 840"/>
                    <a:gd name="T88" fmla="*/ 352 w 740"/>
                    <a:gd name="T89" fmla="*/ 630 h 840"/>
                    <a:gd name="T90" fmla="*/ 350 w 740"/>
                    <a:gd name="T91" fmla="*/ 670 h 840"/>
                    <a:gd name="T92" fmla="*/ 350 w 740"/>
                    <a:gd name="T93" fmla="*/ 754 h 840"/>
                    <a:gd name="T94" fmla="*/ 364 w 740"/>
                    <a:gd name="T95" fmla="*/ 840 h 840"/>
                    <a:gd name="T96" fmla="*/ 384 w 740"/>
                    <a:gd name="T97" fmla="*/ 836 h 840"/>
                    <a:gd name="T98" fmla="*/ 394 w 740"/>
                    <a:gd name="T99" fmla="*/ 734 h 840"/>
                    <a:gd name="T100" fmla="*/ 496 w 740"/>
                    <a:gd name="T101" fmla="*/ 750 h 840"/>
                    <a:gd name="T102" fmla="*/ 390 w 740"/>
                    <a:gd name="T103" fmla="*/ 620 h 840"/>
                    <a:gd name="T104" fmla="*/ 420 w 740"/>
                    <a:gd name="T105" fmla="*/ 522 h 840"/>
                    <a:gd name="T106" fmla="*/ 464 w 740"/>
                    <a:gd name="T107" fmla="*/ 514 h 840"/>
                    <a:gd name="T108" fmla="*/ 546 w 740"/>
                    <a:gd name="T109" fmla="*/ 540 h 840"/>
                    <a:gd name="T110" fmla="*/ 580 w 740"/>
                    <a:gd name="T111" fmla="*/ 562 h 840"/>
                    <a:gd name="T112" fmla="*/ 652 w 740"/>
                    <a:gd name="T113" fmla="*/ 604 h 840"/>
                    <a:gd name="T114" fmla="*/ 740 w 740"/>
                    <a:gd name="T115" fmla="*/ 616 h 8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740" h="840">
                      <a:moveTo>
                        <a:pt x="738" y="614"/>
                      </a:moveTo>
                      <a:lnTo>
                        <a:pt x="738" y="614"/>
                      </a:lnTo>
                      <a:lnTo>
                        <a:pt x="706" y="588"/>
                      </a:lnTo>
                      <a:lnTo>
                        <a:pt x="672" y="564"/>
                      </a:lnTo>
                      <a:lnTo>
                        <a:pt x="738" y="546"/>
                      </a:lnTo>
                      <a:lnTo>
                        <a:pt x="734" y="536"/>
                      </a:lnTo>
                      <a:lnTo>
                        <a:pt x="658" y="556"/>
                      </a:lnTo>
                      <a:lnTo>
                        <a:pt x="658" y="556"/>
                      </a:lnTo>
                      <a:lnTo>
                        <a:pt x="628" y="538"/>
                      </a:lnTo>
                      <a:lnTo>
                        <a:pt x="598" y="524"/>
                      </a:lnTo>
                      <a:lnTo>
                        <a:pt x="726" y="488"/>
                      </a:lnTo>
                      <a:lnTo>
                        <a:pt x="722" y="476"/>
                      </a:lnTo>
                      <a:lnTo>
                        <a:pt x="576" y="512"/>
                      </a:lnTo>
                      <a:lnTo>
                        <a:pt x="576" y="512"/>
                      </a:lnTo>
                      <a:lnTo>
                        <a:pt x="564" y="506"/>
                      </a:lnTo>
                      <a:lnTo>
                        <a:pt x="564" y="506"/>
                      </a:lnTo>
                      <a:lnTo>
                        <a:pt x="556" y="502"/>
                      </a:lnTo>
                      <a:lnTo>
                        <a:pt x="556" y="502"/>
                      </a:lnTo>
                      <a:lnTo>
                        <a:pt x="532" y="480"/>
                      </a:lnTo>
                      <a:lnTo>
                        <a:pt x="510" y="458"/>
                      </a:lnTo>
                      <a:lnTo>
                        <a:pt x="492" y="438"/>
                      </a:lnTo>
                      <a:lnTo>
                        <a:pt x="486" y="426"/>
                      </a:lnTo>
                      <a:lnTo>
                        <a:pt x="482" y="418"/>
                      </a:lnTo>
                      <a:lnTo>
                        <a:pt x="482" y="418"/>
                      </a:lnTo>
                      <a:lnTo>
                        <a:pt x="486" y="406"/>
                      </a:lnTo>
                      <a:lnTo>
                        <a:pt x="492" y="396"/>
                      </a:lnTo>
                      <a:lnTo>
                        <a:pt x="510" y="374"/>
                      </a:lnTo>
                      <a:lnTo>
                        <a:pt x="532" y="352"/>
                      </a:lnTo>
                      <a:lnTo>
                        <a:pt x="558" y="330"/>
                      </a:lnTo>
                      <a:lnTo>
                        <a:pt x="558" y="330"/>
                      </a:lnTo>
                      <a:lnTo>
                        <a:pt x="564" y="326"/>
                      </a:lnTo>
                      <a:lnTo>
                        <a:pt x="564" y="326"/>
                      </a:lnTo>
                      <a:lnTo>
                        <a:pt x="578" y="320"/>
                      </a:lnTo>
                      <a:lnTo>
                        <a:pt x="720" y="354"/>
                      </a:lnTo>
                      <a:lnTo>
                        <a:pt x="724" y="344"/>
                      </a:lnTo>
                      <a:lnTo>
                        <a:pt x="600" y="308"/>
                      </a:lnTo>
                      <a:lnTo>
                        <a:pt x="600" y="308"/>
                      </a:lnTo>
                      <a:lnTo>
                        <a:pt x="658" y="276"/>
                      </a:lnTo>
                      <a:lnTo>
                        <a:pt x="734" y="294"/>
                      </a:lnTo>
                      <a:lnTo>
                        <a:pt x="736" y="286"/>
                      </a:lnTo>
                      <a:lnTo>
                        <a:pt x="672" y="266"/>
                      </a:lnTo>
                      <a:lnTo>
                        <a:pt x="672" y="266"/>
                      </a:lnTo>
                      <a:lnTo>
                        <a:pt x="706" y="244"/>
                      </a:lnTo>
                      <a:lnTo>
                        <a:pt x="738" y="218"/>
                      </a:lnTo>
                      <a:lnTo>
                        <a:pt x="740" y="216"/>
                      </a:lnTo>
                      <a:lnTo>
                        <a:pt x="728" y="196"/>
                      </a:lnTo>
                      <a:lnTo>
                        <a:pt x="726" y="198"/>
                      </a:lnTo>
                      <a:lnTo>
                        <a:pt x="726" y="198"/>
                      </a:lnTo>
                      <a:lnTo>
                        <a:pt x="686" y="212"/>
                      </a:lnTo>
                      <a:lnTo>
                        <a:pt x="650" y="230"/>
                      </a:lnTo>
                      <a:lnTo>
                        <a:pt x="666" y="164"/>
                      </a:lnTo>
                      <a:lnTo>
                        <a:pt x="656" y="162"/>
                      </a:lnTo>
                      <a:lnTo>
                        <a:pt x="634" y="238"/>
                      </a:lnTo>
                      <a:lnTo>
                        <a:pt x="634" y="238"/>
                      </a:lnTo>
                      <a:lnTo>
                        <a:pt x="606" y="256"/>
                      </a:lnTo>
                      <a:lnTo>
                        <a:pt x="578" y="272"/>
                      </a:lnTo>
                      <a:lnTo>
                        <a:pt x="608" y="146"/>
                      </a:lnTo>
                      <a:lnTo>
                        <a:pt x="598" y="142"/>
                      </a:lnTo>
                      <a:lnTo>
                        <a:pt x="556" y="288"/>
                      </a:lnTo>
                      <a:lnTo>
                        <a:pt x="556" y="288"/>
                      </a:lnTo>
                      <a:lnTo>
                        <a:pt x="546" y="294"/>
                      </a:lnTo>
                      <a:lnTo>
                        <a:pt x="546" y="294"/>
                      </a:lnTo>
                      <a:lnTo>
                        <a:pt x="538" y="298"/>
                      </a:lnTo>
                      <a:lnTo>
                        <a:pt x="538" y="298"/>
                      </a:lnTo>
                      <a:lnTo>
                        <a:pt x="512" y="308"/>
                      </a:lnTo>
                      <a:lnTo>
                        <a:pt x="486" y="314"/>
                      </a:lnTo>
                      <a:lnTo>
                        <a:pt x="462" y="318"/>
                      </a:lnTo>
                      <a:lnTo>
                        <a:pt x="442" y="320"/>
                      </a:lnTo>
                      <a:lnTo>
                        <a:pt x="442" y="320"/>
                      </a:lnTo>
                      <a:lnTo>
                        <a:pt x="442" y="320"/>
                      </a:lnTo>
                      <a:lnTo>
                        <a:pt x="442" y="320"/>
                      </a:lnTo>
                      <a:lnTo>
                        <a:pt x="426" y="320"/>
                      </a:lnTo>
                      <a:lnTo>
                        <a:pt x="426" y="320"/>
                      </a:lnTo>
                      <a:lnTo>
                        <a:pt x="420" y="310"/>
                      </a:lnTo>
                      <a:lnTo>
                        <a:pt x="414" y="300"/>
                      </a:lnTo>
                      <a:lnTo>
                        <a:pt x="404" y="274"/>
                      </a:lnTo>
                      <a:lnTo>
                        <a:pt x="396" y="244"/>
                      </a:lnTo>
                      <a:lnTo>
                        <a:pt x="388" y="210"/>
                      </a:lnTo>
                      <a:lnTo>
                        <a:pt x="388" y="210"/>
                      </a:lnTo>
                      <a:lnTo>
                        <a:pt x="390" y="204"/>
                      </a:lnTo>
                      <a:lnTo>
                        <a:pt x="390" y="204"/>
                      </a:lnTo>
                      <a:lnTo>
                        <a:pt x="390" y="190"/>
                      </a:lnTo>
                      <a:lnTo>
                        <a:pt x="492" y="84"/>
                      </a:lnTo>
                      <a:lnTo>
                        <a:pt x="484" y="76"/>
                      </a:lnTo>
                      <a:lnTo>
                        <a:pt x="392" y="164"/>
                      </a:lnTo>
                      <a:lnTo>
                        <a:pt x="392" y="164"/>
                      </a:lnTo>
                      <a:lnTo>
                        <a:pt x="392" y="98"/>
                      </a:lnTo>
                      <a:lnTo>
                        <a:pt x="446" y="42"/>
                      </a:lnTo>
                      <a:lnTo>
                        <a:pt x="440" y="36"/>
                      </a:lnTo>
                      <a:lnTo>
                        <a:pt x="392" y="80"/>
                      </a:lnTo>
                      <a:lnTo>
                        <a:pt x="392" y="80"/>
                      </a:lnTo>
                      <a:lnTo>
                        <a:pt x="388" y="40"/>
                      </a:lnTo>
                      <a:lnTo>
                        <a:pt x="382" y="2"/>
                      </a:lnTo>
                      <a:lnTo>
                        <a:pt x="382" y="0"/>
                      </a:lnTo>
                      <a:lnTo>
                        <a:pt x="378" y="0"/>
                      </a:lnTo>
                      <a:lnTo>
                        <a:pt x="362" y="0"/>
                      </a:lnTo>
                      <a:lnTo>
                        <a:pt x="358" y="0"/>
                      </a:lnTo>
                      <a:lnTo>
                        <a:pt x="358" y="2"/>
                      </a:lnTo>
                      <a:lnTo>
                        <a:pt x="358" y="2"/>
                      </a:lnTo>
                      <a:lnTo>
                        <a:pt x="350" y="42"/>
                      </a:lnTo>
                      <a:lnTo>
                        <a:pt x="348" y="82"/>
                      </a:lnTo>
                      <a:lnTo>
                        <a:pt x="300" y="36"/>
                      </a:lnTo>
                      <a:lnTo>
                        <a:pt x="292" y="42"/>
                      </a:lnTo>
                      <a:lnTo>
                        <a:pt x="348" y="100"/>
                      </a:lnTo>
                      <a:lnTo>
                        <a:pt x="348" y="100"/>
                      </a:lnTo>
                      <a:lnTo>
                        <a:pt x="348" y="134"/>
                      </a:lnTo>
                      <a:lnTo>
                        <a:pt x="350" y="166"/>
                      </a:lnTo>
                      <a:lnTo>
                        <a:pt x="254" y="76"/>
                      </a:lnTo>
                      <a:lnTo>
                        <a:pt x="246" y="84"/>
                      </a:lnTo>
                      <a:lnTo>
                        <a:pt x="350" y="192"/>
                      </a:lnTo>
                      <a:lnTo>
                        <a:pt x="350" y="192"/>
                      </a:lnTo>
                      <a:lnTo>
                        <a:pt x="352" y="204"/>
                      </a:lnTo>
                      <a:lnTo>
                        <a:pt x="352" y="204"/>
                      </a:lnTo>
                      <a:lnTo>
                        <a:pt x="352" y="214"/>
                      </a:lnTo>
                      <a:lnTo>
                        <a:pt x="352" y="214"/>
                      </a:lnTo>
                      <a:lnTo>
                        <a:pt x="346" y="246"/>
                      </a:lnTo>
                      <a:lnTo>
                        <a:pt x="338" y="276"/>
                      </a:lnTo>
                      <a:lnTo>
                        <a:pt x="328" y="302"/>
                      </a:lnTo>
                      <a:lnTo>
                        <a:pt x="322" y="312"/>
                      </a:lnTo>
                      <a:lnTo>
                        <a:pt x="316" y="320"/>
                      </a:lnTo>
                      <a:lnTo>
                        <a:pt x="316" y="320"/>
                      </a:lnTo>
                      <a:lnTo>
                        <a:pt x="300" y="322"/>
                      </a:lnTo>
                      <a:lnTo>
                        <a:pt x="300" y="322"/>
                      </a:lnTo>
                      <a:lnTo>
                        <a:pt x="278" y="320"/>
                      </a:lnTo>
                      <a:lnTo>
                        <a:pt x="254" y="316"/>
                      </a:lnTo>
                      <a:lnTo>
                        <a:pt x="228" y="308"/>
                      </a:lnTo>
                      <a:lnTo>
                        <a:pt x="200" y="298"/>
                      </a:lnTo>
                      <a:lnTo>
                        <a:pt x="200" y="298"/>
                      </a:lnTo>
                      <a:lnTo>
                        <a:pt x="196" y="294"/>
                      </a:lnTo>
                      <a:lnTo>
                        <a:pt x="196" y="294"/>
                      </a:lnTo>
                      <a:lnTo>
                        <a:pt x="184" y="286"/>
                      </a:lnTo>
                      <a:lnTo>
                        <a:pt x="142" y="146"/>
                      </a:lnTo>
                      <a:lnTo>
                        <a:pt x="130" y="148"/>
                      </a:lnTo>
                      <a:lnTo>
                        <a:pt x="162" y="272"/>
                      </a:lnTo>
                      <a:lnTo>
                        <a:pt x="162" y="272"/>
                      </a:lnTo>
                      <a:lnTo>
                        <a:pt x="106" y="240"/>
                      </a:lnTo>
                      <a:lnTo>
                        <a:pt x="84" y="164"/>
                      </a:lnTo>
                      <a:lnTo>
                        <a:pt x="74" y="166"/>
                      </a:lnTo>
                      <a:lnTo>
                        <a:pt x="90" y="230"/>
                      </a:lnTo>
                      <a:lnTo>
                        <a:pt x="90" y="230"/>
                      </a:lnTo>
                      <a:lnTo>
                        <a:pt x="54" y="214"/>
                      </a:lnTo>
                      <a:lnTo>
                        <a:pt x="16" y="198"/>
                      </a:lnTo>
                      <a:lnTo>
                        <a:pt x="12" y="198"/>
                      </a:lnTo>
                      <a:lnTo>
                        <a:pt x="10" y="200"/>
                      </a:lnTo>
                      <a:lnTo>
                        <a:pt x="2" y="214"/>
                      </a:lnTo>
                      <a:lnTo>
                        <a:pt x="2" y="214"/>
                      </a:lnTo>
                      <a:lnTo>
                        <a:pt x="0" y="218"/>
                      </a:lnTo>
                      <a:lnTo>
                        <a:pt x="4" y="220"/>
                      </a:lnTo>
                      <a:lnTo>
                        <a:pt x="4" y="220"/>
                      </a:lnTo>
                      <a:lnTo>
                        <a:pt x="36" y="246"/>
                      </a:lnTo>
                      <a:lnTo>
                        <a:pt x="70" y="270"/>
                      </a:lnTo>
                      <a:lnTo>
                        <a:pt x="4" y="288"/>
                      </a:lnTo>
                      <a:lnTo>
                        <a:pt x="6" y="298"/>
                      </a:lnTo>
                      <a:lnTo>
                        <a:pt x="84" y="278"/>
                      </a:lnTo>
                      <a:lnTo>
                        <a:pt x="84" y="278"/>
                      </a:lnTo>
                      <a:lnTo>
                        <a:pt x="114" y="296"/>
                      </a:lnTo>
                      <a:lnTo>
                        <a:pt x="142" y="310"/>
                      </a:lnTo>
                      <a:lnTo>
                        <a:pt x="16" y="346"/>
                      </a:lnTo>
                      <a:lnTo>
                        <a:pt x="20" y="358"/>
                      </a:lnTo>
                      <a:lnTo>
                        <a:pt x="166" y="322"/>
                      </a:lnTo>
                      <a:lnTo>
                        <a:pt x="166" y="322"/>
                      </a:lnTo>
                      <a:lnTo>
                        <a:pt x="178" y="328"/>
                      </a:lnTo>
                      <a:lnTo>
                        <a:pt x="178" y="328"/>
                      </a:lnTo>
                      <a:lnTo>
                        <a:pt x="186" y="332"/>
                      </a:lnTo>
                      <a:lnTo>
                        <a:pt x="186" y="332"/>
                      </a:lnTo>
                      <a:lnTo>
                        <a:pt x="210" y="354"/>
                      </a:lnTo>
                      <a:lnTo>
                        <a:pt x="232" y="376"/>
                      </a:lnTo>
                      <a:lnTo>
                        <a:pt x="250" y="396"/>
                      </a:lnTo>
                      <a:lnTo>
                        <a:pt x="256" y="408"/>
                      </a:lnTo>
                      <a:lnTo>
                        <a:pt x="260" y="418"/>
                      </a:lnTo>
                      <a:lnTo>
                        <a:pt x="260" y="418"/>
                      </a:lnTo>
                      <a:lnTo>
                        <a:pt x="256" y="428"/>
                      </a:lnTo>
                      <a:lnTo>
                        <a:pt x="248" y="438"/>
                      </a:lnTo>
                      <a:lnTo>
                        <a:pt x="232" y="460"/>
                      </a:lnTo>
                      <a:lnTo>
                        <a:pt x="208" y="482"/>
                      </a:lnTo>
                      <a:lnTo>
                        <a:pt x="184" y="504"/>
                      </a:lnTo>
                      <a:lnTo>
                        <a:pt x="184" y="504"/>
                      </a:lnTo>
                      <a:lnTo>
                        <a:pt x="178" y="508"/>
                      </a:lnTo>
                      <a:lnTo>
                        <a:pt x="178" y="508"/>
                      </a:lnTo>
                      <a:lnTo>
                        <a:pt x="164" y="514"/>
                      </a:lnTo>
                      <a:lnTo>
                        <a:pt x="22" y="480"/>
                      </a:lnTo>
                      <a:lnTo>
                        <a:pt x="18" y="490"/>
                      </a:lnTo>
                      <a:lnTo>
                        <a:pt x="142" y="526"/>
                      </a:lnTo>
                      <a:lnTo>
                        <a:pt x="142" y="526"/>
                      </a:lnTo>
                      <a:lnTo>
                        <a:pt x="84" y="558"/>
                      </a:lnTo>
                      <a:lnTo>
                        <a:pt x="8" y="540"/>
                      </a:lnTo>
                      <a:lnTo>
                        <a:pt x="6" y="548"/>
                      </a:lnTo>
                      <a:lnTo>
                        <a:pt x="68" y="568"/>
                      </a:lnTo>
                      <a:lnTo>
                        <a:pt x="68" y="568"/>
                      </a:lnTo>
                      <a:lnTo>
                        <a:pt x="36" y="590"/>
                      </a:lnTo>
                      <a:lnTo>
                        <a:pt x="4" y="616"/>
                      </a:lnTo>
                      <a:lnTo>
                        <a:pt x="2" y="618"/>
                      </a:lnTo>
                      <a:lnTo>
                        <a:pt x="14" y="638"/>
                      </a:lnTo>
                      <a:lnTo>
                        <a:pt x="16" y="636"/>
                      </a:lnTo>
                      <a:lnTo>
                        <a:pt x="16" y="636"/>
                      </a:lnTo>
                      <a:lnTo>
                        <a:pt x="56" y="622"/>
                      </a:lnTo>
                      <a:lnTo>
                        <a:pt x="92" y="604"/>
                      </a:lnTo>
                      <a:lnTo>
                        <a:pt x="76" y="670"/>
                      </a:lnTo>
                      <a:lnTo>
                        <a:pt x="86" y="672"/>
                      </a:lnTo>
                      <a:lnTo>
                        <a:pt x="108" y="596"/>
                      </a:lnTo>
                      <a:lnTo>
                        <a:pt x="108" y="596"/>
                      </a:lnTo>
                      <a:lnTo>
                        <a:pt x="136" y="578"/>
                      </a:lnTo>
                      <a:lnTo>
                        <a:pt x="164" y="562"/>
                      </a:lnTo>
                      <a:lnTo>
                        <a:pt x="132" y="688"/>
                      </a:lnTo>
                      <a:lnTo>
                        <a:pt x="144" y="692"/>
                      </a:lnTo>
                      <a:lnTo>
                        <a:pt x="186" y="546"/>
                      </a:lnTo>
                      <a:lnTo>
                        <a:pt x="186" y="546"/>
                      </a:lnTo>
                      <a:lnTo>
                        <a:pt x="196" y="540"/>
                      </a:lnTo>
                      <a:lnTo>
                        <a:pt x="196" y="540"/>
                      </a:lnTo>
                      <a:lnTo>
                        <a:pt x="204" y="534"/>
                      </a:lnTo>
                      <a:lnTo>
                        <a:pt x="204" y="534"/>
                      </a:lnTo>
                      <a:lnTo>
                        <a:pt x="230" y="526"/>
                      </a:lnTo>
                      <a:lnTo>
                        <a:pt x="256" y="518"/>
                      </a:lnTo>
                      <a:lnTo>
                        <a:pt x="280" y="514"/>
                      </a:lnTo>
                      <a:lnTo>
                        <a:pt x="300" y="512"/>
                      </a:lnTo>
                      <a:lnTo>
                        <a:pt x="300" y="512"/>
                      </a:lnTo>
                      <a:lnTo>
                        <a:pt x="316" y="514"/>
                      </a:lnTo>
                      <a:lnTo>
                        <a:pt x="316" y="514"/>
                      </a:lnTo>
                      <a:lnTo>
                        <a:pt x="322" y="522"/>
                      </a:lnTo>
                      <a:lnTo>
                        <a:pt x="328" y="534"/>
                      </a:lnTo>
                      <a:lnTo>
                        <a:pt x="338" y="560"/>
                      </a:lnTo>
                      <a:lnTo>
                        <a:pt x="346" y="590"/>
                      </a:lnTo>
                      <a:lnTo>
                        <a:pt x="352" y="624"/>
                      </a:lnTo>
                      <a:lnTo>
                        <a:pt x="352" y="624"/>
                      </a:lnTo>
                      <a:lnTo>
                        <a:pt x="352" y="630"/>
                      </a:lnTo>
                      <a:lnTo>
                        <a:pt x="352" y="630"/>
                      </a:lnTo>
                      <a:lnTo>
                        <a:pt x="352" y="644"/>
                      </a:lnTo>
                      <a:lnTo>
                        <a:pt x="250" y="750"/>
                      </a:lnTo>
                      <a:lnTo>
                        <a:pt x="258" y="760"/>
                      </a:lnTo>
                      <a:lnTo>
                        <a:pt x="350" y="670"/>
                      </a:lnTo>
                      <a:lnTo>
                        <a:pt x="350" y="670"/>
                      </a:lnTo>
                      <a:lnTo>
                        <a:pt x="350" y="736"/>
                      </a:lnTo>
                      <a:lnTo>
                        <a:pt x="296" y="792"/>
                      </a:lnTo>
                      <a:lnTo>
                        <a:pt x="302" y="800"/>
                      </a:lnTo>
                      <a:lnTo>
                        <a:pt x="350" y="754"/>
                      </a:lnTo>
                      <a:lnTo>
                        <a:pt x="350" y="754"/>
                      </a:lnTo>
                      <a:lnTo>
                        <a:pt x="352" y="794"/>
                      </a:lnTo>
                      <a:lnTo>
                        <a:pt x="360" y="836"/>
                      </a:lnTo>
                      <a:lnTo>
                        <a:pt x="360" y="840"/>
                      </a:lnTo>
                      <a:lnTo>
                        <a:pt x="364" y="840"/>
                      </a:lnTo>
                      <a:lnTo>
                        <a:pt x="364" y="840"/>
                      </a:lnTo>
                      <a:lnTo>
                        <a:pt x="368" y="840"/>
                      </a:lnTo>
                      <a:lnTo>
                        <a:pt x="384" y="840"/>
                      </a:lnTo>
                      <a:lnTo>
                        <a:pt x="384" y="836"/>
                      </a:lnTo>
                      <a:lnTo>
                        <a:pt x="384" y="836"/>
                      </a:lnTo>
                      <a:lnTo>
                        <a:pt x="390" y="794"/>
                      </a:lnTo>
                      <a:lnTo>
                        <a:pt x="394" y="752"/>
                      </a:lnTo>
                      <a:lnTo>
                        <a:pt x="442" y="800"/>
                      </a:lnTo>
                      <a:lnTo>
                        <a:pt x="450" y="792"/>
                      </a:lnTo>
                      <a:lnTo>
                        <a:pt x="394" y="734"/>
                      </a:lnTo>
                      <a:lnTo>
                        <a:pt x="394" y="734"/>
                      </a:lnTo>
                      <a:lnTo>
                        <a:pt x="394" y="700"/>
                      </a:lnTo>
                      <a:lnTo>
                        <a:pt x="392" y="668"/>
                      </a:lnTo>
                      <a:lnTo>
                        <a:pt x="486" y="760"/>
                      </a:lnTo>
                      <a:lnTo>
                        <a:pt x="496" y="750"/>
                      </a:lnTo>
                      <a:lnTo>
                        <a:pt x="390" y="642"/>
                      </a:lnTo>
                      <a:lnTo>
                        <a:pt x="390" y="642"/>
                      </a:lnTo>
                      <a:lnTo>
                        <a:pt x="390" y="630"/>
                      </a:lnTo>
                      <a:lnTo>
                        <a:pt x="390" y="630"/>
                      </a:lnTo>
                      <a:lnTo>
                        <a:pt x="390" y="620"/>
                      </a:lnTo>
                      <a:lnTo>
                        <a:pt x="390" y="620"/>
                      </a:lnTo>
                      <a:lnTo>
                        <a:pt x="396" y="588"/>
                      </a:lnTo>
                      <a:lnTo>
                        <a:pt x="404" y="558"/>
                      </a:lnTo>
                      <a:lnTo>
                        <a:pt x="414" y="532"/>
                      </a:lnTo>
                      <a:lnTo>
                        <a:pt x="420" y="522"/>
                      </a:lnTo>
                      <a:lnTo>
                        <a:pt x="426" y="514"/>
                      </a:lnTo>
                      <a:lnTo>
                        <a:pt x="426" y="514"/>
                      </a:lnTo>
                      <a:lnTo>
                        <a:pt x="442" y="512"/>
                      </a:lnTo>
                      <a:lnTo>
                        <a:pt x="442" y="512"/>
                      </a:lnTo>
                      <a:lnTo>
                        <a:pt x="464" y="514"/>
                      </a:lnTo>
                      <a:lnTo>
                        <a:pt x="488" y="518"/>
                      </a:lnTo>
                      <a:lnTo>
                        <a:pt x="514" y="526"/>
                      </a:lnTo>
                      <a:lnTo>
                        <a:pt x="540" y="536"/>
                      </a:lnTo>
                      <a:lnTo>
                        <a:pt x="540" y="536"/>
                      </a:lnTo>
                      <a:lnTo>
                        <a:pt x="546" y="540"/>
                      </a:lnTo>
                      <a:lnTo>
                        <a:pt x="546" y="540"/>
                      </a:lnTo>
                      <a:lnTo>
                        <a:pt x="558" y="548"/>
                      </a:lnTo>
                      <a:lnTo>
                        <a:pt x="600" y="688"/>
                      </a:lnTo>
                      <a:lnTo>
                        <a:pt x="610" y="686"/>
                      </a:lnTo>
                      <a:lnTo>
                        <a:pt x="580" y="562"/>
                      </a:lnTo>
                      <a:lnTo>
                        <a:pt x="580" y="562"/>
                      </a:lnTo>
                      <a:lnTo>
                        <a:pt x="636" y="596"/>
                      </a:lnTo>
                      <a:lnTo>
                        <a:pt x="658" y="670"/>
                      </a:lnTo>
                      <a:lnTo>
                        <a:pt x="668" y="668"/>
                      </a:lnTo>
                      <a:lnTo>
                        <a:pt x="652" y="604"/>
                      </a:lnTo>
                      <a:lnTo>
                        <a:pt x="652" y="604"/>
                      </a:lnTo>
                      <a:lnTo>
                        <a:pt x="688" y="620"/>
                      </a:lnTo>
                      <a:lnTo>
                        <a:pt x="726" y="636"/>
                      </a:lnTo>
                      <a:lnTo>
                        <a:pt x="730" y="636"/>
                      </a:lnTo>
                      <a:lnTo>
                        <a:pt x="740" y="616"/>
                      </a:lnTo>
                      <a:lnTo>
                        <a:pt x="738" y="614"/>
                      </a:lnTo>
                      <a:close/>
                    </a:path>
                  </a:pathLst>
                </a:custGeom>
                <a:solidFill>
                  <a:srgbClr val="FEFFFF">
                    <a:alpha val="2000"/>
                  </a:srgbClr>
                </a:solidFill>
                <a:ln>
                  <a:noFill/>
                </a:ln>
                <a:effectLst>
                  <a:glow rad="101600">
                    <a:srgbClr val="FEFEFE">
                      <a:alpha val="4000"/>
                    </a:srgbClr>
                  </a:glow>
                </a:effectLst>
                <a:extLst>
                  <a:ext uri="{91240B29-F687-4F45-9708-019B960494DF}">
                    <a14:hiddenLine xmlns:a14="http://schemas.microsoft.com/office/drawing/2010/main" w="9525">
                      <a:solidFill>
                        <a:srgbClr val="000000"/>
                      </a:solidFill>
                      <a:round/>
                    </a14:hiddenLine>
                  </a:ext>
                </a:extLst>
              </p:spPr>
              <p:txBody>
                <a:bodyPr/>
                <a:lstStyle/>
                <a:p>
                  <a:pPr eaLnBrk="0" hangingPunct="0">
                    <a:defRPr/>
                  </a:pPr>
                  <a:endParaRPr lang="en-US"/>
                </a:p>
              </p:txBody>
            </p:sp>
          </p:grpSp>
          <p:grpSp>
            <p:nvGrpSpPr>
              <p:cNvPr id="1041" name="Group 50"/>
              <p:cNvGrpSpPr/>
              <p:nvPr/>
            </p:nvGrpSpPr>
            <p:grpSpPr bwMode="auto">
              <a:xfrm>
                <a:off x="7693251" y="122250"/>
                <a:ext cx="1404769" cy="5155321"/>
                <a:chOff x="7693251" y="122250"/>
                <a:chExt cx="1404769" cy="5155321"/>
              </a:xfrm>
            </p:grpSpPr>
            <p:sp>
              <p:nvSpPr>
                <p:cNvPr id="231" name="Freeform 45"/>
                <p:cNvSpPr>
                  <a:spLocks noChangeAspect="1" noEditPoints="1"/>
                </p:cNvSpPr>
                <p:nvPr/>
              </p:nvSpPr>
              <p:spPr bwMode="auto">
                <a:xfrm rot="20600525">
                  <a:off x="7870177" y="4209243"/>
                  <a:ext cx="943524" cy="1068328"/>
                </a:xfrm>
                <a:custGeom>
                  <a:avLst/>
                  <a:gdLst>
                    <a:gd name="T0" fmla="*/ 554 w 756"/>
                    <a:gd name="T1" fmla="*/ 508 h 856"/>
                    <a:gd name="T2" fmla="*/ 482 w 756"/>
                    <a:gd name="T3" fmla="*/ 444 h 856"/>
                    <a:gd name="T4" fmla="*/ 482 w 756"/>
                    <a:gd name="T5" fmla="*/ 416 h 856"/>
                    <a:gd name="T6" fmla="*/ 714 w 756"/>
                    <a:gd name="T7" fmla="*/ 390 h 856"/>
                    <a:gd name="T8" fmla="*/ 754 w 756"/>
                    <a:gd name="T9" fmla="*/ 228 h 856"/>
                    <a:gd name="T10" fmla="*/ 754 w 756"/>
                    <a:gd name="T11" fmla="*/ 222 h 856"/>
                    <a:gd name="T12" fmla="*/ 556 w 756"/>
                    <a:gd name="T13" fmla="*/ 304 h 856"/>
                    <a:gd name="T14" fmla="*/ 534 w 756"/>
                    <a:gd name="T15" fmla="*/ 316 h 856"/>
                    <a:gd name="T16" fmla="*/ 444 w 756"/>
                    <a:gd name="T17" fmla="*/ 348 h 856"/>
                    <a:gd name="T18" fmla="*/ 406 w 756"/>
                    <a:gd name="T19" fmla="*/ 330 h 856"/>
                    <a:gd name="T20" fmla="*/ 504 w 756"/>
                    <a:gd name="T21" fmla="*/ 110 h 856"/>
                    <a:gd name="T22" fmla="*/ 388 w 756"/>
                    <a:gd name="T23" fmla="*/ 0 h 856"/>
                    <a:gd name="T24" fmla="*/ 358 w 756"/>
                    <a:gd name="T25" fmla="*/ 214 h 856"/>
                    <a:gd name="T26" fmla="*/ 358 w 756"/>
                    <a:gd name="T27" fmla="*/ 238 h 856"/>
                    <a:gd name="T28" fmla="*/ 340 w 756"/>
                    <a:gd name="T29" fmla="*/ 334 h 856"/>
                    <a:gd name="T30" fmla="*/ 308 w 756"/>
                    <a:gd name="T31" fmla="*/ 356 h 856"/>
                    <a:gd name="T32" fmla="*/ 166 w 756"/>
                    <a:gd name="T33" fmla="*/ 160 h 856"/>
                    <a:gd name="T34" fmla="*/ 12 w 756"/>
                    <a:gd name="T35" fmla="*/ 204 h 856"/>
                    <a:gd name="T36" fmla="*/ 2 w 756"/>
                    <a:gd name="T37" fmla="*/ 220 h 856"/>
                    <a:gd name="T38" fmla="*/ 38 w 756"/>
                    <a:gd name="T39" fmla="*/ 380 h 856"/>
                    <a:gd name="T40" fmla="*/ 282 w 756"/>
                    <a:gd name="T41" fmla="*/ 402 h 856"/>
                    <a:gd name="T42" fmla="*/ 278 w 756"/>
                    <a:gd name="T43" fmla="*/ 430 h 856"/>
                    <a:gd name="T44" fmla="*/ 280 w 756"/>
                    <a:gd name="T45" fmla="*/ 452 h 856"/>
                    <a:gd name="T46" fmla="*/ 38 w 756"/>
                    <a:gd name="T47" fmla="*/ 480 h 856"/>
                    <a:gd name="T48" fmla="*/ 2 w 756"/>
                    <a:gd name="T49" fmla="*/ 636 h 856"/>
                    <a:gd name="T50" fmla="*/ 12 w 756"/>
                    <a:gd name="T51" fmla="*/ 654 h 856"/>
                    <a:gd name="T52" fmla="*/ 176 w 756"/>
                    <a:gd name="T53" fmla="*/ 702 h 856"/>
                    <a:gd name="T54" fmla="*/ 306 w 756"/>
                    <a:gd name="T55" fmla="*/ 500 h 856"/>
                    <a:gd name="T56" fmla="*/ 338 w 756"/>
                    <a:gd name="T57" fmla="*/ 522 h 856"/>
                    <a:gd name="T58" fmla="*/ 244 w 756"/>
                    <a:gd name="T59" fmla="*/ 740 h 856"/>
                    <a:gd name="T60" fmla="*/ 364 w 756"/>
                    <a:gd name="T61" fmla="*/ 856 h 856"/>
                    <a:gd name="T62" fmla="*/ 390 w 756"/>
                    <a:gd name="T63" fmla="*/ 856 h 856"/>
                    <a:gd name="T64" fmla="*/ 512 w 756"/>
                    <a:gd name="T65" fmla="*/ 740 h 856"/>
                    <a:gd name="T66" fmla="*/ 402 w 756"/>
                    <a:gd name="T67" fmla="*/ 530 h 856"/>
                    <a:gd name="T68" fmla="*/ 440 w 756"/>
                    <a:gd name="T69" fmla="*/ 512 h 856"/>
                    <a:gd name="T70" fmla="*/ 580 w 756"/>
                    <a:gd name="T71" fmla="*/ 702 h 856"/>
                    <a:gd name="T72" fmla="*/ 744 w 756"/>
                    <a:gd name="T73" fmla="*/ 656 h 856"/>
                    <a:gd name="T74" fmla="*/ 748 w 756"/>
                    <a:gd name="T75" fmla="*/ 646 h 856"/>
                    <a:gd name="T76" fmla="*/ 716 w 756"/>
                    <a:gd name="T77" fmla="*/ 480 h 856"/>
                    <a:gd name="T78" fmla="*/ 366 w 756"/>
                    <a:gd name="T79" fmla="*/ 498 h 856"/>
                    <a:gd name="T80" fmla="*/ 330 w 756"/>
                    <a:gd name="T81" fmla="*/ 480 h 856"/>
                    <a:gd name="T82" fmla="*/ 312 w 756"/>
                    <a:gd name="T83" fmla="*/ 444 h 856"/>
                    <a:gd name="T84" fmla="*/ 312 w 756"/>
                    <a:gd name="T85" fmla="*/ 416 h 856"/>
                    <a:gd name="T86" fmla="*/ 330 w 756"/>
                    <a:gd name="T87" fmla="*/ 380 h 856"/>
                    <a:gd name="T88" fmla="*/ 366 w 756"/>
                    <a:gd name="T89" fmla="*/ 360 h 856"/>
                    <a:gd name="T90" fmla="*/ 394 w 756"/>
                    <a:gd name="T91" fmla="*/ 360 h 856"/>
                    <a:gd name="T92" fmla="*/ 430 w 756"/>
                    <a:gd name="T93" fmla="*/ 380 h 856"/>
                    <a:gd name="T94" fmla="*/ 448 w 756"/>
                    <a:gd name="T95" fmla="*/ 416 h 856"/>
                    <a:gd name="T96" fmla="*/ 448 w 756"/>
                    <a:gd name="T97" fmla="*/ 444 h 856"/>
                    <a:gd name="T98" fmla="*/ 430 w 756"/>
                    <a:gd name="T99" fmla="*/ 480 h 856"/>
                    <a:gd name="T100" fmla="*/ 394 w 756"/>
                    <a:gd name="T101" fmla="*/ 498 h 8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756" h="856">
                      <a:moveTo>
                        <a:pt x="716" y="480"/>
                      </a:moveTo>
                      <a:lnTo>
                        <a:pt x="714" y="468"/>
                      </a:lnTo>
                      <a:lnTo>
                        <a:pt x="554" y="508"/>
                      </a:lnTo>
                      <a:lnTo>
                        <a:pt x="478" y="460"/>
                      </a:lnTo>
                      <a:lnTo>
                        <a:pt x="478" y="460"/>
                      </a:lnTo>
                      <a:lnTo>
                        <a:pt x="482" y="444"/>
                      </a:lnTo>
                      <a:lnTo>
                        <a:pt x="482" y="430"/>
                      </a:lnTo>
                      <a:lnTo>
                        <a:pt x="482" y="430"/>
                      </a:lnTo>
                      <a:lnTo>
                        <a:pt x="482" y="416"/>
                      </a:lnTo>
                      <a:lnTo>
                        <a:pt x="480" y="404"/>
                      </a:lnTo>
                      <a:lnTo>
                        <a:pt x="558" y="352"/>
                      </a:lnTo>
                      <a:lnTo>
                        <a:pt x="714" y="390"/>
                      </a:lnTo>
                      <a:lnTo>
                        <a:pt x="716" y="380"/>
                      </a:lnTo>
                      <a:lnTo>
                        <a:pt x="580" y="340"/>
                      </a:lnTo>
                      <a:lnTo>
                        <a:pt x="754" y="228"/>
                      </a:lnTo>
                      <a:lnTo>
                        <a:pt x="756" y="226"/>
                      </a:lnTo>
                      <a:lnTo>
                        <a:pt x="754" y="222"/>
                      </a:lnTo>
                      <a:lnTo>
                        <a:pt x="754" y="222"/>
                      </a:lnTo>
                      <a:lnTo>
                        <a:pt x="750" y="214"/>
                      </a:lnTo>
                      <a:lnTo>
                        <a:pt x="744" y="204"/>
                      </a:lnTo>
                      <a:lnTo>
                        <a:pt x="556" y="304"/>
                      </a:lnTo>
                      <a:lnTo>
                        <a:pt x="590" y="160"/>
                      </a:lnTo>
                      <a:lnTo>
                        <a:pt x="580" y="158"/>
                      </a:lnTo>
                      <a:lnTo>
                        <a:pt x="534" y="316"/>
                      </a:lnTo>
                      <a:lnTo>
                        <a:pt x="454" y="358"/>
                      </a:lnTo>
                      <a:lnTo>
                        <a:pt x="454" y="358"/>
                      </a:lnTo>
                      <a:lnTo>
                        <a:pt x="444" y="348"/>
                      </a:lnTo>
                      <a:lnTo>
                        <a:pt x="432" y="342"/>
                      </a:lnTo>
                      <a:lnTo>
                        <a:pt x="420" y="336"/>
                      </a:lnTo>
                      <a:lnTo>
                        <a:pt x="406" y="330"/>
                      </a:lnTo>
                      <a:lnTo>
                        <a:pt x="402" y="234"/>
                      </a:lnTo>
                      <a:lnTo>
                        <a:pt x="512" y="120"/>
                      </a:lnTo>
                      <a:lnTo>
                        <a:pt x="504" y="110"/>
                      </a:lnTo>
                      <a:lnTo>
                        <a:pt x="400" y="210"/>
                      </a:lnTo>
                      <a:lnTo>
                        <a:pt x="392" y="0"/>
                      </a:lnTo>
                      <a:lnTo>
                        <a:pt x="388" y="0"/>
                      </a:lnTo>
                      <a:lnTo>
                        <a:pt x="372" y="0"/>
                      </a:lnTo>
                      <a:lnTo>
                        <a:pt x="366" y="0"/>
                      </a:lnTo>
                      <a:lnTo>
                        <a:pt x="358" y="214"/>
                      </a:lnTo>
                      <a:lnTo>
                        <a:pt x="252" y="110"/>
                      </a:lnTo>
                      <a:lnTo>
                        <a:pt x="244" y="120"/>
                      </a:lnTo>
                      <a:lnTo>
                        <a:pt x="358" y="238"/>
                      </a:lnTo>
                      <a:lnTo>
                        <a:pt x="354" y="330"/>
                      </a:lnTo>
                      <a:lnTo>
                        <a:pt x="354" y="330"/>
                      </a:lnTo>
                      <a:lnTo>
                        <a:pt x="340" y="334"/>
                      </a:lnTo>
                      <a:lnTo>
                        <a:pt x="330" y="340"/>
                      </a:lnTo>
                      <a:lnTo>
                        <a:pt x="318" y="348"/>
                      </a:lnTo>
                      <a:lnTo>
                        <a:pt x="308" y="356"/>
                      </a:lnTo>
                      <a:lnTo>
                        <a:pt x="222" y="312"/>
                      </a:lnTo>
                      <a:lnTo>
                        <a:pt x="176" y="158"/>
                      </a:lnTo>
                      <a:lnTo>
                        <a:pt x="166" y="160"/>
                      </a:lnTo>
                      <a:lnTo>
                        <a:pt x="200" y="300"/>
                      </a:lnTo>
                      <a:lnTo>
                        <a:pt x="16" y="204"/>
                      </a:lnTo>
                      <a:lnTo>
                        <a:pt x="12" y="204"/>
                      </a:lnTo>
                      <a:lnTo>
                        <a:pt x="10" y="206"/>
                      </a:lnTo>
                      <a:lnTo>
                        <a:pt x="2" y="220"/>
                      </a:lnTo>
                      <a:lnTo>
                        <a:pt x="2" y="220"/>
                      </a:lnTo>
                      <a:lnTo>
                        <a:pt x="0" y="224"/>
                      </a:lnTo>
                      <a:lnTo>
                        <a:pt x="180" y="338"/>
                      </a:lnTo>
                      <a:lnTo>
                        <a:pt x="38" y="380"/>
                      </a:lnTo>
                      <a:lnTo>
                        <a:pt x="42" y="390"/>
                      </a:lnTo>
                      <a:lnTo>
                        <a:pt x="202" y="352"/>
                      </a:lnTo>
                      <a:lnTo>
                        <a:pt x="282" y="402"/>
                      </a:lnTo>
                      <a:lnTo>
                        <a:pt x="282" y="402"/>
                      </a:lnTo>
                      <a:lnTo>
                        <a:pt x="278" y="416"/>
                      </a:lnTo>
                      <a:lnTo>
                        <a:pt x="278" y="430"/>
                      </a:lnTo>
                      <a:lnTo>
                        <a:pt x="278" y="430"/>
                      </a:lnTo>
                      <a:lnTo>
                        <a:pt x="278" y="442"/>
                      </a:lnTo>
                      <a:lnTo>
                        <a:pt x="280" y="452"/>
                      </a:lnTo>
                      <a:lnTo>
                        <a:pt x="198" y="506"/>
                      </a:lnTo>
                      <a:lnTo>
                        <a:pt x="42" y="468"/>
                      </a:lnTo>
                      <a:lnTo>
                        <a:pt x="38" y="480"/>
                      </a:lnTo>
                      <a:lnTo>
                        <a:pt x="176" y="520"/>
                      </a:lnTo>
                      <a:lnTo>
                        <a:pt x="0" y="632"/>
                      </a:lnTo>
                      <a:lnTo>
                        <a:pt x="2" y="636"/>
                      </a:lnTo>
                      <a:lnTo>
                        <a:pt x="2" y="636"/>
                      </a:lnTo>
                      <a:lnTo>
                        <a:pt x="2" y="638"/>
                      </a:lnTo>
                      <a:lnTo>
                        <a:pt x="12" y="654"/>
                      </a:lnTo>
                      <a:lnTo>
                        <a:pt x="200" y="554"/>
                      </a:lnTo>
                      <a:lnTo>
                        <a:pt x="166" y="698"/>
                      </a:lnTo>
                      <a:lnTo>
                        <a:pt x="176" y="702"/>
                      </a:lnTo>
                      <a:lnTo>
                        <a:pt x="222" y="542"/>
                      </a:lnTo>
                      <a:lnTo>
                        <a:pt x="306" y="500"/>
                      </a:lnTo>
                      <a:lnTo>
                        <a:pt x="306" y="500"/>
                      </a:lnTo>
                      <a:lnTo>
                        <a:pt x="316" y="508"/>
                      </a:lnTo>
                      <a:lnTo>
                        <a:pt x="326" y="516"/>
                      </a:lnTo>
                      <a:lnTo>
                        <a:pt x="338" y="522"/>
                      </a:lnTo>
                      <a:lnTo>
                        <a:pt x="350" y="528"/>
                      </a:lnTo>
                      <a:lnTo>
                        <a:pt x="354" y="624"/>
                      </a:lnTo>
                      <a:lnTo>
                        <a:pt x="244" y="740"/>
                      </a:lnTo>
                      <a:lnTo>
                        <a:pt x="252" y="748"/>
                      </a:lnTo>
                      <a:lnTo>
                        <a:pt x="356" y="648"/>
                      </a:lnTo>
                      <a:lnTo>
                        <a:pt x="364" y="856"/>
                      </a:lnTo>
                      <a:lnTo>
                        <a:pt x="368" y="856"/>
                      </a:lnTo>
                      <a:lnTo>
                        <a:pt x="384" y="856"/>
                      </a:lnTo>
                      <a:lnTo>
                        <a:pt x="390" y="856"/>
                      </a:lnTo>
                      <a:lnTo>
                        <a:pt x="398" y="644"/>
                      </a:lnTo>
                      <a:lnTo>
                        <a:pt x="504" y="748"/>
                      </a:lnTo>
                      <a:lnTo>
                        <a:pt x="512" y="740"/>
                      </a:lnTo>
                      <a:lnTo>
                        <a:pt x="398" y="620"/>
                      </a:lnTo>
                      <a:lnTo>
                        <a:pt x="402" y="530"/>
                      </a:lnTo>
                      <a:lnTo>
                        <a:pt x="402" y="530"/>
                      </a:lnTo>
                      <a:lnTo>
                        <a:pt x="416" y="526"/>
                      </a:lnTo>
                      <a:lnTo>
                        <a:pt x="428" y="520"/>
                      </a:lnTo>
                      <a:lnTo>
                        <a:pt x="440" y="512"/>
                      </a:lnTo>
                      <a:lnTo>
                        <a:pt x="450" y="504"/>
                      </a:lnTo>
                      <a:lnTo>
                        <a:pt x="534" y="548"/>
                      </a:lnTo>
                      <a:lnTo>
                        <a:pt x="580" y="702"/>
                      </a:lnTo>
                      <a:lnTo>
                        <a:pt x="590" y="698"/>
                      </a:lnTo>
                      <a:lnTo>
                        <a:pt x="556" y="558"/>
                      </a:lnTo>
                      <a:lnTo>
                        <a:pt x="744" y="656"/>
                      </a:lnTo>
                      <a:lnTo>
                        <a:pt x="746" y="652"/>
                      </a:lnTo>
                      <a:lnTo>
                        <a:pt x="746" y="652"/>
                      </a:lnTo>
                      <a:lnTo>
                        <a:pt x="748" y="646"/>
                      </a:lnTo>
                      <a:lnTo>
                        <a:pt x="756" y="634"/>
                      </a:lnTo>
                      <a:lnTo>
                        <a:pt x="574" y="520"/>
                      </a:lnTo>
                      <a:lnTo>
                        <a:pt x="716" y="480"/>
                      </a:lnTo>
                      <a:close/>
                      <a:moveTo>
                        <a:pt x="380" y="500"/>
                      </a:moveTo>
                      <a:lnTo>
                        <a:pt x="380" y="500"/>
                      </a:lnTo>
                      <a:lnTo>
                        <a:pt x="366" y="498"/>
                      </a:lnTo>
                      <a:lnTo>
                        <a:pt x="352" y="494"/>
                      </a:lnTo>
                      <a:lnTo>
                        <a:pt x="340" y="488"/>
                      </a:lnTo>
                      <a:lnTo>
                        <a:pt x="330" y="480"/>
                      </a:lnTo>
                      <a:lnTo>
                        <a:pt x="322" y="468"/>
                      </a:lnTo>
                      <a:lnTo>
                        <a:pt x="316" y="456"/>
                      </a:lnTo>
                      <a:lnTo>
                        <a:pt x="312" y="444"/>
                      </a:lnTo>
                      <a:lnTo>
                        <a:pt x="310" y="430"/>
                      </a:lnTo>
                      <a:lnTo>
                        <a:pt x="310" y="430"/>
                      </a:lnTo>
                      <a:lnTo>
                        <a:pt x="312" y="416"/>
                      </a:lnTo>
                      <a:lnTo>
                        <a:pt x="316" y="402"/>
                      </a:lnTo>
                      <a:lnTo>
                        <a:pt x="322" y="390"/>
                      </a:lnTo>
                      <a:lnTo>
                        <a:pt x="330" y="380"/>
                      </a:lnTo>
                      <a:lnTo>
                        <a:pt x="340" y="372"/>
                      </a:lnTo>
                      <a:lnTo>
                        <a:pt x="352" y="364"/>
                      </a:lnTo>
                      <a:lnTo>
                        <a:pt x="366" y="360"/>
                      </a:lnTo>
                      <a:lnTo>
                        <a:pt x="380" y="358"/>
                      </a:lnTo>
                      <a:lnTo>
                        <a:pt x="380" y="358"/>
                      </a:lnTo>
                      <a:lnTo>
                        <a:pt x="394" y="360"/>
                      </a:lnTo>
                      <a:lnTo>
                        <a:pt x="408" y="364"/>
                      </a:lnTo>
                      <a:lnTo>
                        <a:pt x="420" y="372"/>
                      </a:lnTo>
                      <a:lnTo>
                        <a:pt x="430" y="380"/>
                      </a:lnTo>
                      <a:lnTo>
                        <a:pt x="438" y="390"/>
                      </a:lnTo>
                      <a:lnTo>
                        <a:pt x="444" y="402"/>
                      </a:lnTo>
                      <a:lnTo>
                        <a:pt x="448" y="416"/>
                      </a:lnTo>
                      <a:lnTo>
                        <a:pt x="450" y="430"/>
                      </a:lnTo>
                      <a:lnTo>
                        <a:pt x="450" y="430"/>
                      </a:lnTo>
                      <a:lnTo>
                        <a:pt x="448" y="444"/>
                      </a:lnTo>
                      <a:lnTo>
                        <a:pt x="444" y="456"/>
                      </a:lnTo>
                      <a:lnTo>
                        <a:pt x="438" y="468"/>
                      </a:lnTo>
                      <a:lnTo>
                        <a:pt x="430" y="480"/>
                      </a:lnTo>
                      <a:lnTo>
                        <a:pt x="420" y="488"/>
                      </a:lnTo>
                      <a:lnTo>
                        <a:pt x="408" y="494"/>
                      </a:lnTo>
                      <a:lnTo>
                        <a:pt x="394" y="498"/>
                      </a:lnTo>
                      <a:lnTo>
                        <a:pt x="380" y="500"/>
                      </a:lnTo>
                      <a:lnTo>
                        <a:pt x="380" y="500"/>
                      </a:lnTo>
                      <a:close/>
                    </a:path>
                  </a:pathLst>
                </a:custGeom>
                <a:solidFill>
                  <a:srgbClr val="FEFFFF">
                    <a:alpha val="6000"/>
                  </a:srgbClr>
                </a:solidFill>
                <a:ln>
                  <a:solidFill>
                    <a:srgbClr val="FEFFFF">
                      <a:alpha val="4000"/>
                    </a:srgbClr>
                  </a:solidFill>
                </a:ln>
                <a:effectLst>
                  <a:glow rad="76200">
                    <a:srgbClr val="FEFFFF">
                      <a:alpha val="8000"/>
                    </a:srgbClr>
                  </a:glow>
                  <a:softEdge rad="12700"/>
                </a:effectLst>
              </p:spPr>
              <p:txBody>
                <a:bodyPr/>
                <a:lstStyle/>
                <a:p>
                  <a:pPr defTabSz="803275">
                    <a:defRPr/>
                  </a:pPr>
                  <a:endParaRPr lang="en-US" sz="3200">
                    <a:latin typeface="+mn-lt"/>
                    <a:cs typeface="+mn-cs"/>
                  </a:endParaRPr>
                </a:p>
              </p:txBody>
            </p:sp>
            <p:sp>
              <p:nvSpPr>
                <p:cNvPr id="232" name="Freeform 49"/>
                <p:cNvSpPr>
                  <a:spLocks noChangeAspect="1"/>
                </p:cNvSpPr>
                <p:nvPr/>
              </p:nvSpPr>
              <p:spPr bwMode="auto">
                <a:xfrm rot="19358761">
                  <a:off x="7693251" y="1112517"/>
                  <a:ext cx="853440" cy="975360"/>
                </a:xfrm>
                <a:custGeom>
                  <a:avLst/>
                  <a:gdLst>
                    <a:gd name="T0" fmla="*/ 722 w 728"/>
                    <a:gd name="T1" fmla="*/ 534 h 832"/>
                    <a:gd name="T2" fmla="*/ 712 w 728"/>
                    <a:gd name="T3" fmla="*/ 486 h 832"/>
                    <a:gd name="T4" fmla="*/ 442 w 728"/>
                    <a:gd name="T5" fmla="*/ 434 h 832"/>
                    <a:gd name="T6" fmla="*/ 446 w 728"/>
                    <a:gd name="T7" fmla="*/ 410 h 832"/>
                    <a:gd name="T8" fmla="*/ 568 w 728"/>
                    <a:gd name="T9" fmla="*/ 320 h 832"/>
                    <a:gd name="T10" fmla="*/ 588 w 728"/>
                    <a:gd name="T11" fmla="*/ 308 h 832"/>
                    <a:gd name="T12" fmla="*/ 724 w 728"/>
                    <a:gd name="T13" fmla="*/ 286 h 832"/>
                    <a:gd name="T14" fmla="*/ 728 w 728"/>
                    <a:gd name="T15" fmla="*/ 218 h 832"/>
                    <a:gd name="T16" fmla="*/ 720 w 728"/>
                    <a:gd name="T17" fmla="*/ 202 h 832"/>
                    <a:gd name="T18" fmla="*/ 656 w 728"/>
                    <a:gd name="T19" fmla="*/ 166 h 832"/>
                    <a:gd name="T20" fmla="*/ 568 w 728"/>
                    <a:gd name="T21" fmla="*/ 278 h 832"/>
                    <a:gd name="T22" fmla="*/ 546 w 728"/>
                    <a:gd name="T23" fmla="*/ 290 h 832"/>
                    <a:gd name="T24" fmla="*/ 416 w 728"/>
                    <a:gd name="T25" fmla="*/ 348 h 832"/>
                    <a:gd name="T26" fmla="*/ 390 w 728"/>
                    <a:gd name="T27" fmla="*/ 334 h 832"/>
                    <a:gd name="T28" fmla="*/ 476 w 728"/>
                    <a:gd name="T29" fmla="*/ 78 h 832"/>
                    <a:gd name="T30" fmla="*/ 440 w 728"/>
                    <a:gd name="T31" fmla="*/ 46 h 832"/>
                    <a:gd name="T32" fmla="*/ 376 w 728"/>
                    <a:gd name="T33" fmla="*/ 0 h 832"/>
                    <a:gd name="T34" fmla="*/ 352 w 728"/>
                    <a:gd name="T35" fmla="*/ 0 h 832"/>
                    <a:gd name="T36" fmla="*/ 288 w 728"/>
                    <a:gd name="T37" fmla="*/ 46 h 832"/>
                    <a:gd name="T38" fmla="*/ 252 w 728"/>
                    <a:gd name="T39" fmla="*/ 78 h 832"/>
                    <a:gd name="T40" fmla="*/ 342 w 728"/>
                    <a:gd name="T41" fmla="*/ 334 h 832"/>
                    <a:gd name="T42" fmla="*/ 310 w 728"/>
                    <a:gd name="T43" fmla="*/ 354 h 832"/>
                    <a:gd name="T44" fmla="*/ 128 w 728"/>
                    <a:gd name="T45" fmla="*/ 148 h 832"/>
                    <a:gd name="T46" fmla="*/ 82 w 728"/>
                    <a:gd name="T47" fmla="*/ 164 h 832"/>
                    <a:gd name="T48" fmla="*/ 16 w 728"/>
                    <a:gd name="T49" fmla="*/ 198 h 832"/>
                    <a:gd name="T50" fmla="*/ 78 w 728"/>
                    <a:gd name="T51" fmla="*/ 266 h 832"/>
                    <a:gd name="T52" fmla="*/ 92 w 728"/>
                    <a:gd name="T53" fmla="*/ 274 h 832"/>
                    <a:gd name="T54" fmla="*/ 20 w 728"/>
                    <a:gd name="T55" fmla="*/ 354 h 832"/>
                    <a:gd name="T56" fmla="*/ 288 w 728"/>
                    <a:gd name="T57" fmla="*/ 396 h 832"/>
                    <a:gd name="T58" fmla="*/ 288 w 728"/>
                    <a:gd name="T59" fmla="*/ 428 h 832"/>
                    <a:gd name="T60" fmla="*/ 16 w 728"/>
                    <a:gd name="T61" fmla="*/ 486 h 832"/>
                    <a:gd name="T62" fmla="*/ 6 w 728"/>
                    <a:gd name="T63" fmla="*/ 534 h 832"/>
                    <a:gd name="T64" fmla="*/ 2 w 728"/>
                    <a:gd name="T65" fmla="*/ 608 h 832"/>
                    <a:gd name="T66" fmla="*/ 2 w 728"/>
                    <a:gd name="T67" fmla="*/ 614 h 832"/>
                    <a:gd name="T68" fmla="*/ 92 w 728"/>
                    <a:gd name="T69" fmla="*/ 588 h 832"/>
                    <a:gd name="T70" fmla="*/ 108 w 728"/>
                    <a:gd name="T71" fmla="*/ 580 h 832"/>
                    <a:gd name="T72" fmla="*/ 140 w 728"/>
                    <a:gd name="T73" fmla="*/ 684 h 832"/>
                    <a:gd name="T74" fmla="*/ 312 w 728"/>
                    <a:gd name="T75" fmla="*/ 470 h 832"/>
                    <a:gd name="T76" fmla="*/ 344 w 728"/>
                    <a:gd name="T77" fmla="*/ 638 h 832"/>
                    <a:gd name="T78" fmla="*/ 344 w 728"/>
                    <a:gd name="T79" fmla="*/ 662 h 832"/>
                    <a:gd name="T80" fmla="*/ 296 w 728"/>
                    <a:gd name="T81" fmla="*/ 790 h 832"/>
                    <a:gd name="T82" fmla="*/ 354 w 728"/>
                    <a:gd name="T83" fmla="*/ 832 h 832"/>
                    <a:gd name="T84" fmla="*/ 376 w 728"/>
                    <a:gd name="T85" fmla="*/ 832 h 832"/>
                    <a:gd name="T86" fmla="*/ 440 w 728"/>
                    <a:gd name="T87" fmla="*/ 784 h 832"/>
                    <a:gd name="T88" fmla="*/ 476 w 728"/>
                    <a:gd name="T89" fmla="*/ 752 h 832"/>
                    <a:gd name="T90" fmla="*/ 386 w 728"/>
                    <a:gd name="T91" fmla="*/ 488 h 832"/>
                    <a:gd name="T92" fmla="*/ 416 w 728"/>
                    <a:gd name="T93" fmla="*/ 474 h 832"/>
                    <a:gd name="T94" fmla="*/ 600 w 728"/>
                    <a:gd name="T95" fmla="*/ 680 h 832"/>
                    <a:gd name="T96" fmla="*/ 646 w 728"/>
                    <a:gd name="T97" fmla="*/ 664 h 832"/>
                    <a:gd name="T98" fmla="*/ 712 w 728"/>
                    <a:gd name="T99" fmla="*/ 630 h 832"/>
                    <a:gd name="T100" fmla="*/ 718 w 728"/>
                    <a:gd name="T101" fmla="*/ 630 h 832"/>
                    <a:gd name="T102" fmla="*/ 728 w 728"/>
                    <a:gd name="T103" fmla="*/ 612 h 8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728" h="832">
                      <a:moveTo>
                        <a:pt x="650" y="564"/>
                      </a:moveTo>
                      <a:lnTo>
                        <a:pt x="724" y="542"/>
                      </a:lnTo>
                      <a:lnTo>
                        <a:pt x="722" y="534"/>
                      </a:lnTo>
                      <a:lnTo>
                        <a:pt x="636" y="554"/>
                      </a:lnTo>
                      <a:lnTo>
                        <a:pt x="584" y="522"/>
                      </a:lnTo>
                      <a:lnTo>
                        <a:pt x="712" y="486"/>
                      </a:lnTo>
                      <a:lnTo>
                        <a:pt x="708" y="474"/>
                      </a:lnTo>
                      <a:lnTo>
                        <a:pt x="564" y="510"/>
                      </a:lnTo>
                      <a:lnTo>
                        <a:pt x="442" y="434"/>
                      </a:lnTo>
                      <a:lnTo>
                        <a:pt x="442" y="434"/>
                      </a:lnTo>
                      <a:lnTo>
                        <a:pt x="444" y="422"/>
                      </a:lnTo>
                      <a:lnTo>
                        <a:pt x="446" y="410"/>
                      </a:lnTo>
                      <a:lnTo>
                        <a:pt x="446" y="410"/>
                      </a:lnTo>
                      <a:lnTo>
                        <a:pt x="444" y="398"/>
                      </a:lnTo>
                      <a:lnTo>
                        <a:pt x="568" y="320"/>
                      </a:lnTo>
                      <a:lnTo>
                        <a:pt x="708" y="354"/>
                      </a:lnTo>
                      <a:lnTo>
                        <a:pt x="712" y="344"/>
                      </a:lnTo>
                      <a:lnTo>
                        <a:pt x="588" y="308"/>
                      </a:lnTo>
                      <a:lnTo>
                        <a:pt x="638" y="276"/>
                      </a:lnTo>
                      <a:lnTo>
                        <a:pt x="722" y="296"/>
                      </a:lnTo>
                      <a:lnTo>
                        <a:pt x="724" y="286"/>
                      </a:lnTo>
                      <a:lnTo>
                        <a:pt x="654" y="266"/>
                      </a:lnTo>
                      <a:lnTo>
                        <a:pt x="726" y="220"/>
                      </a:lnTo>
                      <a:lnTo>
                        <a:pt x="728" y="218"/>
                      </a:lnTo>
                      <a:lnTo>
                        <a:pt x="726" y="216"/>
                      </a:lnTo>
                      <a:lnTo>
                        <a:pt x="720" y="202"/>
                      </a:lnTo>
                      <a:lnTo>
                        <a:pt x="720" y="202"/>
                      </a:lnTo>
                      <a:lnTo>
                        <a:pt x="716" y="198"/>
                      </a:lnTo>
                      <a:lnTo>
                        <a:pt x="636" y="240"/>
                      </a:lnTo>
                      <a:lnTo>
                        <a:pt x="656" y="166"/>
                      </a:lnTo>
                      <a:lnTo>
                        <a:pt x="646" y="164"/>
                      </a:lnTo>
                      <a:lnTo>
                        <a:pt x="620" y="250"/>
                      </a:lnTo>
                      <a:lnTo>
                        <a:pt x="568" y="278"/>
                      </a:lnTo>
                      <a:lnTo>
                        <a:pt x="600" y="148"/>
                      </a:lnTo>
                      <a:lnTo>
                        <a:pt x="588" y="146"/>
                      </a:lnTo>
                      <a:lnTo>
                        <a:pt x="546" y="290"/>
                      </a:lnTo>
                      <a:lnTo>
                        <a:pt x="424" y="356"/>
                      </a:lnTo>
                      <a:lnTo>
                        <a:pt x="424" y="356"/>
                      </a:lnTo>
                      <a:lnTo>
                        <a:pt x="416" y="348"/>
                      </a:lnTo>
                      <a:lnTo>
                        <a:pt x="408" y="342"/>
                      </a:lnTo>
                      <a:lnTo>
                        <a:pt x="398" y="338"/>
                      </a:lnTo>
                      <a:lnTo>
                        <a:pt x="390" y="334"/>
                      </a:lnTo>
                      <a:lnTo>
                        <a:pt x="384" y="192"/>
                      </a:lnTo>
                      <a:lnTo>
                        <a:pt x="484" y="86"/>
                      </a:lnTo>
                      <a:lnTo>
                        <a:pt x="476" y="78"/>
                      </a:lnTo>
                      <a:lnTo>
                        <a:pt x="384" y="168"/>
                      </a:lnTo>
                      <a:lnTo>
                        <a:pt x="380" y="108"/>
                      </a:lnTo>
                      <a:lnTo>
                        <a:pt x="440" y="46"/>
                      </a:lnTo>
                      <a:lnTo>
                        <a:pt x="432" y="38"/>
                      </a:lnTo>
                      <a:lnTo>
                        <a:pt x="380" y="88"/>
                      </a:lnTo>
                      <a:lnTo>
                        <a:pt x="376" y="0"/>
                      </a:lnTo>
                      <a:lnTo>
                        <a:pt x="374" y="0"/>
                      </a:lnTo>
                      <a:lnTo>
                        <a:pt x="358" y="0"/>
                      </a:lnTo>
                      <a:lnTo>
                        <a:pt x="352" y="0"/>
                      </a:lnTo>
                      <a:lnTo>
                        <a:pt x="350" y="90"/>
                      </a:lnTo>
                      <a:lnTo>
                        <a:pt x="296" y="38"/>
                      </a:lnTo>
                      <a:lnTo>
                        <a:pt x="288" y="46"/>
                      </a:lnTo>
                      <a:lnTo>
                        <a:pt x="350" y="110"/>
                      </a:lnTo>
                      <a:lnTo>
                        <a:pt x="348" y="170"/>
                      </a:lnTo>
                      <a:lnTo>
                        <a:pt x="252" y="78"/>
                      </a:lnTo>
                      <a:lnTo>
                        <a:pt x="244" y="86"/>
                      </a:lnTo>
                      <a:lnTo>
                        <a:pt x="346" y="194"/>
                      </a:lnTo>
                      <a:lnTo>
                        <a:pt x="342" y="334"/>
                      </a:lnTo>
                      <a:lnTo>
                        <a:pt x="342" y="334"/>
                      </a:lnTo>
                      <a:lnTo>
                        <a:pt x="324" y="342"/>
                      </a:lnTo>
                      <a:lnTo>
                        <a:pt x="310" y="354"/>
                      </a:lnTo>
                      <a:lnTo>
                        <a:pt x="180" y="286"/>
                      </a:lnTo>
                      <a:lnTo>
                        <a:pt x="140" y="146"/>
                      </a:lnTo>
                      <a:lnTo>
                        <a:pt x="128" y="148"/>
                      </a:lnTo>
                      <a:lnTo>
                        <a:pt x="160" y="274"/>
                      </a:lnTo>
                      <a:lnTo>
                        <a:pt x="106" y="246"/>
                      </a:lnTo>
                      <a:lnTo>
                        <a:pt x="82" y="164"/>
                      </a:lnTo>
                      <a:lnTo>
                        <a:pt x="72" y="166"/>
                      </a:lnTo>
                      <a:lnTo>
                        <a:pt x="90" y="238"/>
                      </a:lnTo>
                      <a:lnTo>
                        <a:pt x="16" y="198"/>
                      </a:lnTo>
                      <a:lnTo>
                        <a:pt x="12" y="196"/>
                      </a:lnTo>
                      <a:lnTo>
                        <a:pt x="0" y="218"/>
                      </a:lnTo>
                      <a:lnTo>
                        <a:pt x="78" y="266"/>
                      </a:lnTo>
                      <a:lnTo>
                        <a:pt x="4" y="286"/>
                      </a:lnTo>
                      <a:lnTo>
                        <a:pt x="6" y="296"/>
                      </a:lnTo>
                      <a:lnTo>
                        <a:pt x="92" y="274"/>
                      </a:lnTo>
                      <a:lnTo>
                        <a:pt x="144" y="306"/>
                      </a:lnTo>
                      <a:lnTo>
                        <a:pt x="16" y="344"/>
                      </a:lnTo>
                      <a:lnTo>
                        <a:pt x="20" y="354"/>
                      </a:lnTo>
                      <a:lnTo>
                        <a:pt x="164" y="320"/>
                      </a:lnTo>
                      <a:lnTo>
                        <a:pt x="288" y="396"/>
                      </a:lnTo>
                      <a:lnTo>
                        <a:pt x="288" y="396"/>
                      </a:lnTo>
                      <a:lnTo>
                        <a:pt x="286" y="410"/>
                      </a:lnTo>
                      <a:lnTo>
                        <a:pt x="286" y="410"/>
                      </a:lnTo>
                      <a:lnTo>
                        <a:pt x="288" y="428"/>
                      </a:lnTo>
                      <a:lnTo>
                        <a:pt x="160" y="508"/>
                      </a:lnTo>
                      <a:lnTo>
                        <a:pt x="20" y="474"/>
                      </a:lnTo>
                      <a:lnTo>
                        <a:pt x="16" y="486"/>
                      </a:lnTo>
                      <a:lnTo>
                        <a:pt x="140" y="522"/>
                      </a:lnTo>
                      <a:lnTo>
                        <a:pt x="90" y="554"/>
                      </a:lnTo>
                      <a:lnTo>
                        <a:pt x="6" y="534"/>
                      </a:lnTo>
                      <a:lnTo>
                        <a:pt x="4" y="542"/>
                      </a:lnTo>
                      <a:lnTo>
                        <a:pt x="74" y="564"/>
                      </a:lnTo>
                      <a:lnTo>
                        <a:pt x="2" y="608"/>
                      </a:lnTo>
                      <a:lnTo>
                        <a:pt x="0" y="610"/>
                      </a:lnTo>
                      <a:lnTo>
                        <a:pt x="2" y="614"/>
                      </a:lnTo>
                      <a:lnTo>
                        <a:pt x="2" y="614"/>
                      </a:lnTo>
                      <a:lnTo>
                        <a:pt x="6" y="622"/>
                      </a:lnTo>
                      <a:lnTo>
                        <a:pt x="12" y="630"/>
                      </a:lnTo>
                      <a:lnTo>
                        <a:pt x="92" y="588"/>
                      </a:lnTo>
                      <a:lnTo>
                        <a:pt x="72" y="662"/>
                      </a:lnTo>
                      <a:lnTo>
                        <a:pt x="82" y="664"/>
                      </a:lnTo>
                      <a:lnTo>
                        <a:pt x="108" y="580"/>
                      </a:lnTo>
                      <a:lnTo>
                        <a:pt x="160" y="550"/>
                      </a:lnTo>
                      <a:lnTo>
                        <a:pt x="128" y="680"/>
                      </a:lnTo>
                      <a:lnTo>
                        <a:pt x="140" y="684"/>
                      </a:lnTo>
                      <a:lnTo>
                        <a:pt x="182" y="540"/>
                      </a:lnTo>
                      <a:lnTo>
                        <a:pt x="312" y="470"/>
                      </a:lnTo>
                      <a:lnTo>
                        <a:pt x="312" y="470"/>
                      </a:lnTo>
                      <a:lnTo>
                        <a:pt x="324" y="478"/>
                      </a:lnTo>
                      <a:lnTo>
                        <a:pt x="338" y="486"/>
                      </a:lnTo>
                      <a:lnTo>
                        <a:pt x="344" y="638"/>
                      </a:lnTo>
                      <a:lnTo>
                        <a:pt x="244" y="744"/>
                      </a:lnTo>
                      <a:lnTo>
                        <a:pt x="252" y="752"/>
                      </a:lnTo>
                      <a:lnTo>
                        <a:pt x="344" y="662"/>
                      </a:lnTo>
                      <a:lnTo>
                        <a:pt x="348" y="722"/>
                      </a:lnTo>
                      <a:lnTo>
                        <a:pt x="288" y="784"/>
                      </a:lnTo>
                      <a:lnTo>
                        <a:pt x="296" y="790"/>
                      </a:lnTo>
                      <a:lnTo>
                        <a:pt x="348" y="742"/>
                      </a:lnTo>
                      <a:lnTo>
                        <a:pt x="352" y="832"/>
                      </a:lnTo>
                      <a:lnTo>
                        <a:pt x="354" y="832"/>
                      </a:lnTo>
                      <a:lnTo>
                        <a:pt x="370" y="832"/>
                      </a:lnTo>
                      <a:lnTo>
                        <a:pt x="370" y="832"/>
                      </a:lnTo>
                      <a:lnTo>
                        <a:pt x="376" y="832"/>
                      </a:lnTo>
                      <a:lnTo>
                        <a:pt x="378" y="740"/>
                      </a:lnTo>
                      <a:lnTo>
                        <a:pt x="432" y="792"/>
                      </a:lnTo>
                      <a:lnTo>
                        <a:pt x="440" y="784"/>
                      </a:lnTo>
                      <a:lnTo>
                        <a:pt x="378" y="720"/>
                      </a:lnTo>
                      <a:lnTo>
                        <a:pt x="380" y="658"/>
                      </a:lnTo>
                      <a:lnTo>
                        <a:pt x="476" y="752"/>
                      </a:lnTo>
                      <a:lnTo>
                        <a:pt x="484" y="744"/>
                      </a:lnTo>
                      <a:lnTo>
                        <a:pt x="382" y="636"/>
                      </a:lnTo>
                      <a:lnTo>
                        <a:pt x="386" y="488"/>
                      </a:lnTo>
                      <a:lnTo>
                        <a:pt x="386" y="488"/>
                      </a:lnTo>
                      <a:lnTo>
                        <a:pt x="402" y="482"/>
                      </a:lnTo>
                      <a:lnTo>
                        <a:pt x="416" y="474"/>
                      </a:lnTo>
                      <a:lnTo>
                        <a:pt x="548" y="544"/>
                      </a:lnTo>
                      <a:lnTo>
                        <a:pt x="588" y="684"/>
                      </a:lnTo>
                      <a:lnTo>
                        <a:pt x="600" y="680"/>
                      </a:lnTo>
                      <a:lnTo>
                        <a:pt x="568" y="554"/>
                      </a:lnTo>
                      <a:lnTo>
                        <a:pt x="622" y="582"/>
                      </a:lnTo>
                      <a:lnTo>
                        <a:pt x="646" y="664"/>
                      </a:lnTo>
                      <a:lnTo>
                        <a:pt x="656" y="662"/>
                      </a:lnTo>
                      <a:lnTo>
                        <a:pt x="638" y="592"/>
                      </a:lnTo>
                      <a:lnTo>
                        <a:pt x="712" y="630"/>
                      </a:lnTo>
                      <a:lnTo>
                        <a:pt x="716" y="632"/>
                      </a:lnTo>
                      <a:lnTo>
                        <a:pt x="718" y="630"/>
                      </a:lnTo>
                      <a:lnTo>
                        <a:pt x="718" y="630"/>
                      </a:lnTo>
                      <a:lnTo>
                        <a:pt x="726" y="616"/>
                      </a:lnTo>
                      <a:lnTo>
                        <a:pt x="726" y="616"/>
                      </a:lnTo>
                      <a:lnTo>
                        <a:pt x="728" y="612"/>
                      </a:lnTo>
                      <a:lnTo>
                        <a:pt x="650" y="564"/>
                      </a:lnTo>
                      <a:close/>
                    </a:path>
                  </a:pathLst>
                </a:custGeom>
                <a:solidFill>
                  <a:srgbClr val="FEFFFF">
                    <a:alpha val="3000"/>
                  </a:srgbClr>
                </a:solidFill>
                <a:ln>
                  <a:solidFill>
                    <a:srgbClr val="FEFFFF">
                      <a:alpha val="8000"/>
                    </a:srgbClr>
                  </a:solidFill>
                </a:ln>
                <a:effectLst>
                  <a:glow rad="114300">
                    <a:srgbClr val="FEFFFF">
                      <a:alpha val="7000"/>
                    </a:srgbClr>
                  </a:glow>
                  <a:softEdge rad="12700"/>
                </a:effectLst>
              </p:spPr>
              <p:txBody>
                <a:bodyPr/>
                <a:lstStyle/>
                <a:p>
                  <a:pPr defTabSz="803275">
                    <a:defRPr/>
                  </a:pPr>
                  <a:endParaRPr lang="en-US" sz="3200">
                    <a:latin typeface="+mn-lt"/>
                    <a:cs typeface="+mn-cs"/>
                  </a:endParaRPr>
                </a:p>
              </p:txBody>
            </p:sp>
            <p:sp>
              <p:nvSpPr>
                <p:cNvPr id="233" name="Freeform 53"/>
                <p:cNvSpPr>
                  <a:spLocks noChangeAspect="1"/>
                </p:cNvSpPr>
                <p:nvPr/>
              </p:nvSpPr>
              <p:spPr bwMode="auto">
                <a:xfrm rot="19929985">
                  <a:off x="8345362" y="122250"/>
                  <a:ext cx="730152" cy="833347"/>
                </a:xfrm>
                <a:custGeom>
                  <a:avLst/>
                  <a:gdLst>
                    <a:gd name="T0" fmla="*/ 664 w 750"/>
                    <a:gd name="T1" fmla="*/ 570 h 856"/>
                    <a:gd name="T2" fmla="*/ 582 w 750"/>
                    <a:gd name="T3" fmla="*/ 526 h 856"/>
                    <a:gd name="T4" fmla="*/ 490 w 750"/>
                    <a:gd name="T5" fmla="*/ 480 h 856"/>
                    <a:gd name="T6" fmla="*/ 492 w 750"/>
                    <a:gd name="T7" fmla="*/ 380 h 856"/>
                    <a:gd name="T8" fmla="*/ 730 w 750"/>
                    <a:gd name="T9" fmla="*/ 366 h 856"/>
                    <a:gd name="T10" fmla="*/ 744 w 750"/>
                    <a:gd name="T11" fmla="*/ 306 h 856"/>
                    <a:gd name="T12" fmla="*/ 748 w 750"/>
                    <a:gd name="T13" fmla="*/ 228 h 856"/>
                    <a:gd name="T14" fmla="*/ 738 w 750"/>
                    <a:gd name="T15" fmla="*/ 206 h 856"/>
                    <a:gd name="T16" fmla="*/ 674 w 750"/>
                    <a:gd name="T17" fmla="*/ 174 h 856"/>
                    <a:gd name="T18" fmla="*/ 584 w 750"/>
                    <a:gd name="T19" fmla="*/ 284 h 856"/>
                    <a:gd name="T20" fmla="*/ 552 w 750"/>
                    <a:gd name="T21" fmla="*/ 306 h 856"/>
                    <a:gd name="T22" fmla="*/ 398 w 750"/>
                    <a:gd name="T23" fmla="*/ 394 h 856"/>
                    <a:gd name="T24" fmla="*/ 394 w 750"/>
                    <a:gd name="T25" fmla="*/ 212 h 856"/>
                    <a:gd name="T26" fmla="*/ 398 w 750"/>
                    <a:gd name="T27" fmla="*/ 172 h 856"/>
                    <a:gd name="T28" fmla="*/ 398 w 750"/>
                    <a:gd name="T29" fmla="*/ 88 h 856"/>
                    <a:gd name="T30" fmla="*/ 384 w 750"/>
                    <a:gd name="T31" fmla="*/ 0 h 856"/>
                    <a:gd name="T32" fmla="*/ 356 w 750"/>
                    <a:gd name="T33" fmla="*/ 46 h 856"/>
                    <a:gd name="T34" fmla="*/ 352 w 750"/>
                    <a:gd name="T35" fmla="*/ 108 h 856"/>
                    <a:gd name="T36" fmla="*/ 356 w 750"/>
                    <a:gd name="T37" fmla="*/ 200 h 856"/>
                    <a:gd name="T38" fmla="*/ 362 w 750"/>
                    <a:gd name="T39" fmla="*/ 302 h 856"/>
                    <a:gd name="T40" fmla="*/ 274 w 750"/>
                    <a:gd name="T41" fmla="*/ 352 h 856"/>
                    <a:gd name="T42" fmla="*/ 144 w 750"/>
                    <a:gd name="T43" fmla="*/ 152 h 856"/>
                    <a:gd name="T44" fmla="*/ 84 w 750"/>
                    <a:gd name="T45" fmla="*/ 170 h 856"/>
                    <a:gd name="T46" fmla="*/ 14 w 750"/>
                    <a:gd name="T47" fmla="*/ 206 h 856"/>
                    <a:gd name="T48" fmla="*/ 2 w 750"/>
                    <a:gd name="T49" fmla="*/ 222 h 856"/>
                    <a:gd name="T50" fmla="*/ 70 w 750"/>
                    <a:gd name="T51" fmla="*/ 278 h 856"/>
                    <a:gd name="T52" fmla="*/ 114 w 750"/>
                    <a:gd name="T53" fmla="*/ 304 h 856"/>
                    <a:gd name="T54" fmla="*/ 168 w 750"/>
                    <a:gd name="T55" fmla="*/ 330 h 856"/>
                    <a:gd name="T56" fmla="*/ 296 w 750"/>
                    <a:gd name="T57" fmla="*/ 400 h 856"/>
                    <a:gd name="T58" fmla="*/ 218 w 750"/>
                    <a:gd name="T59" fmla="*/ 498 h 856"/>
                    <a:gd name="T60" fmla="*/ 16 w 750"/>
                    <a:gd name="T61" fmla="*/ 502 h 856"/>
                    <a:gd name="T62" fmla="*/ 6 w 750"/>
                    <a:gd name="T63" fmla="*/ 552 h 856"/>
                    <a:gd name="T64" fmla="*/ 2 w 750"/>
                    <a:gd name="T65" fmla="*/ 628 h 856"/>
                    <a:gd name="T66" fmla="*/ 10 w 750"/>
                    <a:gd name="T67" fmla="*/ 650 h 856"/>
                    <a:gd name="T68" fmla="*/ 74 w 750"/>
                    <a:gd name="T69" fmla="*/ 684 h 856"/>
                    <a:gd name="T70" fmla="*/ 164 w 750"/>
                    <a:gd name="T71" fmla="*/ 574 h 856"/>
                    <a:gd name="T72" fmla="*/ 196 w 750"/>
                    <a:gd name="T73" fmla="*/ 552 h 856"/>
                    <a:gd name="T74" fmla="*/ 352 w 750"/>
                    <a:gd name="T75" fmla="*/ 464 h 856"/>
                    <a:gd name="T76" fmla="*/ 354 w 750"/>
                    <a:gd name="T77" fmla="*/ 644 h 856"/>
                    <a:gd name="T78" fmla="*/ 352 w 750"/>
                    <a:gd name="T79" fmla="*/ 686 h 856"/>
                    <a:gd name="T80" fmla="*/ 304 w 750"/>
                    <a:gd name="T81" fmla="*/ 816 h 856"/>
                    <a:gd name="T82" fmla="*/ 362 w 750"/>
                    <a:gd name="T83" fmla="*/ 856 h 856"/>
                    <a:gd name="T84" fmla="*/ 386 w 750"/>
                    <a:gd name="T85" fmla="*/ 852 h 856"/>
                    <a:gd name="T86" fmla="*/ 396 w 750"/>
                    <a:gd name="T87" fmla="*/ 750 h 856"/>
                    <a:gd name="T88" fmla="*/ 498 w 750"/>
                    <a:gd name="T89" fmla="*/ 768 h 856"/>
                    <a:gd name="T90" fmla="*/ 390 w 750"/>
                    <a:gd name="T91" fmla="*/ 600 h 856"/>
                    <a:gd name="T92" fmla="*/ 436 w 750"/>
                    <a:gd name="T93" fmla="*/ 484 h 856"/>
                    <a:gd name="T94" fmla="*/ 564 w 750"/>
                    <a:gd name="T95" fmla="*/ 562 h 856"/>
                    <a:gd name="T96" fmla="*/ 614 w 750"/>
                    <a:gd name="T97" fmla="*/ 594 h 856"/>
                    <a:gd name="T98" fmla="*/ 658 w 750"/>
                    <a:gd name="T99" fmla="*/ 620 h 856"/>
                    <a:gd name="T100" fmla="*/ 746 w 750"/>
                    <a:gd name="T101" fmla="*/ 636 h 856"/>
                    <a:gd name="T102" fmla="*/ 680 w 750"/>
                    <a:gd name="T103" fmla="*/ 580 h 8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750" h="856">
                      <a:moveTo>
                        <a:pt x="680" y="580"/>
                      </a:moveTo>
                      <a:lnTo>
                        <a:pt x="746" y="560"/>
                      </a:lnTo>
                      <a:lnTo>
                        <a:pt x="744" y="552"/>
                      </a:lnTo>
                      <a:lnTo>
                        <a:pt x="664" y="570"/>
                      </a:lnTo>
                      <a:lnTo>
                        <a:pt x="664" y="570"/>
                      </a:lnTo>
                      <a:lnTo>
                        <a:pt x="634" y="554"/>
                      </a:lnTo>
                      <a:lnTo>
                        <a:pt x="604" y="538"/>
                      </a:lnTo>
                      <a:lnTo>
                        <a:pt x="732" y="502"/>
                      </a:lnTo>
                      <a:lnTo>
                        <a:pt x="730" y="490"/>
                      </a:lnTo>
                      <a:lnTo>
                        <a:pt x="582" y="526"/>
                      </a:lnTo>
                      <a:lnTo>
                        <a:pt x="582" y="526"/>
                      </a:lnTo>
                      <a:lnTo>
                        <a:pt x="570" y="522"/>
                      </a:lnTo>
                      <a:lnTo>
                        <a:pt x="570" y="522"/>
                      </a:lnTo>
                      <a:lnTo>
                        <a:pt x="530" y="502"/>
                      </a:lnTo>
                      <a:lnTo>
                        <a:pt x="490" y="480"/>
                      </a:lnTo>
                      <a:lnTo>
                        <a:pt x="452" y="458"/>
                      </a:lnTo>
                      <a:lnTo>
                        <a:pt x="416" y="432"/>
                      </a:lnTo>
                      <a:lnTo>
                        <a:pt x="416" y="432"/>
                      </a:lnTo>
                      <a:lnTo>
                        <a:pt x="454" y="404"/>
                      </a:lnTo>
                      <a:lnTo>
                        <a:pt x="492" y="380"/>
                      </a:lnTo>
                      <a:lnTo>
                        <a:pt x="532" y="358"/>
                      </a:lnTo>
                      <a:lnTo>
                        <a:pt x="572" y="338"/>
                      </a:lnTo>
                      <a:lnTo>
                        <a:pt x="572" y="338"/>
                      </a:lnTo>
                      <a:lnTo>
                        <a:pt x="586" y="332"/>
                      </a:lnTo>
                      <a:lnTo>
                        <a:pt x="730" y="366"/>
                      </a:lnTo>
                      <a:lnTo>
                        <a:pt x="732" y="356"/>
                      </a:lnTo>
                      <a:lnTo>
                        <a:pt x="608" y="320"/>
                      </a:lnTo>
                      <a:lnTo>
                        <a:pt x="608" y="320"/>
                      </a:lnTo>
                      <a:lnTo>
                        <a:pt x="666" y="288"/>
                      </a:lnTo>
                      <a:lnTo>
                        <a:pt x="744" y="306"/>
                      </a:lnTo>
                      <a:lnTo>
                        <a:pt x="746" y="296"/>
                      </a:lnTo>
                      <a:lnTo>
                        <a:pt x="682" y="278"/>
                      </a:lnTo>
                      <a:lnTo>
                        <a:pt x="682" y="278"/>
                      </a:lnTo>
                      <a:lnTo>
                        <a:pt x="716" y="254"/>
                      </a:lnTo>
                      <a:lnTo>
                        <a:pt x="748" y="228"/>
                      </a:lnTo>
                      <a:lnTo>
                        <a:pt x="750" y="226"/>
                      </a:lnTo>
                      <a:lnTo>
                        <a:pt x="748" y="224"/>
                      </a:lnTo>
                      <a:lnTo>
                        <a:pt x="748" y="224"/>
                      </a:lnTo>
                      <a:lnTo>
                        <a:pt x="744" y="214"/>
                      </a:lnTo>
                      <a:lnTo>
                        <a:pt x="738" y="206"/>
                      </a:lnTo>
                      <a:lnTo>
                        <a:pt x="736" y="208"/>
                      </a:lnTo>
                      <a:lnTo>
                        <a:pt x="736" y="208"/>
                      </a:lnTo>
                      <a:lnTo>
                        <a:pt x="696" y="222"/>
                      </a:lnTo>
                      <a:lnTo>
                        <a:pt x="658" y="240"/>
                      </a:lnTo>
                      <a:lnTo>
                        <a:pt x="674" y="174"/>
                      </a:lnTo>
                      <a:lnTo>
                        <a:pt x="664" y="170"/>
                      </a:lnTo>
                      <a:lnTo>
                        <a:pt x="642" y="248"/>
                      </a:lnTo>
                      <a:lnTo>
                        <a:pt x="642" y="248"/>
                      </a:lnTo>
                      <a:lnTo>
                        <a:pt x="614" y="266"/>
                      </a:lnTo>
                      <a:lnTo>
                        <a:pt x="584" y="284"/>
                      </a:lnTo>
                      <a:lnTo>
                        <a:pt x="618" y="154"/>
                      </a:lnTo>
                      <a:lnTo>
                        <a:pt x="606" y="152"/>
                      </a:lnTo>
                      <a:lnTo>
                        <a:pt x="562" y="298"/>
                      </a:lnTo>
                      <a:lnTo>
                        <a:pt x="562" y="298"/>
                      </a:lnTo>
                      <a:lnTo>
                        <a:pt x="552" y="306"/>
                      </a:lnTo>
                      <a:lnTo>
                        <a:pt x="552" y="306"/>
                      </a:lnTo>
                      <a:lnTo>
                        <a:pt x="516" y="330"/>
                      </a:lnTo>
                      <a:lnTo>
                        <a:pt x="478" y="354"/>
                      </a:lnTo>
                      <a:lnTo>
                        <a:pt x="438" y="376"/>
                      </a:lnTo>
                      <a:lnTo>
                        <a:pt x="398" y="394"/>
                      </a:lnTo>
                      <a:lnTo>
                        <a:pt x="398" y="394"/>
                      </a:lnTo>
                      <a:lnTo>
                        <a:pt x="392" y="348"/>
                      </a:lnTo>
                      <a:lnTo>
                        <a:pt x="392" y="302"/>
                      </a:lnTo>
                      <a:lnTo>
                        <a:pt x="392" y="258"/>
                      </a:lnTo>
                      <a:lnTo>
                        <a:pt x="394" y="212"/>
                      </a:lnTo>
                      <a:lnTo>
                        <a:pt x="394" y="212"/>
                      </a:lnTo>
                      <a:lnTo>
                        <a:pt x="396" y="198"/>
                      </a:lnTo>
                      <a:lnTo>
                        <a:pt x="498" y="90"/>
                      </a:lnTo>
                      <a:lnTo>
                        <a:pt x="490" y="82"/>
                      </a:lnTo>
                      <a:lnTo>
                        <a:pt x="398" y="172"/>
                      </a:lnTo>
                      <a:lnTo>
                        <a:pt x="398" y="172"/>
                      </a:lnTo>
                      <a:lnTo>
                        <a:pt x="398" y="106"/>
                      </a:lnTo>
                      <a:lnTo>
                        <a:pt x="452" y="48"/>
                      </a:lnTo>
                      <a:lnTo>
                        <a:pt x="446" y="42"/>
                      </a:lnTo>
                      <a:lnTo>
                        <a:pt x="398" y="88"/>
                      </a:lnTo>
                      <a:lnTo>
                        <a:pt x="398" y="88"/>
                      </a:lnTo>
                      <a:lnTo>
                        <a:pt x="394" y="46"/>
                      </a:lnTo>
                      <a:lnTo>
                        <a:pt x="388" y="4"/>
                      </a:lnTo>
                      <a:lnTo>
                        <a:pt x="388" y="0"/>
                      </a:lnTo>
                      <a:lnTo>
                        <a:pt x="384" y="0"/>
                      </a:lnTo>
                      <a:lnTo>
                        <a:pt x="368" y="0"/>
                      </a:lnTo>
                      <a:lnTo>
                        <a:pt x="364" y="0"/>
                      </a:lnTo>
                      <a:lnTo>
                        <a:pt x="364" y="4"/>
                      </a:lnTo>
                      <a:lnTo>
                        <a:pt x="364" y="4"/>
                      </a:lnTo>
                      <a:lnTo>
                        <a:pt x="356" y="46"/>
                      </a:lnTo>
                      <a:lnTo>
                        <a:pt x="354" y="88"/>
                      </a:lnTo>
                      <a:lnTo>
                        <a:pt x="304" y="42"/>
                      </a:lnTo>
                      <a:lnTo>
                        <a:pt x="296" y="48"/>
                      </a:lnTo>
                      <a:lnTo>
                        <a:pt x="352" y="108"/>
                      </a:lnTo>
                      <a:lnTo>
                        <a:pt x="352" y="108"/>
                      </a:lnTo>
                      <a:lnTo>
                        <a:pt x="354" y="140"/>
                      </a:lnTo>
                      <a:lnTo>
                        <a:pt x="354" y="174"/>
                      </a:lnTo>
                      <a:lnTo>
                        <a:pt x="258" y="82"/>
                      </a:lnTo>
                      <a:lnTo>
                        <a:pt x="250" y="90"/>
                      </a:lnTo>
                      <a:lnTo>
                        <a:pt x="356" y="200"/>
                      </a:lnTo>
                      <a:lnTo>
                        <a:pt x="356" y="200"/>
                      </a:lnTo>
                      <a:lnTo>
                        <a:pt x="358" y="214"/>
                      </a:lnTo>
                      <a:lnTo>
                        <a:pt x="358" y="214"/>
                      </a:lnTo>
                      <a:lnTo>
                        <a:pt x="360" y="258"/>
                      </a:lnTo>
                      <a:lnTo>
                        <a:pt x="362" y="302"/>
                      </a:lnTo>
                      <a:lnTo>
                        <a:pt x="360" y="346"/>
                      </a:lnTo>
                      <a:lnTo>
                        <a:pt x="356" y="392"/>
                      </a:lnTo>
                      <a:lnTo>
                        <a:pt x="356" y="392"/>
                      </a:lnTo>
                      <a:lnTo>
                        <a:pt x="314" y="374"/>
                      </a:lnTo>
                      <a:lnTo>
                        <a:pt x="274" y="352"/>
                      </a:lnTo>
                      <a:lnTo>
                        <a:pt x="236" y="328"/>
                      </a:lnTo>
                      <a:lnTo>
                        <a:pt x="198" y="304"/>
                      </a:lnTo>
                      <a:lnTo>
                        <a:pt x="198" y="304"/>
                      </a:lnTo>
                      <a:lnTo>
                        <a:pt x="186" y="294"/>
                      </a:lnTo>
                      <a:lnTo>
                        <a:pt x="144" y="152"/>
                      </a:lnTo>
                      <a:lnTo>
                        <a:pt x="132" y="154"/>
                      </a:lnTo>
                      <a:lnTo>
                        <a:pt x="164" y="282"/>
                      </a:lnTo>
                      <a:lnTo>
                        <a:pt x="164" y="282"/>
                      </a:lnTo>
                      <a:lnTo>
                        <a:pt x="106" y="246"/>
                      </a:lnTo>
                      <a:lnTo>
                        <a:pt x="84" y="170"/>
                      </a:lnTo>
                      <a:lnTo>
                        <a:pt x="74" y="174"/>
                      </a:lnTo>
                      <a:lnTo>
                        <a:pt x="90" y="238"/>
                      </a:lnTo>
                      <a:lnTo>
                        <a:pt x="90" y="238"/>
                      </a:lnTo>
                      <a:lnTo>
                        <a:pt x="54" y="220"/>
                      </a:lnTo>
                      <a:lnTo>
                        <a:pt x="14" y="206"/>
                      </a:lnTo>
                      <a:lnTo>
                        <a:pt x="12" y="204"/>
                      </a:lnTo>
                      <a:lnTo>
                        <a:pt x="10" y="208"/>
                      </a:lnTo>
                      <a:lnTo>
                        <a:pt x="10" y="208"/>
                      </a:lnTo>
                      <a:lnTo>
                        <a:pt x="2" y="222"/>
                      </a:lnTo>
                      <a:lnTo>
                        <a:pt x="2" y="222"/>
                      </a:lnTo>
                      <a:lnTo>
                        <a:pt x="0" y="224"/>
                      </a:lnTo>
                      <a:lnTo>
                        <a:pt x="2" y="226"/>
                      </a:lnTo>
                      <a:lnTo>
                        <a:pt x="2" y="226"/>
                      </a:lnTo>
                      <a:lnTo>
                        <a:pt x="36" y="254"/>
                      </a:lnTo>
                      <a:lnTo>
                        <a:pt x="70" y="278"/>
                      </a:lnTo>
                      <a:lnTo>
                        <a:pt x="4" y="296"/>
                      </a:lnTo>
                      <a:lnTo>
                        <a:pt x="6" y="306"/>
                      </a:lnTo>
                      <a:lnTo>
                        <a:pt x="86" y="288"/>
                      </a:lnTo>
                      <a:lnTo>
                        <a:pt x="86" y="288"/>
                      </a:lnTo>
                      <a:lnTo>
                        <a:pt x="114" y="304"/>
                      </a:lnTo>
                      <a:lnTo>
                        <a:pt x="144" y="318"/>
                      </a:lnTo>
                      <a:lnTo>
                        <a:pt x="16" y="356"/>
                      </a:lnTo>
                      <a:lnTo>
                        <a:pt x="20" y="366"/>
                      </a:lnTo>
                      <a:lnTo>
                        <a:pt x="168" y="330"/>
                      </a:lnTo>
                      <a:lnTo>
                        <a:pt x="168" y="330"/>
                      </a:lnTo>
                      <a:lnTo>
                        <a:pt x="180" y="336"/>
                      </a:lnTo>
                      <a:lnTo>
                        <a:pt x="180" y="336"/>
                      </a:lnTo>
                      <a:lnTo>
                        <a:pt x="220" y="356"/>
                      </a:lnTo>
                      <a:lnTo>
                        <a:pt x="258" y="376"/>
                      </a:lnTo>
                      <a:lnTo>
                        <a:pt x="296" y="400"/>
                      </a:lnTo>
                      <a:lnTo>
                        <a:pt x="334" y="426"/>
                      </a:lnTo>
                      <a:lnTo>
                        <a:pt x="334" y="426"/>
                      </a:lnTo>
                      <a:lnTo>
                        <a:pt x="296" y="454"/>
                      </a:lnTo>
                      <a:lnTo>
                        <a:pt x="258" y="478"/>
                      </a:lnTo>
                      <a:lnTo>
                        <a:pt x="218" y="498"/>
                      </a:lnTo>
                      <a:lnTo>
                        <a:pt x="178" y="520"/>
                      </a:lnTo>
                      <a:lnTo>
                        <a:pt x="178" y="520"/>
                      </a:lnTo>
                      <a:lnTo>
                        <a:pt x="164" y="526"/>
                      </a:lnTo>
                      <a:lnTo>
                        <a:pt x="20" y="490"/>
                      </a:lnTo>
                      <a:lnTo>
                        <a:pt x="16" y="502"/>
                      </a:lnTo>
                      <a:lnTo>
                        <a:pt x="142" y="538"/>
                      </a:lnTo>
                      <a:lnTo>
                        <a:pt x="142" y="538"/>
                      </a:lnTo>
                      <a:lnTo>
                        <a:pt x="112" y="554"/>
                      </a:lnTo>
                      <a:lnTo>
                        <a:pt x="82" y="570"/>
                      </a:lnTo>
                      <a:lnTo>
                        <a:pt x="6" y="552"/>
                      </a:lnTo>
                      <a:lnTo>
                        <a:pt x="4" y="560"/>
                      </a:lnTo>
                      <a:lnTo>
                        <a:pt x="68" y="580"/>
                      </a:lnTo>
                      <a:lnTo>
                        <a:pt x="68" y="580"/>
                      </a:lnTo>
                      <a:lnTo>
                        <a:pt x="34" y="602"/>
                      </a:lnTo>
                      <a:lnTo>
                        <a:pt x="2" y="628"/>
                      </a:lnTo>
                      <a:lnTo>
                        <a:pt x="0" y="630"/>
                      </a:lnTo>
                      <a:lnTo>
                        <a:pt x="6" y="644"/>
                      </a:lnTo>
                      <a:lnTo>
                        <a:pt x="8" y="648"/>
                      </a:lnTo>
                      <a:lnTo>
                        <a:pt x="8" y="648"/>
                      </a:lnTo>
                      <a:lnTo>
                        <a:pt x="10" y="650"/>
                      </a:lnTo>
                      <a:lnTo>
                        <a:pt x="14" y="650"/>
                      </a:lnTo>
                      <a:lnTo>
                        <a:pt x="14" y="650"/>
                      </a:lnTo>
                      <a:lnTo>
                        <a:pt x="54" y="636"/>
                      </a:lnTo>
                      <a:lnTo>
                        <a:pt x="92" y="618"/>
                      </a:lnTo>
                      <a:lnTo>
                        <a:pt x="74" y="684"/>
                      </a:lnTo>
                      <a:lnTo>
                        <a:pt x="84" y="686"/>
                      </a:lnTo>
                      <a:lnTo>
                        <a:pt x="108" y="608"/>
                      </a:lnTo>
                      <a:lnTo>
                        <a:pt x="108" y="608"/>
                      </a:lnTo>
                      <a:lnTo>
                        <a:pt x="136" y="592"/>
                      </a:lnTo>
                      <a:lnTo>
                        <a:pt x="164" y="574"/>
                      </a:lnTo>
                      <a:lnTo>
                        <a:pt x="132" y="702"/>
                      </a:lnTo>
                      <a:lnTo>
                        <a:pt x="144" y="706"/>
                      </a:lnTo>
                      <a:lnTo>
                        <a:pt x="186" y="558"/>
                      </a:lnTo>
                      <a:lnTo>
                        <a:pt x="186" y="558"/>
                      </a:lnTo>
                      <a:lnTo>
                        <a:pt x="196" y="552"/>
                      </a:lnTo>
                      <a:lnTo>
                        <a:pt x="196" y="552"/>
                      </a:lnTo>
                      <a:lnTo>
                        <a:pt x="234" y="526"/>
                      </a:lnTo>
                      <a:lnTo>
                        <a:pt x="272" y="504"/>
                      </a:lnTo>
                      <a:lnTo>
                        <a:pt x="310" y="482"/>
                      </a:lnTo>
                      <a:lnTo>
                        <a:pt x="352" y="464"/>
                      </a:lnTo>
                      <a:lnTo>
                        <a:pt x="352" y="464"/>
                      </a:lnTo>
                      <a:lnTo>
                        <a:pt x="356" y="508"/>
                      </a:lnTo>
                      <a:lnTo>
                        <a:pt x="358" y="554"/>
                      </a:lnTo>
                      <a:lnTo>
                        <a:pt x="356" y="600"/>
                      </a:lnTo>
                      <a:lnTo>
                        <a:pt x="354" y="644"/>
                      </a:lnTo>
                      <a:lnTo>
                        <a:pt x="354" y="644"/>
                      </a:lnTo>
                      <a:lnTo>
                        <a:pt x="354" y="660"/>
                      </a:lnTo>
                      <a:lnTo>
                        <a:pt x="250" y="768"/>
                      </a:lnTo>
                      <a:lnTo>
                        <a:pt x="258" y="776"/>
                      </a:lnTo>
                      <a:lnTo>
                        <a:pt x="352" y="686"/>
                      </a:lnTo>
                      <a:lnTo>
                        <a:pt x="352" y="686"/>
                      </a:lnTo>
                      <a:lnTo>
                        <a:pt x="352" y="718"/>
                      </a:lnTo>
                      <a:lnTo>
                        <a:pt x="352" y="752"/>
                      </a:lnTo>
                      <a:lnTo>
                        <a:pt x="296" y="808"/>
                      </a:lnTo>
                      <a:lnTo>
                        <a:pt x="304" y="816"/>
                      </a:lnTo>
                      <a:lnTo>
                        <a:pt x="352" y="770"/>
                      </a:lnTo>
                      <a:lnTo>
                        <a:pt x="352" y="770"/>
                      </a:lnTo>
                      <a:lnTo>
                        <a:pt x="354" y="812"/>
                      </a:lnTo>
                      <a:lnTo>
                        <a:pt x="362" y="852"/>
                      </a:lnTo>
                      <a:lnTo>
                        <a:pt x="362" y="856"/>
                      </a:lnTo>
                      <a:lnTo>
                        <a:pt x="366" y="856"/>
                      </a:lnTo>
                      <a:lnTo>
                        <a:pt x="382" y="856"/>
                      </a:lnTo>
                      <a:lnTo>
                        <a:pt x="386" y="856"/>
                      </a:lnTo>
                      <a:lnTo>
                        <a:pt x="386" y="852"/>
                      </a:lnTo>
                      <a:lnTo>
                        <a:pt x="386" y="852"/>
                      </a:lnTo>
                      <a:lnTo>
                        <a:pt x="394" y="810"/>
                      </a:lnTo>
                      <a:lnTo>
                        <a:pt x="396" y="768"/>
                      </a:lnTo>
                      <a:lnTo>
                        <a:pt x="446" y="816"/>
                      </a:lnTo>
                      <a:lnTo>
                        <a:pt x="452" y="808"/>
                      </a:lnTo>
                      <a:lnTo>
                        <a:pt x="396" y="750"/>
                      </a:lnTo>
                      <a:lnTo>
                        <a:pt x="396" y="750"/>
                      </a:lnTo>
                      <a:lnTo>
                        <a:pt x="396" y="716"/>
                      </a:lnTo>
                      <a:lnTo>
                        <a:pt x="394" y="682"/>
                      </a:lnTo>
                      <a:lnTo>
                        <a:pt x="490" y="776"/>
                      </a:lnTo>
                      <a:lnTo>
                        <a:pt x="498" y="768"/>
                      </a:lnTo>
                      <a:lnTo>
                        <a:pt x="392" y="656"/>
                      </a:lnTo>
                      <a:lnTo>
                        <a:pt x="392" y="656"/>
                      </a:lnTo>
                      <a:lnTo>
                        <a:pt x="392" y="644"/>
                      </a:lnTo>
                      <a:lnTo>
                        <a:pt x="392" y="644"/>
                      </a:lnTo>
                      <a:lnTo>
                        <a:pt x="390" y="600"/>
                      </a:lnTo>
                      <a:lnTo>
                        <a:pt x="388" y="556"/>
                      </a:lnTo>
                      <a:lnTo>
                        <a:pt x="388" y="510"/>
                      </a:lnTo>
                      <a:lnTo>
                        <a:pt x="394" y="466"/>
                      </a:lnTo>
                      <a:lnTo>
                        <a:pt x="394" y="466"/>
                      </a:lnTo>
                      <a:lnTo>
                        <a:pt x="436" y="484"/>
                      </a:lnTo>
                      <a:lnTo>
                        <a:pt x="476" y="506"/>
                      </a:lnTo>
                      <a:lnTo>
                        <a:pt x="514" y="530"/>
                      </a:lnTo>
                      <a:lnTo>
                        <a:pt x="552" y="554"/>
                      </a:lnTo>
                      <a:lnTo>
                        <a:pt x="552" y="554"/>
                      </a:lnTo>
                      <a:lnTo>
                        <a:pt x="564" y="562"/>
                      </a:lnTo>
                      <a:lnTo>
                        <a:pt x="606" y="706"/>
                      </a:lnTo>
                      <a:lnTo>
                        <a:pt x="618" y="702"/>
                      </a:lnTo>
                      <a:lnTo>
                        <a:pt x="586" y="576"/>
                      </a:lnTo>
                      <a:lnTo>
                        <a:pt x="586" y="576"/>
                      </a:lnTo>
                      <a:lnTo>
                        <a:pt x="614" y="594"/>
                      </a:lnTo>
                      <a:lnTo>
                        <a:pt x="642" y="610"/>
                      </a:lnTo>
                      <a:lnTo>
                        <a:pt x="664" y="686"/>
                      </a:lnTo>
                      <a:lnTo>
                        <a:pt x="674" y="684"/>
                      </a:lnTo>
                      <a:lnTo>
                        <a:pt x="658" y="620"/>
                      </a:lnTo>
                      <a:lnTo>
                        <a:pt x="658" y="620"/>
                      </a:lnTo>
                      <a:lnTo>
                        <a:pt x="696" y="636"/>
                      </a:lnTo>
                      <a:lnTo>
                        <a:pt x="734" y="652"/>
                      </a:lnTo>
                      <a:lnTo>
                        <a:pt x="738" y="652"/>
                      </a:lnTo>
                      <a:lnTo>
                        <a:pt x="746" y="638"/>
                      </a:lnTo>
                      <a:lnTo>
                        <a:pt x="746" y="636"/>
                      </a:lnTo>
                      <a:lnTo>
                        <a:pt x="750" y="632"/>
                      </a:lnTo>
                      <a:lnTo>
                        <a:pt x="746" y="630"/>
                      </a:lnTo>
                      <a:lnTo>
                        <a:pt x="746" y="630"/>
                      </a:lnTo>
                      <a:lnTo>
                        <a:pt x="714" y="604"/>
                      </a:lnTo>
                      <a:lnTo>
                        <a:pt x="680" y="580"/>
                      </a:lnTo>
                      <a:lnTo>
                        <a:pt x="680" y="580"/>
                      </a:lnTo>
                      <a:close/>
                    </a:path>
                  </a:pathLst>
                </a:custGeom>
                <a:solidFill>
                  <a:srgbClr val="FEFFFF">
                    <a:alpha val="3000"/>
                  </a:srgbClr>
                </a:solidFill>
                <a:ln>
                  <a:solidFill>
                    <a:srgbClr val="FEFFFF">
                      <a:alpha val="4000"/>
                    </a:srgbClr>
                  </a:solidFill>
                </a:ln>
                <a:effectLst>
                  <a:glow rad="76200">
                    <a:srgbClr val="FEFFFF">
                      <a:alpha val="6000"/>
                    </a:srgbClr>
                  </a:glow>
                  <a:softEdge rad="12700"/>
                </a:effectLst>
              </p:spPr>
              <p:txBody>
                <a:bodyPr/>
                <a:lstStyle/>
                <a:p>
                  <a:pPr eaLnBrk="0" hangingPunct="0">
                    <a:defRPr/>
                  </a:pPr>
                  <a:endParaRPr lang="en-US"/>
                </a:p>
              </p:txBody>
            </p:sp>
            <p:sp>
              <p:nvSpPr>
                <p:cNvPr id="1056" name="Freeform 53"/>
                <p:cNvSpPr>
                  <a:spLocks noChangeAspect="1"/>
                </p:cNvSpPr>
                <p:nvPr/>
              </p:nvSpPr>
              <p:spPr bwMode="auto">
                <a:xfrm rot="1160251">
                  <a:off x="8324628" y="3308607"/>
                  <a:ext cx="491754" cy="561254"/>
                </a:xfrm>
                <a:custGeom>
                  <a:avLst/>
                  <a:gdLst>
                    <a:gd name="T0" fmla="*/ 435366 w 750"/>
                    <a:gd name="T1" fmla="*/ 373732 h 856"/>
                    <a:gd name="T2" fmla="*/ 381601 w 750"/>
                    <a:gd name="T3" fmla="*/ 344883 h 856"/>
                    <a:gd name="T4" fmla="*/ 321279 w 750"/>
                    <a:gd name="T5" fmla="*/ 314722 h 856"/>
                    <a:gd name="T6" fmla="*/ 322591 w 750"/>
                    <a:gd name="T7" fmla="*/ 249155 h 856"/>
                    <a:gd name="T8" fmla="*/ 478641 w 750"/>
                    <a:gd name="T9" fmla="*/ 239975 h 856"/>
                    <a:gd name="T10" fmla="*/ 487820 w 750"/>
                    <a:gd name="T11" fmla="*/ 200635 h 856"/>
                    <a:gd name="T12" fmla="*/ 490443 w 750"/>
                    <a:gd name="T13" fmla="*/ 149493 h 856"/>
                    <a:gd name="T14" fmla="*/ 483886 w 750"/>
                    <a:gd name="T15" fmla="*/ 135068 h 856"/>
                    <a:gd name="T16" fmla="*/ 441923 w 750"/>
                    <a:gd name="T17" fmla="*/ 114087 h 856"/>
                    <a:gd name="T18" fmla="*/ 382912 w 750"/>
                    <a:gd name="T19" fmla="*/ 186210 h 856"/>
                    <a:gd name="T20" fmla="*/ 361931 w 750"/>
                    <a:gd name="T21" fmla="*/ 200635 h 856"/>
                    <a:gd name="T22" fmla="*/ 260957 w 750"/>
                    <a:gd name="T23" fmla="*/ 258334 h 856"/>
                    <a:gd name="T24" fmla="*/ 258335 w 750"/>
                    <a:gd name="T25" fmla="*/ 139002 h 856"/>
                    <a:gd name="T26" fmla="*/ 260957 w 750"/>
                    <a:gd name="T27" fmla="*/ 112775 h 856"/>
                    <a:gd name="T28" fmla="*/ 260957 w 750"/>
                    <a:gd name="T29" fmla="*/ 57699 h 856"/>
                    <a:gd name="T30" fmla="*/ 251778 w 750"/>
                    <a:gd name="T31" fmla="*/ 0 h 856"/>
                    <a:gd name="T32" fmla="*/ 233419 w 750"/>
                    <a:gd name="T33" fmla="*/ 30161 h 856"/>
                    <a:gd name="T34" fmla="*/ 230797 w 750"/>
                    <a:gd name="T35" fmla="*/ 70812 h 856"/>
                    <a:gd name="T36" fmla="*/ 233419 w 750"/>
                    <a:gd name="T37" fmla="*/ 131134 h 856"/>
                    <a:gd name="T38" fmla="*/ 237353 w 750"/>
                    <a:gd name="T39" fmla="*/ 198013 h 856"/>
                    <a:gd name="T40" fmla="*/ 179654 w 750"/>
                    <a:gd name="T41" fmla="*/ 230796 h 856"/>
                    <a:gd name="T42" fmla="*/ 94417 w 750"/>
                    <a:gd name="T43" fmla="*/ 99662 h 856"/>
                    <a:gd name="T44" fmla="*/ 55076 w 750"/>
                    <a:gd name="T45" fmla="*/ 111464 h 856"/>
                    <a:gd name="T46" fmla="*/ 9179 w 750"/>
                    <a:gd name="T47" fmla="*/ 135068 h 856"/>
                    <a:gd name="T48" fmla="*/ 1311 w 750"/>
                    <a:gd name="T49" fmla="*/ 145559 h 856"/>
                    <a:gd name="T50" fmla="*/ 45897 w 750"/>
                    <a:gd name="T51" fmla="*/ 182276 h 856"/>
                    <a:gd name="T52" fmla="*/ 74747 w 750"/>
                    <a:gd name="T53" fmla="*/ 199324 h 856"/>
                    <a:gd name="T54" fmla="*/ 110153 w 750"/>
                    <a:gd name="T55" fmla="*/ 216371 h 856"/>
                    <a:gd name="T56" fmla="*/ 194079 w 750"/>
                    <a:gd name="T57" fmla="*/ 262268 h 856"/>
                    <a:gd name="T58" fmla="*/ 142936 w 750"/>
                    <a:gd name="T59" fmla="*/ 326524 h 856"/>
                    <a:gd name="T60" fmla="*/ 10491 w 750"/>
                    <a:gd name="T61" fmla="*/ 329147 h 856"/>
                    <a:gd name="T62" fmla="*/ 3934 w 750"/>
                    <a:gd name="T63" fmla="*/ 361930 h 856"/>
                    <a:gd name="T64" fmla="*/ 1311 w 750"/>
                    <a:gd name="T65" fmla="*/ 411761 h 856"/>
                    <a:gd name="T66" fmla="*/ 6557 w 750"/>
                    <a:gd name="T67" fmla="*/ 426186 h 856"/>
                    <a:gd name="T68" fmla="*/ 48520 w 750"/>
                    <a:gd name="T69" fmla="*/ 448479 h 856"/>
                    <a:gd name="T70" fmla="*/ 107530 w 750"/>
                    <a:gd name="T71" fmla="*/ 376355 h 856"/>
                    <a:gd name="T72" fmla="*/ 128512 w 750"/>
                    <a:gd name="T73" fmla="*/ 361930 h 856"/>
                    <a:gd name="T74" fmla="*/ 230797 w 750"/>
                    <a:gd name="T75" fmla="*/ 304231 h 856"/>
                    <a:gd name="T76" fmla="*/ 232108 w 750"/>
                    <a:gd name="T77" fmla="*/ 422252 h 856"/>
                    <a:gd name="T78" fmla="*/ 230797 w 750"/>
                    <a:gd name="T79" fmla="*/ 449790 h 856"/>
                    <a:gd name="T80" fmla="*/ 199324 w 750"/>
                    <a:gd name="T81" fmla="*/ 535027 h 856"/>
                    <a:gd name="T82" fmla="*/ 237353 w 750"/>
                    <a:gd name="T83" fmla="*/ 561254 h 856"/>
                    <a:gd name="T84" fmla="*/ 253089 w 750"/>
                    <a:gd name="T85" fmla="*/ 558631 h 856"/>
                    <a:gd name="T86" fmla="*/ 259646 w 750"/>
                    <a:gd name="T87" fmla="*/ 491753 h 856"/>
                    <a:gd name="T88" fmla="*/ 326525 w 750"/>
                    <a:gd name="T89" fmla="*/ 503555 h 856"/>
                    <a:gd name="T90" fmla="*/ 255712 w 750"/>
                    <a:gd name="T91" fmla="*/ 393402 h 856"/>
                    <a:gd name="T92" fmla="*/ 285873 w 750"/>
                    <a:gd name="T93" fmla="*/ 317345 h 856"/>
                    <a:gd name="T94" fmla="*/ 369799 w 750"/>
                    <a:gd name="T95" fmla="*/ 368487 h 856"/>
                    <a:gd name="T96" fmla="*/ 402583 w 750"/>
                    <a:gd name="T97" fmla="*/ 389468 h 856"/>
                    <a:gd name="T98" fmla="*/ 431432 w 750"/>
                    <a:gd name="T99" fmla="*/ 406516 h 856"/>
                    <a:gd name="T100" fmla="*/ 489131 w 750"/>
                    <a:gd name="T101" fmla="*/ 417006 h 856"/>
                    <a:gd name="T102" fmla="*/ 445857 w 750"/>
                    <a:gd name="T103" fmla="*/ 380289 h 85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0" t="0" r="r" b="b"/>
                  <a:pathLst>
                    <a:path w="750" h="856">
                      <a:moveTo>
                        <a:pt x="680" y="580"/>
                      </a:moveTo>
                      <a:lnTo>
                        <a:pt x="746" y="560"/>
                      </a:lnTo>
                      <a:lnTo>
                        <a:pt x="744" y="552"/>
                      </a:lnTo>
                      <a:lnTo>
                        <a:pt x="664" y="570"/>
                      </a:lnTo>
                      <a:lnTo>
                        <a:pt x="634" y="554"/>
                      </a:lnTo>
                      <a:lnTo>
                        <a:pt x="604" y="538"/>
                      </a:lnTo>
                      <a:lnTo>
                        <a:pt x="732" y="502"/>
                      </a:lnTo>
                      <a:lnTo>
                        <a:pt x="730" y="490"/>
                      </a:lnTo>
                      <a:lnTo>
                        <a:pt x="582" y="526"/>
                      </a:lnTo>
                      <a:lnTo>
                        <a:pt x="570" y="522"/>
                      </a:lnTo>
                      <a:lnTo>
                        <a:pt x="530" y="502"/>
                      </a:lnTo>
                      <a:lnTo>
                        <a:pt x="490" y="480"/>
                      </a:lnTo>
                      <a:lnTo>
                        <a:pt x="452" y="458"/>
                      </a:lnTo>
                      <a:lnTo>
                        <a:pt x="416" y="432"/>
                      </a:lnTo>
                      <a:lnTo>
                        <a:pt x="454" y="404"/>
                      </a:lnTo>
                      <a:lnTo>
                        <a:pt x="492" y="380"/>
                      </a:lnTo>
                      <a:lnTo>
                        <a:pt x="532" y="358"/>
                      </a:lnTo>
                      <a:lnTo>
                        <a:pt x="572" y="338"/>
                      </a:lnTo>
                      <a:lnTo>
                        <a:pt x="586" y="332"/>
                      </a:lnTo>
                      <a:lnTo>
                        <a:pt x="730" y="366"/>
                      </a:lnTo>
                      <a:lnTo>
                        <a:pt x="732" y="356"/>
                      </a:lnTo>
                      <a:lnTo>
                        <a:pt x="608" y="320"/>
                      </a:lnTo>
                      <a:lnTo>
                        <a:pt x="666" y="288"/>
                      </a:lnTo>
                      <a:lnTo>
                        <a:pt x="744" y="306"/>
                      </a:lnTo>
                      <a:lnTo>
                        <a:pt x="746" y="296"/>
                      </a:lnTo>
                      <a:lnTo>
                        <a:pt x="682" y="278"/>
                      </a:lnTo>
                      <a:lnTo>
                        <a:pt x="716" y="254"/>
                      </a:lnTo>
                      <a:lnTo>
                        <a:pt x="748" y="228"/>
                      </a:lnTo>
                      <a:lnTo>
                        <a:pt x="750" y="226"/>
                      </a:lnTo>
                      <a:lnTo>
                        <a:pt x="748" y="224"/>
                      </a:lnTo>
                      <a:lnTo>
                        <a:pt x="744" y="214"/>
                      </a:lnTo>
                      <a:lnTo>
                        <a:pt x="738" y="206"/>
                      </a:lnTo>
                      <a:lnTo>
                        <a:pt x="736" y="208"/>
                      </a:lnTo>
                      <a:lnTo>
                        <a:pt x="696" y="222"/>
                      </a:lnTo>
                      <a:lnTo>
                        <a:pt x="658" y="240"/>
                      </a:lnTo>
                      <a:lnTo>
                        <a:pt x="674" y="174"/>
                      </a:lnTo>
                      <a:lnTo>
                        <a:pt x="664" y="170"/>
                      </a:lnTo>
                      <a:lnTo>
                        <a:pt x="642" y="248"/>
                      </a:lnTo>
                      <a:lnTo>
                        <a:pt x="614" y="266"/>
                      </a:lnTo>
                      <a:lnTo>
                        <a:pt x="584" y="284"/>
                      </a:lnTo>
                      <a:lnTo>
                        <a:pt x="618" y="154"/>
                      </a:lnTo>
                      <a:lnTo>
                        <a:pt x="606" y="152"/>
                      </a:lnTo>
                      <a:lnTo>
                        <a:pt x="562" y="298"/>
                      </a:lnTo>
                      <a:lnTo>
                        <a:pt x="552" y="306"/>
                      </a:lnTo>
                      <a:lnTo>
                        <a:pt x="516" y="330"/>
                      </a:lnTo>
                      <a:lnTo>
                        <a:pt x="478" y="354"/>
                      </a:lnTo>
                      <a:lnTo>
                        <a:pt x="438" y="376"/>
                      </a:lnTo>
                      <a:lnTo>
                        <a:pt x="398" y="394"/>
                      </a:lnTo>
                      <a:lnTo>
                        <a:pt x="392" y="348"/>
                      </a:lnTo>
                      <a:lnTo>
                        <a:pt x="392" y="302"/>
                      </a:lnTo>
                      <a:lnTo>
                        <a:pt x="392" y="258"/>
                      </a:lnTo>
                      <a:lnTo>
                        <a:pt x="394" y="212"/>
                      </a:lnTo>
                      <a:lnTo>
                        <a:pt x="396" y="198"/>
                      </a:lnTo>
                      <a:lnTo>
                        <a:pt x="498" y="90"/>
                      </a:lnTo>
                      <a:lnTo>
                        <a:pt x="490" y="82"/>
                      </a:lnTo>
                      <a:lnTo>
                        <a:pt x="398" y="172"/>
                      </a:lnTo>
                      <a:lnTo>
                        <a:pt x="398" y="106"/>
                      </a:lnTo>
                      <a:lnTo>
                        <a:pt x="452" y="48"/>
                      </a:lnTo>
                      <a:lnTo>
                        <a:pt x="446" y="42"/>
                      </a:lnTo>
                      <a:lnTo>
                        <a:pt x="398" y="88"/>
                      </a:lnTo>
                      <a:lnTo>
                        <a:pt x="394" y="46"/>
                      </a:lnTo>
                      <a:lnTo>
                        <a:pt x="388" y="4"/>
                      </a:lnTo>
                      <a:lnTo>
                        <a:pt x="388" y="0"/>
                      </a:lnTo>
                      <a:lnTo>
                        <a:pt x="384" y="0"/>
                      </a:lnTo>
                      <a:lnTo>
                        <a:pt x="368" y="0"/>
                      </a:lnTo>
                      <a:lnTo>
                        <a:pt x="364" y="0"/>
                      </a:lnTo>
                      <a:lnTo>
                        <a:pt x="364" y="4"/>
                      </a:lnTo>
                      <a:lnTo>
                        <a:pt x="356" y="46"/>
                      </a:lnTo>
                      <a:lnTo>
                        <a:pt x="354" y="88"/>
                      </a:lnTo>
                      <a:lnTo>
                        <a:pt x="304" y="42"/>
                      </a:lnTo>
                      <a:lnTo>
                        <a:pt x="296" y="48"/>
                      </a:lnTo>
                      <a:lnTo>
                        <a:pt x="352" y="108"/>
                      </a:lnTo>
                      <a:lnTo>
                        <a:pt x="354" y="140"/>
                      </a:lnTo>
                      <a:lnTo>
                        <a:pt x="354" y="174"/>
                      </a:lnTo>
                      <a:lnTo>
                        <a:pt x="258" y="82"/>
                      </a:lnTo>
                      <a:lnTo>
                        <a:pt x="250" y="90"/>
                      </a:lnTo>
                      <a:lnTo>
                        <a:pt x="356" y="200"/>
                      </a:lnTo>
                      <a:lnTo>
                        <a:pt x="358" y="214"/>
                      </a:lnTo>
                      <a:lnTo>
                        <a:pt x="360" y="258"/>
                      </a:lnTo>
                      <a:lnTo>
                        <a:pt x="362" y="302"/>
                      </a:lnTo>
                      <a:lnTo>
                        <a:pt x="360" y="346"/>
                      </a:lnTo>
                      <a:lnTo>
                        <a:pt x="356" y="392"/>
                      </a:lnTo>
                      <a:lnTo>
                        <a:pt x="314" y="374"/>
                      </a:lnTo>
                      <a:lnTo>
                        <a:pt x="274" y="352"/>
                      </a:lnTo>
                      <a:lnTo>
                        <a:pt x="236" y="328"/>
                      </a:lnTo>
                      <a:lnTo>
                        <a:pt x="198" y="304"/>
                      </a:lnTo>
                      <a:lnTo>
                        <a:pt x="186" y="294"/>
                      </a:lnTo>
                      <a:lnTo>
                        <a:pt x="144" y="152"/>
                      </a:lnTo>
                      <a:lnTo>
                        <a:pt x="132" y="154"/>
                      </a:lnTo>
                      <a:lnTo>
                        <a:pt x="164" y="282"/>
                      </a:lnTo>
                      <a:lnTo>
                        <a:pt x="106" y="246"/>
                      </a:lnTo>
                      <a:lnTo>
                        <a:pt x="84" y="170"/>
                      </a:lnTo>
                      <a:lnTo>
                        <a:pt x="74" y="174"/>
                      </a:lnTo>
                      <a:lnTo>
                        <a:pt x="90" y="238"/>
                      </a:lnTo>
                      <a:lnTo>
                        <a:pt x="54" y="220"/>
                      </a:lnTo>
                      <a:lnTo>
                        <a:pt x="14" y="206"/>
                      </a:lnTo>
                      <a:lnTo>
                        <a:pt x="12" y="204"/>
                      </a:lnTo>
                      <a:lnTo>
                        <a:pt x="10" y="208"/>
                      </a:lnTo>
                      <a:lnTo>
                        <a:pt x="2" y="222"/>
                      </a:lnTo>
                      <a:lnTo>
                        <a:pt x="0" y="224"/>
                      </a:lnTo>
                      <a:lnTo>
                        <a:pt x="2" y="226"/>
                      </a:lnTo>
                      <a:lnTo>
                        <a:pt x="36" y="254"/>
                      </a:lnTo>
                      <a:lnTo>
                        <a:pt x="70" y="278"/>
                      </a:lnTo>
                      <a:lnTo>
                        <a:pt x="4" y="296"/>
                      </a:lnTo>
                      <a:lnTo>
                        <a:pt x="6" y="306"/>
                      </a:lnTo>
                      <a:lnTo>
                        <a:pt x="86" y="288"/>
                      </a:lnTo>
                      <a:lnTo>
                        <a:pt x="114" y="304"/>
                      </a:lnTo>
                      <a:lnTo>
                        <a:pt x="144" y="318"/>
                      </a:lnTo>
                      <a:lnTo>
                        <a:pt x="16" y="356"/>
                      </a:lnTo>
                      <a:lnTo>
                        <a:pt x="20" y="366"/>
                      </a:lnTo>
                      <a:lnTo>
                        <a:pt x="168" y="330"/>
                      </a:lnTo>
                      <a:lnTo>
                        <a:pt x="180" y="336"/>
                      </a:lnTo>
                      <a:lnTo>
                        <a:pt x="220" y="356"/>
                      </a:lnTo>
                      <a:lnTo>
                        <a:pt x="258" y="376"/>
                      </a:lnTo>
                      <a:lnTo>
                        <a:pt x="296" y="400"/>
                      </a:lnTo>
                      <a:lnTo>
                        <a:pt x="334" y="426"/>
                      </a:lnTo>
                      <a:lnTo>
                        <a:pt x="296" y="454"/>
                      </a:lnTo>
                      <a:lnTo>
                        <a:pt x="258" y="478"/>
                      </a:lnTo>
                      <a:lnTo>
                        <a:pt x="218" y="498"/>
                      </a:lnTo>
                      <a:lnTo>
                        <a:pt x="178" y="520"/>
                      </a:lnTo>
                      <a:lnTo>
                        <a:pt x="164" y="526"/>
                      </a:lnTo>
                      <a:lnTo>
                        <a:pt x="20" y="490"/>
                      </a:lnTo>
                      <a:lnTo>
                        <a:pt x="16" y="502"/>
                      </a:lnTo>
                      <a:lnTo>
                        <a:pt x="142" y="538"/>
                      </a:lnTo>
                      <a:lnTo>
                        <a:pt x="112" y="554"/>
                      </a:lnTo>
                      <a:lnTo>
                        <a:pt x="82" y="570"/>
                      </a:lnTo>
                      <a:lnTo>
                        <a:pt x="6" y="552"/>
                      </a:lnTo>
                      <a:lnTo>
                        <a:pt x="4" y="560"/>
                      </a:lnTo>
                      <a:lnTo>
                        <a:pt x="68" y="580"/>
                      </a:lnTo>
                      <a:lnTo>
                        <a:pt x="34" y="602"/>
                      </a:lnTo>
                      <a:lnTo>
                        <a:pt x="2" y="628"/>
                      </a:lnTo>
                      <a:lnTo>
                        <a:pt x="0" y="630"/>
                      </a:lnTo>
                      <a:lnTo>
                        <a:pt x="6" y="644"/>
                      </a:lnTo>
                      <a:lnTo>
                        <a:pt x="8" y="648"/>
                      </a:lnTo>
                      <a:lnTo>
                        <a:pt x="10" y="650"/>
                      </a:lnTo>
                      <a:lnTo>
                        <a:pt x="14" y="650"/>
                      </a:lnTo>
                      <a:lnTo>
                        <a:pt x="54" y="636"/>
                      </a:lnTo>
                      <a:lnTo>
                        <a:pt x="92" y="618"/>
                      </a:lnTo>
                      <a:lnTo>
                        <a:pt x="74" y="684"/>
                      </a:lnTo>
                      <a:lnTo>
                        <a:pt x="84" y="686"/>
                      </a:lnTo>
                      <a:lnTo>
                        <a:pt x="108" y="608"/>
                      </a:lnTo>
                      <a:lnTo>
                        <a:pt x="136" y="592"/>
                      </a:lnTo>
                      <a:lnTo>
                        <a:pt x="164" y="574"/>
                      </a:lnTo>
                      <a:lnTo>
                        <a:pt x="132" y="702"/>
                      </a:lnTo>
                      <a:lnTo>
                        <a:pt x="144" y="706"/>
                      </a:lnTo>
                      <a:lnTo>
                        <a:pt x="186" y="558"/>
                      </a:lnTo>
                      <a:lnTo>
                        <a:pt x="196" y="552"/>
                      </a:lnTo>
                      <a:lnTo>
                        <a:pt x="234" y="526"/>
                      </a:lnTo>
                      <a:lnTo>
                        <a:pt x="272" y="504"/>
                      </a:lnTo>
                      <a:lnTo>
                        <a:pt x="310" y="482"/>
                      </a:lnTo>
                      <a:lnTo>
                        <a:pt x="352" y="464"/>
                      </a:lnTo>
                      <a:lnTo>
                        <a:pt x="356" y="508"/>
                      </a:lnTo>
                      <a:lnTo>
                        <a:pt x="358" y="554"/>
                      </a:lnTo>
                      <a:lnTo>
                        <a:pt x="356" y="600"/>
                      </a:lnTo>
                      <a:lnTo>
                        <a:pt x="354" y="644"/>
                      </a:lnTo>
                      <a:lnTo>
                        <a:pt x="354" y="660"/>
                      </a:lnTo>
                      <a:lnTo>
                        <a:pt x="250" y="768"/>
                      </a:lnTo>
                      <a:lnTo>
                        <a:pt x="258" y="776"/>
                      </a:lnTo>
                      <a:lnTo>
                        <a:pt x="352" y="686"/>
                      </a:lnTo>
                      <a:lnTo>
                        <a:pt x="352" y="718"/>
                      </a:lnTo>
                      <a:lnTo>
                        <a:pt x="352" y="752"/>
                      </a:lnTo>
                      <a:lnTo>
                        <a:pt x="296" y="808"/>
                      </a:lnTo>
                      <a:lnTo>
                        <a:pt x="304" y="816"/>
                      </a:lnTo>
                      <a:lnTo>
                        <a:pt x="352" y="770"/>
                      </a:lnTo>
                      <a:lnTo>
                        <a:pt x="354" y="812"/>
                      </a:lnTo>
                      <a:lnTo>
                        <a:pt x="362" y="852"/>
                      </a:lnTo>
                      <a:lnTo>
                        <a:pt x="362" y="856"/>
                      </a:lnTo>
                      <a:lnTo>
                        <a:pt x="366" y="856"/>
                      </a:lnTo>
                      <a:lnTo>
                        <a:pt x="382" y="856"/>
                      </a:lnTo>
                      <a:lnTo>
                        <a:pt x="386" y="856"/>
                      </a:lnTo>
                      <a:lnTo>
                        <a:pt x="386" y="852"/>
                      </a:lnTo>
                      <a:lnTo>
                        <a:pt x="394" y="810"/>
                      </a:lnTo>
                      <a:lnTo>
                        <a:pt x="396" y="768"/>
                      </a:lnTo>
                      <a:lnTo>
                        <a:pt x="446" y="816"/>
                      </a:lnTo>
                      <a:lnTo>
                        <a:pt x="452" y="808"/>
                      </a:lnTo>
                      <a:lnTo>
                        <a:pt x="396" y="750"/>
                      </a:lnTo>
                      <a:lnTo>
                        <a:pt x="396" y="716"/>
                      </a:lnTo>
                      <a:lnTo>
                        <a:pt x="394" y="682"/>
                      </a:lnTo>
                      <a:lnTo>
                        <a:pt x="490" y="776"/>
                      </a:lnTo>
                      <a:lnTo>
                        <a:pt x="498" y="768"/>
                      </a:lnTo>
                      <a:lnTo>
                        <a:pt x="392" y="656"/>
                      </a:lnTo>
                      <a:lnTo>
                        <a:pt x="392" y="644"/>
                      </a:lnTo>
                      <a:lnTo>
                        <a:pt x="390" y="600"/>
                      </a:lnTo>
                      <a:lnTo>
                        <a:pt x="388" y="556"/>
                      </a:lnTo>
                      <a:lnTo>
                        <a:pt x="388" y="510"/>
                      </a:lnTo>
                      <a:lnTo>
                        <a:pt x="394" y="466"/>
                      </a:lnTo>
                      <a:lnTo>
                        <a:pt x="436" y="484"/>
                      </a:lnTo>
                      <a:lnTo>
                        <a:pt x="476" y="506"/>
                      </a:lnTo>
                      <a:lnTo>
                        <a:pt x="514" y="530"/>
                      </a:lnTo>
                      <a:lnTo>
                        <a:pt x="552" y="554"/>
                      </a:lnTo>
                      <a:lnTo>
                        <a:pt x="564" y="562"/>
                      </a:lnTo>
                      <a:lnTo>
                        <a:pt x="606" y="706"/>
                      </a:lnTo>
                      <a:lnTo>
                        <a:pt x="618" y="702"/>
                      </a:lnTo>
                      <a:lnTo>
                        <a:pt x="586" y="576"/>
                      </a:lnTo>
                      <a:lnTo>
                        <a:pt x="614" y="594"/>
                      </a:lnTo>
                      <a:lnTo>
                        <a:pt x="642" y="610"/>
                      </a:lnTo>
                      <a:lnTo>
                        <a:pt x="664" y="686"/>
                      </a:lnTo>
                      <a:lnTo>
                        <a:pt x="674" y="684"/>
                      </a:lnTo>
                      <a:lnTo>
                        <a:pt x="658" y="620"/>
                      </a:lnTo>
                      <a:lnTo>
                        <a:pt x="696" y="636"/>
                      </a:lnTo>
                      <a:lnTo>
                        <a:pt x="734" y="652"/>
                      </a:lnTo>
                      <a:lnTo>
                        <a:pt x="738" y="652"/>
                      </a:lnTo>
                      <a:lnTo>
                        <a:pt x="746" y="638"/>
                      </a:lnTo>
                      <a:lnTo>
                        <a:pt x="746" y="636"/>
                      </a:lnTo>
                      <a:lnTo>
                        <a:pt x="750" y="632"/>
                      </a:lnTo>
                      <a:lnTo>
                        <a:pt x="746" y="630"/>
                      </a:lnTo>
                      <a:lnTo>
                        <a:pt x="714" y="604"/>
                      </a:lnTo>
                      <a:lnTo>
                        <a:pt x="680" y="580"/>
                      </a:lnTo>
                      <a:close/>
                    </a:path>
                  </a:pathLst>
                </a:custGeom>
                <a:solidFill>
                  <a:srgbClr val="FEFFFF">
                    <a:alpha val="76077"/>
                  </a:srgbClr>
                </a:solidFill>
                <a:ln>
                  <a:noFill/>
                </a:ln>
                <a:extLst>
                  <a:ext uri="{91240B29-F687-4F45-9708-019B960494DF}">
                    <a14:hiddenLine xmlns:a14="http://schemas.microsoft.com/office/drawing/2010/main" w="9525">
                      <a:solidFill>
                        <a:srgbClr val="000000"/>
                      </a:solidFill>
                      <a:round/>
                    </a14:hiddenLine>
                  </a:ext>
                </a:extLst>
              </p:spPr>
              <p:txBody>
                <a:bodyPr/>
                <a:lstStyle/>
                <a:p>
                  <a:endParaRPr lang="en-US"/>
                </a:p>
              </p:txBody>
            </p:sp>
            <p:sp>
              <p:nvSpPr>
                <p:cNvPr id="1057" name="Freeform 53"/>
                <p:cNvSpPr>
                  <a:spLocks noChangeAspect="1"/>
                </p:cNvSpPr>
                <p:nvPr/>
              </p:nvSpPr>
              <p:spPr bwMode="auto">
                <a:xfrm rot="-608747">
                  <a:off x="8713407" y="888239"/>
                  <a:ext cx="384613" cy="438971"/>
                </a:xfrm>
                <a:custGeom>
                  <a:avLst/>
                  <a:gdLst>
                    <a:gd name="T0" fmla="*/ 340511 w 750"/>
                    <a:gd name="T1" fmla="*/ 292305 h 856"/>
                    <a:gd name="T2" fmla="*/ 298460 w 750"/>
                    <a:gd name="T3" fmla="*/ 269742 h 856"/>
                    <a:gd name="T4" fmla="*/ 251280 w 750"/>
                    <a:gd name="T5" fmla="*/ 246152 h 856"/>
                    <a:gd name="T6" fmla="*/ 252306 w 750"/>
                    <a:gd name="T7" fmla="*/ 194870 h 856"/>
                    <a:gd name="T8" fmla="*/ 374357 w 750"/>
                    <a:gd name="T9" fmla="*/ 187691 h 856"/>
                    <a:gd name="T10" fmla="*/ 381536 w 750"/>
                    <a:gd name="T11" fmla="*/ 156922 h 856"/>
                    <a:gd name="T12" fmla="*/ 383587 w 750"/>
                    <a:gd name="T13" fmla="*/ 116922 h 856"/>
                    <a:gd name="T14" fmla="*/ 378459 w 750"/>
                    <a:gd name="T15" fmla="*/ 105640 h 856"/>
                    <a:gd name="T16" fmla="*/ 345639 w 750"/>
                    <a:gd name="T17" fmla="*/ 89230 h 856"/>
                    <a:gd name="T18" fmla="*/ 299485 w 750"/>
                    <a:gd name="T19" fmla="*/ 145640 h 856"/>
                    <a:gd name="T20" fmla="*/ 283075 w 750"/>
                    <a:gd name="T21" fmla="*/ 156922 h 856"/>
                    <a:gd name="T22" fmla="*/ 204101 w 750"/>
                    <a:gd name="T23" fmla="*/ 202050 h 856"/>
                    <a:gd name="T24" fmla="*/ 202050 w 750"/>
                    <a:gd name="T25" fmla="*/ 108717 h 856"/>
                    <a:gd name="T26" fmla="*/ 204101 w 750"/>
                    <a:gd name="T27" fmla="*/ 88204 h 856"/>
                    <a:gd name="T28" fmla="*/ 204101 w 750"/>
                    <a:gd name="T29" fmla="*/ 45128 h 856"/>
                    <a:gd name="T30" fmla="*/ 196922 w 750"/>
                    <a:gd name="T31" fmla="*/ 0 h 856"/>
                    <a:gd name="T32" fmla="*/ 182563 w 750"/>
                    <a:gd name="T33" fmla="*/ 23590 h 856"/>
                    <a:gd name="T34" fmla="*/ 180512 w 750"/>
                    <a:gd name="T35" fmla="*/ 55384 h 856"/>
                    <a:gd name="T36" fmla="*/ 182563 w 750"/>
                    <a:gd name="T37" fmla="*/ 102563 h 856"/>
                    <a:gd name="T38" fmla="*/ 185640 w 750"/>
                    <a:gd name="T39" fmla="*/ 154871 h 856"/>
                    <a:gd name="T40" fmla="*/ 140512 w 750"/>
                    <a:gd name="T41" fmla="*/ 180511 h 856"/>
                    <a:gd name="T42" fmla="*/ 73846 w 750"/>
                    <a:gd name="T43" fmla="*/ 77948 h 856"/>
                    <a:gd name="T44" fmla="*/ 43077 w 750"/>
                    <a:gd name="T45" fmla="*/ 87179 h 856"/>
                    <a:gd name="T46" fmla="*/ 7179 w 750"/>
                    <a:gd name="T47" fmla="*/ 105640 h 856"/>
                    <a:gd name="T48" fmla="*/ 1026 w 750"/>
                    <a:gd name="T49" fmla="*/ 113845 h 856"/>
                    <a:gd name="T50" fmla="*/ 35897 w 750"/>
                    <a:gd name="T51" fmla="*/ 142563 h 856"/>
                    <a:gd name="T52" fmla="*/ 58461 w 750"/>
                    <a:gd name="T53" fmla="*/ 155896 h 856"/>
                    <a:gd name="T54" fmla="*/ 86153 w 750"/>
                    <a:gd name="T55" fmla="*/ 169229 h 856"/>
                    <a:gd name="T56" fmla="*/ 151794 w 750"/>
                    <a:gd name="T57" fmla="*/ 205127 h 856"/>
                    <a:gd name="T58" fmla="*/ 111794 w 750"/>
                    <a:gd name="T59" fmla="*/ 255383 h 856"/>
                    <a:gd name="T60" fmla="*/ 8205 w 750"/>
                    <a:gd name="T61" fmla="*/ 257434 h 856"/>
                    <a:gd name="T62" fmla="*/ 3077 w 750"/>
                    <a:gd name="T63" fmla="*/ 283075 h 856"/>
                    <a:gd name="T64" fmla="*/ 1026 w 750"/>
                    <a:gd name="T65" fmla="*/ 322049 h 856"/>
                    <a:gd name="T66" fmla="*/ 5128 w 750"/>
                    <a:gd name="T67" fmla="*/ 333331 h 856"/>
                    <a:gd name="T68" fmla="*/ 37948 w 750"/>
                    <a:gd name="T69" fmla="*/ 350767 h 856"/>
                    <a:gd name="T70" fmla="*/ 84102 w 750"/>
                    <a:gd name="T71" fmla="*/ 294357 h 856"/>
                    <a:gd name="T72" fmla="*/ 100512 w 750"/>
                    <a:gd name="T73" fmla="*/ 283075 h 856"/>
                    <a:gd name="T74" fmla="*/ 180512 w 750"/>
                    <a:gd name="T75" fmla="*/ 237947 h 856"/>
                    <a:gd name="T76" fmla="*/ 181537 w 750"/>
                    <a:gd name="T77" fmla="*/ 330254 h 856"/>
                    <a:gd name="T78" fmla="*/ 180512 w 750"/>
                    <a:gd name="T79" fmla="*/ 351792 h 856"/>
                    <a:gd name="T80" fmla="*/ 155896 w 750"/>
                    <a:gd name="T81" fmla="*/ 418458 h 856"/>
                    <a:gd name="T82" fmla="*/ 185640 w 750"/>
                    <a:gd name="T83" fmla="*/ 438971 h 856"/>
                    <a:gd name="T84" fmla="*/ 197947 w 750"/>
                    <a:gd name="T85" fmla="*/ 436920 h 856"/>
                    <a:gd name="T86" fmla="*/ 203076 w 750"/>
                    <a:gd name="T87" fmla="*/ 384612 h 856"/>
                    <a:gd name="T88" fmla="*/ 255383 w 750"/>
                    <a:gd name="T89" fmla="*/ 393843 h 856"/>
                    <a:gd name="T90" fmla="*/ 199999 w 750"/>
                    <a:gd name="T91" fmla="*/ 307690 h 856"/>
                    <a:gd name="T92" fmla="*/ 223588 w 750"/>
                    <a:gd name="T93" fmla="*/ 248203 h 856"/>
                    <a:gd name="T94" fmla="*/ 289229 w 750"/>
                    <a:gd name="T95" fmla="*/ 288203 h 856"/>
                    <a:gd name="T96" fmla="*/ 314870 w 750"/>
                    <a:gd name="T97" fmla="*/ 304613 h 856"/>
                    <a:gd name="T98" fmla="*/ 337434 w 750"/>
                    <a:gd name="T99" fmla="*/ 317946 h 856"/>
                    <a:gd name="T100" fmla="*/ 382562 w 750"/>
                    <a:gd name="T101" fmla="*/ 326151 h 856"/>
                    <a:gd name="T102" fmla="*/ 348716 w 750"/>
                    <a:gd name="T103" fmla="*/ 297434 h 85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0" t="0" r="r" b="b"/>
                  <a:pathLst>
                    <a:path w="750" h="856">
                      <a:moveTo>
                        <a:pt x="680" y="580"/>
                      </a:moveTo>
                      <a:lnTo>
                        <a:pt x="746" y="560"/>
                      </a:lnTo>
                      <a:lnTo>
                        <a:pt x="744" y="552"/>
                      </a:lnTo>
                      <a:lnTo>
                        <a:pt x="664" y="570"/>
                      </a:lnTo>
                      <a:lnTo>
                        <a:pt x="634" y="554"/>
                      </a:lnTo>
                      <a:lnTo>
                        <a:pt x="604" y="538"/>
                      </a:lnTo>
                      <a:lnTo>
                        <a:pt x="732" y="502"/>
                      </a:lnTo>
                      <a:lnTo>
                        <a:pt x="730" y="490"/>
                      </a:lnTo>
                      <a:lnTo>
                        <a:pt x="582" y="526"/>
                      </a:lnTo>
                      <a:lnTo>
                        <a:pt x="570" y="522"/>
                      </a:lnTo>
                      <a:lnTo>
                        <a:pt x="530" y="502"/>
                      </a:lnTo>
                      <a:lnTo>
                        <a:pt x="490" y="480"/>
                      </a:lnTo>
                      <a:lnTo>
                        <a:pt x="452" y="458"/>
                      </a:lnTo>
                      <a:lnTo>
                        <a:pt x="416" y="432"/>
                      </a:lnTo>
                      <a:lnTo>
                        <a:pt x="454" y="404"/>
                      </a:lnTo>
                      <a:lnTo>
                        <a:pt x="492" y="380"/>
                      </a:lnTo>
                      <a:lnTo>
                        <a:pt x="532" y="358"/>
                      </a:lnTo>
                      <a:lnTo>
                        <a:pt x="572" y="338"/>
                      </a:lnTo>
                      <a:lnTo>
                        <a:pt x="586" y="332"/>
                      </a:lnTo>
                      <a:lnTo>
                        <a:pt x="730" y="366"/>
                      </a:lnTo>
                      <a:lnTo>
                        <a:pt x="732" y="356"/>
                      </a:lnTo>
                      <a:lnTo>
                        <a:pt x="608" y="320"/>
                      </a:lnTo>
                      <a:lnTo>
                        <a:pt x="666" y="288"/>
                      </a:lnTo>
                      <a:lnTo>
                        <a:pt x="744" y="306"/>
                      </a:lnTo>
                      <a:lnTo>
                        <a:pt x="746" y="296"/>
                      </a:lnTo>
                      <a:lnTo>
                        <a:pt x="682" y="278"/>
                      </a:lnTo>
                      <a:lnTo>
                        <a:pt x="716" y="254"/>
                      </a:lnTo>
                      <a:lnTo>
                        <a:pt x="748" y="228"/>
                      </a:lnTo>
                      <a:lnTo>
                        <a:pt x="750" y="226"/>
                      </a:lnTo>
                      <a:lnTo>
                        <a:pt x="748" y="224"/>
                      </a:lnTo>
                      <a:lnTo>
                        <a:pt x="744" y="214"/>
                      </a:lnTo>
                      <a:lnTo>
                        <a:pt x="738" y="206"/>
                      </a:lnTo>
                      <a:lnTo>
                        <a:pt x="736" y="208"/>
                      </a:lnTo>
                      <a:lnTo>
                        <a:pt x="696" y="222"/>
                      </a:lnTo>
                      <a:lnTo>
                        <a:pt x="658" y="240"/>
                      </a:lnTo>
                      <a:lnTo>
                        <a:pt x="674" y="174"/>
                      </a:lnTo>
                      <a:lnTo>
                        <a:pt x="664" y="170"/>
                      </a:lnTo>
                      <a:lnTo>
                        <a:pt x="642" y="248"/>
                      </a:lnTo>
                      <a:lnTo>
                        <a:pt x="614" y="266"/>
                      </a:lnTo>
                      <a:lnTo>
                        <a:pt x="584" y="284"/>
                      </a:lnTo>
                      <a:lnTo>
                        <a:pt x="618" y="154"/>
                      </a:lnTo>
                      <a:lnTo>
                        <a:pt x="606" y="152"/>
                      </a:lnTo>
                      <a:lnTo>
                        <a:pt x="562" y="298"/>
                      </a:lnTo>
                      <a:lnTo>
                        <a:pt x="552" y="306"/>
                      </a:lnTo>
                      <a:lnTo>
                        <a:pt x="516" y="330"/>
                      </a:lnTo>
                      <a:lnTo>
                        <a:pt x="478" y="354"/>
                      </a:lnTo>
                      <a:lnTo>
                        <a:pt x="438" y="376"/>
                      </a:lnTo>
                      <a:lnTo>
                        <a:pt x="398" y="394"/>
                      </a:lnTo>
                      <a:lnTo>
                        <a:pt x="392" y="348"/>
                      </a:lnTo>
                      <a:lnTo>
                        <a:pt x="392" y="302"/>
                      </a:lnTo>
                      <a:lnTo>
                        <a:pt x="392" y="258"/>
                      </a:lnTo>
                      <a:lnTo>
                        <a:pt x="394" y="212"/>
                      </a:lnTo>
                      <a:lnTo>
                        <a:pt x="396" y="198"/>
                      </a:lnTo>
                      <a:lnTo>
                        <a:pt x="498" y="90"/>
                      </a:lnTo>
                      <a:lnTo>
                        <a:pt x="490" y="82"/>
                      </a:lnTo>
                      <a:lnTo>
                        <a:pt x="398" y="172"/>
                      </a:lnTo>
                      <a:lnTo>
                        <a:pt x="398" y="106"/>
                      </a:lnTo>
                      <a:lnTo>
                        <a:pt x="452" y="48"/>
                      </a:lnTo>
                      <a:lnTo>
                        <a:pt x="446" y="42"/>
                      </a:lnTo>
                      <a:lnTo>
                        <a:pt x="398" y="88"/>
                      </a:lnTo>
                      <a:lnTo>
                        <a:pt x="394" y="46"/>
                      </a:lnTo>
                      <a:lnTo>
                        <a:pt x="388" y="4"/>
                      </a:lnTo>
                      <a:lnTo>
                        <a:pt x="388" y="0"/>
                      </a:lnTo>
                      <a:lnTo>
                        <a:pt x="384" y="0"/>
                      </a:lnTo>
                      <a:lnTo>
                        <a:pt x="368" y="0"/>
                      </a:lnTo>
                      <a:lnTo>
                        <a:pt x="364" y="0"/>
                      </a:lnTo>
                      <a:lnTo>
                        <a:pt x="364" y="4"/>
                      </a:lnTo>
                      <a:lnTo>
                        <a:pt x="356" y="46"/>
                      </a:lnTo>
                      <a:lnTo>
                        <a:pt x="354" y="88"/>
                      </a:lnTo>
                      <a:lnTo>
                        <a:pt x="304" y="42"/>
                      </a:lnTo>
                      <a:lnTo>
                        <a:pt x="296" y="48"/>
                      </a:lnTo>
                      <a:lnTo>
                        <a:pt x="352" y="108"/>
                      </a:lnTo>
                      <a:lnTo>
                        <a:pt x="354" y="140"/>
                      </a:lnTo>
                      <a:lnTo>
                        <a:pt x="354" y="174"/>
                      </a:lnTo>
                      <a:lnTo>
                        <a:pt x="258" y="82"/>
                      </a:lnTo>
                      <a:lnTo>
                        <a:pt x="250" y="90"/>
                      </a:lnTo>
                      <a:lnTo>
                        <a:pt x="356" y="200"/>
                      </a:lnTo>
                      <a:lnTo>
                        <a:pt x="358" y="214"/>
                      </a:lnTo>
                      <a:lnTo>
                        <a:pt x="360" y="258"/>
                      </a:lnTo>
                      <a:lnTo>
                        <a:pt x="362" y="302"/>
                      </a:lnTo>
                      <a:lnTo>
                        <a:pt x="360" y="346"/>
                      </a:lnTo>
                      <a:lnTo>
                        <a:pt x="356" y="392"/>
                      </a:lnTo>
                      <a:lnTo>
                        <a:pt x="314" y="374"/>
                      </a:lnTo>
                      <a:lnTo>
                        <a:pt x="274" y="352"/>
                      </a:lnTo>
                      <a:lnTo>
                        <a:pt x="236" y="328"/>
                      </a:lnTo>
                      <a:lnTo>
                        <a:pt x="198" y="304"/>
                      </a:lnTo>
                      <a:lnTo>
                        <a:pt x="186" y="294"/>
                      </a:lnTo>
                      <a:lnTo>
                        <a:pt x="144" y="152"/>
                      </a:lnTo>
                      <a:lnTo>
                        <a:pt x="132" y="154"/>
                      </a:lnTo>
                      <a:lnTo>
                        <a:pt x="164" y="282"/>
                      </a:lnTo>
                      <a:lnTo>
                        <a:pt x="106" y="246"/>
                      </a:lnTo>
                      <a:lnTo>
                        <a:pt x="84" y="170"/>
                      </a:lnTo>
                      <a:lnTo>
                        <a:pt x="74" y="174"/>
                      </a:lnTo>
                      <a:lnTo>
                        <a:pt x="90" y="238"/>
                      </a:lnTo>
                      <a:lnTo>
                        <a:pt x="54" y="220"/>
                      </a:lnTo>
                      <a:lnTo>
                        <a:pt x="14" y="206"/>
                      </a:lnTo>
                      <a:lnTo>
                        <a:pt x="12" y="204"/>
                      </a:lnTo>
                      <a:lnTo>
                        <a:pt x="10" y="208"/>
                      </a:lnTo>
                      <a:lnTo>
                        <a:pt x="2" y="222"/>
                      </a:lnTo>
                      <a:lnTo>
                        <a:pt x="0" y="224"/>
                      </a:lnTo>
                      <a:lnTo>
                        <a:pt x="2" y="226"/>
                      </a:lnTo>
                      <a:lnTo>
                        <a:pt x="36" y="254"/>
                      </a:lnTo>
                      <a:lnTo>
                        <a:pt x="70" y="278"/>
                      </a:lnTo>
                      <a:lnTo>
                        <a:pt x="4" y="296"/>
                      </a:lnTo>
                      <a:lnTo>
                        <a:pt x="6" y="306"/>
                      </a:lnTo>
                      <a:lnTo>
                        <a:pt x="86" y="288"/>
                      </a:lnTo>
                      <a:lnTo>
                        <a:pt x="114" y="304"/>
                      </a:lnTo>
                      <a:lnTo>
                        <a:pt x="144" y="318"/>
                      </a:lnTo>
                      <a:lnTo>
                        <a:pt x="16" y="356"/>
                      </a:lnTo>
                      <a:lnTo>
                        <a:pt x="20" y="366"/>
                      </a:lnTo>
                      <a:lnTo>
                        <a:pt x="168" y="330"/>
                      </a:lnTo>
                      <a:lnTo>
                        <a:pt x="180" y="336"/>
                      </a:lnTo>
                      <a:lnTo>
                        <a:pt x="220" y="356"/>
                      </a:lnTo>
                      <a:lnTo>
                        <a:pt x="258" y="376"/>
                      </a:lnTo>
                      <a:lnTo>
                        <a:pt x="296" y="400"/>
                      </a:lnTo>
                      <a:lnTo>
                        <a:pt x="334" y="426"/>
                      </a:lnTo>
                      <a:lnTo>
                        <a:pt x="296" y="454"/>
                      </a:lnTo>
                      <a:lnTo>
                        <a:pt x="258" y="478"/>
                      </a:lnTo>
                      <a:lnTo>
                        <a:pt x="218" y="498"/>
                      </a:lnTo>
                      <a:lnTo>
                        <a:pt x="178" y="520"/>
                      </a:lnTo>
                      <a:lnTo>
                        <a:pt x="164" y="526"/>
                      </a:lnTo>
                      <a:lnTo>
                        <a:pt x="20" y="490"/>
                      </a:lnTo>
                      <a:lnTo>
                        <a:pt x="16" y="502"/>
                      </a:lnTo>
                      <a:lnTo>
                        <a:pt x="142" y="538"/>
                      </a:lnTo>
                      <a:lnTo>
                        <a:pt x="112" y="554"/>
                      </a:lnTo>
                      <a:lnTo>
                        <a:pt x="82" y="570"/>
                      </a:lnTo>
                      <a:lnTo>
                        <a:pt x="6" y="552"/>
                      </a:lnTo>
                      <a:lnTo>
                        <a:pt x="4" y="560"/>
                      </a:lnTo>
                      <a:lnTo>
                        <a:pt x="68" y="580"/>
                      </a:lnTo>
                      <a:lnTo>
                        <a:pt x="34" y="602"/>
                      </a:lnTo>
                      <a:lnTo>
                        <a:pt x="2" y="628"/>
                      </a:lnTo>
                      <a:lnTo>
                        <a:pt x="0" y="630"/>
                      </a:lnTo>
                      <a:lnTo>
                        <a:pt x="6" y="644"/>
                      </a:lnTo>
                      <a:lnTo>
                        <a:pt x="8" y="648"/>
                      </a:lnTo>
                      <a:lnTo>
                        <a:pt x="10" y="650"/>
                      </a:lnTo>
                      <a:lnTo>
                        <a:pt x="14" y="650"/>
                      </a:lnTo>
                      <a:lnTo>
                        <a:pt x="54" y="636"/>
                      </a:lnTo>
                      <a:lnTo>
                        <a:pt x="92" y="618"/>
                      </a:lnTo>
                      <a:lnTo>
                        <a:pt x="74" y="684"/>
                      </a:lnTo>
                      <a:lnTo>
                        <a:pt x="84" y="686"/>
                      </a:lnTo>
                      <a:lnTo>
                        <a:pt x="108" y="608"/>
                      </a:lnTo>
                      <a:lnTo>
                        <a:pt x="136" y="592"/>
                      </a:lnTo>
                      <a:lnTo>
                        <a:pt x="164" y="574"/>
                      </a:lnTo>
                      <a:lnTo>
                        <a:pt x="132" y="702"/>
                      </a:lnTo>
                      <a:lnTo>
                        <a:pt x="144" y="706"/>
                      </a:lnTo>
                      <a:lnTo>
                        <a:pt x="186" y="558"/>
                      </a:lnTo>
                      <a:lnTo>
                        <a:pt x="196" y="552"/>
                      </a:lnTo>
                      <a:lnTo>
                        <a:pt x="234" y="526"/>
                      </a:lnTo>
                      <a:lnTo>
                        <a:pt x="272" y="504"/>
                      </a:lnTo>
                      <a:lnTo>
                        <a:pt x="310" y="482"/>
                      </a:lnTo>
                      <a:lnTo>
                        <a:pt x="352" y="464"/>
                      </a:lnTo>
                      <a:lnTo>
                        <a:pt x="356" y="508"/>
                      </a:lnTo>
                      <a:lnTo>
                        <a:pt x="358" y="554"/>
                      </a:lnTo>
                      <a:lnTo>
                        <a:pt x="356" y="600"/>
                      </a:lnTo>
                      <a:lnTo>
                        <a:pt x="354" y="644"/>
                      </a:lnTo>
                      <a:lnTo>
                        <a:pt x="354" y="660"/>
                      </a:lnTo>
                      <a:lnTo>
                        <a:pt x="250" y="768"/>
                      </a:lnTo>
                      <a:lnTo>
                        <a:pt x="258" y="776"/>
                      </a:lnTo>
                      <a:lnTo>
                        <a:pt x="352" y="686"/>
                      </a:lnTo>
                      <a:lnTo>
                        <a:pt x="352" y="718"/>
                      </a:lnTo>
                      <a:lnTo>
                        <a:pt x="352" y="752"/>
                      </a:lnTo>
                      <a:lnTo>
                        <a:pt x="296" y="808"/>
                      </a:lnTo>
                      <a:lnTo>
                        <a:pt x="304" y="816"/>
                      </a:lnTo>
                      <a:lnTo>
                        <a:pt x="352" y="770"/>
                      </a:lnTo>
                      <a:lnTo>
                        <a:pt x="354" y="812"/>
                      </a:lnTo>
                      <a:lnTo>
                        <a:pt x="362" y="852"/>
                      </a:lnTo>
                      <a:lnTo>
                        <a:pt x="362" y="856"/>
                      </a:lnTo>
                      <a:lnTo>
                        <a:pt x="366" y="856"/>
                      </a:lnTo>
                      <a:lnTo>
                        <a:pt x="382" y="856"/>
                      </a:lnTo>
                      <a:lnTo>
                        <a:pt x="386" y="856"/>
                      </a:lnTo>
                      <a:lnTo>
                        <a:pt x="386" y="852"/>
                      </a:lnTo>
                      <a:lnTo>
                        <a:pt x="394" y="810"/>
                      </a:lnTo>
                      <a:lnTo>
                        <a:pt x="396" y="768"/>
                      </a:lnTo>
                      <a:lnTo>
                        <a:pt x="446" y="816"/>
                      </a:lnTo>
                      <a:lnTo>
                        <a:pt x="452" y="808"/>
                      </a:lnTo>
                      <a:lnTo>
                        <a:pt x="396" y="750"/>
                      </a:lnTo>
                      <a:lnTo>
                        <a:pt x="396" y="716"/>
                      </a:lnTo>
                      <a:lnTo>
                        <a:pt x="394" y="682"/>
                      </a:lnTo>
                      <a:lnTo>
                        <a:pt x="490" y="776"/>
                      </a:lnTo>
                      <a:lnTo>
                        <a:pt x="498" y="768"/>
                      </a:lnTo>
                      <a:lnTo>
                        <a:pt x="392" y="656"/>
                      </a:lnTo>
                      <a:lnTo>
                        <a:pt x="392" y="644"/>
                      </a:lnTo>
                      <a:lnTo>
                        <a:pt x="390" y="600"/>
                      </a:lnTo>
                      <a:lnTo>
                        <a:pt x="388" y="556"/>
                      </a:lnTo>
                      <a:lnTo>
                        <a:pt x="388" y="510"/>
                      </a:lnTo>
                      <a:lnTo>
                        <a:pt x="394" y="466"/>
                      </a:lnTo>
                      <a:lnTo>
                        <a:pt x="436" y="484"/>
                      </a:lnTo>
                      <a:lnTo>
                        <a:pt x="476" y="506"/>
                      </a:lnTo>
                      <a:lnTo>
                        <a:pt x="514" y="530"/>
                      </a:lnTo>
                      <a:lnTo>
                        <a:pt x="552" y="554"/>
                      </a:lnTo>
                      <a:lnTo>
                        <a:pt x="564" y="562"/>
                      </a:lnTo>
                      <a:lnTo>
                        <a:pt x="606" y="706"/>
                      </a:lnTo>
                      <a:lnTo>
                        <a:pt x="618" y="702"/>
                      </a:lnTo>
                      <a:lnTo>
                        <a:pt x="586" y="576"/>
                      </a:lnTo>
                      <a:lnTo>
                        <a:pt x="614" y="594"/>
                      </a:lnTo>
                      <a:lnTo>
                        <a:pt x="642" y="610"/>
                      </a:lnTo>
                      <a:lnTo>
                        <a:pt x="664" y="686"/>
                      </a:lnTo>
                      <a:lnTo>
                        <a:pt x="674" y="684"/>
                      </a:lnTo>
                      <a:lnTo>
                        <a:pt x="658" y="620"/>
                      </a:lnTo>
                      <a:lnTo>
                        <a:pt x="696" y="636"/>
                      </a:lnTo>
                      <a:lnTo>
                        <a:pt x="734" y="652"/>
                      </a:lnTo>
                      <a:lnTo>
                        <a:pt x="738" y="652"/>
                      </a:lnTo>
                      <a:lnTo>
                        <a:pt x="746" y="638"/>
                      </a:lnTo>
                      <a:lnTo>
                        <a:pt x="746" y="636"/>
                      </a:lnTo>
                      <a:lnTo>
                        <a:pt x="750" y="632"/>
                      </a:lnTo>
                      <a:lnTo>
                        <a:pt x="746" y="630"/>
                      </a:lnTo>
                      <a:lnTo>
                        <a:pt x="714" y="604"/>
                      </a:lnTo>
                      <a:lnTo>
                        <a:pt x="680" y="580"/>
                      </a:lnTo>
                      <a:close/>
                    </a:path>
                  </a:pathLst>
                </a:custGeom>
                <a:solidFill>
                  <a:srgbClr val="FEFFFF">
                    <a:alpha val="76077"/>
                  </a:srgbClr>
                </a:solidFill>
                <a:ln>
                  <a:noFill/>
                </a:ln>
                <a:extLst>
                  <a:ext uri="{91240B29-F687-4F45-9708-019B960494DF}">
                    <a14:hiddenLine xmlns:a14="http://schemas.microsoft.com/office/drawing/2010/main" w="9525">
                      <a:solidFill>
                        <a:srgbClr val="000000"/>
                      </a:solidFill>
                      <a:round/>
                    </a14:hiddenLine>
                  </a:ext>
                </a:extLst>
              </p:spPr>
              <p:txBody>
                <a:bodyPr/>
                <a:lstStyle/>
                <a:p>
                  <a:endParaRPr lang="en-US"/>
                </a:p>
              </p:txBody>
            </p:sp>
          </p:grpSp>
          <p:grpSp>
            <p:nvGrpSpPr>
              <p:cNvPr id="1042" name="Group 56"/>
              <p:cNvGrpSpPr/>
              <p:nvPr/>
            </p:nvGrpSpPr>
            <p:grpSpPr bwMode="auto">
              <a:xfrm>
                <a:off x="7564131" y="154734"/>
                <a:ext cx="1470366" cy="5948886"/>
                <a:chOff x="7564131" y="154734"/>
                <a:chExt cx="1470366" cy="5948886"/>
              </a:xfrm>
            </p:grpSpPr>
            <p:sp>
              <p:nvSpPr>
                <p:cNvPr id="1043" name="Freeform 69"/>
                <p:cNvSpPr>
                  <a:spLocks noChangeAspect="1" noEditPoints="1"/>
                </p:cNvSpPr>
                <p:nvPr/>
              </p:nvSpPr>
              <p:spPr bwMode="auto">
                <a:xfrm rot="474405">
                  <a:off x="8001987" y="4921668"/>
                  <a:ext cx="1032510" cy="1181952"/>
                </a:xfrm>
                <a:custGeom>
                  <a:avLst/>
                  <a:gdLst>
                    <a:gd name="T0" fmla="*/ 893936 w 760"/>
                    <a:gd name="T1" fmla="*/ 796119 h 870"/>
                    <a:gd name="T2" fmla="*/ 989036 w 760"/>
                    <a:gd name="T3" fmla="*/ 714605 h 870"/>
                    <a:gd name="T4" fmla="*/ 760797 w 760"/>
                    <a:gd name="T5" fmla="*/ 633092 h 870"/>
                    <a:gd name="T6" fmla="*/ 682000 w 760"/>
                    <a:gd name="T7" fmla="*/ 592335 h 870"/>
                    <a:gd name="T8" fmla="*/ 760797 w 760"/>
                    <a:gd name="T9" fmla="*/ 551578 h 870"/>
                    <a:gd name="T10" fmla="*/ 989036 w 760"/>
                    <a:gd name="T11" fmla="*/ 470064 h 870"/>
                    <a:gd name="T12" fmla="*/ 899371 w 760"/>
                    <a:gd name="T13" fmla="*/ 388550 h 870"/>
                    <a:gd name="T14" fmla="*/ 934693 w 760"/>
                    <a:gd name="T15" fmla="*/ 369530 h 870"/>
                    <a:gd name="T16" fmla="*/ 915673 w 760"/>
                    <a:gd name="T17" fmla="*/ 347793 h 870"/>
                    <a:gd name="T18" fmla="*/ 880351 w 760"/>
                    <a:gd name="T19" fmla="*/ 366813 h 870"/>
                    <a:gd name="T20" fmla="*/ 858614 w 760"/>
                    <a:gd name="T21" fmla="*/ 241825 h 870"/>
                    <a:gd name="T22" fmla="*/ 673849 w 760"/>
                    <a:gd name="T23" fmla="*/ 402135 h 870"/>
                    <a:gd name="T24" fmla="*/ 600486 w 760"/>
                    <a:gd name="T25" fmla="*/ 456478 h 870"/>
                    <a:gd name="T26" fmla="*/ 603203 w 760"/>
                    <a:gd name="T27" fmla="*/ 361378 h 870"/>
                    <a:gd name="T28" fmla="*/ 646677 w 760"/>
                    <a:gd name="T29" fmla="*/ 122271 h 870"/>
                    <a:gd name="T30" fmla="*/ 532558 w 760"/>
                    <a:gd name="T31" fmla="*/ 157594 h 870"/>
                    <a:gd name="T32" fmla="*/ 532558 w 760"/>
                    <a:gd name="T33" fmla="*/ 116837 h 870"/>
                    <a:gd name="T34" fmla="*/ 505386 w 760"/>
                    <a:gd name="T35" fmla="*/ 122271 h 870"/>
                    <a:gd name="T36" fmla="*/ 505386 w 760"/>
                    <a:gd name="T37" fmla="*/ 163028 h 870"/>
                    <a:gd name="T38" fmla="*/ 383116 w 760"/>
                    <a:gd name="T39" fmla="*/ 122271 h 870"/>
                    <a:gd name="T40" fmla="*/ 429307 w 760"/>
                    <a:gd name="T41" fmla="*/ 361378 h 870"/>
                    <a:gd name="T42" fmla="*/ 437458 w 760"/>
                    <a:gd name="T43" fmla="*/ 456478 h 870"/>
                    <a:gd name="T44" fmla="*/ 358661 w 760"/>
                    <a:gd name="T45" fmla="*/ 402135 h 870"/>
                    <a:gd name="T46" fmla="*/ 173896 w 760"/>
                    <a:gd name="T47" fmla="*/ 241825 h 870"/>
                    <a:gd name="T48" fmla="*/ 149442 w 760"/>
                    <a:gd name="T49" fmla="*/ 361378 h 870"/>
                    <a:gd name="T50" fmla="*/ 114120 w 760"/>
                    <a:gd name="T51" fmla="*/ 342359 h 870"/>
                    <a:gd name="T52" fmla="*/ 103251 w 760"/>
                    <a:gd name="T53" fmla="*/ 366813 h 870"/>
                    <a:gd name="T54" fmla="*/ 138574 w 760"/>
                    <a:gd name="T55" fmla="*/ 388550 h 870"/>
                    <a:gd name="T56" fmla="*/ 40757 w 760"/>
                    <a:gd name="T57" fmla="*/ 470064 h 870"/>
                    <a:gd name="T58" fmla="*/ 271713 w 760"/>
                    <a:gd name="T59" fmla="*/ 551578 h 870"/>
                    <a:gd name="T60" fmla="*/ 355944 w 760"/>
                    <a:gd name="T61" fmla="*/ 592335 h 870"/>
                    <a:gd name="T62" fmla="*/ 271713 w 760"/>
                    <a:gd name="T63" fmla="*/ 633092 h 870"/>
                    <a:gd name="T64" fmla="*/ 40757 w 760"/>
                    <a:gd name="T65" fmla="*/ 714605 h 870"/>
                    <a:gd name="T66" fmla="*/ 133139 w 760"/>
                    <a:gd name="T67" fmla="*/ 796119 h 870"/>
                    <a:gd name="T68" fmla="*/ 97817 w 760"/>
                    <a:gd name="T69" fmla="*/ 815139 h 870"/>
                    <a:gd name="T70" fmla="*/ 114120 w 760"/>
                    <a:gd name="T71" fmla="*/ 836876 h 870"/>
                    <a:gd name="T72" fmla="*/ 149442 w 760"/>
                    <a:gd name="T73" fmla="*/ 817856 h 870"/>
                    <a:gd name="T74" fmla="*/ 173896 w 760"/>
                    <a:gd name="T75" fmla="*/ 942844 h 870"/>
                    <a:gd name="T76" fmla="*/ 358661 w 760"/>
                    <a:gd name="T77" fmla="*/ 782534 h 870"/>
                    <a:gd name="T78" fmla="*/ 437458 w 760"/>
                    <a:gd name="T79" fmla="*/ 728191 h 870"/>
                    <a:gd name="T80" fmla="*/ 429307 w 760"/>
                    <a:gd name="T81" fmla="*/ 823291 h 870"/>
                    <a:gd name="T82" fmla="*/ 383116 w 760"/>
                    <a:gd name="T83" fmla="*/ 1062398 h 870"/>
                    <a:gd name="T84" fmla="*/ 499952 w 760"/>
                    <a:gd name="T85" fmla="*/ 1024358 h 870"/>
                    <a:gd name="T86" fmla="*/ 499952 w 760"/>
                    <a:gd name="T87" fmla="*/ 1065115 h 870"/>
                    <a:gd name="T88" fmla="*/ 527124 w 760"/>
                    <a:gd name="T89" fmla="*/ 1059681 h 870"/>
                    <a:gd name="T90" fmla="*/ 527124 w 760"/>
                    <a:gd name="T91" fmla="*/ 1021641 h 870"/>
                    <a:gd name="T92" fmla="*/ 646677 w 760"/>
                    <a:gd name="T93" fmla="*/ 1062398 h 870"/>
                    <a:gd name="T94" fmla="*/ 603203 w 760"/>
                    <a:gd name="T95" fmla="*/ 823291 h 870"/>
                    <a:gd name="T96" fmla="*/ 600486 w 760"/>
                    <a:gd name="T97" fmla="*/ 728191 h 870"/>
                    <a:gd name="T98" fmla="*/ 673849 w 760"/>
                    <a:gd name="T99" fmla="*/ 782534 h 870"/>
                    <a:gd name="T100" fmla="*/ 858614 w 760"/>
                    <a:gd name="T101" fmla="*/ 942844 h 870"/>
                    <a:gd name="T102" fmla="*/ 883068 w 760"/>
                    <a:gd name="T103" fmla="*/ 823291 h 870"/>
                    <a:gd name="T104" fmla="*/ 918390 w 760"/>
                    <a:gd name="T105" fmla="*/ 842311 h 870"/>
                    <a:gd name="T106" fmla="*/ 926542 w 760"/>
                    <a:gd name="T107" fmla="*/ 817856 h 870"/>
                    <a:gd name="T108" fmla="*/ 470064 w 760"/>
                    <a:gd name="T109" fmla="*/ 673848 h 870"/>
                    <a:gd name="T110" fmla="*/ 567881 w 760"/>
                    <a:gd name="T111" fmla="*/ 510821 h 870"/>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760" h="870">
                      <a:moveTo>
                        <a:pt x="756" y="580"/>
                      </a:moveTo>
                      <a:lnTo>
                        <a:pt x="752" y="564"/>
                      </a:lnTo>
                      <a:lnTo>
                        <a:pt x="658" y="586"/>
                      </a:lnTo>
                      <a:lnTo>
                        <a:pt x="634" y="572"/>
                      </a:lnTo>
                      <a:lnTo>
                        <a:pt x="734" y="542"/>
                      </a:lnTo>
                      <a:lnTo>
                        <a:pt x="728" y="526"/>
                      </a:lnTo>
                      <a:lnTo>
                        <a:pt x="606" y="556"/>
                      </a:lnTo>
                      <a:lnTo>
                        <a:pt x="490" y="486"/>
                      </a:lnTo>
                      <a:lnTo>
                        <a:pt x="560" y="466"/>
                      </a:lnTo>
                      <a:lnTo>
                        <a:pt x="552" y="442"/>
                      </a:lnTo>
                      <a:lnTo>
                        <a:pt x="490" y="456"/>
                      </a:lnTo>
                      <a:lnTo>
                        <a:pt x="502" y="436"/>
                      </a:lnTo>
                      <a:lnTo>
                        <a:pt x="490" y="414"/>
                      </a:lnTo>
                      <a:lnTo>
                        <a:pt x="552" y="430"/>
                      </a:lnTo>
                      <a:lnTo>
                        <a:pt x="560" y="406"/>
                      </a:lnTo>
                      <a:lnTo>
                        <a:pt x="496" y="388"/>
                      </a:lnTo>
                      <a:lnTo>
                        <a:pt x="610" y="318"/>
                      </a:lnTo>
                      <a:lnTo>
                        <a:pt x="728" y="346"/>
                      </a:lnTo>
                      <a:lnTo>
                        <a:pt x="734" y="328"/>
                      </a:lnTo>
                      <a:lnTo>
                        <a:pt x="638" y="302"/>
                      </a:lnTo>
                      <a:lnTo>
                        <a:pt x="662" y="286"/>
                      </a:lnTo>
                      <a:lnTo>
                        <a:pt x="752" y="308"/>
                      </a:lnTo>
                      <a:lnTo>
                        <a:pt x="756" y="292"/>
                      </a:lnTo>
                      <a:lnTo>
                        <a:pt x="688" y="272"/>
                      </a:lnTo>
                      <a:lnTo>
                        <a:pt x="760" y="228"/>
                      </a:lnTo>
                      <a:lnTo>
                        <a:pt x="752" y="214"/>
                      </a:lnTo>
                      <a:lnTo>
                        <a:pt x="674" y="256"/>
                      </a:lnTo>
                      <a:lnTo>
                        <a:pt x="694" y="182"/>
                      </a:lnTo>
                      <a:lnTo>
                        <a:pt x="676" y="176"/>
                      </a:lnTo>
                      <a:lnTo>
                        <a:pt x="648" y="270"/>
                      </a:lnTo>
                      <a:lnTo>
                        <a:pt x="624" y="284"/>
                      </a:lnTo>
                      <a:lnTo>
                        <a:pt x="650" y="184"/>
                      </a:lnTo>
                      <a:lnTo>
                        <a:pt x="632" y="178"/>
                      </a:lnTo>
                      <a:lnTo>
                        <a:pt x="596" y="300"/>
                      </a:lnTo>
                      <a:lnTo>
                        <a:pt x="478" y="364"/>
                      </a:lnTo>
                      <a:lnTo>
                        <a:pt x="496" y="296"/>
                      </a:lnTo>
                      <a:lnTo>
                        <a:pt x="470" y="288"/>
                      </a:lnTo>
                      <a:lnTo>
                        <a:pt x="452" y="354"/>
                      </a:lnTo>
                      <a:lnTo>
                        <a:pt x="442" y="336"/>
                      </a:lnTo>
                      <a:lnTo>
                        <a:pt x="414" y="336"/>
                      </a:lnTo>
                      <a:lnTo>
                        <a:pt x="462" y="286"/>
                      </a:lnTo>
                      <a:lnTo>
                        <a:pt x="444" y="266"/>
                      </a:lnTo>
                      <a:lnTo>
                        <a:pt x="396" y="312"/>
                      </a:lnTo>
                      <a:lnTo>
                        <a:pt x="392" y="176"/>
                      </a:lnTo>
                      <a:lnTo>
                        <a:pt x="476" y="90"/>
                      </a:lnTo>
                      <a:lnTo>
                        <a:pt x="464" y="76"/>
                      </a:lnTo>
                      <a:lnTo>
                        <a:pt x="392" y="146"/>
                      </a:lnTo>
                      <a:lnTo>
                        <a:pt x="392" y="116"/>
                      </a:lnTo>
                      <a:lnTo>
                        <a:pt x="456" y="50"/>
                      </a:lnTo>
                      <a:lnTo>
                        <a:pt x="444" y="38"/>
                      </a:lnTo>
                      <a:lnTo>
                        <a:pt x="392" y="86"/>
                      </a:lnTo>
                      <a:lnTo>
                        <a:pt x="390" y="0"/>
                      </a:lnTo>
                      <a:lnTo>
                        <a:pt x="374" y="0"/>
                      </a:lnTo>
                      <a:lnTo>
                        <a:pt x="372" y="90"/>
                      </a:lnTo>
                      <a:lnTo>
                        <a:pt x="316" y="36"/>
                      </a:lnTo>
                      <a:lnTo>
                        <a:pt x="304" y="50"/>
                      </a:lnTo>
                      <a:lnTo>
                        <a:pt x="372" y="120"/>
                      </a:lnTo>
                      <a:lnTo>
                        <a:pt x="370" y="148"/>
                      </a:lnTo>
                      <a:lnTo>
                        <a:pt x="296" y="76"/>
                      </a:lnTo>
                      <a:lnTo>
                        <a:pt x="282" y="90"/>
                      </a:lnTo>
                      <a:lnTo>
                        <a:pt x="370" y="180"/>
                      </a:lnTo>
                      <a:lnTo>
                        <a:pt x="368" y="316"/>
                      </a:lnTo>
                      <a:lnTo>
                        <a:pt x="316" y="266"/>
                      </a:lnTo>
                      <a:lnTo>
                        <a:pt x="298" y="286"/>
                      </a:lnTo>
                      <a:lnTo>
                        <a:pt x="344" y="336"/>
                      </a:lnTo>
                      <a:lnTo>
                        <a:pt x="322" y="336"/>
                      </a:lnTo>
                      <a:lnTo>
                        <a:pt x="308" y="358"/>
                      </a:lnTo>
                      <a:lnTo>
                        <a:pt x="288" y="290"/>
                      </a:lnTo>
                      <a:lnTo>
                        <a:pt x="264" y="296"/>
                      </a:lnTo>
                      <a:lnTo>
                        <a:pt x="280" y="360"/>
                      </a:lnTo>
                      <a:lnTo>
                        <a:pt x="162" y="294"/>
                      </a:lnTo>
                      <a:lnTo>
                        <a:pt x="128" y="178"/>
                      </a:lnTo>
                      <a:lnTo>
                        <a:pt x="110" y="184"/>
                      </a:lnTo>
                      <a:lnTo>
                        <a:pt x="134" y="280"/>
                      </a:lnTo>
                      <a:lnTo>
                        <a:pt x="110" y="266"/>
                      </a:lnTo>
                      <a:lnTo>
                        <a:pt x="84" y="176"/>
                      </a:lnTo>
                      <a:lnTo>
                        <a:pt x="66" y="182"/>
                      </a:lnTo>
                      <a:lnTo>
                        <a:pt x="84" y="252"/>
                      </a:lnTo>
                      <a:lnTo>
                        <a:pt x="10" y="210"/>
                      </a:lnTo>
                      <a:lnTo>
                        <a:pt x="2" y="224"/>
                      </a:lnTo>
                      <a:lnTo>
                        <a:pt x="76" y="270"/>
                      </a:lnTo>
                      <a:lnTo>
                        <a:pt x="2" y="292"/>
                      </a:lnTo>
                      <a:lnTo>
                        <a:pt x="8" y="308"/>
                      </a:lnTo>
                      <a:lnTo>
                        <a:pt x="102" y="286"/>
                      </a:lnTo>
                      <a:lnTo>
                        <a:pt x="126" y="300"/>
                      </a:lnTo>
                      <a:lnTo>
                        <a:pt x="26" y="328"/>
                      </a:lnTo>
                      <a:lnTo>
                        <a:pt x="30" y="346"/>
                      </a:lnTo>
                      <a:lnTo>
                        <a:pt x="154" y="316"/>
                      </a:lnTo>
                      <a:lnTo>
                        <a:pt x="270" y="386"/>
                      </a:lnTo>
                      <a:lnTo>
                        <a:pt x="200" y="406"/>
                      </a:lnTo>
                      <a:lnTo>
                        <a:pt x="206" y="430"/>
                      </a:lnTo>
                      <a:lnTo>
                        <a:pt x="276" y="414"/>
                      </a:lnTo>
                      <a:lnTo>
                        <a:pt x="262" y="436"/>
                      </a:lnTo>
                      <a:lnTo>
                        <a:pt x="276" y="458"/>
                      </a:lnTo>
                      <a:lnTo>
                        <a:pt x="206" y="442"/>
                      </a:lnTo>
                      <a:lnTo>
                        <a:pt x="200" y="466"/>
                      </a:lnTo>
                      <a:lnTo>
                        <a:pt x="264" y="484"/>
                      </a:lnTo>
                      <a:lnTo>
                        <a:pt x="148" y="554"/>
                      </a:lnTo>
                      <a:lnTo>
                        <a:pt x="30" y="526"/>
                      </a:lnTo>
                      <a:lnTo>
                        <a:pt x="26" y="542"/>
                      </a:lnTo>
                      <a:lnTo>
                        <a:pt x="122" y="570"/>
                      </a:lnTo>
                      <a:lnTo>
                        <a:pt x="98" y="586"/>
                      </a:lnTo>
                      <a:lnTo>
                        <a:pt x="8" y="562"/>
                      </a:lnTo>
                      <a:lnTo>
                        <a:pt x="2" y="580"/>
                      </a:lnTo>
                      <a:lnTo>
                        <a:pt x="72" y="600"/>
                      </a:lnTo>
                      <a:lnTo>
                        <a:pt x="0" y="644"/>
                      </a:lnTo>
                      <a:lnTo>
                        <a:pt x="8" y="658"/>
                      </a:lnTo>
                      <a:lnTo>
                        <a:pt x="84" y="616"/>
                      </a:lnTo>
                      <a:lnTo>
                        <a:pt x="66" y="690"/>
                      </a:lnTo>
                      <a:lnTo>
                        <a:pt x="84" y="694"/>
                      </a:lnTo>
                      <a:lnTo>
                        <a:pt x="110" y="602"/>
                      </a:lnTo>
                      <a:lnTo>
                        <a:pt x="136" y="588"/>
                      </a:lnTo>
                      <a:lnTo>
                        <a:pt x="110" y="688"/>
                      </a:lnTo>
                      <a:lnTo>
                        <a:pt x="128" y="694"/>
                      </a:lnTo>
                      <a:lnTo>
                        <a:pt x="164" y="572"/>
                      </a:lnTo>
                      <a:lnTo>
                        <a:pt x="282" y="506"/>
                      </a:lnTo>
                      <a:lnTo>
                        <a:pt x="264" y="576"/>
                      </a:lnTo>
                      <a:lnTo>
                        <a:pt x="288" y="582"/>
                      </a:lnTo>
                      <a:lnTo>
                        <a:pt x="308" y="514"/>
                      </a:lnTo>
                      <a:lnTo>
                        <a:pt x="322" y="536"/>
                      </a:lnTo>
                      <a:lnTo>
                        <a:pt x="344" y="536"/>
                      </a:lnTo>
                      <a:lnTo>
                        <a:pt x="298" y="586"/>
                      </a:lnTo>
                      <a:lnTo>
                        <a:pt x="316" y="606"/>
                      </a:lnTo>
                      <a:lnTo>
                        <a:pt x="364" y="560"/>
                      </a:lnTo>
                      <a:lnTo>
                        <a:pt x="366" y="694"/>
                      </a:lnTo>
                      <a:lnTo>
                        <a:pt x="282" y="782"/>
                      </a:lnTo>
                      <a:lnTo>
                        <a:pt x="296" y="796"/>
                      </a:lnTo>
                      <a:lnTo>
                        <a:pt x="368" y="726"/>
                      </a:lnTo>
                      <a:lnTo>
                        <a:pt x="368" y="754"/>
                      </a:lnTo>
                      <a:lnTo>
                        <a:pt x="304" y="822"/>
                      </a:lnTo>
                      <a:lnTo>
                        <a:pt x="316" y="834"/>
                      </a:lnTo>
                      <a:lnTo>
                        <a:pt x="368" y="784"/>
                      </a:lnTo>
                      <a:lnTo>
                        <a:pt x="370" y="870"/>
                      </a:lnTo>
                      <a:lnTo>
                        <a:pt x="386" y="870"/>
                      </a:lnTo>
                      <a:lnTo>
                        <a:pt x="388" y="780"/>
                      </a:lnTo>
                      <a:lnTo>
                        <a:pt x="444" y="834"/>
                      </a:lnTo>
                      <a:lnTo>
                        <a:pt x="456" y="822"/>
                      </a:lnTo>
                      <a:lnTo>
                        <a:pt x="388" y="752"/>
                      </a:lnTo>
                      <a:lnTo>
                        <a:pt x="388" y="724"/>
                      </a:lnTo>
                      <a:lnTo>
                        <a:pt x="464" y="796"/>
                      </a:lnTo>
                      <a:lnTo>
                        <a:pt x="476" y="782"/>
                      </a:lnTo>
                      <a:lnTo>
                        <a:pt x="390" y="692"/>
                      </a:lnTo>
                      <a:lnTo>
                        <a:pt x="392" y="556"/>
                      </a:lnTo>
                      <a:lnTo>
                        <a:pt x="444" y="606"/>
                      </a:lnTo>
                      <a:lnTo>
                        <a:pt x="462" y="586"/>
                      </a:lnTo>
                      <a:lnTo>
                        <a:pt x="414" y="536"/>
                      </a:lnTo>
                      <a:lnTo>
                        <a:pt x="442" y="536"/>
                      </a:lnTo>
                      <a:lnTo>
                        <a:pt x="452" y="518"/>
                      </a:lnTo>
                      <a:lnTo>
                        <a:pt x="470" y="582"/>
                      </a:lnTo>
                      <a:lnTo>
                        <a:pt x="496" y="576"/>
                      </a:lnTo>
                      <a:lnTo>
                        <a:pt x="480" y="512"/>
                      </a:lnTo>
                      <a:lnTo>
                        <a:pt x="598" y="576"/>
                      </a:lnTo>
                      <a:lnTo>
                        <a:pt x="632" y="694"/>
                      </a:lnTo>
                      <a:lnTo>
                        <a:pt x="650" y="688"/>
                      </a:lnTo>
                      <a:lnTo>
                        <a:pt x="626" y="592"/>
                      </a:lnTo>
                      <a:lnTo>
                        <a:pt x="650" y="606"/>
                      </a:lnTo>
                      <a:lnTo>
                        <a:pt x="676" y="694"/>
                      </a:lnTo>
                      <a:lnTo>
                        <a:pt x="694" y="690"/>
                      </a:lnTo>
                      <a:lnTo>
                        <a:pt x="676" y="620"/>
                      </a:lnTo>
                      <a:lnTo>
                        <a:pt x="750" y="660"/>
                      </a:lnTo>
                      <a:lnTo>
                        <a:pt x="758" y="648"/>
                      </a:lnTo>
                      <a:lnTo>
                        <a:pt x="682" y="602"/>
                      </a:lnTo>
                      <a:lnTo>
                        <a:pt x="756" y="580"/>
                      </a:lnTo>
                      <a:close/>
                      <a:moveTo>
                        <a:pt x="418" y="496"/>
                      </a:moveTo>
                      <a:lnTo>
                        <a:pt x="346" y="496"/>
                      </a:lnTo>
                      <a:lnTo>
                        <a:pt x="308" y="436"/>
                      </a:lnTo>
                      <a:lnTo>
                        <a:pt x="346" y="376"/>
                      </a:lnTo>
                      <a:lnTo>
                        <a:pt x="418" y="376"/>
                      </a:lnTo>
                      <a:lnTo>
                        <a:pt x="456" y="436"/>
                      </a:lnTo>
                      <a:lnTo>
                        <a:pt x="418" y="496"/>
                      </a:lnTo>
                      <a:close/>
                    </a:path>
                  </a:pathLst>
                </a:custGeom>
                <a:solidFill>
                  <a:srgbClr val="FEFFFF">
                    <a:alpha val="76077"/>
                  </a:srgbClr>
                </a:solidFill>
                <a:ln>
                  <a:noFill/>
                </a:ln>
                <a:extLst>
                  <a:ext uri="{91240B29-F687-4F45-9708-019B960494DF}">
                    <a14:hiddenLine xmlns:a14="http://schemas.microsoft.com/office/drawing/2010/main" w="9525">
                      <a:solidFill>
                        <a:srgbClr val="000000"/>
                      </a:solidFill>
                      <a:round/>
                    </a14:hiddenLine>
                  </a:ext>
                </a:extLst>
              </p:spPr>
              <p:txBody>
                <a:bodyPr/>
                <a:lstStyle/>
                <a:p>
                  <a:endParaRPr lang="en-US"/>
                </a:p>
              </p:txBody>
            </p:sp>
            <p:sp>
              <p:nvSpPr>
                <p:cNvPr id="1044" name="Freeform 73"/>
                <p:cNvSpPr>
                  <a:spLocks noChangeAspect="1" noEditPoints="1"/>
                </p:cNvSpPr>
                <p:nvPr/>
              </p:nvSpPr>
              <p:spPr bwMode="auto">
                <a:xfrm rot="-1185563">
                  <a:off x="7564131" y="154734"/>
                  <a:ext cx="722936" cy="825205"/>
                </a:xfrm>
                <a:custGeom>
                  <a:avLst/>
                  <a:gdLst>
                    <a:gd name="T0" fmla="*/ 597745 w 820"/>
                    <a:gd name="T1" fmla="*/ 537794 h 936"/>
                    <a:gd name="T2" fmla="*/ 578349 w 820"/>
                    <a:gd name="T3" fmla="*/ 527214 h 936"/>
                    <a:gd name="T4" fmla="*/ 453157 w 820"/>
                    <a:gd name="T5" fmla="*/ 451394 h 936"/>
                    <a:gd name="T6" fmla="*/ 460210 w 820"/>
                    <a:gd name="T7" fmla="*/ 412603 h 936"/>
                    <a:gd name="T8" fmla="*/ 497239 w 820"/>
                    <a:gd name="T9" fmla="*/ 364995 h 936"/>
                    <a:gd name="T10" fmla="*/ 603034 w 820"/>
                    <a:gd name="T11" fmla="*/ 285648 h 936"/>
                    <a:gd name="T12" fmla="*/ 648879 w 820"/>
                    <a:gd name="T13" fmla="*/ 257436 h 936"/>
                    <a:gd name="T14" fmla="*/ 655932 w 820"/>
                    <a:gd name="T15" fmla="*/ 172799 h 936"/>
                    <a:gd name="T16" fmla="*/ 613614 w 820"/>
                    <a:gd name="T17" fmla="*/ 174563 h 936"/>
                    <a:gd name="T18" fmla="*/ 472553 w 820"/>
                    <a:gd name="T19" fmla="*/ 320913 h 936"/>
                    <a:gd name="T20" fmla="*/ 428472 w 820"/>
                    <a:gd name="T21" fmla="*/ 338546 h 936"/>
                    <a:gd name="T22" fmla="*/ 377337 w 820"/>
                    <a:gd name="T23" fmla="*/ 313860 h 936"/>
                    <a:gd name="T24" fmla="*/ 447868 w 820"/>
                    <a:gd name="T25" fmla="*/ 81110 h 936"/>
                    <a:gd name="T26" fmla="*/ 428472 w 820"/>
                    <a:gd name="T27" fmla="*/ 44081 h 936"/>
                    <a:gd name="T28" fmla="*/ 356178 w 820"/>
                    <a:gd name="T29" fmla="*/ 0 h 936"/>
                    <a:gd name="T30" fmla="*/ 354415 w 820"/>
                    <a:gd name="T31" fmla="*/ 105796 h 936"/>
                    <a:gd name="T32" fmla="*/ 352652 w 820"/>
                    <a:gd name="T33" fmla="*/ 162220 h 936"/>
                    <a:gd name="T34" fmla="*/ 350888 w 820"/>
                    <a:gd name="T35" fmla="*/ 313860 h 936"/>
                    <a:gd name="T36" fmla="*/ 299754 w 820"/>
                    <a:gd name="T37" fmla="*/ 336782 h 936"/>
                    <a:gd name="T38" fmla="*/ 148114 w 820"/>
                    <a:gd name="T39" fmla="*/ 275068 h 936"/>
                    <a:gd name="T40" fmla="*/ 98742 w 820"/>
                    <a:gd name="T41" fmla="*/ 246856 h 936"/>
                    <a:gd name="T42" fmla="*/ 8816 w 820"/>
                    <a:gd name="T43" fmla="*/ 197485 h 936"/>
                    <a:gd name="T44" fmla="*/ 8816 w 820"/>
                    <a:gd name="T45" fmla="*/ 285648 h 936"/>
                    <a:gd name="T46" fmla="*/ 31739 w 820"/>
                    <a:gd name="T47" fmla="*/ 320913 h 936"/>
                    <a:gd name="T48" fmla="*/ 234513 w 820"/>
                    <a:gd name="T49" fmla="*/ 350888 h 936"/>
                    <a:gd name="T50" fmla="*/ 266252 w 820"/>
                    <a:gd name="T51" fmla="*/ 412603 h 936"/>
                    <a:gd name="T52" fmla="*/ 232750 w 820"/>
                    <a:gd name="T53" fmla="*/ 469027 h 936"/>
                    <a:gd name="T54" fmla="*/ 29975 w 820"/>
                    <a:gd name="T55" fmla="*/ 511345 h 936"/>
                    <a:gd name="T56" fmla="*/ 7053 w 820"/>
                    <a:gd name="T57" fmla="*/ 546610 h 936"/>
                    <a:gd name="T58" fmla="*/ 84636 w 820"/>
                    <a:gd name="T59" fmla="*/ 580112 h 936"/>
                    <a:gd name="T60" fmla="*/ 134008 w 820"/>
                    <a:gd name="T61" fmla="*/ 553663 h 936"/>
                    <a:gd name="T62" fmla="*/ 153403 w 820"/>
                    <a:gd name="T63" fmla="*/ 543084 h 936"/>
                    <a:gd name="T64" fmla="*/ 285648 w 820"/>
                    <a:gd name="T65" fmla="*/ 469027 h 936"/>
                    <a:gd name="T66" fmla="*/ 345599 w 820"/>
                    <a:gd name="T67" fmla="*/ 506055 h 936"/>
                    <a:gd name="T68" fmla="*/ 275068 w 820"/>
                    <a:gd name="T69" fmla="*/ 742332 h 936"/>
                    <a:gd name="T70" fmla="*/ 294464 w 820"/>
                    <a:gd name="T71" fmla="*/ 779360 h 936"/>
                    <a:gd name="T72" fmla="*/ 366758 w 820"/>
                    <a:gd name="T73" fmla="*/ 825205 h 936"/>
                    <a:gd name="T74" fmla="*/ 370284 w 820"/>
                    <a:gd name="T75" fmla="*/ 717646 h 936"/>
                    <a:gd name="T76" fmla="*/ 370284 w 820"/>
                    <a:gd name="T77" fmla="*/ 661222 h 936"/>
                    <a:gd name="T78" fmla="*/ 373811 w 820"/>
                    <a:gd name="T79" fmla="*/ 507818 h 936"/>
                    <a:gd name="T80" fmla="*/ 424945 w 820"/>
                    <a:gd name="T81" fmla="*/ 486659 h 936"/>
                    <a:gd name="T82" fmla="*/ 574822 w 820"/>
                    <a:gd name="T83" fmla="*/ 548373 h 936"/>
                    <a:gd name="T84" fmla="*/ 624194 w 820"/>
                    <a:gd name="T85" fmla="*/ 576586 h 936"/>
                    <a:gd name="T86" fmla="*/ 715883 w 820"/>
                    <a:gd name="T87" fmla="*/ 625957 h 936"/>
                    <a:gd name="T88" fmla="*/ 363231 w 820"/>
                    <a:gd name="T89" fmla="*/ 481370 h 936"/>
                    <a:gd name="T90" fmla="*/ 324440 w 820"/>
                    <a:gd name="T91" fmla="*/ 469027 h 936"/>
                    <a:gd name="T92" fmla="*/ 296227 w 820"/>
                    <a:gd name="T93" fmla="*/ 424945 h 936"/>
                    <a:gd name="T94" fmla="*/ 299754 w 820"/>
                    <a:gd name="T95" fmla="*/ 384390 h 936"/>
                    <a:gd name="T96" fmla="*/ 336782 w 820"/>
                    <a:gd name="T97" fmla="*/ 347362 h 936"/>
                    <a:gd name="T98" fmla="*/ 377337 w 820"/>
                    <a:gd name="T99" fmla="*/ 343835 h 936"/>
                    <a:gd name="T100" fmla="*/ 421419 w 820"/>
                    <a:gd name="T101" fmla="*/ 373811 h 936"/>
                    <a:gd name="T102" fmla="*/ 431998 w 820"/>
                    <a:gd name="T103" fmla="*/ 412603 h 936"/>
                    <a:gd name="T104" fmla="*/ 412602 w 820"/>
                    <a:gd name="T105" fmla="*/ 460210 h 936"/>
                    <a:gd name="T106" fmla="*/ 363231 w 820"/>
                    <a:gd name="T107" fmla="*/ 481370 h 9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820" h="936">
                      <a:moveTo>
                        <a:pt x="812" y="620"/>
                      </a:moveTo>
                      <a:lnTo>
                        <a:pt x="810" y="610"/>
                      </a:lnTo>
                      <a:lnTo>
                        <a:pt x="716" y="634"/>
                      </a:lnTo>
                      <a:lnTo>
                        <a:pt x="678" y="610"/>
                      </a:lnTo>
                      <a:lnTo>
                        <a:pt x="788" y="580"/>
                      </a:lnTo>
                      <a:lnTo>
                        <a:pt x="784" y="570"/>
                      </a:lnTo>
                      <a:lnTo>
                        <a:pt x="660" y="600"/>
                      </a:lnTo>
                      <a:lnTo>
                        <a:pt x="656" y="598"/>
                      </a:lnTo>
                      <a:lnTo>
                        <a:pt x="562" y="524"/>
                      </a:lnTo>
                      <a:lnTo>
                        <a:pt x="556" y="536"/>
                      </a:lnTo>
                      <a:lnTo>
                        <a:pt x="514" y="512"/>
                      </a:lnTo>
                      <a:lnTo>
                        <a:pt x="520" y="490"/>
                      </a:lnTo>
                      <a:lnTo>
                        <a:pt x="522" y="478"/>
                      </a:lnTo>
                      <a:lnTo>
                        <a:pt x="522" y="468"/>
                      </a:lnTo>
                      <a:lnTo>
                        <a:pt x="520" y="446"/>
                      </a:lnTo>
                      <a:lnTo>
                        <a:pt x="516" y="426"/>
                      </a:lnTo>
                      <a:lnTo>
                        <a:pt x="558" y="402"/>
                      </a:lnTo>
                      <a:lnTo>
                        <a:pt x="564" y="414"/>
                      </a:lnTo>
                      <a:lnTo>
                        <a:pt x="666" y="336"/>
                      </a:lnTo>
                      <a:lnTo>
                        <a:pt x="784" y="364"/>
                      </a:lnTo>
                      <a:lnTo>
                        <a:pt x="788" y="354"/>
                      </a:lnTo>
                      <a:lnTo>
                        <a:pt x="684" y="324"/>
                      </a:lnTo>
                      <a:lnTo>
                        <a:pt x="720" y="302"/>
                      </a:lnTo>
                      <a:lnTo>
                        <a:pt x="810" y="324"/>
                      </a:lnTo>
                      <a:lnTo>
                        <a:pt x="812" y="314"/>
                      </a:lnTo>
                      <a:lnTo>
                        <a:pt x="736" y="292"/>
                      </a:lnTo>
                      <a:lnTo>
                        <a:pt x="820" y="242"/>
                      </a:lnTo>
                      <a:lnTo>
                        <a:pt x="812" y="228"/>
                      </a:lnTo>
                      <a:lnTo>
                        <a:pt x="724" y="276"/>
                      </a:lnTo>
                      <a:lnTo>
                        <a:pt x="744" y="196"/>
                      </a:lnTo>
                      <a:lnTo>
                        <a:pt x="734" y="192"/>
                      </a:lnTo>
                      <a:lnTo>
                        <a:pt x="706" y="286"/>
                      </a:lnTo>
                      <a:lnTo>
                        <a:pt x="670" y="306"/>
                      </a:lnTo>
                      <a:lnTo>
                        <a:pt x="696" y="198"/>
                      </a:lnTo>
                      <a:lnTo>
                        <a:pt x="686" y="194"/>
                      </a:lnTo>
                      <a:lnTo>
                        <a:pt x="650" y="318"/>
                      </a:lnTo>
                      <a:lnTo>
                        <a:pt x="646" y="320"/>
                      </a:lnTo>
                      <a:lnTo>
                        <a:pt x="536" y="364"/>
                      </a:lnTo>
                      <a:lnTo>
                        <a:pt x="542" y="376"/>
                      </a:lnTo>
                      <a:lnTo>
                        <a:pt x="500" y="400"/>
                      </a:lnTo>
                      <a:lnTo>
                        <a:pt x="486" y="384"/>
                      </a:lnTo>
                      <a:lnTo>
                        <a:pt x="468" y="372"/>
                      </a:lnTo>
                      <a:lnTo>
                        <a:pt x="450" y="362"/>
                      </a:lnTo>
                      <a:lnTo>
                        <a:pt x="438" y="358"/>
                      </a:lnTo>
                      <a:lnTo>
                        <a:pt x="428" y="356"/>
                      </a:lnTo>
                      <a:lnTo>
                        <a:pt x="426" y="304"/>
                      </a:lnTo>
                      <a:lnTo>
                        <a:pt x="442" y="304"/>
                      </a:lnTo>
                      <a:lnTo>
                        <a:pt x="424" y="178"/>
                      </a:lnTo>
                      <a:lnTo>
                        <a:pt x="508" y="92"/>
                      </a:lnTo>
                      <a:lnTo>
                        <a:pt x="502" y="84"/>
                      </a:lnTo>
                      <a:lnTo>
                        <a:pt x="424" y="158"/>
                      </a:lnTo>
                      <a:lnTo>
                        <a:pt x="422" y="116"/>
                      </a:lnTo>
                      <a:lnTo>
                        <a:pt x="486" y="50"/>
                      </a:lnTo>
                      <a:lnTo>
                        <a:pt x="478" y="42"/>
                      </a:lnTo>
                      <a:lnTo>
                        <a:pt x="422" y="98"/>
                      </a:lnTo>
                      <a:lnTo>
                        <a:pt x="420" y="0"/>
                      </a:lnTo>
                      <a:lnTo>
                        <a:pt x="404" y="0"/>
                      </a:lnTo>
                      <a:lnTo>
                        <a:pt x="402" y="102"/>
                      </a:lnTo>
                      <a:lnTo>
                        <a:pt x="342" y="42"/>
                      </a:lnTo>
                      <a:lnTo>
                        <a:pt x="334" y="50"/>
                      </a:lnTo>
                      <a:lnTo>
                        <a:pt x="402" y="120"/>
                      </a:lnTo>
                      <a:lnTo>
                        <a:pt x="400" y="162"/>
                      </a:lnTo>
                      <a:lnTo>
                        <a:pt x="320" y="84"/>
                      </a:lnTo>
                      <a:lnTo>
                        <a:pt x="312" y="92"/>
                      </a:lnTo>
                      <a:lnTo>
                        <a:pt x="400" y="184"/>
                      </a:lnTo>
                      <a:lnTo>
                        <a:pt x="400" y="188"/>
                      </a:lnTo>
                      <a:lnTo>
                        <a:pt x="384" y="304"/>
                      </a:lnTo>
                      <a:lnTo>
                        <a:pt x="398" y="304"/>
                      </a:lnTo>
                      <a:lnTo>
                        <a:pt x="398" y="356"/>
                      </a:lnTo>
                      <a:lnTo>
                        <a:pt x="376" y="362"/>
                      </a:lnTo>
                      <a:lnTo>
                        <a:pt x="358" y="370"/>
                      </a:lnTo>
                      <a:lnTo>
                        <a:pt x="340" y="382"/>
                      </a:lnTo>
                      <a:lnTo>
                        <a:pt x="326" y="398"/>
                      </a:lnTo>
                      <a:lnTo>
                        <a:pt x="280" y="372"/>
                      </a:lnTo>
                      <a:lnTo>
                        <a:pt x="286" y="360"/>
                      </a:lnTo>
                      <a:lnTo>
                        <a:pt x="168" y="312"/>
                      </a:lnTo>
                      <a:lnTo>
                        <a:pt x="134" y="194"/>
                      </a:lnTo>
                      <a:lnTo>
                        <a:pt x="124" y="198"/>
                      </a:lnTo>
                      <a:lnTo>
                        <a:pt x="150" y="302"/>
                      </a:lnTo>
                      <a:lnTo>
                        <a:pt x="112" y="280"/>
                      </a:lnTo>
                      <a:lnTo>
                        <a:pt x="86" y="192"/>
                      </a:lnTo>
                      <a:lnTo>
                        <a:pt x="76" y="196"/>
                      </a:lnTo>
                      <a:lnTo>
                        <a:pt x="96" y="272"/>
                      </a:lnTo>
                      <a:lnTo>
                        <a:pt x="10" y="224"/>
                      </a:lnTo>
                      <a:lnTo>
                        <a:pt x="2" y="238"/>
                      </a:lnTo>
                      <a:lnTo>
                        <a:pt x="88" y="292"/>
                      </a:lnTo>
                      <a:lnTo>
                        <a:pt x="8" y="314"/>
                      </a:lnTo>
                      <a:lnTo>
                        <a:pt x="10" y="324"/>
                      </a:lnTo>
                      <a:lnTo>
                        <a:pt x="104" y="300"/>
                      </a:lnTo>
                      <a:lnTo>
                        <a:pt x="142" y="324"/>
                      </a:lnTo>
                      <a:lnTo>
                        <a:pt x="34" y="354"/>
                      </a:lnTo>
                      <a:lnTo>
                        <a:pt x="36" y="364"/>
                      </a:lnTo>
                      <a:lnTo>
                        <a:pt x="160" y="334"/>
                      </a:lnTo>
                      <a:lnTo>
                        <a:pt x="164" y="336"/>
                      </a:lnTo>
                      <a:lnTo>
                        <a:pt x="258" y="410"/>
                      </a:lnTo>
                      <a:lnTo>
                        <a:pt x="266" y="398"/>
                      </a:lnTo>
                      <a:lnTo>
                        <a:pt x="310" y="424"/>
                      </a:lnTo>
                      <a:lnTo>
                        <a:pt x="304" y="446"/>
                      </a:lnTo>
                      <a:lnTo>
                        <a:pt x="302" y="468"/>
                      </a:lnTo>
                      <a:lnTo>
                        <a:pt x="304" y="486"/>
                      </a:lnTo>
                      <a:lnTo>
                        <a:pt x="310" y="506"/>
                      </a:lnTo>
                      <a:lnTo>
                        <a:pt x="264" y="532"/>
                      </a:lnTo>
                      <a:lnTo>
                        <a:pt x="256" y="520"/>
                      </a:lnTo>
                      <a:lnTo>
                        <a:pt x="154" y="598"/>
                      </a:lnTo>
                      <a:lnTo>
                        <a:pt x="36" y="570"/>
                      </a:lnTo>
                      <a:lnTo>
                        <a:pt x="34" y="580"/>
                      </a:lnTo>
                      <a:lnTo>
                        <a:pt x="136" y="610"/>
                      </a:lnTo>
                      <a:lnTo>
                        <a:pt x="100" y="632"/>
                      </a:lnTo>
                      <a:lnTo>
                        <a:pt x="10" y="610"/>
                      </a:lnTo>
                      <a:lnTo>
                        <a:pt x="8" y="620"/>
                      </a:lnTo>
                      <a:lnTo>
                        <a:pt x="84" y="642"/>
                      </a:lnTo>
                      <a:lnTo>
                        <a:pt x="0" y="692"/>
                      </a:lnTo>
                      <a:lnTo>
                        <a:pt x="8" y="708"/>
                      </a:lnTo>
                      <a:lnTo>
                        <a:pt x="96" y="658"/>
                      </a:lnTo>
                      <a:lnTo>
                        <a:pt x="76" y="738"/>
                      </a:lnTo>
                      <a:lnTo>
                        <a:pt x="86" y="742"/>
                      </a:lnTo>
                      <a:lnTo>
                        <a:pt x="114" y="648"/>
                      </a:lnTo>
                      <a:lnTo>
                        <a:pt x="152" y="628"/>
                      </a:lnTo>
                      <a:lnTo>
                        <a:pt x="124" y="738"/>
                      </a:lnTo>
                      <a:lnTo>
                        <a:pt x="134" y="740"/>
                      </a:lnTo>
                      <a:lnTo>
                        <a:pt x="170" y="618"/>
                      </a:lnTo>
                      <a:lnTo>
                        <a:pt x="174" y="616"/>
                      </a:lnTo>
                      <a:lnTo>
                        <a:pt x="284" y="570"/>
                      </a:lnTo>
                      <a:lnTo>
                        <a:pt x="278" y="558"/>
                      </a:lnTo>
                      <a:lnTo>
                        <a:pt x="324" y="532"/>
                      </a:lnTo>
                      <a:lnTo>
                        <a:pt x="338" y="548"/>
                      </a:lnTo>
                      <a:lnTo>
                        <a:pt x="354" y="560"/>
                      </a:lnTo>
                      <a:lnTo>
                        <a:pt x="372" y="568"/>
                      </a:lnTo>
                      <a:lnTo>
                        <a:pt x="392" y="574"/>
                      </a:lnTo>
                      <a:lnTo>
                        <a:pt x="394" y="624"/>
                      </a:lnTo>
                      <a:lnTo>
                        <a:pt x="380" y="624"/>
                      </a:lnTo>
                      <a:lnTo>
                        <a:pt x="396" y="752"/>
                      </a:lnTo>
                      <a:lnTo>
                        <a:pt x="312" y="842"/>
                      </a:lnTo>
                      <a:lnTo>
                        <a:pt x="320" y="850"/>
                      </a:lnTo>
                      <a:lnTo>
                        <a:pt x="396" y="774"/>
                      </a:lnTo>
                      <a:lnTo>
                        <a:pt x="398" y="818"/>
                      </a:lnTo>
                      <a:lnTo>
                        <a:pt x="334" y="884"/>
                      </a:lnTo>
                      <a:lnTo>
                        <a:pt x="342" y="892"/>
                      </a:lnTo>
                      <a:lnTo>
                        <a:pt x="398" y="838"/>
                      </a:lnTo>
                      <a:lnTo>
                        <a:pt x="400" y="936"/>
                      </a:lnTo>
                      <a:lnTo>
                        <a:pt x="416" y="936"/>
                      </a:lnTo>
                      <a:lnTo>
                        <a:pt x="418" y="834"/>
                      </a:lnTo>
                      <a:lnTo>
                        <a:pt x="478" y="892"/>
                      </a:lnTo>
                      <a:lnTo>
                        <a:pt x="486" y="884"/>
                      </a:lnTo>
                      <a:lnTo>
                        <a:pt x="420" y="814"/>
                      </a:lnTo>
                      <a:lnTo>
                        <a:pt x="420" y="772"/>
                      </a:lnTo>
                      <a:lnTo>
                        <a:pt x="502" y="850"/>
                      </a:lnTo>
                      <a:lnTo>
                        <a:pt x="508" y="842"/>
                      </a:lnTo>
                      <a:lnTo>
                        <a:pt x="420" y="750"/>
                      </a:lnTo>
                      <a:lnTo>
                        <a:pt x="420" y="744"/>
                      </a:lnTo>
                      <a:lnTo>
                        <a:pt x="436" y="624"/>
                      </a:lnTo>
                      <a:lnTo>
                        <a:pt x="422" y="624"/>
                      </a:lnTo>
                      <a:lnTo>
                        <a:pt x="424" y="576"/>
                      </a:lnTo>
                      <a:lnTo>
                        <a:pt x="444" y="570"/>
                      </a:lnTo>
                      <a:lnTo>
                        <a:pt x="464" y="564"/>
                      </a:lnTo>
                      <a:lnTo>
                        <a:pt x="482" y="552"/>
                      </a:lnTo>
                      <a:lnTo>
                        <a:pt x="498" y="536"/>
                      </a:lnTo>
                      <a:lnTo>
                        <a:pt x="540" y="562"/>
                      </a:lnTo>
                      <a:lnTo>
                        <a:pt x="534" y="574"/>
                      </a:lnTo>
                      <a:lnTo>
                        <a:pt x="652" y="622"/>
                      </a:lnTo>
                      <a:lnTo>
                        <a:pt x="686" y="740"/>
                      </a:lnTo>
                      <a:lnTo>
                        <a:pt x="696" y="738"/>
                      </a:lnTo>
                      <a:lnTo>
                        <a:pt x="670" y="632"/>
                      </a:lnTo>
                      <a:lnTo>
                        <a:pt x="708" y="654"/>
                      </a:lnTo>
                      <a:lnTo>
                        <a:pt x="734" y="742"/>
                      </a:lnTo>
                      <a:lnTo>
                        <a:pt x="744" y="738"/>
                      </a:lnTo>
                      <a:lnTo>
                        <a:pt x="724" y="662"/>
                      </a:lnTo>
                      <a:lnTo>
                        <a:pt x="812" y="710"/>
                      </a:lnTo>
                      <a:lnTo>
                        <a:pt x="820" y="696"/>
                      </a:lnTo>
                      <a:lnTo>
                        <a:pt x="732" y="644"/>
                      </a:lnTo>
                      <a:lnTo>
                        <a:pt x="812" y="620"/>
                      </a:lnTo>
                      <a:close/>
                      <a:moveTo>
                        <a:pt x="412" y="546"/>
                      </a:moveTo>
                      <a:lnTo>
                        <a:pt x="412" y="546"/>
                      </a:lnTo>
                      <a:lnTo>
                        <a:pt x="396" y="544"/>
                      </a:lnTo>
                      <a:lnTo>
                        <a:pt x="382" y="540"/>
                      </a:lnTo>
                      <a:lnTo>
                        <a:pt x="368" y="532"/>
                      </a:lnTo>
                      <a:lnTo>
                        <a:pt x="358" y="522"/>
                      </a:lnTo>
                      <a:lnTo>
                        <a:pt x="348" y="510"/>
                      </a:lnTo>
                      <a:lnTo>
                        <a:pt x="340" y="498"/>
                      </a:lnTo>
                      <a:lnTo>
                        <a:pt x="336" y="482"/>
                      </a:lnTo>
                      <a:lnTo>
                        <a:pt x="334" y="468"/>
                      </a:lnTo>
                      <a:lnTo>
                        <a:pt x="336" y="452"/>
                      </a:lnTo>
                      <a:lnTo>
                        <a:pt x="340" y="436"/>
                      </a:lnTo>
                      <a:lnTo>
                        <a:pt x="348" y="424"/>
                      </a:lnTo>
                      <a:lnTo>
                        <a:pt x="358" y="412"/>
                      </a:lnTo>
                      <a:lnTo>
                        <a:pt x="368" y="402"/>
                      </a:lnTo>
                      <a:lnTo>
                        <a:pt x="382" y="394"/>
                      </a:lnTo>
                      <a:lnTo>
                        <a:pt x="396" y="390"/>
                      </a:lnTo>
                      <a:lnTo>
                        <a:pt x="412" y="388"/>
                      </a:lnTo>
                      <a:lnTo>
                        <a:pt x="428" y="390"/>
                      </a:lnTo>
                      <a:lnTo>
                        <a:pt x="442" y="394"/>
                      </a:lnTo>
                      <a:lnTo>
                        <a:pt x="456" y="402"/>
                      </a:lnTo>
                      <a:lnTo>
                        <a:pt x="468" y="412"/>
                      </a:lnTo>
                      <a:lnTo>
                        <a:pt x="478" y="424"/>
                      </a:lnTo>
                      <a:lnTo>
                        <a:pt x="484" y="436"/>
                      </a:lnTo>
                      <a:lnTo>
                        <a:pt x="490" y="452"/>
                      </a:lnTo>
                      <a:lnTo>
                        <a:pt x="490" y="468"/>
                      </a:lnTo>
                      <a:lnTo>
                        <a:pt x="490" y="482"/>
                      </a:lnTo>
                      <a:lnTo>
                        <a:pt x="484" y="498"/>
                      </a:lnTo>
                      <a:lnTo>
                        <a:pt x="478" y="510"/>
                      </a:lnTo>
                      <a:lnTo>
                        <a:pt x="468" y="522"/>
                      </a:lnTo>
                      <a:lnTo>
                        <a:pt x="456" y="532"/>
                      </a:lnTo>
                      <a:lnTo>
                        <a:pt x="442" y="540"/>
                      </a:lnTo>
                      <a:lnTo>
                        <a:pt x="428" y="544"/>
                      </a:lnTo>
                      <a:lnTo>
                        <a:pt x="412" y="546"/>
                      </a:lnTo>
                      <a:close/>
                    </a:path>
                  </a:pathLst>
                </a:custGeom>
                <a:solidFill>
                  <a:srgbClr val="FEFFFF">
                    <a:alpha val="76077"/>
                  </a:srgbClr>
                </a:solidFill>
                <a:ln>
                  <a:noFill/>
                </a:ln>
                <a:extLst>
                  <a:ext uri="{91240B29-F687-4F45-9708-019B960494DF}">
                    <a14:hiddenLine xmlns:a14="http://schemas.microsoft.com/office/drawing/2010/main" w="9525">
                      <a:solidFill>
                        <a:srgbClr val="000000"/>
                      </a:solidFill>
                      <a:round/>
                    </a14:hiddenLine>
                  </a:ext>
                </a:extLst>
              </p:spPr>
              <p:txBody>
                <a:bodyPr/>
                <a:lstStyle/>
                <a:p>
                  <a:endParaRPr lang="en-US"/>
                </a:p>
              </p:txBody>
            </p:sp>
            <p:sp>
              <p:nvSpPr>
                <p:cNvPr id="1045" name="Freeform 77"/>
                <p:cNvSpPr>
                  <a:spLocks noChangeAspect="1" noEditPoints="1"/>
                </p:cNvSpPr>
                <p:nvPr/>
              </p:nvSpPr>
              <p:spPr bwMode="auto">
                <a:xfrm rot="-642487">
                  <a:off x="7869058" y="3830515"/>
                  <a:ext cx="639682" cy="729516"/>
                </a:xfrm>
                <a:custGeom>
                  <a:avLst/>
                  <a:gdLst>
                    <a:gd name="T0" fmla="*/ 556043 w 826"/>
                    <a:gd name="T1" fmla="*/ 490991 h 942"/>
                    <a:gd name="T2" fmla="*/ 610254 w 826"/>
                    <a:gd name="T3" fmla="*/ 441427 h 942"/>
                    <a:gd name="T4" fmla="*/ 419743 w 826"/>
                    <a:gd name="T5" fmla="*/ 365532 h 942"/>
                    <a:gd name="T6" fmla="*/ 610254 w 826"/>
                    <a:gd name="T7" fmla="*/ 291187 h 942"/>
                    <a:gd name="T8" fmla="*/ 559141 w 826"/>
                    <a:gd name="T9" fmla="*/ 243172 h 942"/>
                    <a:gd name="T10" fmla="*/ 579276 w 826"/>
                    <a:gd name="T11" fmla="*/ 230781 h 942"/>
                    <a:gd name="T12" fmla="*/ 565336 w 826"/>
                    <a:gd name="T13" fmla="*/ 213744 h 942"/>
                    <a:gd name="T14" fmla="*/ 545201 w 826"/>
                    <a:gd name="T15" fmla="*/ 224586 h 942"/>
                    <a:gd name="T16" fmla="*/ 529712 w 826"/>
                    <a:gd name="T17" fmla="*/ 151789 h 942"/>
                    <a:gd name="T18" fmla="*/ 370179 w 826"/>
                    <a:gd name="T19" fmla="*/ 278796 h 942"/>
                    <a:gd name="T20" fmla="*/ 399608 w 826"/>
                    <a:gd name="T21" fmla="*/ 77443 h 942"/>
                    <a:gd name="T22" fmla="*/ 333006 w 826"/>
                    <a:gd name="T23" fmla="*/ 96030 h 942"/>
                    <a:gd name="T24" fmla="*/ 333006 w 826"/>
                    <a:gd name="T25" fmla="*/ 72797 h 942"/>
                    <a:gd name="T26" fmla="*/ 311322 w 826"/>
                    <a:gd name="T27" fmla="*/ 75894 h 942"/>
                    <a:gd name="T28" fmla="*/ 309773 w 826"/>
                    <a:gd name="T29" fmla="*/ 99127 h 942"/>
                    <a:gd name="T30" fmla="*/ 240074 w 826"/>
                    <a:gd name="T31" fmla="*/ 77443 h 942"/>
                    <a:gd name="T32" fmla="*/ 272601 w 826"/>
                    <a:gd name="T33" fmla="*/ 278796 h 942"/>
                    <a:gd name="T34" fmla="*/ 109970 w 826"/>
                    <a:gd name="T35" fmla="*/ 151789 h 942"/>
                    <a:gd name="T36" fmla="*/ 92932 w 826"/>
                    <a:gd name="T37" fmla="*/ 219939 h 942"/>
                    <a:gd name="T38" fmla="*/ 72797 w 826"/>
                    <a:gd name="T39" fmla="*/ 209097 h 942"/>
                    <a:gd name="T40" fmla="*/ 65052 w 826"/>
                    <a:gd name="T41" fmla="*/ 229232 h 942"/>
                    <a:gd name="T42" fmla="*/ 85188 w 826"/>
                    <a:gd name="T43" fmla="*/ 241623 h 942"/>
                    <a:gd name="T44" fmla="*/ 30977 w 826"/>
                    <a:gd name="T45" fmla="*/ 291187 h 942"/>
                    <a:gd name="T46" fmla="*/ 224586 w 826"/>
                    <a:gd name="T47" fmla="*/ 365532 h 942"/>
                    <a:gd name="T48" fmla="*/ 30977 w 826"/>
                    <a:gd name="T49" fmla="*/ 441427 h 942"/>
                    <a:gd name="T50" fmla="*/ 80541 w 826"/>
                    <a:gd name="T51" fmla="*/ 489442 h 942"/>
                    <a:gd name="T52" fmla="*/ 61955 w 826"/>
                    <a:gd name="T53" fmla="*/ 501833 h 942"/>
                    <a:gd name="T54" fmla="*/ 74346 w 826"/>
                    <a:gd name="T55" fmla="*/ 518870 h 942"/>
                    <a:gd name="T56" fmla="*/ 94481 w 826"/>
                    <a:gd name="T57" fmla="*/ 508028 h 942"/>
                    <a:gd name="T58" fmla="*/ 109970 w 826"/>
                    <a:gd name="T59" fmla="*/ 579276 h 942"/>
                    <a:gd name="T60" fmla="*/ 272601 w 826"/>
                    <a:gd name="T61" fmla="*/ 452269 h 942"/>
                    <a:gd name="T62" fmla="*/ 240074 w 826"/>
                    <a:gd name="T63" fmla="*/ 655170 h 942"/>
                    <a:gd name="T64" fmla="*/ 306676 w 826"/>
                    <a:gd name="T65" fmla="*/ 635035 h 942"/>
                    <a:gd name="T66" fmla="*/ 308224 w 826"/>
                    <a:gd name="T67" fmla="*/ 658268 h 942"/>
                    <a:gd name="T68" fmla="*/ 329909 w 826"/>
                    <a:gd name="T69" fmla="*/ 655170 h 942"/>
                    <a:gd name="T70" fmla="*/ 329909 w 826"/>
                    <a:gd name="T71" fmla="*/ 631937 h 942"/>
                    <a:gd name="T72" fmla="*/ 399608 w 826"/>
                    <a:gd name="T73" fmla="*/ 653622 h 942"/>
                    <a:gd name="T74" fmla="*/ 370179 w 826"/>
                    <a:gd name="T75" fmla="*/ 452269 h 942"/>
                    <a:gd name="T76" fmla="*/ 529712 w 826"/>
                    <a:gd name="T77" fmla="*/ 579276 h 942"/>
                    <a:gd name="T78" fmla="*/ 546750 w 826"/>
                    <a:gd name="T79" fmla="*/ 511126 h 942"/>
                    <a:gd name="T80" fmla="*/ 566885 w 826"/>
                    <a:gd name="T81" fmla="*/ 521968 h 942"/>
                    <a:gd name="T82" fmla="*/ 574630 w 826"/>
                    <a:gd name="T83" fmla="*/ 501833 h 942"/>
                    <a:gd name="T84" fmla="*/ 291187 w 826"/>
                    <a:gd name="T85" fmla="*/ 421292 h 942"/>
                    <a:gd name="T86" fmla="*/ 353142 w 826"/>
                    <a:gd name="T87" fmla="*/ 309773 h 942"/>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826" h="942">
                      <a:moveTo>
                        <a:pt x="818" y="628"/>
                      </a:moveTo>
                      <a:lnTo>
                        <a:pt x="814" y="610"/>
                      </a:lnTo>
                      <a:lnTo>
                        <a:pt x="718" y="634"/>
                      </a:lnTo>
                      <a:lnTo>
                        <a:pt x="690" y="616"/>
                      </a:lnTo>
                      <a:lnTo>
                        <a:pt x="792" y="588"/>
                      </a:lnTo>
                      <a:lnTo>
                        <a:pt x="788" y="570"/>
                      </a:lnTo>
                      <a:lnTo>
                        <a:pt x="662" y="600"/>
                      </a:lnTo>
                      <a:lnTo>
                        <a:pt x="518" y="514"/>
                      </a:lnTo>
                      <a:lnTo>
                        <a:pt x="542" y="472"/>
                      </a:lnTo>
                      <a:lnTo>
                        <a:pt x="520" y="436"/>
                      </a:lnTo>
                      <a:lnTo>
                        <a:pt x="668" y="346"/>
                      </a:lnTo>
                      <a:lnTo>
                        <a:pt x="788" y="376"/>
                      </a:lnTo>
                      <a:lnTo>
                        <a:pt x="792" y="358"/>
                      </a:lnTo>
                      <a:lnTo>
                        <a:pt x="694" y="330"/>
                      </a:lnTo>
                      <a:lnTo>
                        <a:pt x="722" y="314"/>
                      </a:lnTo>
                      <a:lnTo>
                        <a:pt x="814" y="336"/>
                      </a:lnTo>
                      <a:lnTo>
                        <a:pt x="818" y="318"/>
                      </a:lnTo>
                      <a:lnTo>
                        <a:pt x="748" y="298"/>
                      </a:lnTo>
                      <a:lnTo>
                        <a:pt x="826" y="250"/>
                      </a:lnTo>
                      <a:lnTo>
                        <a:pt x="814" y="228"/>
                      </a:lnTo>
                      <a:lnTo>
                        <a:pt x="730" y="276"/>
                      </a:lnTo>
                      <a:lnTo>
                        <a:pt x="750" y="200"/>
                      </a:lnTo>
                      <a:lnTo>
                        <a:pt x="732" y="196"/>
                      </a:lnTo>
                      <a:lnTo>
                        <a:pt x="704" y="290"/>
                      </a:lnTo>
                      <a:lnTo>
                        <a:pt x="676" y="306"/>
                      </a:lnTo>
                      <a:lnTo>
                        <a:pt x="702" y="202"/>
                      </a:lnTo>
                      <a:lnTo>
                        <a:pt x="684" y="196"/>
                      </a:lnTo>
                      <a:lnTo>
                        <a:pt x="648" y="320"/>
                      </a:lnTo>
                      <a:lnTo>
                        <a:pt x="502" y="400"/>
                      </a:lnTo>
                      <a:lnTo>
                        <a:pt x="478" y="360"/>
                      </a:lnTo>
                      <a:lnTo>
                        <a:pt x="434" y="360"/>
                      </a:lnTo>
                      <a:lnTo>
                        <a:pt x="432" y="188"/>
                      </a:lnTo>
                      <a:lnTo>
                        <a:pt x="516" y="100"/>
                      </a:lnTo>
                      <a:lnTo>
                        <a:pt x="504" y="86"/>
                      </a:lnTo>
                      <a:lnTo>
                        <a:pt x="430" y="158"/>
                      </a:lnTo>
                      <a:lnTo>
                        <a:pt x="430" y="124"/>
                      </a:lnTo>
                      <a:lnTo>
                        <a:pt x="494" y="58"/>
                      </a:lnTo>
                      <a:lnTo>
                        <a:pt x="482" y="46"/>
                      </a:lnTo>
                      <a:lnTo>
                        <a:pt x="430" y="94"/>
                      </a:lnTo>
                      <a:lnTo>
                        <a:pt x="428" y="0"/>
                      </a:lnTo>
                      <a:lnTo>
                        <a:pt x="402" y="0"/>
                      </a:lnTo>
                      <a:lnTo>
                        <a:pt x="402" y="98"/>
                      </a:lnTo>
                      <a:lnTo>
                        <a:pt x="346" y="44"/>
                      </a:lnTo>
                      <a:lnTo>
                        <a:pt x="332" y="58"/>
                      </a:lnTo>
                      <a:lnTo>
                        <a:pt x="400" y="128"/>
                      </a:lnTo>
                      <a:lnTo>
                        <a:pt x="400" y="160"/>
                      </a:lnTo>
                      <a:lnTo>
                        <a:pt x="324" y="86"/>
                      </a:lnTo>
                      <a:lnTo>
                        <a:pt x="310" y="100"/>
                      </a:lnTo>
                      <a:lnTo>
                        <a:pt x="400" y="192"/>
                      </a:lnTo>
                      <a:lnTo>
                        <a:pt x="396" y="360"/>
                      </a:lnTo>
                      <a:lnTo>
                        <a:pt x="352" y="360"/>
                      </a:lnTo>
                      <a:lnTo>
                        <a:pt x="332" y="398"/>
                      </a:lnTo>
                      <a:lnTo>
                        <a:pt x="178" y="314"/>
                      </a:lnTo>
                      <a:lnTo>
                        <a:pt x="142" y="196"/>
                      </a:lnTo>
                      <a:lnTo>
                        <a:pt x="124" y="202"/>
                      </a:lnTo>
                      <a:lnTo>
                        <a:pt x="150" y="300"/>
                      </a:lnTo>
                      <a:lnTo>
                        <a:pt x="120" y="284"/>
                      </a:lnTo>
                      <a:lnTo>
                        <a:pt x="94" y="194"/>
                      </a:lnTo>
                      <a:lnTo>
                        <a:pt x="78" y="200"/>
                      </a:lnTo>
                      <a:lnTo>
                        <a:pt x="94" y="270"/>
                      </a:lnTo>
                      <a:lnTo>
                        <a:pt x="14" y="226"/>
                      </a:lnTo>
                      <a:lnTo>
                        <a:pt x="2" y="246"/>
                      </a:lnTo>
                      <a:lnTo>
                        <a:pt x="84" y="296"/>
                      </a:lnTo>
                      <a:lnTo>
                        <a:pt x="10" y="318"/>
                      </a:lnTo>
                      <a:lnTo>
                        <a:pt x="14" y="336"/>
                      </a:lnTo>
                      <a:lnTo>
                        <a:pt x="110" y="312"/>
                      </a:lnTo>
                      <a:lnTo>
                        <a:pt x="136" y="328"/>
                      </a:lnTo>
                      <a:lnTo>
                        <a:pt x="34" y="358"/>
                      </a:lnTo>
                      <a:lnTo>
                        <a:pt x="40" y="376"/>
                      </a:lnTo>
                      <a:lnTo>
                        <a:pt x="164" y="346"/>
                      </a:lnTo>
                      <a:lnTo>
                        <a:pt x="312" y="434"/>
                      </a:lnTo>
                      <a:lnTo>
                        <a:pt x="290" y="472"/>
                      </a:lnTo>
                      <a:lnTo>
                        <a:pt x="310" y="508"/>
                      </a:lnTo>
                      <a:lnTo>
                        <a:pt x="160" y="598"/>
                      </a:lnTo>
                      <a:lnTo>
                        <a:pt x="40" y="570"/>
                      </a:lnTo>
                      <a:lnTo>
                        <a:pt x="34" y="588"/>
                      </a:lnTo>
                      <a:lnTo>
                        <a:pt x="132" y="616"/>
                      </a:lnTo>
                      <a:lnTo>
                        <a:pt x="104" y="632"/>
                      </a:lnTo>
                      <a:lnTo>
                        <a:pt x="14" y="610"/>
                      </a:lnTo>
                      <a:lnTo>
                        <a:pt x="10" y="628"/>
                      </a:lnTo>
                      <a:lnTo>
                        <a:pt x="80" y="648"/>
                      </a:lnTo>
                      <a:lnTo>
                        <a:pt x="0" y="696"/>
                      </a:lnTo>
                      <a:lnTo>
                        <a:pt x="12" y="716"/>
                      </a:lnTo>
                      <a:lnTo>
                        <a:pt x="96" y="670"/>
                      </a:lnTo>
                      <a:lnTo>
                        <a:pt x="78" y="746"/>
                      </a:lnTo>
                      <a:lnTo>
                        <a:pt x="94" y="750"/>
                      </a:lnTo>
                      <a:lnTo>
                        <a:pt x="122" y="656"/>
                      </a:lnTo>
                      <a:lnTo>
                        <a:pt x="150" y="640"/>
                      </a:lnTo>
                      <a:lnTo>
                        <a:pt x="124" y="744"/>
                      </a:lnTo>
                      <a:lnTo>
                        <a:pt x="142" y="748"/>
                      </a:lnTo>
                      <a:lnTo>
                        <a:pt x="178" y="624"/>
                      </a:lnTo>
                      <a:lnTo>
                        <a:pt x="328" y="542"/>
                      </a:lnTo>
                      <a:lnTo>
                        <a:pt x="352" y="584"/>
                      </a:lnTo>
                      <a:lnTo>
                        <a:pt x="392" y="584"/>
                      </a:lnTo>
                      <a:lnTo>
                        <a:pt x="396" y="756"/>
                      </a:lnTo>
                      <a:lnTo>
                        <a:pt x="310" y="846"/>
                      </a:lnTo>
                      <a:lnTo>
                        <a:pt x="324" y="858"/>
                      </a:lnTo>
                      <a:lnTo>
                        <a:pt x="396" y="788"/>
                      </a:lnTo>
                      <a:lnTo>
                        <a:pt x="396" y="820"/>
                      </a:lnTo>
                      <a:lnTo>
                        <a:pt x="332" y="888"/>
                      </a:lnTo>
                      <a:lnTo>
                        <a:pt x="346" y="900"/>
                      </a:lnTo>
                      <a:lnTo>
                        <a:pt x="398" y="850"/>
                      </a:lnTo>
                      <a:lnTo>
                        <a:pt x="400" y="942"/>
                      </a:lnTo>
                      <a:lnTo>
                        <a:pt x="424" y="942"/>
                      </a:lnTo>
                      <a:lnTo>
                        <a:pt x="426" y="846"/>
                      </a:lnTo>
                      <a:lnTo>
                        <a:pt x="482" y="900"/>
                      </a:lnTo>
                      <a:lnTo>
                        <a:pt x="494" y="888"/>
                      </a:lnTo>
                      <a:lnTo>
                        <a:pt x="426" y="816"/>
                      </a:lnTo>
                      <a:lnTo>
                        <a:pt x="426" y="784"/>
                      </a:lnTo>
                      <a:lnTo>
                        <a:pt x="504" y="858"/>
                      </a:lnTo>
                      <a:lnTo>
                        <a:pt x="516" y="844"/>
                      </a:lnTo>
                      <a:lnTo>
                        <a:pt x="428" y="752"/>
                      </a:lnTo>
                      <a:lnTo>
                        <a:pt x="430" y="584"/>
                      </a:lnTo>
                      <a:lnTo>
                        <a:pt x="478" y="584"/>
                      </a:lnTo>
                      <a:lnTo>
                        <a:pt x="500" y="548"/>
                      </a:lnTo>
                      <a:lnTo>
                        <a:pt x="650" y="630"/>
                      </a:lnTo>
                      <a:lnTo>
                        <a:pt x="684" y="748"/>
                      </a:lnTo>
                      <a:lnTo>
                        <a:pt x="702" y="744"/>
                      </a:lnTo>
                      <a:lnTo>
                        <a:pt x="678" y="646"/>
                      </a:lnTo>
                      <a:lnTo>
                        <a:pt x="706" y="660"/>
                      </a:lnTo>
                      <a:lnTo>
                        <a:pt x="732" y="750"/>
                      </a:lnTo>
                      <a:lnTo>
                        <a:pt x="750" y="746"/>
                      </a:lnTo>
                      <a:lnTo>
                        <a:pt x="732" y="674"/>
                      </a:lnTo>
                      <a:lnTo>
                        <a:pt x="812" y="720"/>
                      </a:lnTo>
                      <a:lnTo>
                        <a:pt x="826" y="698"/>
                      </a:lnTo>
                      <a:lnTo>
                        <a:pt x="742" y="648"/>
                      </a:lnTo>
                      <a:lnTo>
                        <a:pt x="818" y="628"/>
                      </a:lnTo>
                      <a:close/>
                      <a:moveTo>
                        <a:pt x="456" y="544"/>
                      </a:moveTo>
                      <a:lnTo>
                        <a:pt x="376" y="544"/>
                      </a:lnTo>
                      <a:lnTo>
                        <a:pt x="336" y="472"/>
                      </a:lnTo>
                      <a:lnTo>
                        <a:pt x="376" y="400"/>
                      </a:lnTo>
                      <a:lnTo>
                        <a:pt x="456" y="400"/>
                      </a:lnTo>
                      <a:lnTo>
                        <a:pt x="496" y="472"/>
                      </a:lnTo>
                      <a:lnTo>
                        <a:pt x="456" y="544"/>
                      </a:lnTo>
                      <a:close/>
                    </a:path>
                  </a:pathLst>
                </a:custGeom>
                <a:noFill/>
                <a:ln w="9525">
                  <a:solidFill>
                    <a:srgbClr val="FEFFFF">
                      <a:alpha val="25882"/>
                    </a:srgbClr>
                  </a:solidFill>
                  <a:rou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046" name="Freeform 81"/>
                <p:cNvSpPr>
                  <a:spLocks noChangeAspect="1" noEditPoints="1"/>
                </p:cNvSpPr>
                <p:nvPr/>
              </p:nvSpPr>
              <p:spPr bwMode="auto">
                <a:xfrm rot="924218">
                  <a:off x="8027251" y="1799143"/>
                  <a:ext cx="766532" cy="869062"/>
                </a:xfrm>
                <a:custGeom>
                  <a:avLst/>
                  <a:gdLst>
                    <a:gd name="T0" fmla="*/ 666443 w 628"/>
                    <a:gd name="T1" fmla="*/ 585884 h 712"/>
                    <a:gd name="T2" fmla="*/ 729914 w 628"/>
                    <a:gd name="T3" fmla="*/ 524855 h 712"/>
                    <a:gd name="T4" fmla="*/ 488237 w 628"/>
                    <a:gd name="T5" fmla="*/ 456502 h 712"/>
                    <a:gd name="T6" fmla="*/ 490678 w 628"/>
                    <a:gd name="T7" fmla="*/ 432090 h 712"/>
                    <a:gd name="T8" fmla="*/ 620061 w 628"/>
                    <a:gd name="T9" fmla="*/ 310031 h 712"/>
                    <a:gd name="T10" fmla="*/ 639590 w 628"/>
                    <a:gd name="T11" fmla="*/ 300266 h 712"/>
                    <a:gd name="T12" fmla="*/ 756767 w 628"/>
                    <a:gd name="T13" fmla="*/ 288060 h 712"/>
                    <a:gd name="T14" fmla="*/ 756767 w 628"/>
                    <a:gd name="T15" fmla="*/ 207501 h 712"/>
                    <a:gd name="T16" fmla="*/ 681091 w 628"/>
                    <a:gd name="T17" fmla="*/ 175765 h 712"/>
                    <a:gd name="T18" fmla="*/ 649355 w 628"/>
                    <a:gd name="T19" fmla="*/ 180648 h 712"/>
                    <a:gd name="T20" fmla="*/ 549267 w 628"/>
                    <a:gd name="T21" fmla="*/ 322236 h 712"/>
                    <a:gd name="T22" fmla="*/ 439413 w 628"/>
                    <a:gd name="T23" fmla="*/ 339325 h 712"/>
                    <a:gd name="T24" fmla="*/ 395472 w 628"/>
                    <a:gd name="T25" fmla="*/ 166001 h 712"/>
                    <a:gd name="T26" fmla="*/ 395472 w 628"/>
                    <a:gd name="T27" fmla="*/ 144030 h 712"/>
                    <a:gd name="T28" fmla="*/ 446737 w 628"/>
                    <a:gd name="T29" fmla="*/ 36618 h 712"/>
                    <a:gd name="T30" fmla="*/ 375942 w 628"/>
                    <a:gd name="T31" fmla="*/ 0 h 712"/>
                    <a:gd name="T32" fmla="*/ 310030 w 628"/>
                    <a:gd name="T33" fmla="*/ 43941 h 712"/>
                    <a:gd name="T34" fmla="*/ 297825 w 628"/>
                    <a:gd name="T35" fmla="*/ 75677 h 712"/>
                    <a:gd name="T36" fmla="*/ 371060 w 628"/>
                    <a:gd name="T37" fmla="*/ 231913 h 712"/>
                    <a:gd name="T38" fmla="*/ 332001 w 628"/>
                    <a:gd name="T39" fmla="*/ 339325 h 712"/>
                    <a:gd name="T40" fmla="*/ 158677 w 628"/>
                    <a:gd name="T41" fmla="*/ 285619 h 712"/>
                    <a:gd name="T42" fmla="*/ 139148 w 628"/>
                    <a:gd name="T43" fmla="*/ 275854 h 712"/>
                    <a:gd name="T44" fmla="*/ 70794 w 628"/>
                    <a:gd name="T45" fmla="*/ 178207 h 712"/>
                    <a:gd name="T46" fmla="*/ 0 w 628"/>
                    <a:gd name="T47" fmla="*/ 219707 h 712"/>
                    <a:gd name="T48" fmla="*/ 9765 w 628"/>
                    <a:gd name="T49" fmla="*/ 300266 h 712"/>
                    <a:gd name="T50" fmla="*/ 31735 w 628"/>
                    <a:gd name="T51" fmla="*/ 327119 h 712"/>
                    <a:gd name="T52" fmla="*/ 202618 w 628"/>
                    <a:gd name="T53" fmla="*/ 341766 h 712"/>
                    <a:gd name="T54" fmla="*/ 278295 w 628"/>
                    <a:gd name="T55" fmla="*/ 432090 h 712"/>
                    <a:gd name="T56" fmla="*/ 197736 w 628"/>
                    <a:gd name="T57" fmla="*/ 519972 h 712"/>
                    <a:gd name="T58" fmla="*/ 31735 w 628"/>
                    <a:gd name="T59" fmla="*/ 537061 h 712"/>
                    <a:gd name="T60" fmla="*/ 9765 w 628"/>
                    <a:gd name="T61" fmla="*/ 563914 h 712"/>
                    <a:gd name="T62" fmla="*/ 0 w 628"/>
                    <a:gd name="T63" fmla="*/ 642032 h 712"/>
                    <a:gd name="T64" fmla="*/ 70794 w 628"/>
                    <a:gd name="T65" fmla="*/ 685973 h 712"/>
                    <a:gd name="T66" fmla="*/ 139148 w 628"/>
                    <a:gd name="T67" fmla="*/ 583443 h 712"/>
                    <a:gd name="T68" fmla="*/ 161118 w 628"/>
                    <a:gd name="T69" fmla="*/ 571237 h 712"/>
                    <a:gd name="T70" fmla="*/ 312472 w 628"/>
                    <a:gd name="T71" fmla="*/ 510208 h 712"/>
                    <a:gd name="T72" fmla="*/ 366178 w 628"/>
                    <a:gd name="T73" fmla="*/ 637149 h 712"/>
                    <a:gd name="T74" fmla="*/ 297825 w 628"/>
                    <a:gd name="T75" fmla="*/ 788503 h 712"/>
                    <a:gd name="T76" fmla="*/ 310030 w 628"/>
                    <a:gd name="T77" fmla="*/ 820238 h 712"/>
                    <a:gd name="T78" fmla="*/ 371060 w 628"/>
                    <a:gd name="T79" fmla="*/ 869062 h 712"/>
                    <a:gd name="T80" fmla="*/ 446737 w 628"/>
                    <a:gd name="T81" fmla="*/ 827562 h 712"/>
                    <a:gd name="T82" fmla="*/ 393031 w 628"/>
                    <a:gd name="T83" fmla="*/ 717709 h 712"/>
                    <a:gd name="T84" fmla="*/ 393031 w 628"/>
                    <a:gd name="T85" fmla="*/ 693297 h 712"/>
                    <a:gd name="T86" fmla="*/ 415001 w 628"/>
                    <a:gd name="T87" fmla="*/ 534620 h 712"/>
                    <a:gd name="T88" fmla="*/ 551708 w 628"/>
                    <a:gd name="T89" fmla="*/ 546826 h 712"/>
                    <a:gd name="T90" fmla="*/ 649355 w 628"/>
                    <a:gd name="T91" fmla="*/ 683532 h 712"/>
                    <a:gd name="T92" fmla="*/ 681091 w 628"/>
                    <a:gd name="T93" fmla="*/ 688414 h 712"/>
                    <a:gd name="T94" fmla="*/ 754326 w 628"/>
                    <a:gd name="T95" fmla="*/ 659120 h 712"/>
                    <a:gd name="T96" fmla="*/ 756767 w 628"/>
                    <a:gd name="T97" fmla="*/ 573679 h 712"/>
                    <a:gd name="T98" fmla="*/ 371060 w 628"/>
                    <a:gd name="T99" fmla="*/ 498002 h 712"/>
                    <a:gd name="T100" fmla="*/ 336883 w 628"/>
                    <a:gd name="T101" fmla="*/ 480914 h 712"/>
                    <a:gd name="T102" fmla="*/ 317354 w 628"/>
                    <a:gd name="T103" fmla="*/ 444296 h 712"/>
                    <a:gd name="T104" fmla="*/ 317354 w 628"/>
                    <a:gd name="T105" fmla="*/ 417443 h 712"/>
                    <a:gd name="T106" fmla="*/ 336883 w 628"/>
                    <a:gd name="T107" fmla="*/ 383266 h 712"/>
                    <a:gd name="T108" fmla="*/ 371060 w 628"/>
                    <a:gd name="T109" fmla="*/ 366178 h 712"/>
                    <a:gd name="T110" fmla="*/ 397913 w 628"/>
                    <a:gd name="T111" fmla="*/ 366178 h 712"/>
                    <a:gd name="T112" fmla="*/ 432090 w 628"/>
                    <a:gd name="T113" fmla="*/ 383266 h 712"/>
                    <a:gd name="T114" fmla="*/ 451619 w 628"/>
                    <a:gd name="T115" fmla="*/ 417443 h 712"/>
                    <a:gd name="T116" fmla="*/ 451619 w 628"/>
                    <a:gd name="T117" fmla="*/ 444296 h 712"/>
                    <a:gd name="T118" fmla="*/ 432090 w 628"/>
                    <a:gd name="T119" fmla="*/ 480914 h 712"/>
                    <a:gd name="T120" fmla="*/ 397913 w 628"/>
                    <a:gd name="T121" fmla="*/ 498002 h 712"/>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628" h="712">
                      <a:moveTo>
                        <a:pt x="620" y="470"/>
                      </a:moveTo>
                      <a:lnTo>
                        <a:pt x="618" y="462"/>
                      </a:lnTo>
                      <a:lnTo>
                        <a:pt x="546" y="480"/>
                      </a:lnTo>
                      <a:lnTo>
                        <a:pt x="520" y="464"/>
                      </a:lnTo>
                      <a:lnTo>
                        <a:pt x="602" y="440"/>
                      </a:lnTo>
                      <a:lnTo>
                        <a:pt x="598" y="430"/>
                      </a:lnTo>
                      <a:lnTo>
                        <a:pt x="504" y="454"/>
                      </a:lnTo>
                      <a:lnTo>
                        <a:pt x="460" y="428"/>
                      </a:lnTo>
                      <a:lnTo>
                        <a:pt x="400" y="374"/>
                      </a:lnTo>
                      <a:lnTo>
                        <a:pt x="402" y="354"/>
                      </a:lnTo>
                      <a:lnTo>
                        <a:pt x="402" y="338"/>
                      </a:lnTo>
                      <a:lnTo>
                        <a:pt x="464" y="282"/>
                      </a:lnTo>
                      <a:lnTo>
                        <a:pt x="508" y="254"/>
                      </a:lnTo>
                      <a:lnTo>
                        <a:pt x="598" y="278"/>
                      </a:lnTo>
                      <a:lnTo>
                        <a:pt x="602" y="268"/>
                      </a:lnTo>
                      <a:lnTo>
                        <a:pt x="524" y="246"/>
                      </a:lnTo>
                      <a:lnTo>
                        <a:pt x="550" y="230"/>
                      </a:lnTo>
                      <a:lnTo>
                        <a:pt x="618" y="246"/>
                      </a:lnTo>
                      <a:lnTo>
                        <a:pt x="620" y="236"/>
                      </a:lnTo>
                      <a:lnTo>
                        <a:pt x="564" y="220"/>
                      </a:lnTo>
                      <a:lnTo>
                        <a:pt x="628" y="182"/>
                      </a:lnTo>
                      <a:lnTo>
                        <a:pt x="620" y="170"/>
                      </a:lnTo>
                      <a:lnTo>
                        <a:pt x="554" y="206"/>
                      </a:lnTo>
                      <a:lnTo>
                        <a:pt x="568" y="146"/>
                      </a:lnTo>
                      <a:lnTo>
                        <a:pt x="558" y="144"/>
                      </a:lnTo>
                      <a:lnTo>
                        <a:pt x="538" y="214"/>
                      </a:lnTo>
                      <a:lnTo>
                        <a:pt x="512" y="230"/>
                      </a:lnTo>
                      <a:lnTo>
                        <a:pt x="532" y="148"/>
                      </a:lnTo>
                      <a:lnTo>
                        <a:pt x="522" y="144"/>
                      </a:lnTo>
                      <a:lnTo>
                        <a:pt x="494" y="238"/>
                      </a:lnTo>
                      <a:lnTo>
                        <a:pt x="450" y="264"/>
                      </a:lnTo>
                      <a:lnTo>
                        <a:pt x="374" y="288"/>
                      </a:lnTo>
                      <a:lnTo>
                        <a:pt x="360" y="278"/>
                      </a:lnTo>
                      <a:lnTo>
                        <a:pt x="344" y="272"/>
                      </a:lnTo>
                      <a:lnTo>
                        <a:pt x="326" y="186"/>
                      </a:lnTo>
                      <a:lnTo>
                        <a:pt x="324" y="136"/>
                      </a:lnTo>
                      <a:lnTo>
                        <a:pt x="390" y="68"/>
                      </a:lnTo>
                      <a:lnTo>
                        <a:pt x="382" y="62"/>
                      </a:lnTo>
                      <a:lnTo>
                        <a:pt x="324" y="118"/>
                      </a:lnTo>
                      <a:lnTo>
                        <a:pt x="324" y="86"/>
                      </a:lnTo>
                      <a:lnTo>
                        <a:pt x="372" y="36"/>
                      </a:lnTo>
                      <a:lnTo>
                        <a:pt x="366" y="30"/>
                      </a:lnTo>
                      <a:lnTo>
                        <a:pt x="324" y="72"/>
                      </a:lnTo>
                      <a:lnTo>
                        <a:pt x="322" y="0"/>
                      </a:lnTo>
                      <a:lnTo>
                        <a:pt x="308" y="0"/>
                      </a:lnTo>
                      <a:lnTo>
                        <a:pt x="306" y="74"/>
                      </a:lnTo>
                      <a:lnTo>
                        <a:pt x="260" y="30"/>
                      </a:lnTo>
                      <a:lnTo>
                        <a:pt x="254" y="36"/>
                      </a:lnTo>
                      <a:lnTo>
                        <a:pt x="306" y="90"/>
                      </a:lnTo>
                      <a:lnTo>
                        <a:pt x="304" y="120"/>
                      </a:lnTo>
                      <a:lnTo>
                        <a:pt x="244" y="62"/>
                      </a:lnTo>
                      <a:lnTo>
                        <a:pt x="236" y="68"/>
                      </a:lnTo>
                      <a:lnTo>
                        <a:pt x="304" y="138"/>
                      </a:lnTo>
                      <a:lnTo>
                        <a:pt x="304" y="190"/>
                      </a:lnTo>
                      <a:lnTo>
                        <a:pt x="286" y="270"/>
                      </a:lnTo>
                      <a:lnTo>
                        <a:pt x="272" y="278"/>
                      </a:lnTo>
                      <a:lnTo>
                        <a:pt x="258" y="286"/>
                      </a:lnTo>
                      <a:lnTo>
                        <a:pt x="174" y="260"/>
                      </a:lnTo>
                      <a:lnTo>
                        <a:pt x="130" y="234"/>
                      </a:lnTo>
                      <a:lnTo>
                        <a:pt x="104" y="144"/>
                      </a:lnTo>
                      <a:lnTo>
                        <a:pt x="94" y="148"/>
                      </a:lnTo>
                      <a:lnTo>
                        <a:pt x="114" y="226"/>
                      </a:lnTo>
                      <a:lnTo>
                        <a:pt x="86" y="212"/>
                      </a:lnTo>
                      <a:lnTo>
                        <a:pt x="68" y="144"/>
                      </a:lnTo>
                      <a:lnTo>
                        <a:pt x="58" y="146"/>
                      </a:lnTo>
                      <a:lnTo>
                        <a:pt x="72" y="204"/>
                      </a:lnTo>
                      <a:lnTo>
                        <a:pt x="8" y="168"/>
                      </a:lnTo>
                      <a:lnTo>
                        <a:pt x="0" y="180"/>
                      </a:lnTo>
                      <a:lnTo>
                        <a:pt x="66" y="220"/>
                      </a:lnTo>
                      <a:lnTo>
                        <a:pt x="6" y="236"/>
                      </a:lnTo>
                      <a:lnTo>
                        <a:pt x="8" y="246"/>
                      </a:lnTo>
                      <a:lnTo>
                        <a:pt x="80" y="228"/>
                      </a:lnTo>
                      <a:lnTo>
                        <a:pt x="106" y="244"/>
                      </a:lnTo>
                      <a:lnTo>
                        <a:pt x="26" y="268"/>
                      </a:lnTo>
                      <a:lnTo>
                        <a:pt x="28" y="278"/>
                      </a:lnTo>
                      <a:lnTo>
                        <a:pt x="122" y="254"/>
                      </a:lnTo>
                      <a:lnTo>
                        <a:pt x="166" y="280"/>
                      </a:lnTo>
                      <a:lnTo>
                        <a:pt x="228" y="336"/>
                      </a:lnTo>
                      <a:lnTo>
                        <a:pt x="228" y="354"/>
                      </a:lnTo>
                      <a:lnTo>
                        <a:pt x="228" y="366"/>
                      </a:lnTo>
                      <a:lnTo>
                        <a:pt x="162" y="426"/>
                      </a:lnTo>
                      <a:lnTo>
                        <a:pt x="118" y="452"/>
                      </a:lnTo>
                      <a:lnTo>
                        <a:pt x="28" y="430"/>
                      </a:lnTo>
                      <a:lnTo>
                        <a:pt x="26" y="440"/>
                      </a:lnTo>
                      <a:lnTo>
                        <a:pt x="102" y="462"/>
                      </a:lnTo>
                      <a:lnTo>
                        <a:pt x="76" y="478"/>
                      </a:lnTo>
                      <a:lnTo>
                        <a:pt x="8" y="462"/>
                      </a:lnTo>
                      <a:lnTo>
                        <a:pt x="6" y="470"/>
                      </a:lnTo>
                      <a:lnTo>
                        <a:pt x="62" y="488"/>
                      </a:lnTo>
                      <a:lnTo>
                        <a:pt x="0" y="526"/>
                      </a:lnTo>
                      <a:lnTo>
                        <a:pt x="6" y="538"/>
                      </a:lnTo>
                      <a:lnTo>
                        <a:pt x="74" y="500"/>
                      </a:lnTo>
                      <a:lnTo>
                        <a:pt x="58" y="562"/>
                      </a:lnTo>
                      <a:lnTo>
                        <a:pt x="68" y="564"/>
                      </a:lnTo>
                      <a:lnTo>
                        <a:pt x="88" y="492"/>
                      </a:lnTo>
                      <a:lnTo>
                        <a:pt x="114" y="478"/>
                      </a:lnTo>
                      <a:lnTo>
                        <a:pt x="94" y="560"/>
                      </a:lnTo>
                      <a:lnTo>
                        <a:pt x="104" y="562"/>
                      </a:lnTo>
                      <a:lnTo>
                        <a:pt x="132" y="468"/>
                      </a:lnTo>
                      <a:lnTo>
                        <a:pt x="176" y="444"/>
                      </a:lnTo>
                      <a:lnTo>
                        <a:pt x="256" y="418"/>
                      </a:lnTo>
                      <a:lnTo>
                        <a:pt x="268" y="428"/>
                      </a:lnTo>
                      <a:lnTo>
                        <a:pt x="282" y="436"/>
                      </a:lnTo>
                      <a:lnTo>
                        <a:pt x="300" y="522"/>
                      </a:lnTo>
                      <a:lnTo>
                        <a:pt x="302" y="572"/>
                      </a:lnTo>
                      <a:lnTo>
                        <a:pt x="236" y="640"/>
                      </a:lnTo>
                      <a:lnTo>
                        <a:pt x="244" y="646"/>
                      </a:lnTo>
                      <a:lnTo>
                        <a:pt x="302" y="590"/>
                      </a:lnTo>
                      <a:lnTo>
                        <a:pt x="302" y="620"/>
                      </a:lnTo>
                      <a:lnTo>
                        <a:pt x="254" y="672"/>
                      </a:lnTo>
                      <a:lnTo>
                        <a:pt x="260" y="678"/>
                      </a:lnTo>
                      <a:lnTo>
                        <a:pt x="304" y="638"/>
                      </a:lnTo>
                      <a:lnTo>
                        <a:pt x="304" y="712"/>
                      </a:lnTo>
                      <a:lnTo>
                        <a:pt x="320" y="712"/>
                      </a:lnTo>
                      <a:lnTo>
                        <a:pt x="320" y="636"/>
                      </a:lnTo>
                      <a:lnTo>
                        <a:pt x="366" y="678"/>
                      </a:lnTo>
                      <a:lnTo>
                        <a:pt x="372" y="672"/>
                      </a:lnTo>
                      <a:lnTo>
                        <a:pt x="320" y="618"/>
                      </a:lnTo>
                      <a:lnTo>
                        <a:pt x="322" y="588"/>
                      </a:lnTo>
                      <a:lnTo>
                        <a:pt x="382" y="646"/>
                      </a:lnTo>
                      <a:lnTo>
                        <a:pt x="390" y="640"/>
                      </a:lnTo>
                      <a:lnTo>
                        <a:pt x="322" y="568"/>
                      </a:lnTo>
                      <a:lnTo>
                        <a:pt x="322" y="518"/>
                      </a:lnTo>
                      <a:lnTo>
                        <a:pt x="340" y="438"/>
                      </a:lnTo>
                      <a:lnTo>
                        <a:pt x="356" y="432"/>
                      </a:lnTo>
                      <a:lnTo>
                        <a:pt x="370" y="422"/>
                      </a:lnTo>
                      <a:lnTo>
                        <a:pt x="452" y="448"/>
                      </a:lnTo>
                      <a:lnTo>
                        <a:pt x="496" y="472"/>
                      </a:lnTo>
                      <a:lnTo>
                        <a:pt x="522" y="562"/>
                      </a:lnTo>
                      <a:lnTo>
                        <a:pt x="532" y="560"/>
                      </a:lnTo>
                      <a:lnTo>
                        <a:pt x="512" y="482"/>
                      </a:lnTo>
                      <a:lnTo>
                        <a:pt x="540" y="496"/>
                      </a:lnTo>
                      <a:lnTo>
                        <a:pt x="558" y="564"/>
                      </a:lnTo>
                      <a:lnTo>
                        <a:pt x="568" y="562"/>
                      </a:lnTo>
                      <a:lnTo>
                        <a:pt x="554" y="504"/>
                      </a:lnTo>
                      <a:lnTo>
                        <a:pt x="618" y="540"/>
                      </a:lnTo>
                      <a:lnTo>
                        <a:pt x="626" y="528"/>
                      </a:lnTo>
                      <a:lnTo>
                        <a:pt x="560" y="488"/>
                      </a:lnTo>
                      <a:lnTo>
                        <a:pt x="620" y="470"/>
                      </a:lnTo>
                      <a:close/>
                      <a:moveTo>
                        <a:pt x="314" y="410"/>
                      </a:moveTo>
                      <a:lnTo>
                        <a:pt x="314" y="410"/>
                      </a:lnTo>
                      <a:lnTo>
                        <a:pt x="304" y="408"/>
                      </a:lnTo>
                      <a:lnTo>
                        <a:pt x="294" y="406"/>
                      </a:lnTo>
                      <a:lnTo>
                        <a:pt x="284" y="400"/>
                      </a:lnTo>
                      <a:lnTo>
                        <a:pt x="276" y="394"/>
                      </a:lnTo>
                      <a:lnTo>
                        <a:pt x="268" y="384"/>
                      </a:lnTo>
                      <a:lnTo>
                        <a:pt x="264" y="376"/>
                      </a:lnTo>
                      <a:lnTo>
                        <a:pt x="260" y="364"/>
                      </a:lnTo>
                      <a:lnTo>
                        <a:pt x="260" y="354"/>
                      </a:lnTo>
                      <a:lnTo>
                        <a:pt x="260" y="342"/>
                      </a:lnTo>
                      <a:lnTo>
                        <a:pt x="264" y="332"/>
                      </a:lnTo>
                      <a:lnTo>
                        <a:pt x="268" y="322"/>
                      </a:lnTo>
                      <a:lnTo>
                        <a:pt x="276" y="314"/>
                      </a:lnTo>
                      <a:lnTo>
                        <a:pt x="284" y="308"/>
                      </a:lnTo>
                      <a:lnTo>
                        <a:pt x="294" y="302"/>
                      </a:lnTo>
                      <a:lnTo>
                        <a:pt x="304" y="300"/>
                      </a:lnTo>
                      <a:lnTo>
                        <a:pt x="314" y="298"/>
                      </a:lnTo>
                      <a:lnTo>
                        <a:pt x="326" y="300"/>
                      </a:lnTo>
                      <a:lnTo>
                        <a:pt x="336" y="302"/>
                      </a:lnTo>
                      <a:lnTo>
                        <a:pt x="346" y="308"/>
                      </a:lnTo>
                      <a:lnTo>
                        <a:pt x="354" y="314"/>
                      </a:lnTo>
                      <a:lnTo>
                        <a:pt x="362" y="322"/>
                      </a:lnTo>
                      <a:lnTo>
                        <a:pt x="366" y="332"/>
                      </a:lnTo>
                      <a:lnTo>
                        <a:pt x="370" y="342"/>
                      </a:lnTo>
                      <a:lnTo>
                        <a:pt x="370" y="354"/>
                      </a:lnTo>
                      <a:lnTo>
                        <a:pt x="370" y="364"/>
                      </a:lnTo>
                      <a:lnTo>
                        <a:pt x="366" y="376"/>
                      </a:lnTo>
                      <a:lnTo>
                        <a:pt x="362" y="384"/>
                      </a:lnTo>
                      <a:lnTo>
                        <a:pt x="354" y="394"/>
                      </a:lnTo>
                      <a:lnTo>
                        <a:pt x="346" y="400"/>
                      </a:lnTo>
                      <a:lnTo>
                        <a:pt x="336" y="406"/>
                      </a:lnTo>
                      <a:lnTo>
                        <a:pt x="326" y="408"/>
                      </a:lnTo>
                      <a:lnTo>
                        <a:pt x="314" y="410"/>
                      </a:lnTo>
                      <a:close/>
                    </a:path>
                  </a:pathLst>
                </a:custGeom>
                <a:solidFill>
                  <a:srgbClr val="FEFFFF">
                    <a:alpha val="76077"/>
                  </a:srgbClr>
                </a:solidFill>
                <a:ln>
                  <a:noFill/>
                </a:ln>
                <a:extLst>
                  <a:ext uri="{91240B29-F687-4F45-9708-019B960494DF}">
                    <a14:hiddenLine xmlns:a14="http://schemas.microsoft.com/office/drawing/2010/main" w="9525">
                      <a:solidFill>
                        <a:srgbClr val="000000"/>
                      </a:solidFill>
                      <a:round/>
                    </a14:hiddenLine>
                  </a:ext>
                </a:extLst>
              </p:spPr>
              <p:txBody>
                <a:bodyPr/>
                <a:lstStyle/>
                <a:p>
                  <a:endParaRPr lang="en-US"/>
                </a:p>
              </p:txBody>
            </p:sp>
          </p:grpSp>
        </p:grpSp>
        <p:sp>
          <p:nvSpPr>
            <p:cNvPr id="221" name="Freeform 8"/>
            <p:cNvSpPr>
              <a:spLocks noChangeAspect="1" noEditPoints="1"/>
            </p:cNvSpPr>
            <p:nvPr/>
          </p:nvSpPr>
          <p:spPr bwMode="auto">
            <a:xfrm>
              <a:off x="8267911" y="2855927"/>
              <a:ext cx="865764" cy="1172389"/>
            </a:xfrm>
            <a:custGeom>
              <a:avLst/>
              <a:gdLst>
                <a:gd name="T0" fmla="*/ 562 w 672"/>
                <a:gd name="T1" fmla="*/ 532 h 910"/>
                <a:gd name="T2" fmla="*/ 624 w 672"/>
                <a:gd name="T3" fmla="*/ 522 h 910"/>
                <a:gd name="T4" fmla="*/ 640 w 672"/>
                <a:gd name="T5" fmla="*/ 514 h 910"/>
                <a:gd name="T6" fmla="*/ 636 w 672"/>
                <a:gd name="T7" fmla="*/ 502 h 910"/>
                <a:gd name="T8" fmla="*/ 594 w 672"/>
                <a:gd name="T9" fmla="*/ 460 h 910"/>
                <a:gd name="T10" fmla="*/ 588 w 672"/>
                <a:gd name="T11" fmla="*/ 422 h 910"/>
                <a:gd name="T12" fmla="*/ 610 w 672"/>
                <a:gd name="T13" fmla="*/ 364 h 910"/>
                <a:gd name="T14" fmla="*/ 614 w 672"/>
                <a:gd name="T15" fmla="*/ 352 h 910"/>
                <a:gd name="T16" fmla="*/ 604 w 672"/>
                <a:gd name="T17" fmla="*/ 342 h 910"/>
                <a:gd name="T18" fmla="*/ 560 w 672"/>
                <a:gd name="T19" fmla="*/ 374 h 910"/>
                <a:gd name="T20" fmla="*/ 672 w 672"/>
                <a:gd name="T21" fmla="*/ 156 h 910"/>
                <a:gd name="T22" fmla="*/ 672 w 672"/>
                <a:gd name="T23" fmla="*/ 104 h 910"/>
                <a:gd name="T24" fmla="*/ 644 w 672"/>
                <a:gd name="T25" fmla="*/ 0 h 910"/>
                <a:gd name="T26" fmla="*/ 596 w 672"/>
                <a:gd name="T27" fmla="*/ 120 h 910"/>
                <a:gd name="T28" fmla="*/ 570 w 672"/>
                <a:gd name="T29" fmla="*/ 182 h 910"/>
                <a:gd name="T30" fmla="*/ 476 w 672"/>
                <a:gd name="T31" fmla="*/ 342 h 910"/>
                <a:gd name="T32" fmla="*/ 468 w 672"/>
                <a:gd name="T33" fmla="*/ 296 h 910"/>
                <a:gd name="T34" fmla="*/ 468 w 672"/>
                <a:gd name="T35" fmla="*/ 294 h 910"/>
                <a:gd name="T36" fmla="*/ 468 w 672"/>
                <a:gd name="T37" fmla="*/ 290 h 910"/>
                <a:gd name="T38" fmla="*/ 464 w 672"/>
                <a:gd name="T39" fmla="*/ 288 h 910"/>
                <a:gd name="T40" fmla="*/ 460 w 672"/>
                <a:gd name="T41" fmla="*/ 288 h 910"/>
                <a:gd name="T42" fmla="*/ 450 w 672"/>
                <a:gd name="T43" fmla="*/ 288 h 910"/>
                <a:gd name="T44" fmla="*/ 444 w 672"/>
                <a:gd name="T45" fmla="*/ 300 h 910"/>
                <a:gd name="T46" fmla="*/ 450 w 672"/>
                <a:gd name="T47" fmla="*/ 346 h 910"/>
                <a:gd name="T48" fmla="*/ 320 w 672"/>
                <a:gd name="T49" fmla="*/ 90 h 910"/>
                <a:gd name="T50" fmla="*/ 276 w 672"/>
                <a:gd name="T51" fmla="*/ 70 h 910"/>
                <a:gd name="T52" fmla="*/ 168 w 672"/>
                <a:gd name="T53" fmla="*/ 88 h 910"/>
                <a:gd name="T54" fmla="*/ 246 w 672"/>
                <a:gd name="T55" fmla="*/ 188 h 910"/>
                <a:gd name="T56" fmla="*/ 288 w 672"/>
                <a:gd name="T57" fmla="*/ 240 h 910"/>
                <a:gd name="T58" fmla="*/ 380 w 672"/>
                <a:gd name="T59" fmla="*/ 404 h 910"/>
                <a:gd name="T60" fmla="*/ 328 w 672"/>
                <a:gd name="T61" fmla="*/ 388 h 910"/>
                <a:gd name="T62" fmla="*/ 322 w 672"/>
                <a:gd name="T63" fmla="*/ 398 h 910"/>
                <a:gd name="T64" fmla="*/ 372 w 672"/>
                <a:gd name="T65" fmla="*/ 426 h 910"/>
                <a:gd name="T66" fmla="*/ 188 w 672"/>
                <a:gd name="T67" fmla="*/ 482 h 910"/>
                <a:gd name="T68" fmla="*/ 122 w 672"/>
                <a:gd name="T69" fmla="*/ 494 h 910"/>
                <a:gd name="T70" fmla="*/ 0 w 672"/>
                <a:gd name="T71" fmla="*/ 516 h 910"/>
                <a:gd name="T72" fmla="*/ 54 w 672"/>
                <a:gd name="T73" fmla="*/ 594 h 910"/>
                <a:gd name="T74" fmla="*/ 100 w 672"/>
                <a:gd name="T75" fmla="*/ 610 h 910"/>
                <a:gd name="T76" fmla="*/ 374 w 672"/>
                <a:gd name="T77" fmla="*/ 490 h 910"/>
                <a:gd name="T78" fmla="*/ 352 w 672"/>
                <a:gd name="T79" fmla="*/ 544 h 910"/>
                <a:gd name="T80" fmla="*/ 350 w 672"/>
                <a:gd name="T81" fmla="*/ 562 h 910"/>
                <a:gd name="T82" fmla="*/ 362 w 672"/>
                <a:gd name="T83" fmla="*/ 566 h 910"/>
                <a:gd name="T84" fmla="*/ 420 w 672"/>
                <a:gd name="T85" fmla="*/ 548 h 910"/>
                <a:gd name="T86" fmla="*/ 346 w 672"/>
                <a:gd name="T87" fmla="*/ 752 h 910"/>
                <a:gd name="T88" fmla="*/ 324 w 672"/>
                <a:gd name="T89" fmla="*/ 812 h 910"/>
                <a:gd name="T90" fmla="*/ 352 w 672"/>
                <a:gd name="T91" fmla="*/ 820 h 910"/>
                <a:gd name="T92" fmla="*/ 376 w 672"/>
                <a:gd name="T93" fmla="*/ 760 h 910"/>
                <a:gd name="T94" fmla="*/ 456 w 672"/>
                <a:gd name="T95" fmla="*/ 564 h 910"/>
                <a:gd name="T96" fmla="*/ 494 w 672"/>
                <a:gd name="T97" fmla="*/ 612 h 910"/>
                <a:gd name="T98" fmla="*/ 498 w 672"/>
                <a:gd name="T99" fmla="*/ 620 h 910"/>
                <a:gd name="T100" fmla="*/ 514 w 672"/>
                <a:gd name="T101" fmla="*/ 620 h 910"/>
                <a:gd name="T102" fmla="*/ 512 w 672"/>
                <a:gd name="T103" fmla="*/ 562 h 910"/>
                <a:gd name="T104" fmla="*/ 638 w 672"/>
                <a:gd name="T105" fmla="*/ 822 h 910"/>
                <a:gd name="T106" fmla="*/ 672 w 672"/>
                <a:gd name="T107" fmla="*/ 672 h 910"/>
                <a:gd name="T108" fmla="*/ 504 w 672"/>
                <a:gd name="T109" fmla="*/ 532 h 910"/>
                <a:gd name="T110" fmla="*/ 442 w 672"/>
                <a:gd name="T111" fmla="*/ 526 h 910"/>
                <a:gd name="T112" fmla="*/ 410 w 672"/>
                <a:gd name="T113" fmla="*/ 492 h 910"/>
                <a:gd name="T114" fmla="*/ 404 w 672"/>
                <a:gd name="T115" fmla="*/ 430 h 910"/>
                <a:gd name="T116" fmla="*/ 430 w 672"/>
                <a:gd name="T117" fmla="*/ 392 h 910"/>
                <a:gd name="T118" fmla="*/ 490 w 672"/>
                <a:gd name="T119" fmla="*/ 374 h 910"/>
                <a:gd name="T120" fmla="*/ 544 w 672"/>
                <a:gd name="T121" fmla="*/ 404 h 910"/>
                <a:gd name="T122" fmla="*/ 562 w 672"/>
                <a:gd name="T123" fmla="*/ 448 h 910"/>
                <a:gd name="T124" fmla="*/ 544 w 672"/>
                <a:gd name="T125" fmla="*/ 506 h 9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672" h="910">
                  <a:moveTo>
                    <a:pt x="672" y="672"/>
                  </a:moveTo>
                  <a:lnTo>
                    <a:pt x="670" y="672"/>
                  </a:lnTo>
                  <a:lnTo>
                    <a:pt x="562" y="532"/>
                  </a:lnTo>
                  <a:lnTo>
                    <a:pt x="562" y="532"/>
                  </a:lnTo>
                  <a:lnTo>
                    <a:pt x="572" y="520"/>
                  </a:lnTo>
                  <a:lnTo>
                    <a:pt x="582" y="506"/>
                  </a:lnTo>
                  <a:lnTo>
                    <a:pt x="624" y="522"/>
                  </a:lnTo>
                  <a:lnTo>
                    <a:pt x="624" y="522"/>
                  </a:lnTo>
                  <a:lnTo>
                    <a:pt x="630" y="522"/>
                  </a:lnTo>
                  <a:lnTo>
                    <a:pt x="636" y="520"/>
                  </a:lnTo>
                  <a:lnTo>
                    <a:pt x="636" y="520"/>
                  </a:lnTo>
                  <a:lnTo>
                    <a:pt x="640" y="514"/>
                  </a:lnTo>
                  <a:lnTo>
                    <a:pt x="640" y="514"/>
                  </a:lnTo>
                  <a:lnTo>
                    <a:pt x="640" y="510"/>
                  </a:lnTo>
                  <a:lnTo>
                    <a:pt x="640" y="504"/>
                  </a:lnTo>
                  <a:lnTo>
                    <a:pt x="636" y="502"/>
                  </a:lnTo>
                  <a:lnTo>
                    <a:pt x="632" y="498"/>
                  </a:lnTo>
                  <a:lnTo>
                    <a:pt x="590" y="482"/>
                  </a:lnTo>
                  <a:lnTo>
                    <a:pt x="590" y="482"/>
                  </a:lnTo>
                  <a:lnTo>
                    <a:pt x="594" y="460"/>
                  </a:lnTo>
                  <a:lnTo>
                    <a:pt x="672" y="446"/>
                  </a:lnTo>
                  <a:lnTo>
                    <a:pt x="672" y="410"/>
                  </a:lnTo>
                  <a:lnTo>
                    <a:pt x="588" y="422"/>
                  </a:lnTo>
                  <a:lnTo>
                    <a:pt x="588" y="422"/>
                  </a:lnTo>
                  <a:lnTo>
                    <a:pt x="582" y="406"/>
                  </a:lnTo>
                  <a:lnTo>
                    <a:pt x="576" y="392"/>
                  </a:lnTo>
                  <a:lnTo>
                    <a:pt x="610" y="364"/>
                  </a:lnTo>
                  <a:lnTo>
                    <a:pt x="610" y="364"/>
                  </a:lnTo>
                  <a:lnTo>
                    <a:pt x="614" y="360"/>
                  </a:lnTo>
                  <a:lnTo>
                    <a:pt x="614" y="356"/>
                  </a:lnTo>
                  <a:lnTo>
                    <a:pt x="614" y="356"/>
                  </a:lnTo>
                  <a:lnTo>
                    <a:pt x="614" y="352"/>
                  </a:lnTo>
                  <a:lnTo>
                    <a:pt x="612" y="348"/>
                  </a:lnTo>
                  <a:lnTo>
                    <a:pt x="612" y="348"/>
                  </a:lnTo>
                  <a:lnTo>
                    <a:pt x="608" y="344"/>
                  </a:lnTo>
                  <a:lnTo>
                    <a:pt x="604" y="342"/>
                  </a:lnTo>
                  <a:lnTo>
                    <a:pt x="600" y="344"/>
                  </a:lnTo>
                  <a:lnTo>
                    <a:pt x="594" y="346"/>
                  </a:lnTo>
                  <a:lnTo>
                    <a:pt x="560" y="374"/>
                  </a:lnTo>
                  <a:lnTo>
                    <a:pt x="560" y="374"/>
                  </a:lnTo>
                  <a:lnTo>
                    <a:pt x="550" y="366"/>
                  </a:lnTo>
                  <a:lnTo>
                    <a:pt x="540" y="358"/>
                  </a:lnTo>
                  <a:lnTo>
                    <a:pt x="602" y="190"/>
                  </a:lnTo>
                  <a:lnTo>
                    <a:pt x="672" y="156"/>
                  </a:lnTo>
                  <a:lnTo>
                    <a:pt x="672" y="134"/>
                  </a:lnTo>
                  <a:lnTo>
                    <a:pt x="612" y="160"/>
                  </a:lnTo>
                  <a:lnTo>
                    <a:pt x="624" y="128"/>
                  </a:lnTo>
                  <a:lnTo>
                    <a:pt x="672" y="104"/>
                  </a:lnTo>
                  <a:lnTo>
                    <a:pt x="672" y="84"/>
                  </a:lnTo>
                  <a:lnTo>
                    <a:pt x="634" y="100"/>
                  </a:lnTo>
                  <a:lnTo>
                    <a:pt x="666" y="10"/>
                  </a:lnTo>
                  <a:lnTo>
                    <a:pt x="644" y="0"/>
                  </a:lnTo>
                  <a:lnTo>
                    <a:pt x="606" y="92"/>
                  </a:lnTo>
                  <a:lnTo>
                    <a:pt x="572" y="18"/>
                  </a:lnTo>
                  <a:lnTo>
                    <a:pt x="556" y="26"/>
                  </a:lnTo>
                  <a:lnTo>
                    <a:pt x="596" y="120"/>
                  </a:lnTo>
                  <a:lnTo>
                    <a:pt x="582" y="152"/>
                  </a:lnTo>
                  <a:lnTo>
                    <a:pt x="536" y="52"/>
                  </a:lnTo>
                  <a:lnTo>
                    <a:pt x="518" y="58"/>
                  </a:lnTo>
                  <a:lnTo>
                    <a:pt x="570" y="182"/>
                  </a:lnTo>
                  <a:lnTo>
                    <a:pt x="504" y="344"/>
                  </a:lnTo>
                  <a:lnTo>
                    <a:pt x="504" y="344"/>
                  </a:lnTo>
                  <a:lnTo>
                    <a:pt x="490" y="342"/>
                  </a:lnTo>
                  <a:lnTo>
                    <a:pt x="476" y="342"/>
                  </a:lnTo>
                  <a:lnTo>
                    <a:pt x="468" y="298"/>
                  </a:lnTo>
                  <a:lnTo>
                    <a:pt x="468" y="298"/>
                  </a:lnTo>
                  <a:lnTo>
                    <a:pt x="468" y="296"/>
                  </a:lnTo>
                  <a:lnTo>
                    <a:pt x="468" y="296"/>
                  </a:lnTo>
                  <a:lnTo>
                    <a:pt x="468" y="294"/>
                  </a:lnTo>
                  <a:lnTo>
                    <a:pt x="468" y="294"/>
                  </a:lnTo>
                  <a:lnTo>
                    <a:pt x="468" y="294"/>
                  </a:lnTo>
                  <a:lnTo>
                    <a:pt x="468" y="294"/>
                  </a:lnTo>
                  <a:lnTo>
                    <a:pt x="470" y="290"/>
                  </a:lnTo>
                  <a:lnTo>
                    <a:pt x="470" y="290"/>
                  </a:lnTo>
                  <a:lnTo>
                    <a:pt x="468" y="290"/>
                  </a:lnTo>
                  <a:lnTo>
                    <a:pt x="468" y="290"/>
                  </a:lnTo>
                  <a:lnTo>
                    <a:pt x="464" y="288"/>
                  </a:lnTo>
                  <a:lnTo>
                    <a:pt x="464" y="288"/>
                  </a:lnTo>
                  <a:lnTo>
                    <a:pt x="464" y="288"/>
                  </a:lnTo>
                  <a:lnTo>
                    <a:pt x="464" y="288"/>
                  </a:lnTo>
                  <a:lnTo>
                    <a:pt x="458" y="286"/>
                  </a:lnTo>
                  <a:lnTo>
                    <a:pt x="458" y="286"/>
                  </a:lnTo>
                  <a:lnTo>
                    <a:pt x="460" y="288"/>
                  </a:lnTo>
                  <a:lnTo>
                    <a:pt x="460" y="288"/>
                  </a:lnTo>
                  <a:lnTo>
                    <a:pt x="456" y="288"/>
                  </a:lnTo>
                  <a:lnTo>
                    <a:pt x="454" y="288"/>
                  </a:lnTo>
                  <a:lnTo>
                    <a:pt x="454" y="288"/>
                  </a:lnTo>
                  <a:lnTo>
                    <a:pt x="450" y="288"/>
                  </a:lnTo>
                  <a:lnTo>
                    <a:pt x="446" y="290"/>
                  </a:lnTo>
                  <a:lnTo>
                    <a:pt x="444" y="298"/>
                  </a:lnTo>
                  <a:lnTo>
                    <a:pt x="444" y="298"/>
                  </a:lnTo>
                  <a:lnTo>
                    <a:pt x="444" y="300"/>
                  </a:lnTo>
                  <a:lnTo>
                    <a:pt x="444" y="300"/>
                  </a:lnTo>
                  <a:lnTo>
                    <a:pt x="444" y="302"/>
                  </a:lnTo>
                  <a:lnTo>
                    <a:pt x="450" y="346"/>
                  </a:lnTo>
                  <a:lnTo>
                    <a:pt x="450" y="346"/>
                  </a:lnTo>
                  <a:lnTo>
                    <a:pt x="438" y="350"/>
                  </a:lnTo>
                  <a:lnTo>
                    <a:pt x="426" y="356"/>
                  </a:lnTo>
                  <a:lnTo>
                    <a:pt x="310" y="216"/>
                  </a:lnTo>
                  <a:lnTo>
                    <a:pt x="320" y="90"/>
                  </a:lnTo>
                  <a:lnTo>
                    <a:pt x="302" y="88"/>
                  </a:lnTo>
                  <a:lnTo>
                    <a:pt x="288" y="192"/>
                  </a:lnTo>
                  <a:lnTo>
                    <a:pt x="266" y="166"/>
                  </a:lnTo>
                  <a:lnTo>
                    <a:pt x="276" y="70"/>
                  </a:lnTo>
                  <a:lnTo>
                    <a:pt x="258" y="68"/>
                  </a:lnTo>
                  <a:lnTo>
                    <a:pt x="248" y="144"/>
                  </a:lnTo>
                  <a:lnTo>
                    <a:pt x="188" y="72"/>
                  </a:lnTo>
                  <a:lnTo>
                    <a:pt x="168" y="88"/>
                  </a:lnTo>
                  <a:lnTo>
                    <a:pt x="228" y="164"/>
                  </a:lnTo>
                  <a:lnTo>
                    <a:pt x="148" y="158"/>
                  </a:lnTo>
                  <a:lnTo>
                    <a:pt x="146" y="174"/>
                  </a:lnTo>
                  <a:lnTo>
                    <a:pt x="246" y="188"/>
                  </a:lnTo>
                  <a:lnTo>
                    <a:pt x="268" y="214"/>
                  </a:lnTo>
                  <a:lnTo>
                    <a:pt x="156" y="204"/>
                  </a:lnTo>
                  <a:lnTo>
                    <a:pt x="154" y="222"/>
                  </a:lnTo>
                  <a:lnTo>
                    <a:pt x="288" y="240"/>
                  </a:lnTo>
                  <a:lnTo>
                    <a:pt x="396" y="380"/>
                  </a:lnTo>
                  <a:lnTo>
                    <a:pt x="396" y="380"/>
                  </a:lnTo>
                  <a:lnTo>
                    <a:pt x="388" y="392"/>
                  </a:lnTo>
                  <a:lnTo>
                    <a:pt x="380" y="404"/>
                  </a:lnTo>
                  <a:lnTo>
                    <a:pt x="338" y="386"/>
                  </a:lnTo>
                  <a:lnTo>
                    <a:pt x="338" y="386"/>
                  </a:lnTo>
                  <a:lnTo>
                    <a:pt x="334" y="386"/>
                  </a:lnTo>
                  <a:lnTo>
                    <a:pt x="328" y="388"/>
                  </a:lnTo>
                  <a:lnTo>
                    <a:pt x="326" y="390"/>
                  </a:lnTo>
                  <a:lnTo>
                    <a:pt x="322" y="394"/>
                  </a:lnTo>
                  <a:lnTo>
                    <a:pt x="322" y="394"/>
                  </a:lnTo>
                  <a:lnTo>
                    <a:pt x="322" y="398"/>
                  </a:lnTo>
                  <a:lnTo>
                    <a:pt x="322" y="404"/>
                  </a:lnTo>
                  <a:lnTo>
                    <a:pt x="326" y="408"/>
                  </a:lnTo>
                  <a:lnTo>
                    <a:pt x="330" y="410"/>
                  </a:lnTo>
                  <a:lnTo>
                    <a:pt x="372" y="426"/>
                  </a:lnTo>
                  <a:lnTo>
                    <a:pt x="372" y="426"/>
                  </a:lnTo>
                  <a:lnTo>
                    <a:pt x="370" y="438"/>
                  </a:lnTo>
                  <a:lnTo>
                    <a:pt x="368" y="450"/>
                  </a:lnTo>
                  <a:lnTo>
                    <a:pt x="188" y="482"/>
                  </a:lnTo>
                  <a:lnTo>
                    <a:pt x="82" y="410"/>
                  </a:lnTo>
                  <a:lnTo>
                    <a:pt x="72" y="424"/>
                  </a:lnTo>
                  <a:lnTo>
                    <a:pt x="156" y="488"/>
                  </a:lnTo>
                  <a:lnTo>
                    <a:pt x="122" y="494"/>
                  </a:lnTo>
                  <a:lnTo>
                    <a:pt x="44" y="440"/>
                  </a:lnTo>
                  <a:lnTo>
                    <a:pt x="32" y="454"/>
                  </a:lnTo>
                  <a:lnTo>
                    <a:pt x="92" y="500"/>
                  </a:lnTo>
                  <a:lnTo>
                    <a:pt x="0" y="516"/>
                  </a:lnTo>
                  <a:lnTo>
                    <a:pt x="0" y="528"/>
                  </a:lnTo>
                  <a:lnTo>
                    <a:pt x="2" y="540"/>
                  </a:lnTo>
                  <a:lnTo>
                    <a:pt x="100" y="528"/>
                  </a:lnTo>
                  <a:lnTo>
                    <a:pt x="54" y="594"/>
                  </a:lnTo>
                  <a:lnTo>
                    <a:pt x="68" y="604"/>
                  </a:lnTo>
                  <a:lnTo>
                    <a:pt x="130" y="524"/>
                  </a:lnTo>
                  <a:lnTo>
                    <a:pt x="164" y="518"/>
                  </a:lnTo>
                  <a:lnTo>
                    <a:pt x="100" y="610"/>
                  </a:lnTo>
                  <a:lnTo>
                    <a:pt x="116" y="620"/>
                  </a:lnTo>
                  <a:lnTo>
                    <a:pt x="196" y="514"/>
                  </a:lnTo>
                  <a:lnTo>
                    <a:pt x="374" y="490"/>
                  </a:lnTo>
                  <a:lnTo>
                    <a:pt x="374" y="490"/>
                  </a:lnTo>
                  <a:lnTo>
                    <a:pt x="380" y="502"/>
                  </a:lnTo>
                  <a:lnTo>
                    <a:pt x="386" y="516"/>
                  </a:lnTo>
                  <a:lnTo>
                    <a:pt x="352" y="544"/>
                  </a:lnTo>
                  <a:lnTo>
                    <a:pt x="352" y="544"/>
                  </a:lnTo>
                  <a:lnTo>
                    <a:pt x="348" y="548"/>
                  </a:lnTo>
                  <a:lnTo>
                    <a:pt x="346" y="552"/>
                  </a:lnTo>
                  <a:lnTo>
                    <a:pt x="348" y="558"/>
                  </a:lnTo>
                  <a:lnTo>
                    <a:pt x="350" y="562"/>
                  </a:lnTo>
                  <a:lnTo>
                    <a:pt x="350" y="562"/>
                  </a:lnTo>
                  <a:lnTo>
                    <a:pt x="354" y="564"/>
                  </a:lnTo>
                  <a:lnTo>
                    <a:pt x="358" y="566"/>
                  </a:lnTo>
                  <a:lnTo>
                    <a:pt x="362" y="566"/>
                  </a:lnTo>
                  <a:lnTo>
                    <a:pt x="366" y="564"/>
                  </a:lnTo>
                  <a:lnTo>
                    <a:pt x="402" y="534"/>
                  </a:lnTo>
                  <a:lnTo>
                    <a:pt x="402" y="534"/>
                  </a:lnTo>
                  <a:lnTo>
                    <a:pt x="420" y="548"/>
                  </a:lnTo>
                  <a:lnTo>
                    <a:pt x="356" y="722"/>
                  </a:lnTo>
                  <a:lnTo>
                    <a:pt x="240" y="776"/>
                  </a:lnTo>
                  <a:lnTo>
                    <a:pt x="248" y="794"/>
                  </a:lnTo>
                  <a:lnTo>
                    <a:pt x="346" y="752"/>
                  </a:lnTo>
                  <a:lnTo>
                    <a:pt x="334" y="784"/>
                  </a:lnTo>
                  <a:lnTo>
                    <a:pt x="246" y="826"/>
                  </a:lnTo>
                  <a:lnTo>
                    <a:pt x="254" y="842"/>
                  </a:lnTo>
                  <a:lnTo>
                    <a:pt x="324" y="812"/>
                  </a:lnTo>
                  <a:lnTo>
                    <a:pt x="292" y="902"/>
                  </a:lnTo>
                  <a:lnTo>
                    <a:pt x="310" y="910"/>
                  </a:lnTo>
                  <a:lnTo>
                    <a:pt x="314" y="910"/>
                  </a:lnTo>
                  <a:lnTo>
                    <a:pt x="352" y="820"/>
                  </a:lnTo>
                  <a:lnTo>
                    <a:pt x="386" y="892"/>
                  </a:lnTo>
                  <a:lnTo>
                    <a:pt x="402" y="886"/>
                  </a:lnTo>
                  <a:lnTo>
                    <a:pt x="364" y="792"/>
                  </a:lnTo>
                  <a:lnTo>
                    <a:pt x="376" y="760"/>
                  </a:lnTo>
                  <a:lnTo>
                    <a:pt x="422" y="860"/>
                  </a:lnTo>
                  <a:lnTo>
                    <a:pt x="440" y="852"/>
                  </a:lnTo>
                  <a:lnTo>
                    <a:pt x="388" y="730"/>
                  </a:lnTo>
                  <a:lnTo>
                    <a:pt x="456" y="564"/>
                  </a:lnTo>
                  <a:lnTo>
                    <a:pt x="456" y="564"/>
                  </a:lnTo>
                  <a:lnTo>
                    <a:pt x="472" y="566"/>
                  </a:lnTo>
                  <a:lnTo>
                    <a:pt x="486" y="566"/>
                  </a:lnTo>
                  <a:lnTo>
                    <a:pt x="494" y="612"/>
                  </a:lnTo>
                  <a:lnTo>
                    <a:pt x="494" y="612"/>
                  </a:lnTo>
                  <a:lnTo>
                    <a:pt x="496" y="616"/>
                  </a:lnTo>
                  <a:lnTo>
                    <a:pt x="498" y="620"/>
                  </a:lnTo>
                  <a:lnTo>
                    <a:pt x="498" y="620"/>
                  </a:lnTo>
                  <a:lnTo>
                    <a:pt x="504" y="622"/>
                  </a:lnTo>
                  <a:lnTo>
                    <a:pt x="508" y="622"/>
                  </a:lnTo>
                  <a:lnTo>
                    <a:pt x="508" y="622"/>
                  </a:lnTo>
                  <a:lnTo>
                    <a:pt x="514" y="620"/>
                  </a:lnTo>
                  <a:lnTo>
                    <a:pt x="514" y="620"/>
                  </a:lnTo>
                  <a:lnTo>
                    <a:pt x="518" y="614"/>
                  </a:lnTo>
                  <a:lnTo>
                    <a:pt x="518" y="608"/>
                  </a:lnTo>
                  <a:lnTo>
                    <a:pt x="512" y="562"/>
                  </a:lnTo>
                  <a:lnTo>
                    <a:pt x="512" y="562"/>
                  </a:lnTo>
                  <a:lnTo>
                    <a:pt x="530" y="556"/>
                  </a:lnTo>
                  <a:lnTo>
                    <a:pt x="648" y="694"/>
                  </a:lnTo>
                  <a:lnTo>
                    <a:pt x="638" y="822"/>
                  </a:lnTo>
                  <a:lnTo>
                    <a:pt x="656" y="824"/>
                  </a:lnTo>
                  <a:lnTo>
                    <a:pt x="670" y="720"/>
                  </a:lnTo>
                  <a:lnTo>
                    <a:pt x="672" y="722"/>
                  </a:lnTo>
                  <a:lnTo>
                    <a:pt x="672" y="672"/>
                  </a:lnTo>
                  <a:close/>
                  <a:moveTo>
                    <a:pt x="532" y="518"/>
                  </a:moveTo>
                  <a:lnTo>
                    <a:pt x="532" y="518"/>
                  </a:lnTo>
                  <a:lnTo>
                    <a:pt x="518" y="526"/>
                  </a:lnTo>
                  <a:lnTo>
                    <a:pt x="504" y="532"/>
                  </a:lnTo>
                  <a:lnTo>
                    <a:pt x="488" y="534"/>
                  </a:lnTo>
                  <a:lnTo>
                    <a:pt x="472" y="534"/>
                  </a:lnTo>
                  <a:lnTo>
                    <a:pt x="458" y="532"/>
                  </a:lnTo>
                  <a:lnTo>
                    <a:pt x="442" y="526"/>
                  </a:lnTo>
                  <a:lnTo>
                    <a:pt x="430" y="516"/>
                  </a:lnTo>
                  <a:lnTo>
                    <a:pt x="418" y="504"/>
                  </a:lnTo>
                  <a:lnTo>
                    <a:pt x="418" y="504"/>
                  </a:lnTo>
                  <a:lnTo>
                    <a:pt x="410" y="492"/>
                  </a:lnTo>
                  <a:lnTo>
                    <a:pt x="404" y="476"/>
                  </a:lnTo>
                  <a:lnTo>
                    <a:pt x="400" y="462"/>
                  </a:lnTo>
                  <a:lnTo>
                    <a:pt x="400" y="446"/>
                  </a:lnTo>
                  <a:lnTo>
                    <a:pt x="404" y="430"/>
                  </a:lnTo>
                  <a:lnTo>
                    <a:pt x="410" y="416"/>
                  </a:lnTo>
                  <a:lnTo>
                    <a:pt x="418" y="402"/>
                  </a:lnTo>
                  <a:lnTo>
                    <a:pt x="430" y="392"/>
                  </a:lnTo>
                  <a:lnTo>
                    <a:pt x="430" y="392"/>
                  </a:lnTo>
                  <a:lnTo>
                    <a:pt x="444" y="382"/>
                  </a:lnTo>
                  <a:lnTo>
                    <a:pt x="458" y="376"/>
                  </a:lnTo>
                  <a:lnTo>
                    <a:pt x="474" y="374"/>
                  </a:lnTo>
                  <a:lnTo>
                    <a:pt x="490" y="374"/>
                  </a:lnTo>
                  <a:lnTo>
                    <a:pt x="504" y="378"/>
                  </a:lnTo>
                  <a:lnTo>
                    <a:pt x="520" y="384"/>
                  </a:lnTo>
                  <a:lnTo>
                    <a:pt x="532" y="392"/>
                  </a:lnTo>
                  <a:lnTo>
                    <a:pt x="544" y="404"/>
                  </a:lnTo>
                  <a:lnTo>
                    <a:pt x="544" y="404"/>
                  </a:lnTo>
                  <a:lnTo>
                    <a:pt x="552" y="418"/>
                  </a:lnTo>
                  <a:lnTo>
                    <a:pt x="558" y="432"/>
                  </a:lnTo>
                  <a:lnTo>
                    <a:pt x="562" y="448"/>
                  </a:lnTo>
                  <a:lnTo>
                    <a:pt x="562" y="462"/>
                  </a:lnTo>
                  <a:lnTo>
                    <a:pt x="558" y="478"/>
                  </a:lnTo>
                  <a:lnTo>
                    <a:pt x="552" y="492"/>
                  </a:lnTo>
                  <a:lnTo>
                    <a:pt x="544" y="506"/>
                  </a:lnTo>
                  <a:lnTo>
                    <a:pt x="532" y="518"/>
                  </a:lnTo>
                  <a:lnTo>
                    <a:pt x="532" y="518"/>
                  </a:lnTo>
                  <a:close/>
                </a:path>
              </a:pathLst>
            </a:custGeom>
            <a:solidFill>
              <a:srgbClr val="FEFFFF">
                <a:alpha val="4000"/>
              </a:srgbClr>
            </a:solidFill>
            <a:ln>
              <a:solidFill>
                <a:srgbClr val="FEFFFF">
                  <a:alpha val="8000"/>
                </a:srgbClr>
              </a:solidFill>
            </a:ln>
            <a:effectLst>
              <a:glow rad="88900">
                <a:srgbClr val="FEFFFF">
                  <a:alpha val="10000"/>
                </a:srgbClr>
              </a:glow>
              <a:softEdge rad="12700"/>
            </a:effectLst>
          </p:spPr>
          <p:txBody>
            <a:bodyPr/>
            <a:lstStyle/>
            <a:p>
              <a:pPr defTabSz="803275">
                <a:defRPr/>
              </a:pPr>
              <a:endParaRPr lang="en-US" sz="3200">
                <a:latin typeface="+mn-lt"/>
                <a:cs typeface="+mn-cs"/>
              </a:endParaRPr>
            </a:p>
          </p:txBody>
        </p:sp>
        <p:sp>
          <p:nvSpPr>
            <p:cNvPr id="222" name="Freeform 12"/>
            <p:cNvSpPr>
              <a:spLocks noChangeAspect="1" noEditPoints="1"/>
            </p:cNvSpPr>
            <p:nvPr/>
          </p:nvSpPr>
          <p:spPr bwMode="auto">
            <a:xfrm>
              <a:off x="6558164" y="5996260"/>
              <a:ext cx="1289035" cy="867126"/>
            </a:xfrm>
            <a:custGeom>
              <a:avLst/>
              <a:gdLst>
                <a:gd name="T0" fmla="*/ 1036 w 1106"/>
                <a:gd name="T1" fmla="*/ 350 h 744"/>
                <a:gd name="T2" fmla="*/ 772 w 1106"/>
                <a:gd name="T3" fmla="*/ 472 h 744"/>
                <a:gd name="T4" fmla="*/ 736 w 1106"/>
                <a:gd name="T5" fmla="*/ 478 h 744"/>
                <a:gd name="T6" fmla="*/ 660 w 1106"/>
                <a:gd name="T7" fmla="*/ 472 h 744"/>
                <a:gd name="T8" fmla="*/ 638 w 1106"/>
                <a:gd name="T9" fmla="*/ 446 h 744"/>
                <a:gd name="T10" fmla="*/ 604 w 1106"/>
                <a:gd name="T11" fmla="*/ 424 h 744"/>
                <a:gd name="T12" fmla="*/ 848 w 1106"/>
                <a:gd name="T13" fmla="*/ 226 h 744"/>
                <a:gd name="T14" fmla="*/ 792 w 1106"/>
                <a:gd name="T15" fmla="*/ 92 h 744"/>
                <a:gd name="T16" fmla="*/ 738 w 1106"/>
                <a:gd name="T17" fmla="*/ 8 h 744"/>
                <a:gd name="T18" fmla="*/ 630 w 1106"/>
                <a:gd name="T19" fmla="*/ 26 h 744"/>
                <a:gd name="T20" fmla="*/ 604 w 1106"/>
                <a:gd name="T21" fmla="*/ 316 h 744"/>
                <a:gd name="T22" fmla="*/ 592 w 1106"/>
                <a:gd name="T23" fmla="*/ 350 h 744"/>
                <a:gd name="T24" fmla="*/ 544 w 1106"/>
                <a:gd name="T25" fmla="*/ 410 h 744"/>
                <a:gd name="T26" fmla="*/ 474 w 1106"/>
                <a:gd name="T27" fmla="*/ 432 h 744"/>
                <a:gd name="T28" fmla="*/ 430 w 1106"/>
                <a:gd name="T29" fmla="*/ 126 h 744"/>
                <a:gd name="T30" fmla="*/ 284 w 1106"/>
                <a:gd name="T31" fmla="*/ 108 h 744"/>
                <a:gd name="T32" fmla="*/ 182 w 1106"/>
                <a:gd name="T33" fmla="*/ 110 h 744"/>
                <a:gd name="T34" fmla="*/ 146 w 1106"/>
                <a:gd name="T35" fmla="*/ 214 h 744"/>
                <a:gd name="T36" fmla="*/ 384 w 1106"/>
                <a:gd name="T37" fmla="*/ 384 h 744"/>
                <a:gd name="T38" fmla="*/ 408 w 1106"/>
                <a:gd name="T39" fmla="*/ 412 h 744"/>
                <a:gd name="T40" fmla="*/ 438 w 1106"/>
                <a:gd name="T41" fmla="*/ 468 h 744"/>
                <a:gd name="T42" fmla="*/ 420 w 1106"/>
                <a:gd name="T43" fmla="*/ 504 h 744"/>
                <a:gd name="T44" fmla="*/ 414 w 1106"/>
                <a:gd name="T45" fmla="*/ 542 h 744"/>
                <a:gd name="T46" fmla="*/ 142 w 1106"/>
                <a:gd name="T47" fmla="*/ 426 h 744"/>
                <a:gd name="T48" fmla="*/ 136 w 1106"/>
                <a:gd name="T49" fmla="*/ 616 h 744"/>
                <a:gd name="T50" fmla="*/ 114 w 1106"/>
                <a:gd name="T51" fmla="*/ 620 h 744"/>
                <a:gd name="T52" fmla="*/ 2 w 1106"/>
                <a:gd name="T53" fmla="*/ 664 h 744"/>
                <a:gd name="T54" fmla="*/ 80 w 1106"/>
                <a:gd name="T55" fmla="*/ 736 h 744"/>
                <a:gd name="T56" fmla="*/ 246 w 1106"/>
                <a:gd name="T57" fmla="*/ 744 h 744"/>
                <a:gd name="T58" fmla="*/ 422 w 1106"/>
                <a:gd name="T59" fmla="*/ 592 h 744"/>
                <a:gd name="T60" fmla="*/ 446 w 1106"/>
                <a:gd name="T61" fmla="*/ 632 h 744"/>
                <a:gd name="T62" fmla="*/ 470 w 1106"/>
                <a:gd name="T63" fmla="*/ 652 h 744"/>
                <a:gd name="T64" fmla="*/ 480 w 1106"/>
                <a:gd name="T65" fmla="*/ 720 h 744"/>
                <a:gd name="T66" fmla="*/ 514 w 1106"/>
                <a:gd name="T67" fmla="*/ 728 h 744"/>
                <a:gd name="T68" fmla="*/ 546 w 1106"/>
                <a:gd name="T69" fmla="*/ 678 h 744"/>
                <a:gd name="T70" fmla="*/ 584 w 1106"/>
                <a:gd name="T71" fmla="*/ 672 h 744"/>
                <a:gd name="T72" fmla="*/ 620 w 1106"/>
                <a:gd name="T73" fmla="*/ 656 h 744"/>
                <a:gd name="T74" fmla="*/ 670 w 1106"/>
                <a:gd name="T75" fmla="*/ 744 h 744"/>
                <a:gd name="T76" fmla="*/ 720 w 1106"/>
                <a:gd name="T77" fmla="*/ 744 h 744"/>
                <a:gd name="T78" fmla="*/ 934 w 1106"/>
                <a:gd name="T79" fmla="*/ 706 h 744"/>
                <a:gd name="T80" fmla="*/ 656 w 1106"/>
                <a:gd name="T81" fmla="*/ 620 h 744"/>
                <a:gd name="T82" fmla="*/ 676 w 1106"/>
                <a:gd name="T83" fmla="*/ 574 h 744"/>
                <a:gd name="T84" fmla="*/ 746 w 1106"/>
                <a:gd name="T85" fmla="*/ 512 h 744"/>
                <a:gd name="T86" fmla="*/ 778 w 1106"/>
                <a:gd name="T87" fmla="*/ 504 h 744"/>
                <a:gd name="T88" fmla="*/ 1068 w 1106"/>
                <a:gd name="T89" fmla="*/ 512 h 744"/>
                <a:gd name="T90" fmla="*/ 1102 w 1106"/>
                <a:gd name="T91" fmla="*/ 414 h 744"/>
                <a:gd name="T92" fmla="*/ 592 w 1106"/>
                <a:gd name="T93" fmla="*/ 626 h 744"/>
                <a:gd name="T94" fmla="*/ 540 w 1106"/>
                <a:gd name="T95" fmla="*/ 638 h 744"/>
                <a:gd name="T96" fmla="*/ 490 w 1106"/>
                <a:gd name="T97" fmla="*/ 618 h 744"/>
                <a:gd name="T98" fmla="*/ 466 w 1106"/>
                <a:gd name="T99" fmla="*/ 590 h 744"/>
                <a:gd name="T100" fmla="*/ 454 w 1106"/>
                <a:gd name="T101" fmla="*/ 538 h 744"/>
                <a:gd name="T102" fmla="*/ 472 w 1106"/>
                <a:gd name="T103" fmla="*/ 488 h 744"/>
                <a:gd name="T104" fmla="*/ 502 w 1106"/>
                <a:gd name="T105" fmla="*/ 462 h 744"/>
                <a:gd name="T106" fmla="*/ 554 w 1106"/>
                <a:gd name="T107" fmla="*/ 452 h 744"/>
                <a:gd name="T108" fmla="*/ 604 w 1106"/>
                <a:gd name="T109" fmla="*/ 470 h 744"/>
                <a:gd name="T110" fmla="*/ 628 w 1106"/>
                <a:gd name="T111" fmla="*/ 498 h 744"/>
                <a:gd name="T112" fmla="*/ 640 w 1106"/>
                <a:gd name="T113" fmla="*/ 550 h 744"/>
                <a:gd name="T114" fmla="*/ 622 w 1106"/>
                <a:gd name="T115" fmla="*/ 600 h 7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106" h="744">
                  <a:moveTo>
                    <a:pt x="1102" y="414"/>
                  </a:moveTo>
                  <a:lnTo>
                    <a:pt x="982" y="434"/>
                  </a:lnTo>
                  <a:lnTo>
                    <a:pt x="1036" y="350"/>
                  </a:lnTo>
                  <a:lnTo>
                    <a:pt x="1026" y="344"/>
                  </a:lnTo>
                  <a:lnTo>
                    <a:pt x="958" y="440"/>
                  </a:lnTo>
                  <a:lnTo>
                    <a:pt x="772" y="472"/>
                  </a:lnTo>
                  <a:lnTo>
                    <a:pt x="886" y="292"/>
                  </a:lnTo>
                  <a:lnTo>
                    <a:pt x="874" y="284"/>
                  </a:lnTo>
                  <a:lnTo>
                    <a:pt x="736" y="478"/>
                  </a:lnTo>
                  <a:lnTo>
                    <a:pt x="668" y="490"/>
                  </a:lnTo>
                  <a:lnTo>
                    <a:pt x="668" y="490"/>
                  </a:lnTo>
                  <a:lnTo>
                    <a:pt x="660" y="472"/>
                  </a:lnTo>
                  <a:lnTo>
                    <a:pt x="648" y="456"/>
                  </a:lnTo>
                  <a:lnTo>
                    <a:pt x="648" y="456"/>
                  </a:lnTo>
                  <a:lnTo>
                    <a:pt x="638" y="446"/>
                  </a:lnTo>
                  <a:lnTo>
                    <a:pt x="628" y="438"/>
                  </a:lnTo>
                  <a:lnTo>
                    <a:pt x="616" y="430"/>
                  </a:lnTo>
                  <a:lnTo>
                    <a:pt x="604" y="424"/>
                  </a:lnTo>
                  <a:lnTo>
                    <a:pt x="626" y="358"/>
                  </a:lnTo>
                  <a:lnTo>
                    <a:pt x="856" y="240"/>
                  </a:lnTo>
                  <a:lnTo>
                    <a:pt x="848" y="226"/>
                  </a:lnTo>
                  <a:lnTo>
                    <a:pt x="636" y="326"/>
                  </a:lnTo>
                  <a:lnTo>
                    <a:pt x="694" y="142"/>
                  </a:lnTo>
                  <a:lnTo>
                    <a:pt x="792" y="92"/>
                  </a:lnTo>
                  <a:lnTo>
                    <a:pt x="786" y="80"/>
                  </a:lnTo>
                  <a:lnTo>
                    <a:pt x="702" y="120"/>
                  </a:lnTo>
                  <a:lnTo>
                    <a:pt x="738" y="8"/>
                  </a:lnTo>
                  <a:lnTo>
                    <a:pt x="718" y="0"/>
                  </a:lnTo>
                  <a:lnTo>
                    <a:pt x="676" y="116"/>
                  </a:lnTo>
                  <a:lnTo>
                    <a:pt x="630" y="26"/>
                  </a:lnTo>
                  <a:lnTo>
                    <a:pt x="620" y="32"/>
                  </a:lnTo>
                  <a:lnTo>
                    <a:pt x="668" y="138"/>
                  </a:lnTo>
                  <a:lnTo>
                    <a:pt x="604" y="316"/>
                  </a:lnTo>
                  <a:lnTo>
                    <a:pt x="506" y="126"/>
                  </a:lnTo>
                  <a:lnTo>
                    <a:pt x="492" y="134"/>
                  </a:lnTo>
                  <a:lnTo>
                    <a:pt x="592" y="350"/>
                  </a:lnTo>
                  <a:lnTo>
                    <a:pt x="568" y="412"/>
                  </a:lnTo>
                  <a:lnTo>
                    <a:pt x="568" y="412"/>
                  </a:lnTo>
                  <a:lnTo>
                    <a:pt x="544" y="410"/>
                  </a:lnTo>
                  <a:lnTo>
                    <a:pt x="520" y="414"/>
                  </a:lnTo>
                  <a:lnTo>
                    <a:pt x="496" y="420"/>
                  </a:lnTo>
                  <a:lnTo>
                    <a:pt x="474" y="432"/>
                  </a:lnTo>
                  <a:lnTo>
                    <a:pt x="432" y="386"/>
                  </a:lnTo>
                  <a:lnTo>
                    <a:pt x="446" y="128"/>
                  </a:lnTo>
                  <a:lnTo>
                    <a:pt x="430" y="126"/>
                  </a:lnTo>
                  <a:lnTo>
                    <a:pt x="410" y="362"/>
                  </a:lnTo>
                  <a:lnTo>
                    <a:pt x="278" y="218"/>
                  </a:lnTo>
                  <a:lnTo>
                    <a:pt x="284" y="108"/>
                  </a:lnTo>
                  <a:lnTo>
                    <a:pt x="272" y="106"/>
                  </a:lnTo>
                  <a:lnTo>
                    <a:pt x="262" y="200"/>
                  </a:lnTo>
                  <a:lnTo>
                    <a:pt x="182" y="110"/>
                  </a:lnTo>
                  <a:lnTo>
                    <a:pt x="166" y="124"/>
                  </a:lnTo>
                  <a:lnTo>
                    <a:pt x="246" y="218"/>
                  </a:lnTo>
                  <a:lnTo>
                    <a:pt x="146" y="214"/>
                  </a:lnTo>
                  <a:lnTo>
                    <a:pt x="146" y="228"/>
                  </a:lnTo>
                  <a:lnTo>
                    <a:pt x="262" y="238"/>
                  </a:lnTo>
                  <a:lnTo>
                    <a:pt x="384" y="384"/>
                  </a:lnTo>
                  <a:lnTo>
                    <a:pt x="172" y="374"/>
                  </a:lnTo>
                  <a:lnTo>
                    <a:pt x="170" y="390"/>
                  </a:lnTo>
                  <a:lnTo>
                    <a:pt x="408" y="412"/>
                  </a:lnTo>
                  <a:lnTo>
                    <a:pt x="446" y="458"/>
                  </a:lnTo>
                  <a:lnTo>
                    <a:pt x="446" y="458"/>
                  </a:lnTo>
                  <a:lnTo>
                    <a:pt x="438" y="468"/>
                  </a:lnTo>
                  <a:lnTo>
                    <a:pt x="430" y="480"/>
                  </a:lnTo>
                  <a:lnTo>
                    <a:pt x="424" y="490"/>
                  </a:lnTo>
                  <a:lnTo>
                    <a:pt x="420" y="504"/>
                  </a:lnTo>
                  <a:lnTo>
                    <a:pt x="416" y="516"/>
                  </a:lnTo>
                  <a:lnTo>
                    <a:pt x="414" y="528"/>
                  </a:lnTo>
                  <a:lnTo>
                    <a:pt x="414" y="542"/>
                  </a:lnTo>
                  <a:lnTo>
                    <a:pt x="414" y="554"/>
                  </a:lnTo>
                  <a:lnTo>
                    <a:pt x="360" y="566"/>
                  </a:lnTo>
                  <a:lnTo>
                    <a:pt x="142" y="426"/>
                  </a:lnTo>
                  <a:lnTo>
                    <a:pt x="134" y="440"/>
                  </a:lnTo>
                  <a:lnTo>
                    <a:pt x="326" y="574"/>
                  </a:lnTo>
                  <a:lnTo>
                    <a:pt x="136" y="616"/>
                  </a:lnTo>
                  <a:lnTo>
                    <a:pt x="44" y="556"/>
                  </a:lnTo>
                  <a:lnTo>
                    <a:pt x="38" y="566"/>
                  </a:lnTo>
                  <a:lnTo>
                    <a:pt x="114" y="620"/>
                  </a:lnTo>
                  <a:lnTo>
                    <a:pt x="0" y="646"/>
                  </a:lnTo>
                  <a:lnTo>
                    <a:pt x="0" y="650"/>
                  </a:lnTo>
                  <a:lnTo>
                    <a:pt x="2" y="664"/>
                  </a:lnTo>
                  <a:lnTo>
                    <a:pt x="124" y="644"/>
                  </a:lnTo>
                  <a:lnTo>
                    <a:pt x="68" y="728"/>
                  </a:lnTo>
                  <a:lnTo>
                    <a:pt x="80" y="736"/>
                  </a:lnTo>
                  <a:lnTo>
                    <a:pt x="146" y="640"/>
                  </a:lnTo>
                  <a:lnTo>
                    <a:pt x="334" y="606"/>
                  </a:lnTo>
                  <a:lnTo>
                    <a:pt x="246" y="744"/>
                  </a:lnTo>
                  <a:lnTo>
                    <a:pt x="268" y="744"/>
                  </a:lnTo>
                  <a:lnTo>
                    <a:pt x="370" y="600"/>
                  </a:lnTo>
                  <a:lnTo>
                    <a:pt x="422" y="592"/>
                  </a:lnTo>
                  <a:lnTo>
                    <a:pt x="422" y="592"/>
                  </a:lnTo>
                  <a:lnTo>
                    <a:pt x="432" y="612"/>
                  </a:lnTo>
                  <a:lnTo>
                    <a:pt x="446" y="632"/>
                  </a:lnTo>
                  <a:lnTo>
                    <a:pt x="446" y="632"/>
                  </a:lnTo>
                  <a:lnTo>
                    <a:pt x="458" y="644"/>
                  </a:lnTo>
                  <a:lnTo>
                    <a:pt x="470" y="652"/>
                  </a:lnTo>
                  <a:lnTo>
                    <a:pt x="482" y="660"/>
                  </a:lnTo>
                  <a:lnTo>
                    <a:pt x="496" y="668"/>
                  </a:lnTo>
                  <a:lnTo>
                    <a:pt x="480" y="720"/>
                  </a:lnTo>
                  <a:lnTo>
                    <a:pt x="434" y="744"/>
                  </a:lnTo>
                  <a:lnTo>
                    <a:pt x="520" y="744"/>
                  </a:lnTo>
                  <a:lnTo>
                    <a:pt x="514" y="728"/>
                  </a:lnTo>
                  <a:lnTo>
                    <a:pt x="532" y="676"/>
                  </a:lnTo>
                  <a:lnTo>
                    <a:pt x="532" y="676"/>
                  </a:lnTo>
                  <a:lnTo>
                    <a:pt x="546" y="678"/>
                  </a:lnTo>
                  <a:lnTo>
                    <a:pt x="558" y="676"/>
                  </a:lnTo>
                  <a:lnTo>
                    <a:pt x="572" y="674"/>
                  </a:lnTo>
                  <a:lnTo>
                    <a:pt x="584" y="672"/>
                  </a:lnTo>
                  <a:lnTo>
                    <a:pt x="596" y="668"/>
                  </a:lnTo>
                  <a:lnTo>
                    <a:pt x="608" y="662"/>
                  </a:lnTo>
                  <a:lnTo>
                    <a:pt x="620" y="656"/>
                  </a:lnTo>
                  <a:lnTo>
                    <a:pt x="632" y="648"/>
                  </a:lnTo>
                  <a:lnTo>
                    <a:pt x="672" y="692"/>
                  </a:lnTo>
                  <a:lnTo>
                    <a:pt x="670" y="744"/>
                  </a:lnTo>
                  <a:lnTo>
                    <a:pt x="692" y="744"/>
                  </a:lnTo>
                  <a:lnTo>
                    <a:pt x="696" y="718"/>
                  </a:lnTo>
                  <a:lnTo>
                    <a:pt x="720" y="744"/>
                  </a:lnTo>
                  <a:lnTo>
                    <a:pt x="762" y="744"/>
                  </a:lnTo>
                  <a:lnTo>
                    <a:pt x="720" y="696"/>
                  </a:lnTo>
                  <a:lnTo>
                    <a:pt x="934" y="706"/>
                  </a:lnTo>
                  <a:lnTo>
                    <a:pt x="934" y="690"/>
                  </a:lnTo>
                  <a:lnTo>
                    <a:pt x="696" y="668"/>
                  </a:lnTo>
                  <a:lnTo>
                    <a:pt x="656" y="620"/>
                  </a:lnTo>
                  <a:lnTo>
                    <a:pt x="656" y="620"/>
                  </a:lnTo>
                  <a:lnTo>
                    <a:pt x="668" y="598"/>
                  </a:lnTo>
                  <a:lnTo>
                    <a:pt x="676" y="574"/>
                  </a:lnTo>
                  <a:lnTo>
                    <a:pt x="680" y="550"/>
                  </a:lnTo>
                  <a:lnTo>
                    <a:pt x="678" y="526"/>
                  </a:lnTo>
                  <a:lnTo>
                    <a:pt x="746" y="512"/>
                  </a:lnTo>
                  <a:lnTo>
                    <a:pt x="962" y="652"/>
                  </a:lnTo>
                  <a:lnTo>
                    <a:pt x="972" y="640"/>
                  </a:lnTo>
                  <a:lnTo>
                    <a:pt x="778" y="504"/>
                  </a:lnTo>
                  <a:lnTo>
                    <a:pt x="968" y="464"/>
                  </a:lnTo>
                  <a:lnTo>
                    <a:pt x="1060" y="524"/>
                  </a:lnTo>
                  <a:lnTo>
                    <a:pt x="1068" y="512"/>
                  </a:lnTo>
                  <a:lnTo>
                    <a:pt x="990" y="458"/>
                  </a:lnTo>
                  <a:lnTo>
                    <a:pt x="1106" y="434"/>
                  </a:lnTo>
                  <a:lnTo>
                    <a:pt x="1102" y="414"/>
                  </a:lnTo>
                  <a:close/>
                  <a:moveTo>
                    <a:pt x="608" y="614"/>
                  </a:moveTo>
                  <a:lnTo>
                    <a:pt x="608" y="614"/>
                  </a:lnTo>
                  <a:lnTo>
                    <a:pt x="592" y="626"/>
                  </a:lnTo>
                  <a:lnTo>
                    <a:pt x="576" y="632"/>
                  </a:lnTo>
                  <a:lnTo>
                    <a:pt x="558" y="636"/>
                  </a:lnTo>
                  <a:lnTo>
                    <a:pt x="540" y="638"/>
                  </a:lnTo>
                  <a:lnTo>
                    <a:pt x="522" y="634"/>
                  </a:lnTo>
                  <a:lnTo>
                    <a:pt x="506" y="628"/>
                  </a:lnTo>
                  <a:lnTo>
                    <a:pt x="490" y="618"/>
                  </a:lnTo>
                  <a:lnTo>
                    <a:pt x="476" y="606"/>
                  </a:lnTo>
                  <a:lnTo>
                    <a:pt x="476" y="606"/>
                  </a:lnTo>
                  <a:lnTo>
                    <a:pt x="466" y="590"/>
                  </a:lnTo>
                  <a:lnTo>
                    <a:pt x="458" y="574"/>
                  </a:lnTo>
                  <a:lnTo>
                    <a:pt x="454" y="556"/>
                  </a:lnTo>
                  <a:lnTo>
                    <a:pt x="454" y="538"/>
                  </a:lnTo>
                  <a:lnTo>
                    <a:pt x="456" y="520"/>
                  </a:lnTo>
                  <a:lnTo>
                    <a:pt x="464" y="504"/>
                  </a:lnTo>
                  <a:lnTo>
                    <a:pt x="472" y="488"/>
                  </a:lnTo>
                  <a:lnTo>
                    <a:pt x="486" y="474"/>
                  </a:lnTo>
                  <a:lnTo>
                    <a:pt x="486" y="474"/>
                  </a:lnTo>
                  <a:lnTo>
                    <a:pt x="502" y="462"/>
                  </a:lnTo>
                  <a:lnTo>
                    <a:pt x="518" y="456"/>
                  </a:lnTo>
                  <a:lnTo>
                    <a:pt x="536" y="452"/>
                  </a:lnTo>
                  <a:lnTo>
                    <a:pt x="554" y="452"/>
                  </a:lnTo>
                  <a:lnTo>
                    <a:pt x="572" y="454"/>
                  </a:lnTo>
                  <a:lnTo>
                    <a:pt x="588" y="460"/>
                  </a:lnTo>
                  <a:lnTo>
                    <a:pt x="604" y="470"/>
                  </a:lnTo>
                  <a:lnTo>
                    <a:pt x="618" y="482"/>
                  </a:lnTo>
                  <a:lnTo>
                    <a:pt x="618" y="482"/>
                  </a:lnTo>
                  <a:lnTo>
                    <a:pt x="628" y="498"/>
                  </a:lnTo>
                  <a:lnTo>
                    <a:pt x="636" y="516"/>
                  </a:lnTo>
                  <a:lnTo>
                    <a:pt x="640" y="532"/>
                  </a:lnTo>
                  <a:lnTo>
                    <a:pt x="640" y="550"/>
                  </a:lnTo>
                  <a:lnTo>
                    <a:pt x="638" y="568"/>
                  </a:lnTo>
                  <a:lnTo>
                    <a:pt x="630" y="586"/>
                  </a:lnTo>
                  <a:lnTo>
                    <a:pt x="622" y="600"/>
                  </a:lnTo>
                  <a:lnTo>
                    <a:pt x="608" y="614"/>
                  </a:lnTo>
                  <a:lnTo>
                    <a:pt x="608" y="614"/>
                  </a:lnTo>
                  <a:close/>
                </a:path>
              </a:pathLst>
            </a:custGeom>
            <a:solidFill>
              <a:srgbClr val="FEFFFF">
                <a:alpha val="4000"/>
              </a:srgbClr>
            </a:solidFill>
            <a:ln>
              <a:solidFill>
                <a:srgbClr val="FEFFFF">
                  <a:alpha val="13000"/>
                </a:srgbClr>
              </a:solidFill>
            </a:ln>
            <a:effectLst>
              <a:glow rad="101600">
                <a:srgbClr val="FEFFFF">
                  <a:alpha val="13000"/>
                </a:srgbClr>
              </a:glow>
            </a:effectLst>
          </p:spPr>
          <p:txBody>
            <a:bodyPr/>
            <a:lstStyle/>
            <a:p>
              <a:pPr eaLnBrk="0" hangingPunct="0">
                <a:defRPr/>
              </a:pPr>
              <a:endParaRPr lang="en-US"/>
            </a:p>
          </p:txBody>
        </p:sp>
        <p:sp>
          <p:nvSpPr>
            <p:cNvPr id="1039" name="Freeform 16"/>
            <p:cNvSpPr>
              <a:spLocks noChangeAspect="1"/>
            </p:cNvSpPr>
            <p:nvPr/>
          </p:nvSpPr>
          <p:spPr bwMode="auto">
            <a:xfrm>
              <a:off x="8126715" y="6307559"/>
              <a:ext cx="976330" cy="550441"/>
            </a:xfrm>
            <a:custGeom>
              <a:avLst/>
              <a:gdLst>
                <a:gd name="T0" fmla="*/ 966285 w 972"/>
                <a:gd name="T1" fmla="*/ 345532 h 548"/>
                <a:gd name="T2" fmla="*/ 863831 w 972"/>
                <a:gd name="T3" fmla="*/ 233033 h 548"/>
                <a:gd name="T4" fmla="*/ 976330 w 972"/>
                <a:gd name="T5" fmla="*/ 210935 h 548"/>
                <a:gd name="T6" fmla="*/ 958250 w 972"/>
                <a:gd name="T7" fmla="*/ 122543 h 548"/>
                <a:gd name="T8" fmla="*/ 857804 w 972"/>
                <a:gd name="T9" fmla="*/ 200891 h 548"/>
                <a:gd name="T10" fmla="*/ 837715 w 972"/>
                <a:gd name="T11" fmla="*/ 98437 h 548"/>
                <a:gd name="T12" fmla="*/ 745305 w 972"/>
                <a:gd name="T13" fmla="*/ 321425 h 548"/>
                <a:gd name="T14" fmla="*/ 717181 w 972"/>
                <a:gd name="T15" fmla="*/ 122543 h 548"/>
                <a:gd name="T16" fmla="*/ 638833 w 972"/>
                <a:gd name="T17" fmla="*/ 435933 h 548"/>
                <a:gd name="T18" fmla="*/ 616735 w 972"/>
                <a:gd name="T19" fmla="*/ 423880 h 548"/>
                <a:gd name="T20" fmla="*/ 578566 w 972"/>
                <a:gd name="T21" fmla="*/ 413835 h 548"/>
                <a:gd name="T22" fmla="*/ 554459 w 972"/>
                <a:gd name="T23" fmla="*/ 413835 h 548"/>
                <a:gd name="T24" fmla="*/ 504236 w 972"/>
                <a:gd name="T25" fmla="*/ 313390 h 548"/>
                <a:gd name="T26" fmla="*/ 590619 w 972"/>
                <a:gd name="T27" fmla="*/ 100445 h 548"/>
                <a:gd name="T28" fmla="*/ 441960 w 972"/>
                <a:gd name="T29" fmla="*/ 132588 h 548"/>
                <a:gd name="T30" fmla="*/ 480129 w 972"/>
                <a:gd name="T31" fmla="*/ 24107 h 548"/>
                <a:gd name="T32" fmla="*/ 395755 w 972"/>
                <a:gd name="T33" fmla="*/ 0 h 548"/>
                <a:gd name="T34" fmla="*/ 411826 w 972"/>
                <a:gd name="T35" fmla="*/ 124552 h 548"/>
                <a:gd name="T36" fmla="*/ 313390 w 972"/>
                <a:gd name="T37" fmla="*/ 88392 h 548"/>
                <a:gd name="T38" fmla="*/ 460040 w 972"/>
                <a:gd name="T39" fmla="*/ 279238 h 548"/>
                <a:gd name="T40" fmla="*/ 273212 w 972"/>
                <a:gd name="T41" fmla="*/ 204909 h 548"/>
                <a:gd name="T42" fmla="*/ 504236 w 972"/>
                <a:gd name="T43" fmla="*/ 427898 h 548"/>
                <a:gd name="T44" fmla="*/ 492183 w 972"/>
                <a:gd name="T45" fmla="*/ 433924 h 548"/>
                <a:gd name="T46" fmla="*/ 472094 w 972"/>
                <a:gd name="T47" fmla="*/ 449996 h 548"/>
                <a:gd name="T48" fmla="*/ 454014 w 972"/>
                <a:gd name="T49" fmla="*/ 470085 h 548"/>
                <a:gd name="T50" fmla="*/ 441960 w 972"/>
                <a:gd name="T51" fmla="*/ 492183 h 548"/>
                <a:gd name="T52" fmla="*/ 333479 w 972"/>
                <a:gd name="T53" fmla="*/ 484147 h 548"/>
                <a:gd name="T54" fmla="*/ 190846 w 972"/>
                <a:gd name="T55" fmla="*/ 303345 h 548"/>
                <a:gd name="T56" fmla="*/ 142633 w 972"/>
                <a:gd name="T57" fmla="*/ 447987 h 548"/>
                <a:gd name="T58" fmla="*/ 70312 w 972"/>
                <a:gd name="T59" fmla="*/ 361604 h 548"/>
                <a:gd name="T60" fmla="*/ 2009 w 972"/>
                <a:gd name="T61" fmla="*/ 421871 h 548"/>
                <a:gd name="T62" fmla="*/ 0 w 972"/>
                <a:gd name="T63" fmla="*/ 441960 h 548"/>
                <a:gd name="T64" fmla="*/ 34151 w 972"/>
                <a:gd name="T65" fmla="*/ 528343 h 548"/>
                <a:gd name="T66" fmla="*/ 142633 w 972"/>
                <a:gd name="T67" fmla="*/ 474102 h 548"/>
                <a:gd name="T68" fmla="*/ 214953 w 972"/>
                <a:gd name="T69" fmla="*/ 550441 h 548"/>
                <a:gd name="T70" fmla="*/ 311381 w 972"/>
                <a:gd name="T71" fmla="*/ 514281 h 548"/>
                <a:gd name="T72" fmla="*/ 429907 w 972"/>
                <a:gd name="T73" fmla="*/ 540396 h 548"/>
                <a:gd name="T74" fmla="*/ 466067 w 972"/>
                <a:gd name="T75" fmla="*/ 550441 h 548"/>
                <a:gd name="T76" fmla="*/ 468076 w 972"/>
                <a:gd name="T77" fmla="*/ 534370 h 548"/>
                <a:gd name="T78" fmla="*/ 476112 w 972"/>
                <a:gd name="T79" fmla="*/ 506245 h 548"/>
                <a:gd name="T80" fmla="*/ 494192 w 972"/>
                <a:gd name="T81" fmla="*/ 480129 h 548"/>
                <a:gd name="T82" fmla="*/ 518299 w 972"/>
                <a:gd name="T83" fmla="*/ 462049 h 548"/>
                <a:gd name="T84" fmla="*/ 534370 w 972"/>
                <a:gd name="T85" fmla="*/ 456022 h 548"/>
                <a:gd name="T86" fmla="*/ 572539 w 972"/>
                <a:gd name="T87" fmla="*/ 452004 h 548"/>
                <a:gd name="T88" fmla="*/ 608700 w 972"/>
                <a:gd name="T89" fmla="*/ 462049 h 548"/>
                <a:gd name="T90" fmla="*/ 636824 w 972"/>
                <a:gd name="T91" fmla="*/ 484147 h 548"/>
                <a:gd name="T92" fmla="*/ 656913 w 972"/>
                <a:gd name="T93" fmla="*/ 518298 h 548"/>
                <a:gd name="T94" fmla="*/ 660931 w 972"/>
                <a:gd name="T95" fmla="*/ 534370 h 548"/>
                <a:gd name="T96" fmla="*/ 699100 w 972"/>
                <a:gd name="T97" fmla="*/ 550441 h 548"/>
                <a:gd name="T98" fmla="*/ 697092 w 972"/>
                <a:gd name="T99" fmla="*/ 528343 h 548"/>
                <a:gd name="T100" fmla="*/ 693074 w 972"/>
                <a:gd name="T101" fmla="*/ 506245 h 548"/>
                <a:gd name="T102" fmla="*/ 683029 w 972"/>
                <a:gd name="T103" fmla="*/ 482138 h 548"/>
                <a:gd name="T104" fmla="*/ 666958 w 972"/>
                <a:gd name="T105" fmla="*/ 460040 h 548"/>
                <a:gd name="T106" fmla="*/ 966285 w 972"/>
                <a:gd name="T107" fmla="*/ 361604 h 548"/>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972" h="548">
                  <a:moveTo>
                    <a:pt x="962" y="360"/>
                  </a:moveTo>
                  <a:lnTo>
                    <a:pt x="962" y="344"/>
                  </a:lnTo>
                  <a:lnTo>
                    <a:pt x="756" y="352"/>
                  </a:lnTo>
                  <a:lnTo>
                    <a:pt x="860" y="232"/>
                  </a:lnTo>
                  <a:lnTo>
                    <a:pt x="972" y="222"/>
                  </a:lnTo>
                  <a:lnTo>
                    <a:pt x="972" y="210"/>
                  </a:lnTo>
                  <a:lnTo>
                    <a:pt x="874" y="214"/>
                  </a:lnTo>
                  <a:lnTo>
                    <a:pt x="954" y="122"/>
                  </a:lnTo>
                  <a:lnTo>
                    <a:pt x="940" y="108"/>
                  </a:lnTo>
                  <a:lnTo>
                    <a:pt x="854" y="200"/>
                  </a:lnTo>
                  <a:lnTo>
                    <a:pt x="846" y="98"/>
                  </a:lnTo>
                  <a:lnTo>
                    <a:pt x="834" y="98"/>
                  </a:lnTo>
                  <a:lnTo>
                    <a:pt x="838" y="218"/>
                  </a:lnTo>
                  <a:lnTo>
                    <a:pt x="742" y="320"/>
                  </a:lnTo>
                  <a:lnTo>
                    <a:pt x="728" y="122"/>
                  </a:lnTo>
                  <a:lnTo>
                    <a:pt x="714" y="122"/>
                  </a:lnTo>
                  <a:lnTo>
                    <a:pt x="720" y="344"/>
                  </a:lnTo>
                  <a:lnTo>
                    <a:pt x="636" y="434"/>
                  </a:lnTo>
                  <a:lnTo>
                    <a:pt x="614" y="422"/>
                  </a:lnTo>
                  <a:lnTo>
                    <a:pt x="590" y="414"/>
                  </a:lnTo>
                  <a:lnTo>
                    <a:pt x="576" y="412"/>
                  </a:lnTo>
                  <a:lnTo>
                    <a:pt x="564" y="412"/>
                  </a:lnTo>
                  <a:lnTo>
                    <a:pt x="552" y="412"/>
                  </a:lnTo>
                  <a:lnTo>
                    <a:pt x="538" y="414"/>
                  </a:lnTo>
                  <a:lnTo>
                    <a:pt x="502" y="312"/>
                  </a:lnTo>
                  <a:lnTo>
                    <a:pt x="602" y="108"/>
                  </a:lnTo>
                  <a:lnTo>
                    <a:pt x="588" y="100"/>
                  </a:lnTo>
                  <a:lnTo>
                    <a:pt x="492" y="282"/>
                  </a:lnTo>
                  <a:lnTo>
                    <a:pt x="440" y="132"/>
                  </a:lnTo>
                  <a:lnTo>
                    <a:pt x="488" y="30"/>
                  </a:lnTo>
                  <a:lnTo>
                    <a:pt x="478" y="24"/>
                  </a:lnTo>
                  <a:lnTo>
                    <a:pt x="432" y="112"/>
                  </a:lnTo>
                  <a:lnTo>
                    <a:pt x="394" y="0"/>
                  </a:lnTo>
                  <a:lnTo>
                    <a:pt x="374" y="6"/>
                  </a:lnTo>
                  <a:lnTo>
                    <a:pt x="410" y="124"/>
                  </a:lnTo>
                  <a:lnTo>
                    <a:pt x="318" y="78"/>
                  </a:lnTo>
                  <a:lnTo>
                    <a:pt x="312" y="88"/>
                  </a:lnTo>
                  <a:lnTo>
                    <a:pt x="416" y="144"/>
                  </a:lnTo>
                  <a:lnTo>
                    <a:pt x="458" y="278"/>
                  </a:lnTo>
                  <a:lnTo>
                    <a:pt x="278" y="192"/>
                  </a:lnTo>
                  <a:lnTo>
                    <a:pt x="272" y="204"/>
                  </a:lnTo>
                  <a:lnTo>
                    <a:pt x="466" y="308"/>
                  </a:lnTo>
                  <a:lnTo>
                    <a:pt x="502" y="426"/>
                  </a:lnTo>
                  <a:lnTo>
                    <a:pt x="490" y="432"/>
                  </a:lnTo>
                  <a:lnTo>
                    <a:pt x="480" y="440"/>
                  </a:lnTo>
                  <a:lnTo>
                    <a:pt x="470" y="448"/>
                  </a:lnTo>
                  <a:lnTo>
                    <a:pt x="460" y="458"/>
                  </a:lnTo>
                  <a:lnTo>
                    <a:pt x="452" y="468"/>
                  </a:lnTo>
                  <a:lnTo>
                    <a:pt x="446" y="478"/>
                  </a:lnTo>
                  <a:lnTo>
                    <a:pt x="440" y="490"/>
                  </a:lnTo>
                  <a:lnTo>
                    <a:pt x="434" y="502"/>
                  </a:lnTo>
                  <a:lnTo>
                    <a:pt x="332" y="482"/>
                  </a:lnTo>
                  <a:lnTo>
                    <a:pt x="202" y="294"/>
                  </a:lnTo>
                  <a:lnTo>
                    <a:pt x="190" y="302"/>
                  </a:lnTo>
                  <a:lnTo>
                    <a:pt x="298" y="476"/>
                  </a:lnTo>
                  <a:lnTo>
                    <a:pt x="142" y="446"/>
                  </a:lnTo>
                  <a:lnTo>
                    <a:pt x="80" y="354"/>
                  </a:lnTo>
                  <a:lnTo>
                    <a:pt x="70" y="360"/>
                  </a:lnTo>
                  <a:lnTo>
                    <a:pt x="120" y="442"/>
                  </a:lnTo>
                  <a:lnTo>
                    <a:pt x="2" y="420"/>
                  </a:lnTo>
                  <a:lnTo>
                    <a:pt x="0" y="426"/>
                  </a:lnTo>
                  <a:lnTo>
                    <a:pt x="0" y="440"/>
                  </a:lnTo>
                  <a:lnTo>
                    <a:pt x="120" y="468"/>
                  </a:lnTo>
                  <a:lnTo>
                    <a:pt x="34" y="526"/>
                  </a:lnTo>
                  <a:lnTo>
                    <a:pt x="40" y="536"/>
                  </a:lnTo>
                  <a:lnTo>
                    <a:pt x="142" y="472"/>
                  </a:lnTo>
                  <a:lnTo>
                    <a:pt x="280" y="504"/>
                  </a:lnTo>
                  <a:lnTo>
                    <a:pt x="214" y="548"/>
                  </a:lnTo>
                  <a:lnTo>
                    <a:pt x="250" y="548"/>
                  </a:lnTo>
                  <a:lnTo>
                    <a:pt x="310" y="512"/>
                  </a:lnTo>
                  <a:lnTo>
                    <a:pt x="428" y="538"/>
                  </a:lnTo>
                  <a:lnTo>
                    <a:pt x="426" y="548"/>
                  </a:lnTo>
                  <a:lnTo>
                    <a:pt x="464" y="548"/>
                  </a:lnTo>
                  <a:lnTo>
                    <a:pt x="466" y="532"/>
                  </a:lnTo>
                  <a:lnTo>
                    <a:pt x="468" y="518"/>
                  </a:lnTo>
                  <a:lnTo>
                    <a:pt x="474" y="504"/>
                  </a:lnTo>
                  <a:lnTo>
                    <a:pt x="482" y="490"/>
                  </a:lnTo>
                  <a:lnTo>
                    <a:pt x="492" y="478"/>
                  </a:lnTo>
                  <a:lnTo>
                    <a:pt x="504" y="468"/>
                  </a:lnTo>
                  <a:lnTo>
                    <a:pt x="516" y="460"/>
                  </a:lnTo>
                  <a:lnTo>
                    <a:pt x="532" y="454"/>
                  </a:lnTo>
                  <a:lnTo>
                    <a:pt x="550" y="450"/>
                  </a:lnTo>
                  <a:lnTo>
                    <a:pt x="570" y="450"/>
                  </a:lnTo>
                  <a:lnTo>
                    <a:pt x="588" y="454"/>
                  </a:lnTo>
                  <a:lnTo>
                    <a:pt x="606" y="460"/>
                  </a:lnTo>
                  <a:lnTo>
                    <a:pt x="622" y="470"/>
                  </a:lnTo>
                  <a:lnTo>
                    <a:pt x="634" y="482"/>
                  </a:lnTo>
                  <a:lnTo>
                    <a:pt x="646" y="498"/>
                  </a:lnTo>
                  <a:lnTo>
                    <a:pt x="654" y="516"/>
                  </a:lnTo>
                  <a:lnTo>
                    <a:pt x="658" y="532"/>
                  </a:lnTo>
                  <a:lnTo>
                    <a:pt x="658" y="548"/>
                  </a:lnTo>
                  <a:lnTo>
                    <a:pt x="696" y="548"/>
                  </a:lnTo>
                  <a:lnTo>
                    <a:pt x="694" y="526"/>
                  </a:lnTo>
                  <a:lnTo>
                    <a:pt x="690" y="504"/>
                  </a:lnTo>
                  <a:lnTo>
                    <a:pt x="686" y="492"/>
                  </a:lnTo>
                  <a:lnTo>
                    <a:pt x="680" y="480"/>
                  </a:lnTo>
                  <a:lnTo>
                    <a:pt x="672" y="470"/>
                  </a:lnTo>
                  <a:lnTo>
                    <a:pt x="664" y="458"/>
                  </a:lnTo>
                  <a:lnTo>
                    <a:pt x="736" y="376"/>
                  </a:lnTo>
                  <a:lnTo>
                    <a:pt x="962" y="360"/>
                  </a:lnTo>
                  <a:close/>
                </a:path>
              </a:pathLst>
            </a:custGeom>
            <a:solidFill>
              <a:srgbClr val="FEFFFF">
                <a:alpha val="76077"/>
              </a:srgbClr>
            </a:solidFill>
            <a:ln>
              <a:noFill/>
            </a:ln>
            <a:extLst>
              <a:ext uri="{91240B29-F687-4F45-9708-019B960494DF}">
                <a14:hiddenLine xmlns:a14="http://schemas.microsoft.com/office/drawing/2010/main" w="9525">
                  <a:solidFill>
                    <a:srgbClr val="000000"/>
                  </a:solidFill>
                  <a:round/>
                </a14:hiddenLine>
              </a:ext>
            </a:extLst>
          </p:spPr>
          <p:txBody>
            <a:bodyPr/>
            <a:lstStyle/>
            <a:p>
              <a:endParaRPr lang="en-US"/>
            </a:p>
          </p:txBody>
        </p:sp>
      </p:grpSp>
      <p:sp>
        <p:nvSpPr>
          <p:cNvPr id="1027" name="Title Placeholder 1"/>
          <p:cNvSpPr>
            <a:spLocks noGrp="1"/>
          </p:cNvSpPr>
          <p:nvPr>
            <p:ph type="title"/>
          </p:nvPr>
        </p:nvSpPr>
        <p:spPr bwMode="auto">
          <a:xfrm>
            <a:off x="1987550" y="996950"/>
            <a:ext cx="14027150" cy="1363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60678" tIns="80339" rIns="160678" bIns="80339" numCol="1" anchor="ctr" anchorCtr="0" compatLnSpc="1"/>
          <a:lstStyle/>
          <a:p>
            <a:pPr lvl="0"/>
            <a:r>
              <a:rPr lang="en-US" smtClean="0"/>
              <a:t>Click to edit Master title style</a:t>
            </a:r>
            <a:endParaRPr lang="en-US" smtClean="0"/>
          </a:p>
        </p:txBody>
      </p:sp>
      <p:sp>
        <p:nvSpPr>
          <p:cNvPr id="1028" name="Text Placeholder 2"/>
          <p:cNvSpPr>
            <a:spLocks noGrp="1"/>
          </p:cNvSpPr>
          <p:nvPr>
            <p:ph type="body" idx="1"/>
          </p:nvPr>
        </p:nvSpPr>
        <p:spPr bwMode="auto">
          <a:xfrm>
            <a:off x="1987550" y="2667000"/>
            <a:ext cx="14027150" cy="5975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60678" tIns="80339" rIns="160678" bIns="80339" numCol="1" anchor="ctr" anchorCtr="0" compatLnSpc="1"/>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smtClean="0"/>
          </a:p>
        </p:txBody>
      </p:sp>
      <p:sp>
        <p:nvSpPr>
          <p:cNvPr id="4" name="Date Placeholder 3"/>
          <p:cNvSpPr>
            <a:spLocks noGrp="1"/>
          </p:cNvSpPr>
          <p:nvPr>
            <p:ph type="dt" sz="half" idx="2"/>
          </p:nvPr>
        </p:nvSpPr>
        <p:spPr>
          <a:xfrm>
            <a:off x="12673013" y="8780463"/>
            <a:ext cx="4200525" cy="538162"/>
          </a:xfrm>
          <a:prstGeom prst="rect">
            <a:avLst/>
          </a:prstGeom>
        </p:spPr>
        <p:txBody>
          <a:bodyPr vert="horz" lIns="160678" tIns="80339" rIns="160678" bIns="80339" rtlCol="0" anchor="b"/>
          <a:lstStyle>
            <a:lvl1pPr algn="r" eaLnBrk="0" hangingPunct="0">
              <a:defRPr sz="1600" smtClean="0">
                <a:solidFill>
                  <a:schemeClr val="tx1">
                    <a:tint val="75000"/>
                  </a:schemeClr>
                </a:solidFill>
              </a:defRPr>
            </a:lvl1pPr>
          </a:lstStyle>
          <a:p>
            <a:pPr>
              <a:defRPr/>
            </a:pPr>
            <a:fld id="{E682C2CA-22E3-46D9-B64C-A382615ACEFA}" type="datetimeFigureOut">
              <a:rPr lang="zh-CN" altLang="en-US"/>
            </a:fld>
            <a:endParaRPr lang="zh-CN" altLang="en-US"/>
          </a:p>
        </p:txBody>
      </p:sp>
      <p:sp>
        <p:nvSpPr>
          <p:cNvPr id="5" name="Footer Placeholder 4"/>
          <p:cNvSpPr>
            <a:spLocks noGrp="1"/>
          </p:cNvSpPr>
          <p:nvPr>
            <p:ph type="ftr" sz="quarter" idx="3"/>
          </p:nvPr>
        </p:nvSpPr>
        <p:spPr>
          <a:xfrm>
            <a:off x="2325688" y="8780463"/>
            <a:ext cx="10347325" cy="538162"/>
          </a:xfrm>
          <a:prstGeom prst="rect">
            <a:avLst/>
          </a:prstGeom>
        </p:spPr>
        <p:txBody>
          <a:bodyPr vert="horz" lIns="160678" tIns="80339" rIns="160678" bIns="80339" rtlCol="0" anchor="b"/>
          <a:lstStyle>
            <a:lvl1pPr algn="l" eaLnBrk="0" hangingPunct="0">
              <a:defRPr sz="1600">
                <a:solidFill>
                  <a:schemeClr val="tx1">
                    <a:tint val="75000"/>
                  </a:schemeClr>
                </a:solidFill>
              </a:defRPr>
            </a:lvl1pPr>
          </a:lstStyle>
          <a:p>
            <a:pPr>
              <a:defRPr/>
            </a:pPr>
            <a:endParaRPr lang="zh-CN" altLang="en-US"/>
          </a:p>
        </p:txBody>
      </p:sp>
      <p:sp>
        <p:nvSpPr>
          <p:cNvPr id="6" name="Slide Number Placeholder 5"/>
          <p:cNvSpPr>
            <a:spLocks noGrp="1"/>
          </p:cNvSpPr>
          <p:nvPr>
            <p:ph type="sldNum" sz="quarter" idx="4"/>
          </p:nvPr>
        </p:nvSpPr>
        <p:spPr>
          <a:xfrm>
            <a:off x="1127125" y="8780463"/>
            <a:ext cx="1198563" cy="538162"/>
          </a:xfrm>
          <a:prstGeom prst="rect">
            <a:avLst/>
          </a:prstGeom>
        </p:spPr>
        <p:txBody>
          <a:bodyPr vert="horz" lIns="160678" tIns="80339" rIns="160678" bIns="80339" rtlCol="0" anchor="b"/>
          <a:lstStyle>
            <a:lvl1pPr algn="l" eaLnBrk="0" hangingPunct="0">
              <a:defRPr sz="3200" smtClean="0">
                <a:solidFill>
                  <a:schemeClr val="tx1">
                    <a:tint val="75000"/>
                  </a:schemeClr>
                </a:solidFill>
              </a:defRPr>
            </a:lvl1pPr>
          </a:lstStyle>
          <a:p>
            <a:pPr>
              <a:defRPr/>
            </a:pPr>
            <a:fld id="{650F2570-82EB-44D5-87EE-033CF6A4753A}" type="slidenum">
              <a:rPr lang="zh-CN" altLang="en-US"/>
            </a:fld>
            <a:endParaRPr lang="zh-CN" altLang="en-US"/>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txStyles>
    <p:titleStyle>
      <a:lvl1pPr algn="l" defTabSz="803275" rtl="0" eaLnBrk="1" fontAlgn="base" hangingPunct="1">
        <a:spcBef>
          <a:spcPct val="0"/>
        </a:spcBef>
        <a:spcAft>
          <a:spcPct val="0"/>
        </a:spcAft>
        <a:defRPr sz="5600" kern="1200">
          <a:solidFill>
            <a:schemeClr val="tx1"/>
          </a:solidFill>
          <a:latin typeface="+mj-lt"/>
          <a:ea typeface="Trebuchet MS" panose="020B0603020202020204" pitchFamily="34" charset="0"/>
          <a:cs typeface="Trebuchet MS" panose="020B0603020202020204"/>
        </a:defRPr>
      </a:lvl1pPr>
      <a:lvl2pPr algn="l" defTabSz="803275" rtl="0" eaLnBrk="1" fontAlgn="base" hangingPunct="1">
        <a:spcBef>
          <a:spcPct val="0"/>
        </a:spcBef>
        <a:spcAft>
          <a:spcPct val="0"/>
        </a:spcAft>
        <a:defRPr sz="5600">
          <a:solidFill>
            <a:schemeClr val="tx1"/>
          </a:solidFill>
          <a:latin typeface="Verdana" panose="020B0604030504040204" pitchFamily="34" charset="0"/>
          <a:ea typeface="Trebuchet MS" panose="020B0603020202020204" pitchFamily="34" charset="0"/>
          <a:cs typeface="Trebuchet MS" panose="020B0603020202020204" pitchFamily="34" charset="0"/>
        </a:defRPr>
      </a:lvl2pPr>
      <a:lvl3pPr algn="l" defTabSz="803275" rtl="0" eaLnBrk="1" fontAlgn="base" hangingPunct="1">
        <a:spcBef>
          <a:spcPct val="0"/>
        </a:spcBef>
        <a:spcAft>
          <a:spcPct val="0"/>
        </a:spcAft>
        <a:defRPr sz="5600">
          <a:solidFill>
            <a:schemeClr val="tx1"/>
          </a:solidFill>
          <a:latin typeface="Verdana" panose="020B0604030504040204" pitchFamily="34" charset="0"/>
          <a:ea typeface="Trebuchet MS" panose="020B0603020202020204" pitchFamily="34" charset="0"/>
          <a:cs typeface="Trebuchet MS" panose="020B0603020202020204" pitchFamily="34" charset="0"/>
        </a:defRPr>
      </a:lvl3pPr>
      <a:lvl4pPr algn="l" defTabSz="803275" rtl="0" eaLnBrk="1" fontAlgn="base" hangingPunct="1">
        <a:spcBef>
          <a:spcPct val="0"/>
        </a:spcBef>
        <a:spcAft>
          <a:spcPct val="0"/>
        </a:spcAft>
        <a:defRPr sz="5600">
          <a:solidFill>
            <a:schemeClr val="tx1"/>
          </a:solidFill>
          <a:latin typeface="Verdana" panose="020B0604030504040204" pitchFamily="34" charset="0"/>
          <a:ea typeface="Trebuchet MS" panose="020B0603020202020204" pitchFamily="34" charset="0"/>
          <a:cs typeface="Trebuchet MS" panose="020B0603020202020204" pitchFamily="34" charset="0"/>
        </a:defRPr>
      </a:lvl4pPr>
      <a:lvl5pPr algn="l" defTabSz="803275" rtl="0" eaLnBrk="1" fontAlgn="base" hangingPunct="1">
        <a:spcBef>
          <a:spcPct val="0"/>
        </a:spcBef>
        <a:spcAft>
          <a:spcPct val="0"/>
        </a:spcAft>
        <a:defRPr sz="5600">
          <a:solidFill>
            <a:schemeClr val="tx1"/>
          </a:solidFill>
          <a:latin typeface="Verdana" panose="020B0604030504040204" pitchFamily="34" charset="0"/>
          <a:ea typeface="Trebuchet MS" panose="020B0603020202020204" pitchFamily="34" charset="0"/>
          <a:cs typeface="Trebuchet MS" panose="020B0603020202020204" pitchFamily="34" charset="0"/>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601980" indent="-601980" algn="l" defTabSz="803275" rtl="0" eaLnBrk="1" fontAlgn="base" hangingPunct="1">
        <a:spcBef>
          <a:spcPct val="20000"/>
        </a:spcBef>
        <a:spcAft>
          <a:spcPts val="1050"/>
        </a:spcAft>
        <a:buClr>
          <a:schemeClr val="tx2"/>
        </a:buClr>
        <a:buFont typeface="Wingdings 2" panose="05020102010507070707" pitchFamily="18" charset="2"/>
        <a:buChar char=""/>
        <a:defRPr sz="3200" kern="1200">
          <a:solidFill>
            <a:schemeClr val="tx1"/>
          </a:solidFill>
          <a:latin typeface="+mn-lt"/>
          <a:ea typeface="+mn-ea"/>
          <a:cs typeface="+mn-cs"/>
        </a:defRPr>
      </a:lvl1pPr>
      <a:lvl2pPr marL="1304925" indent="-501650" algn="l" defTabSz="803275" rtl="0" eaLnBrk="1" fontAlgn="base" hangingPunct="1">
        <a:spcBef>
          <a:spcPct val="20000"/>
        </a:spcBef>
        <a:spcAft>
          <a:spcPts val="1050"/>
        </a:spcAft>
        <a:buClr>
          <a:schemeClr val="tx2"/>
        </a:buClr>
        <a:buFont typeface="Wingdings 2" panose="05020102010507070707" pitchFamily="18" charset="2"/>
        <a:buChar char=""/>
        <a:defRPr sz="2800" kern="1200">
          <a:solidFill>
            <a:schemeClr val="tx1"/>
          </a:solidFill>
          <a:latin typeface="+mn-lt"/>
          <a:ea typeface="+mn-ea"/>
          <a:cs typeface="+mn-cs"/>
        </a:defRPr>
      </a:lvl2pPr>
      <a:lvl3pPr marL="2008505" indent="-401955" algn="l" defTabSz="803275" rtl="0" eaLnBrk="1" fontAlgn="base" hangingPunct="1">
        <a:spcBef>
          <a:spcPct val="20000"/>
        </a:spcBef>
        <a:spcAft>
          <a:spcPts val="1050"/>
        </a:spcAft>
        <a:buClr>
          <a:schemeClr val="tx2"/>
        </a:buClr>
        <a:buFont typeface="Wingdings 2" panose="05020102010507070707" pitchFamily="18" charset="2"/>
        <a:buChar char=""/>
        <a:defRPr sz="2500" kern="1200">
          <a:solidFill>
            <a:schemeClr val="tx1"/>
          </a:solidFill>
          <a:latin typeface="+mn-lt"/>
          <a:ea typeface="+mn-ea"/>
          <a:cs typeface="+mn-cs"/>
        </a:defRPr>
      </a:lvl3pPr>
      <a:lvl4pPr marL="2811780" indent="-401955" algn="l" defTabSz="803275" rtl="0" eaLnBrk="1" fontAlgn="base" hangingPunct="1">
        <a:spcBef>
          <a:spcPct val="20000"/>
        </a:spcBef>
        <a:spcAft>
          <a:spcPts val="1050"/>
        </a:spcAft>
        <a:buClr>
          <a:schemeClr val="tx2"/>
        </a:buClr>
        <a:buFont typeface="Wingdings 2" panose="05020102010507070707" pitchFamily="18" charset="2"/>
        <a:buChar char=""/>
        <a:defRPr sz="2100" kern="1200">
          <a:solidFill>
            <a:schemeClr val="tx1"/>
          </a:solidFill>
          <a:latin typeface="+mn-lt"/>
          <a:ea typeface="+mn-ea"/>
          <a:cs typeface="+mn-cs"/>
        </a:defRPr>
      </a:lvl4pPr>
      <a:lvl5pPr marL="3615055" indent="-401955" algn="l" defTabSz="803275" rtl="0" eaLnBrk="1" fontAlgn="base" hangingPunct="1">
        <a:spcBef>
          <a:spcPct val="20000"/>
        </a:spcBef>
        <a:spcAft>
          <a:spcPts val="1050"/>
        </a:spcAft>
        <a:buClr>
          <a:schemeClr val="tx2"/>
        </a:buClr>
        <a:buFont typeface="Wingdings 2" panose="05020102010507070707" pitchFamily="18" charset="2"/>
        <a:buChar char=""/>
        <a:defRPr sz="2100" kern="1200">
          <a:solidFill>
            <a:schemeClr val="tx1"/>
          </a:solidFill>
          <a:latin typeface="+mn-lt"/>
          <a:ea typeface="+mn-ea"/>
          <a:cs typeface="+mn-cs"/>
        </a:defRPr>
      </a:lvl5pPr>
      <a:lvl6pPr marL="4418965" indent="-401955" algn="l" defTabSz="803275" rtl="0" eaLnBrk="1" latinLnBrk="0" hangingPunct="1">
        <a:spcBef>
          <a:spcPct val="20000"/>
        </a:spcBef>
        <a:buFont typeface="Arial" panose="020B0604020202020204"/>
        <a:buChar char="•"/>
        <a:defRPr sz="3500" kern="1200">
          <a:solidFill>
            <a:schemeClr val="tx1"/>
          </a:solidFill>
          <a:latin typeface="+mn-lt"/>
          <a:ea typeface="+mn-ea"/>
          <a:cs typeface="+mn-cs"/>
        </a:defRPr>
      </a:lvl6pPr>
      <a:lvl7pPr marL="5222240" indent="-401955" algn="l" defTabSz="803275" rtl="0" eaLnBrk="1" latinLnBrk="0" hangingPunct="1">
        <a:spcBef>
          <a:spcPct val="20000"/>
        </a:spcBef>
        <a:buFont typeface="Arial" panose="020B0604020202020204"/>
        <a:buChar char="•"/>
        <a:defRPr sz="3500" kern="1200">
          <a:solidFill>
            <a:schemeClr val="tx1"/>
          </a:solidFill>
          <a:latin typeface="+mn-lt"/>
          <a:ea typeface="+mn-ea"/>
          <a:cs typeface="+mn-cs"/>
        </a:defRPr>
      </a:lvl7pPr>
      <a:lvl8pPr marL="6025515" indent="-401955" algn="l" defTabSz="803275" rtl="0" eaLnBrk="1" latinLnBrk="0" hangingPunct="1">
        <a:spcBef>
          <a:spcPct val="20000"/>
        </a:spcBef>
        <a:buFont typeface="Arial" panose="020B0604020202020204"/>
        <a:buChar char="•"/>
        <a:defRPr sz="3500" kern="1200">
          <a:solidFill>
            <a:schemeClr val="tx1"/>
          </a:solidFill>
          <a:latin typeface="+mn-lt"/>
          <a:ea typeface="+mn-ea"/>
          <a:cs typeface="+mn-cs"/>
        </a:defRPr>
      </a:lvl8pPr>
      <a:lvl9pPr marL="6828790" indent="-401955" algn="l" defTabSz="803275" rtl="0" eaLnBrk="1" latinLnBrk="0" hangingPunct="1">
        <a:spcBef>
          <a:spcPct val="20000"/>
        </a:spcBef>
        <a:buFont typeface="Arial" panose="020B0604020202020204"/>
        <a:buChar char="•"/>
        <a:defRPr sz="3500" kern="1200">
          <a:solidFill>
            <a:schemeClr val="tx1"/>
          </a:solidFill>
          <a:latin typeface="+mn-lt"/>
          <a:ea typeface="+mn-ea"/>
          <a:cs typeface="+mn-cs"/>
        </a:defRPr>
      </a:lvl9pPr>
    </p:bodyStyle>
    <p:otherStyle>
      <a:defPPr>
        <a:defRPr lang="en-US"/>
      </a:defPPr>
      <a:lvl1pPr marL="0" algn="l" defTabSz="803275" rtl="0" eaLnBrk="1" latinLnBrk="0" hangingPunct="1">
        <a:defRPr sz="3200" kern="1200">
          <a:solidFill>
            <a:schemeClr val="tx1"/>
          </a:solidFill>
          <a:latin typeface="+mn-lt"/>
          <a:ea typeface="+mn-ea"/>
          <a:cs typeface="+mn-cs"/>
        </a:defRPr>
      </a:lvl1pPr>
      <a:lvl2pPr marL="803275" algn="l" defTabSz="803275" rtl="0" eaLnBrk="1" latinLnBrk="0" hangingPunct="1">
        <a:defRPr sz="3200" kern="1200">
          <a:solidFill>
            <a:schemeClr val="tx1"/>
          </a:solidFill>
          <a:latin typeface="+mn-lt"/>
          <a:ea typeface="+mn-ea"/>
          <a:cs typeface="+mn-cs"/>
        </a:defRPr>
      </a:lvl2pPr>
      <a:lvl3pPr marL="1606550" algn="l" defTabSz="803275" rtl="0" eaLnBrk="1" latinLnBrk="0" hangingPunct="1">
        <a:defRPr sz="3200" kern="1200">
          <a:solidFill>
            <a:schemeClr val="tx1"/>
          </a:solidFill>
          <a:latin typeface="+mn-lt"/>
          <a:ea typeface="+mn-ea"/>
          <a:cs typeface="+mn-cs"/>
        </a:defRPr>
      </a:lvl3pPr>
      <a:lvl4pPr marL="2410460" algn="l" defTabSz="803275" rtl="0" eaLnBrk="1" latinLnBrk="0" hangingPunct="1">
        <a:defRPr sz="3200" kern="1200">
          <a:solidFill>
            <a:schemeClr val="tx1"/>
          </a:solidFill>
          <a:latin typeface="+mn-lt"/>
          <a:ea typeface="+mn-ea"/>
          <a:cs typeface="+mn-cs"/>
        </a:defRPr>
      </a:lvl4pPr>
      <a:lvl5pPr marL="3213735" algn="l" defTabSz="803275" rtl="0" eaLnBrk="1" latinLnBrk="0" hangingPunct="1">
        <a:defRPr sz="3200" kern="1200">
          <a:solidFill>
            <a:schemeClr val="tx1"/>
          </a:solidFill>
          <a:latin typeface="+mn-lt"/>
          <a:ea typeface="+mn-ea"/>
          <a:cs typeface="+mn-cs"/>
        </a:defRPr>
      </a:lvl5pPr>
      <a:lvl6pPr marL="4017010" algn="l" defTabSz="803275" rtl="0" eaLnBrk="1" latinLnBrk="0" hangingPunct="1">
        <a:defRPr sz="3200" kern="1200">
          <a:solidFill>
            <a:schemeClr val="tx1"/>
          </a:solidFill>
          <a:latin typeface="+mn-lt"/>
          <a:ea typeface="+mn-ea"/>
          <a:cs typeface="+mn-cs"/>
        </a:defRPr>
      </a:lvl6pPr>
      <a:lvl7pPr marL="4820285" algn="l" defTabSz="803275" rtl="0" eaLnBrk="1" latinLnBrk="0" hangingPunct="1">
        <a:defRPr sz="3200" kern="1200">
          <a:solidFill>
            <a:schemeClr val="tx1"/>
          </a:solidFill>
          <a:latin typeface="+mn-lt"/>
          <a:ea typeface="+mn-ea"/>
          <a:cs typeface="+mn-cs"/>
        </a:defRPr>
      </a:lvl7pPr>
      <a:lvl8pPr marL="5623560" algn="l" defTabSz="803275" rtl="0" eaLnBrk="1" latinLnBrk="0" hangingPunct="1">
        <a:defRPr sz="3200" kern="1200">
          <a:solidFill>
            <a:schemeClr val="tx1"/>
          </a:solidFill>
          <a:latin typeface="+mn-lt"/>
          <a:ea typeface="+mn-ea"/>
          <a:cs typeface="+mn-cs"/>
        </a:defRPr>
      </a:lvl8pPr>
      <a:lvl9pPr marL="6426835" algn="l" defTabSz="803275" rtl="0" eaLnBrk="1" latinLnBrk="0" hangingPunct="1">
        <a:defRPr sz="32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1.png"/></Relationships>
</file>

<file path=ppt/slides/_rels/slide10.xml.rels><?xml version="1.0" encoding="UTF-8" standalone="yes"?>
<Relationships xmlns="http://schemas.openxmlformats.org/package/2006/relationships"><Relationship Id="rId6" Type="http://schemas.openxmlformats.org/officeDocument/2006/relationships/slideLayout" Target="../slideLayouts/slideLayout7.xml"/><Relationship Id="rId5" Type="http://schemas.openxmlformats.org/officeDocument/2006/relationships/image" Target="../media/image16.jpeg"/><Relationship Id="rId4" Type="http://schemas.microsoft.com/office/2007/relationships/media" Target="ppt/slides/videoplayback_25%20(1).mpg" TargetMode="External"/><Relationship Id="rId3" Type="http://schemas.openxmlformats.org/officeDocument/2006/relationships/video" Target="ppt/slides/videoplayback_25%20(1).mpg" TargetMode="External"/><Relationship Id="rId2" Type="http://schemas.openxmlformats.org/officeDocument/2006/relationships/slide" Target="slide9.xml"/><Relationship Id="rId1" Type="http://schemas.openxmlformats.org/officeDocument/2006/relationships/image" Target="../media/image15.png"/></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1.xml"/><Relationship Id="rId1" Type="http://schemas.openxmlformats.org/officeDocument/2006/relationships/image" Target="../media/image2.jpeg"/></Relationships>
</file>

<file path=ppt/slides/_rels/slide1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2.xml"/><Relationship Id="rId1" Type="http://schemas.openxmlformats.org/officeDocument/2006/relationships/image" Target="../media/image3.jpeg"/></Relationships>
</file>

<file path=ppt/slides/_rels/slide13.xml.rels><?xml version="1.0" encoding="UTF-8" standalone="yes"?>
<Relationships xmlns="http://schemas.openxmlformats.org/package/2006/relationships"><Relationship Id="rId3" Type="http://schemas.openxmlformats.org/officeDocument/2006/relationships/slideLayout" Target="../slideLayouts/slideLayout13.xml"/><Relationship Id="rId2" Type="http://schemas.openxmlformats.org/officeDocument/2006/relationships/image" Target="../media/image18.jpeg"/><Relationship Id="rId1" Type="http://schemas.openxmlformats.org/officeDocument/2006/relationships/image" Target="../media/image17.jpeg"/></Relationships>
</file>

<file path=ppt/slides/_rels/slide14.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image" Target="../media/image20.jpeg"/><Relationship Id="rId1" Type="http://schemas.openxmlformats.org/officeDocument/2006/relationships/image" Target="../media/image19.jpeg"/></Relationships>
</file>

<file path=ppt/slides/_rels/slide15.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image" Target="../media/image22.jpeg"/><Relationship Id="rId1" Type="http://schemas.openxmlformats.org/officeDocument/2006/relationships/image" Target="../media/image21.jpeg"/></Relationships>
</file>

<file path=ppt/slides/_rels/slide16.xml.rels><?xml version="1.0" encoding="UTF-8" standalone="yes"?>
<Relationships xmlns="http://schemas.openxmlformats.org/package/2006/relationships"><Relationship Id="rId2" Type="http://schemas.openxmlformats.org/officeDocument/2006/relationships/slideLayout" Target="../slideLayouts/slideLayout13.xml"/><Relationship Id="rId1" Type="http://schemas.openxmlformats.org/officeDocument/2006/relationships/image" Target="../media/image23.jpeg"/></Relationships>
</file>

<file path=ppt/slides/_rels/slide17.xml.rels><?xml version="1.0" encoding="UTF-8" standalone="yes"?>
<Relationships xmlns="http://schemas.openxmlformats.org/package/2006/relationships"><Relationship Id="rId2" Type="http://schemas.openxmlformats.org/officeDocument/2006/relationships/slideLayout" Target="../slideLayouts/slideLayout13.xml"/><Relationship Id="rId1" Type="http://schemas.openxmlformats.org/officeDocument/2006/relationships/image" Target="../media/image24.jpeg"/></Relationships>
</file>

<file path=ppt/slides/_rels/slide18.xml.rels><?xml version="1.0" encoding="UTF-8" standalone="yes"?>
<Relationships xmlns="http://schemas.openxmlformats.org/package/2006/relationships"><Relationship Id="rId2" Type="http://schemas.openxmlformats.org/officeDocument/2006/relationships/slideLayout" Target="../slideLayouts/slideLayout13.xml"/><Relationship Id="rId1" Type="http://schemas.openxmlformats.org/officeDocument/2006/relationships/image" Target="../media/image25.jpe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image" Target="../media/image2.jpeg"/></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1.xml"/><Relationship Id="rId1" Type="http://schemas.openxmlformats.org/officeDocument/2006/relationships/image" Target="../media/image2.jpeg"/></Relationships>
</file>

<file path=ppt/slides/_rels/slide21.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3.xml"/><Relationship Id="rId1" Type="http://schemas.openxmlformats.org/officeDocument/2006/relationships/image" Target="../media/image3.jpeg"/></Relationships>
</file>

<file path=ppt/slides/_rels/slide2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26.GIF"/></Relationships>
</file>

<file path=ppt/slides/_rels/slide2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28.jpeg"/><Relationship Id="rId1" Type="http://schemas.openxmlformats.org/officeDocument/2006/relationships/image" Target="../media/image27.jpeg"/></Relationships>
</file>

<file path=ppt/slides/_rels/slide24.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30.jpeg"/><Relationship Id="rId1" Type="http://schemas.openxmlformats.org/officeDocument/2006/relationships/image" Target="../media/image29.jpeg"/></Relationships>
</file>

<file path=ppt/slides/_rels/slide25.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32.jpeg"/><Relationship Id="rId1" Type="http://schemas.openxmlformats.org/officeDocument/2006/relationships/image" Target="../media/image31.jpeg"/></Relationships>
</file>

<file path=ppt/slides/_rels/slide26.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34.jpeg"/><Relationship Id="rId1" Type="http://schemas.openxmlformats.org/officeDocument/2006/relationships/image" Target="../media/image33.jpeg"/></Relationships>
</file>

<file path=ppt/slides/_rels/slide27.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35.jpe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36.jpeg"/></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1.xml"/><Relationship Id="rId1" Type="http://schemas.openxmlformats.org/officeDocument/2006/relationships/image" Target="../media/image3.jpeg"/></Relationships>
</file>

<file path=ppt/slides/_rels/slide30.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1.xml"/><Relationship Id="rId1" Type="http://schemas.openxmlformats.org/officeDocument/2006/relationships/image" Target="../media/image2.jpe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38.GIF"/><Relationship Id="rId1" Type="http://schemas.openxmlformats.org/officeDocument/2006/relationships/image" Target="../media/image37.jpeg"/></Relationships>
</file>

<file path=ppt/slides/_rels/slide4.xml.rels><?xml version="1.0" encoding="UTF-8" standalone="yes"?>
<Relationships xmlns="http://schemas.openxmlformats.org/package/2006/relationships"><Relationship Id="rId8" Type="http://schemas.openxmlformats.org/officeDocument/2006/relationships/notesSlide" Target="../notesSlides/notesSlide2.xml"/><Relationship Id="rId7" Type="http://schemas.openxmlformats.org/officeDocument/2006/relationships/slideLayout" Target="../slideLayouts/slideLayout12.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image" Target="../media/image4.png"/></Relationships>
</file>

<file path=ppt/slides/_rels/slide5.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0.jpeg"/></Relationships>
</file>

<file path=ppt/slides/_rels/slide6.xml.rels><?xml version="1.0" encoding="UTF-8" standalone="yes"?>
<Relationships xmlns="http://schemas.openxmlformats.org/package/2006/relationships"><Relationship Id="rId4" Type="http://schemas.openxmlformats.org/officeDocument/2006/relationships/slideLayout" Target="../slideLayouts/slideLayout4.xml"/><Relationship Id="rId3" Type="http://schemas.openxmlformats.org/officeDocument/2006/relationships/audio" Target="../media/audio2.wav"/><Relationship Id="rId2" Type="http://schemas.openxmlformats.org/officeDocument/2006/relationships/audio" Target="../media/audio1.wav"/><Relationship Id="rId1" Type="http://schemas.openxmlformats.org/officeDocument/2006/relationships/image" Target="../media/image11.jpeg"/></Relationships>
</file>

<file path=ppt/slides/_rels/slide7.xml.rels><?xml version="1.0" encoding="UTF-8" standalone="yes"?>
<Relationships xmlns="http://schemas.openxmlformats.org/package/2006/relationships"><Relationship Id="rId4" Type="http://schemas.openxmlformats.org/officeDocument/2006/relationships/slideLayout" Target="../slideLayouts/slideLayout13.xml"/><Relationship Id="rId3" Type="http://schemas.openxmlformats.org/officeDocument/2006/relationships/audio" Target="../media/audio4.wav"/><Relationship Id="rId2" Type="http://schemas.openxmlformats.org/officeDocument/2006/relationships/audio" Target="../media/audio3.wav"/><Relationship Id="rId1" Type="http://schemas.openxmlformats.org/officeDocument/2006/relationships/image" Target="../media/image12.jpeg"/></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audio1.wav"/><Relationship Id="rId1" Type="http://schemas.openxmlformats.org/officeDocument/2006/relationships/image" Target="../media/image13.jpeg"/></Relationships>
</file>

<file path=ppt/slides/_rels/slide9.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audio1.wav"/><Relationship Id="rId1" Type="http://schemas.openxmlformats.org/officeDocument/2006/relationships/image" Target="../media/image14.jpe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rotWithShape="1">
          <a:blip r:embed="rId1"/>
          <a:stretch>
            <a:fillRect/>
          </a:stretch>
        </a:blipFill>
        <a:effectLst/>
      </p:bgPr>
    </p:bg>
    <p:spTree>
      <p:nvGrpSpPr>
        <p:cNvPr id="1" name=""/>
        <p:cNvGrpSpPr/>
        <p:nvPr/>
      </p:nvGrpSpPr>
      <p:grpSpPr>
        <a:xfrm>
          <a:off x="0" y="0"/>
          <a:ext cx="0" cy="0"/>
          <a:chOff x="0" y="0"/>
          <a:chExt cx="0" cy="0"/>
        </a:xfrm>
      </p:grpSpPr>
      <p:sp>
        <p:nvSpPr>
          <p:cNvPr id="96262" name="WordArt 6"/>
          <p:cNvSpPr>
            <a:spLocks noChangeArrowheads="1" noChangeShapeType="1" noTextEdit="1"/>
          </p:cNvSpPr>
          <p:nvPr/>
        </p:nvSpPr>
        <p:spPr bwMode="auto">
          <a:xfrm>
            <a:off x="3057525" y="1705610"/>
            <a:ext cx="12445365" cy="3127375"/>
          </a:xfrm>
          <a:prstGeom prst="rect">
            <a:avLst/>
          </a:prstGeom>
          <a:extLst>
            <a:ext uri="{91240B29-F687-4F45-9708-019B960494DF}">
              <a14:hiddenLine xmlns:a14="http://schemas.microsoft.com/office/drawing/2010/main" w="9525">
                <a:solidFill>
                  <a:srgbClr val="000000"/>
                </a:solidFill>
                <a:round/>
              </a14:hiddenLine>
            </a:ext>
          </a:extLst>
        </p:spPr>
        <p:txBody>
          <a:bodyPr wrap="none" fromWordArt="1">
            <a:prstTxWarp prst="textPlain">
              <a:avLst>
                <a:gd name="adj" fmla="val 50000"/>
              </a:avLst>
            </a:prstTxWarp>
          </a:bodyPr>
          <a:lstStyle/>
          <a:p>
            <a:pPr algn="ctr"/>
            <a:r>
              <a:rPr lang="vi-VN" altLang="en-US" sz="4800" b="1" u="sng" kern="10">
                <a:solidFill>
                  <a:srgbClr val="FF0000"/>
                </a:solidFill>
                <a:latin typeface="Times New Roman" panose="02020603050405020304"/>
                <a:cs typeface="Times New Roman" panose="02020603050405020304"/>
              </a:rPr>
              <a:t>KHOA HỌC</a:t>
            </a:r>
            <a:endParaRPr lang="en-US" sz="4800" b="1" u="sng" kern="10">
              <a:solidFill>
                <a:srgbClr val="FF0000"/>
              </a:solidFill>
              <a:latin typeface="Times New Roman" panose="02020603050405020304"/>
              <a:cs typeface="Times New Roman" panose="02020603050405020304"/>
            </a:endParaRPr>
          </a:p>
          <a:p>
            <a:pPr algn="ctr"/>
            <a:r>
              <a:rPr lang="en-US" sz="4800" b="1" kern="10">
                <a:solidFill>
                  <a:srgbClr val="FF0000"/>
                </a:solidFill>
                <a:latin typeface="Times New Roman" panose="02020603050405020304"/>
                <a:cs typeface="Times New Roman" panose="02020603050405020304"/>
              </a:rPr>
              <a:t>Bài 38: GIÓ NHẸ. GIÓ MẠNH. </a:t>
            </a:r>
            <a:endParaRPr lang="en-US" sz="4800" b="1" kern="10">
              <a:solidFill>
                <a:srgbClr val="FF0000"/>
              </a:solidFill>
              <a:latin typeface="Times New Roman" panose="02020603050405020304"/>
              <a:cs typeface="Times New Roman" panose="02020603050405020304"/>
            </a:endParaRPr>
          </a:p>
          <a:p>
            <a:pPr algn="ctr"/>
            <a:r>
              <a:rPr lang="en-US" sz="4800" b="1" kern="10">
                <a:solidFill>
                  <a:srgbClr val="FF0000"/>
                </a:solidFill>
                <a:latin typeface="Times New Roman" panose="02020603050405020304"/>
                <a:cs typeface="Times New Roman" panose="02020603050405020304"/>
              </a:rPr>
              <a:t>PHÒNG CHỐNG BÃO</a:t>
            </a:r>
            <a:endParaRPr lang="en-US" sz="4800" b="1" kern="10">
              <a:solidFill>
                <a:srgbClr val="FF0000"/>
              </a:solidFill>
              <a:latin typeface="Times New Roman" panose="02020603050405020304"/>
              <a:cs typeface="Times New Roman" panose="02020603050405020304"/>
            </a:endParaRPr>
          </a:p>
        </p:txBody>
      </p:sp>
    </p:spTree>
  </p:cSld>
  <p:clrMapOvr>
    <a:masterClrMapping/>
  </p:clrMapOvr>
  <p:transition spd="slow" advClick="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0" fill="hold" grpId="0" nodeType="afterEffect">
                                  <p:stCondLst>
                                    <p:cond delay="0"/>
                                  </p:stCondLst>
                                  <p:childTnLst>
                                    <p:set>
                                      <p:cBhvr>
                                        <p:cTn id="6" dur="1" fill="hold">
                                          <p:stCondLst>
                                            <p:cond delay="0"/>
                                          </p:stCondLst>
                                        </p:cTn>
                                        <p:tgtEl>
                                          <p:spTgt spid="96262"/>
                                        </p:tgtEl>
                                        <p:attrNameLst>
                                          <p:attrName>style.visibility</p:attrName>
                                        </p:attrNameLst>
                                      </p:cBhvr>
                                      <p:to>
                                        <p:strVal val="visible"/>
                                      </p:to>
                                    </p:set>
                                    <p:anim calcmode="lin" valueType="num">
                                      <p:cBhvr>
                                        <p:cTn id="7" dur="500" fill="hold"/>
                                        <p:tgtEl>
                                          <p:spTgt spid="96262"/>
                                        </p:tgtEl>
                                        <p:attrNameLst>
                                          <p:attrName>ppt_w</p:attrName>
                                        </p:attrNameLst>
                                      </p:cBhvr>
                                      <p:tavLst>
                                        <p:tav tm="0">
                                          <p:val>
                                            <p:fltVal val="0"/>
                                          </p:val>
                                        </p:tav>
                                        <p:tav tm="100000">
                                          <p:val>
                                            <p:strVal val="#ppt_w"/>
                                          </p:val>
                                        </p:tav>
                                      </p:tavLst>
                                    </p:anim>
                                    <p:anim calcmode="lin" valueType="num">
                                      <p:cBhvr>
                                        <p:cTn id="8" dur="500" fill="hold"/>
                                        <p:tgtEl>
                                          <p:spTgt spid="96262"/>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6262"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1"/>
          <a:stretch>
            <a:fillRect/>
          </a:stretch>
        </p:blipFill>
        <p:spPr>
          <a:xfrm>
            <a:off x="0" y="0"/>
            <a:ext cx="17864455" cy="10090150"/>
          </a:xfrm>
          <a:prstGeom prst="rect">
            <a:avLst/>
          </a:prstGeom>
        </p:spPr>
      </p:pic>
      <p:sp>
        <p:nvSpPr>
          <p:cNvPr id="15364" name="AutoShape 4">
            <a:hlinkClick r:id="rId2" action="ppaction://hlinksldjump" highlightClick="1"/>
          </p:cNvPr>
          <p:cNvSpPr>
            <a:spLocks noChangeArrowheads="1"/>
          </p:cNvSpPr>
          <p:nvPr/>
        </p:nvSpPr>
        <p:spPr bwMode="auto">
          <a:xfrm>
            <a:off x="16697008" y="9428163"/>
            <a:ext cx="900112" cy="561975"/>
          </a:xfrm>
          <a:prstGeom prst="actionButtonBackPrevious">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160678" tIns="80339" rIns="160678" bIns="80339" anchor="ctr"/>
          <a:lstStyle/>
          <a:p>
            <a:pPr eaLnBrk="0" hangingPunct="0"/>
            <a:endParaRPr lang="en-GB" altLang="en-US"/>
          </a:p>
        </p:txBody>
      </p:sp>
      <p:pic>
        <p:nvPicPr>
          <p:cNvPr id="17411" name="videoplayback_25 (1).mpg">
            <a:hlinkClick r:id="" action="ppaction://media"/>
          </p:cNvPr>
          <p:cNvPicPr>
            <a:picLocks noRot="1" noChangeAspect="1" noChangeArrowheads="1"/>
          </p:cNvPicPr>
          <p:nvPr>
            <a:videoFile r:link="rId3"/>
            <p:extLst>
              <p:ext uri="{DAA4B4D4-6D71-4841-9C94-3DE7FCFB9230}">
                <p14:media xmlns:p14="http://schemas.microsoft.com/office/powerpoint/2010/main" r:link="rId4"/>
              </p:ext>
            </p:extLst>
          </p:nvPr>
        </p:nvPicPr>
        <p:blipFill>
          <a:blip r:embed="rId5" cstate="print">
            <a:extLst>
              <a:ext uri="{28A0092B-C50C-407E-A947-70E740481C1C}">
                <a14:useLocalDpi xmlns:a14="http://schemas.microsoft.com/office/drawing/2010/main" val="0"/>
              </a:ext>
            </a:extLst>
          </a:blip>
          <a:srcRect/>
          <a:stretch>
            <a:fillRect/>
          </a:stretch>
        </p:blipFill>
        <p:spPr bwMode="auto">
          <a:xfrm>
            <a:off x="11851005" y="5363210"/>
            <a:ext cx="6013450" cy="3933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55" name="Text Box 15"/>
          <p:cNvSpPr txBox="1">
            <a:spLocks noChangeArrowheads="1"/>
          </p:cNvSpPr>
          <p:nvPr/>
        </p:nvSpPr>
        <p:spPr bwMode="auto">
          <a:xfrm>
            <a:off x="11667808" y="9327833"/>
            <a:ext cx="6751637"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60678" tIns="80339" rIns="160678" bIns="80339">
            <a:spAutoFit/>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ctr">
              <a:spcBef>
                <a:spcPct val="50000"/>
              </a:spcBef>
            </a:pPr>
            <a:r>
              <a:rPr lang="en-US" altLang="en-US" sz="3900" b="1">
                <a:solidFill>
                  <a:srgbClr val="0000FF"/>
                </a:solidFill>
                <a:latin typeface="Times New Roman" panose="02020603050405020304" pitchFamily="18" charset="0"/>
              </a:rPr>
              <a:t>Cấp 12 : Bão lớn</a:t>
            </a:r>
            <a:endParaRPr lang="en-US" altLang="en-US" sz="3900">
              <a:solidFill>
                <a:srgbClr val="0000FF"/>
              </a:solidFill>
              <a:latin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0255"/>
                                        </p:tgtEl>
                                        <p:attrNameLst>
                                          <p:attrName>style.visibility</p:attrName>
                                        </p:attrNameLst>
                                      </p:cBhvr>
                                      <p:to>
                                        <p:strVal val="visible"/>
                                      </p:to>
                                    </p:set>
                                    <p:anim calcmode="lin" valueType="num">
                                      <p:cBhvr additive="base">
                                        <p:cTn id="7" dur="500" fill="hold"/>
                                        <p:tgtEl>
                                          <p:spTgt spid="10255"/>
                                        </p:tgtEl>
                                        <p:attrNameLst>
                                          <p:attrName>ppt_x</p:attrName>
                                        </p:attrNameLst>
                                      </p:cBhvr>
                                      <p:tavLst>
                                        <p:tav tm="0">
                                          <p:val>
                                            <p:strVal val="#ppt_x"/>
                                          </p:val>
                                        </p:tav>
                                        <p:tav tm="100000">
                                          <p:val>
                                            <p:strVal val="#ppt_x"/>
                                          </p:val>
                                        </p:tav>
                                      </p:tavLst>
                                    </p:anim>
                                    <p:anim calcmode="lin" valueType="num">
                                      <p:cBhvr additive="base">
                                        <p:cTn id="8" dur="500" fill="hold"/>
                                        <p:tgtEl>
                                          <p:spTgt spid="1025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video>
              <p:cMediaNode>
                <p:cTn id="9" fill="hold" display="0">
                  <p:stCondLst>
                    <p:cond delay="indefinite"/>
                  </p:stCondLst>
                  <p:endCondLst>
                    <p:cond evt="onNext" delay="0">
                      <p:tgtEl>
                        <p:sldTgt/>
                      </p:tgtEl>
                    </p:cond>
                    <p:cond evt="onPrev" delay="0">
                      <p:tgtEl>
                        <p:sldTgt/>
                      </p:tgtEl>
                    </p:cond>
                  </p:endCondLst>
                </p:cTn>
                <p:tgtEl>
                  <p:spTgt spid="17411"/>
                </p:tgtEl>
              </p:cMediaNode>
            </p:video>
          </p:childTnLst>
        </p:cTn>
      </p:par>
    </p:tnLst>
    <p:bldLst>
      <p:bldP spid="10255"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1"/>
          <p:cNvPicPr>
            <a:picLocks noChangeAspect="1"/>
          </p:cNvPicPr>
          <p:nvPr/>
        </p:nvPicPr>
        <p:blipFill>
          <a:blip r:embed="rId1" cstate="print">
            <a:extLst>
              <a:ext uri="{28A0092B-C50C-407E-A947-70E740481C1C}">
                <a14:useLocalDpi xmlns:a14="http://schemas.microsoft.com/office/drawing/2010/main" val="0"/>
              </a:ext>
            </a:extLst>
          </a:blip>
          <a:srcRect/>
          <a:stretch>
            <a:fillRect/>
          </a:stretch>
        </p:blipFill>
        <p:spPr bwMode="auto">
          <a:xfrm>
            <a:off x="-142875" y="125413"/>
            <a:ext cx="18002250" cy="10134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Box 2"/>
          <p:cNvSpPr txBox="1">
            <a:spLocks noChangeArrowheads="1"/>
          </p:cNvSpPr>
          <p:nvPr/>
        </p:nvSpPr>
        <p:spPr bwMode="auto">
          <a:xfrm>
            <a:off x="3286125" y="1903413"/>
            <a:ext cx="10229850" cy="10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0" hangingPunct="0">
              <a:defRPr/>
            </a:pPr>
            <a:r>
              <a:rPr lang="vi-VN" altLang="en-US" sz="5310" b="1">
                <a:solidFill>
                  <a:srgbClr val="FF0000"/>
                </a:solidFill>
                <a:latin typeface="Times New Roman" panose="02020603050405020304" pitchFamily="18" charset="0"/>
                <a:cs typeface="Times New Roman" panose="02020603050405020304" pitchFamily="18" charset="0"/>
              </a:rPr>
              <a:t>                  </a:t>
            </a:r>
            <a:r>
              <a:rPr lang="en-US" altLang="en-US" sz="6000" b="1" smtClean="0">
                <a:solidFill>
                  <a:srgbClr val="FF0000"/>
                </a:solidFill>
                <a:latin typeface="Times New Roman" panose="02020603050405020304" pitchFamily="18" charset="0"/>
                <a:cs typeface="Times New Roman" panose="02020603050405020304" pitchFamily="18" charset="0"/>
              </a:rPr>
              <a:t>Yêu cầu cần đạt</a:t>
            </a:r>
            <a:endParaRPr lang="vi-VN" altLang="en-US" sz="6000" b="1" dirty="0">
              <a:solidFill>
                <a:srgbClr val="FF0000"/>
              </a:solidFill>
              <a:latin typeface="Times New Roman" panose="02020603050405020304" pitchFamily="18" charset="0"/>
              <a:cs typeface="Times New Roman" panose="02020603050405020304" pitchFamily="18" charset="0"/>
            </a:endParaRPr>
          </a:p>
        </p:txBody>
      </p:sp>
      <p:sp>
        <p:nvSpPr>
          <p:cNvPr id="4" name="Oval 3"/>
          <p:cNvSpPr/>
          <p:nvPr/>
        </p:nvSpPr>
        <p:spPr>
          <a:xfrm>
            <a:off x="2877068" y="4280080"/>
            <a:ext cx="877596" cy="1290803"/>
          </a:xfrm>
          <a:prstGeom prst="ellipse">
            <a:avLst/>
          </a:prstGeom>
          <a:gradFill flip="none" rotWithShape="1">
            <a:gsLst>
              <a:gs pos="0">
                <a:schemeClr val="accent6">
                  <a:lumMod val="75000"/>
                </a:schemeClr>
              </a:gs>
              <a:gs pos="74000">
                <a:schemeClr val="accent6">
                  <a:lumMod val="45000"/>
                  <a:lumOff val="55000"/>
                </a:schemeClr>
              </a:gs>
              <a:gs pos="83000">
                <a:schemeClr val="accent6">
                  <a:lumMod val="45000"/>
                  <a:lumOff val="55000"/>
                </a:schemeClr>
              </a:gs>
              <a:gs pos="100000">
                <a:schemeClr val="accent6">
                  <a:lumMod val="30000"/>
                  <a:lumOff val="70000"/>
                </a:schemeClr>
              </a:gs>
            </a:gsLst>
            <a:lin ang="5400000" scaled="1"/>
            <a:tileRect/>
          </a:gradFill>
          <a:scene3d>
            <a:camera prst="orthographicFront"/>
            <a:lightRig rig="threePt" dir="t"/>
          </a:scene3d>
          <a:sp3d>
            <a:bevelT w="152400" h="50800" prst="softRound"/>
          </a:sp3d>
        </p:spPr>
        <p:style>
          <a:lnRef idx="0">
            <a:schemeClr val="accent4"/>
          </a:lnRef>
          <a:fillRef idx="3">
            <a:schemeClr val="accent4"/>
          </a:fillRef>
          <a:effectRef idx="3">
            <a:schemeClr val="accent4"/>
          </a:effectRef>
          <a:fontRef idx="minor">
            <a:schemeClr val="lt1"/>
          </a:fontRef>
        </p:style>
        <p:txBody>
          <a:bodyPr lIns="90563" tIns="45282" rIns="90563" bIns="45282" anchor="ctr"/>
          <a:lstStyle/>
          <a:p>
            <a:pPr algn="ctr" eaLnBrk="0" hangingPunct="0">
              <a:buFont typeface="Arial" panose="020B0604020202020204" pitchFamily="34" charset="0"/>
              <a:buNone/>
              <a:defRPr/>
            </a:pPr>
            <a:r>
              <a:rPr lang="en-US" sz="4400" b="1">
                <a:solidFill>
                  <a:schemeClr val="bg1"/>
                </a:solidFill>
                <a:latin typeface="Times New Roman" panose="02020603050405020304" pitchFamily="18" charset="0"/>
                <a:cs typeface="Times New Roman" panose="02020603050405020304" pitchFamily="18" charset="0"/>
              </a:rPr>
              <a:t>1</a:t>
            </a:r>
            <a:endParaRPr lang="en-US" sz="4400" b="1">
              <a:solidFill>
                <a:schemeClr val="bg1"/>
              </a:solidFill>
              <a:latin typeface="Times New Roman" panose="02020603050405020304" pitchFamily="18" charset="0"/>
              <a:cs typeface="Times New Roman" panose="02020603050405020304" pitchFamily="18" charset="0"/>
            </a:endParaRPr>
          </a:p>
        </p:txBody>
      </p:sp>
      <p:sp>
        <p:nvSpPr>
          <p:cNvPr id="5" name="Oval 4"/>
          <p:cNvSpPr/>
          <p:nvPr/>
        </p:nvSpPr>
        <p:spPr>
          <a:xfrm>
            <a:off x="3065385" y="6808115"/>
            <a:ext cx="877596" cy="1290803"/>
          </a:xfrm>
          <a:prstGeom prst="ellipse">
            <a:avLst/>
          </a:prstGeom>
          <a:gradFill flip="none" rotWithShape="1">
            <a:gsLst>
              <a:gs pos="0">
                <a:srgbClr val="FFFF00"/>
              </a:gs>
              <a:gs pos="100000">
                <a:schemeClr val="accent3">
                  <a:lumMod val="45000"/>
                  <a:lumOff val="55000"/>
                </a:schemeClr>
              </a:gs>
              <a:gs pos="100000">
                <a:schemeClr val="accent3">
                  <a:lumMod val="45000"/>
                  <a:lumOff val="55000"/>
                </a:schemeClr>
              </a:gs>
              <a:gs pos="100000">
                <a:schemeClr val="accent3">
                  <a:lumMod val="30000"/>
                  <a:lumOff val="70000"/>
                </a:schemeClr>
              </a:gs>
            </a:gsLst>
            <a:lin ang="5400000" scaled="1"/>
            <a:tileRect/>
          </a:gradFill>
          <a:scene3d>
            <a:camera prst="orthographicFront"/>
            <a:lightRig rig="threePt" dir="t"/>
          </a:scene3d>
          <a:sp3d>
            <a:bevelT/>
          </a:sp3d>
        </p:spPr>
        <p:style>
          <a:lnRef idx="1">
            <a:schemeClr val="accent5"/>
          </a:lnRef>
          <a:fillRef idx="2">
            <a:schemeClr val="accent5"/>
          </a:fillRef>
          <a:effectRef idx="1">
            <a:schemeClr val="accent5"/>
          </a:effectRef>
          <a:fontRef idx="minor">
            <a:schemeClr val="dk1"/>
          </a:fontRef>
        </p:style>
        <p:txBody>
          <a:bodyPr lIns="90563" tIns="45282" rIns="90563" bIns="45282" anchor="ctr"/>
          <a:lstStyle/>
          <a:p>
            <a:pPr algn="ctr" eaLnBrk="0" hangingPunct="0">
              <a:buFont typeface="Arial" panose="020B0604020202020204" pitchFamily="34" charset="0"/>
              <a:buNone/>
              <a:defRPr/>
            </a:pPr>
            <a:r>
              <a:rPr lang="en-US" sz="4400" b="1">
                <a:latin typeface="Times New Roman" panose="02020603050405020304" pitchFamily="18" charset="0"/>
                <a:cs typeface="Times New Roman" panose="02020603050405020304" pitchFamily="18" charset="0"/>
              </a:rPr>
              <a:t>2</a:t>
            </a:r>
            <a:endParaRPr lang="en-US" sz="4400" b="1">
              <a:latin typeface="Times New Roman" panose="02020603050405020304" pitchFamily="18" charset="0"/>
              <a:cs typeface="Times New Roman" panose="02020603050405020304" pitchFamily="18" charset="0"/>
            </a:endParaRPr>
          </a:p>
        </p:txBody>
      </p:sp>
      <p:sp>
        <p:nvSpPr>
          <p:cNvPr id="6" name="Rounded Rectangle 5"/>
          <p:cNvSpPr/>
          <p:nvPr/>
        </p:nvSpPr>
        <p:spPr>
          <a:xfrm>
            <a:off x="3940889" y="3912515"/>
            <a:ext cx="10139649" cy="2025935"/>
          </a:xfrm>
          <a:prstGeom prst="roundRect">
            <a:avLst/>
          </a:prstGeom>
          <a:gradFill flip="none" rotWithShape="1">
            <a:gsLst>
              <a:gs pos="0">
                <a:schemeClr val="accent6">
                  <a:lumMod val="60000"/>
                  <a:lumOff val="40000"/>
                </a:schemeClr>
              </a:gs>
              <a:gs pos="74000">
                <a:schemeClr val="accent6">
                  <a:lumMod val="45000"/>
                  <a:lumOff val="55000"/>
                </a:schemeClr>
              </a:gs>
              <a:gs pos="83000">
                <a:schemeClr val="accent6">
                  <a:lumMod val="45000"/>
                  <a:lumOff val="55000"/>
                </a:schemeClr>
              </a:gs>
              <a:gs pos="100000">
                <a:schemeClr val="accent6">
                  <a:lumMod val="30000"/>
                  <a:lumOff val="70000"/>
                </a:schemeClr>
              </a:gs>
            </a:gsLst>
            <a:lin ang="2700000" scaled="1"/>
            <a:tileRect/>
          </a:gradFill>
          <a:scene3d>
            <a:camera prst="orthographicFront"/>
            <a:lightRig rig="threePt" dir="t"/>
          </a:scene3d>
          <a:sp3d>
            <a:bevelT/>
          </a:sp3d>
        </p:spPr>
        <p:style>
          <a:lnRef idx="1">
            <a:schemeClr val="accent2"/>
          </a:lnRef>
          <a:fillRef idx="2">
            <a:schemeClr val="accent2"/>
          </a:fillRef>
          <a:effectRef idx="1">
            <a:schemeClr val="accent2"/>
          </a:effectRef>
          <a:fontRef idx="minor">
            <a:schemeClr val="dk1"/>
          </a:fontRef>
        </p:style>
        <p:txBody>
          <a:bodyPr lIns="90563" tIns="45282" rIns="90563" bIns="45282" anchor="ctr">
            <a:sp3d extrusionH="57150">
              <a:bevelT w="38100" h="38100" prst="convex"/>
            </a:sp3d>
          </a:bodyPr>
          <a:lstStyle/>
          <a:p>
            <a:pPr eaLnBrk="0" hangingPunct="0">
              <a:buFont typeface="Arial" panose="020B0604020202020204" pitchFamily="34" charset="0"/>
              <a:buNone/>
              <a:defRPr/>
            </a:pPr>
            <a:r>
              <a:rPr lang="en-US" sz="4400" b="1">
                <a:solidFill>
                  <a:schemeClr val="bg1"/>
                </a:solidFill>
                <a:latin typeface="Times New Roman" panose="02020603050405020304" pitchFamily="18" charset="0"/>
                <a:cs typeface="Times New Roman" panose="02020603050405020304" pitchFamily="18" charset="0"/>
              </a:rPr>
              <a:t>Phân biệt được gió nhẹ, gió khá mạnh, gió to, gió dữ.</a:t>
            </a:r>
            <a:endParaRPr lang="en-US" sz="4400" b="1" dirty="0">
              <a:solidFill>
                <a:schemeClr val="bg1"/>
              </a:solidFill>
              <a:latin typeface="Times New Roman" panose="02020603050405020304" pitchFamily="18" charset="0"/>
              <a:cs typeface="Times New Roman" panose="02020603050405020304" pitchFamily="18" charset="0"/>
            </a:endParaRPr>
          </a:p>
        </p:txBody>
      </p:sp>
      <p:sp>
        <p:nvSpPr>
          <p:cNvPr id="7" name="Rounded Rectangle 6"/>
          <p:cNvSpPr/>
          <p:nvPr/>
        </p:nvSpPr>
        <p:spPr>
          <a:xfrm>
            <a:off x="4040476" y="6430169"/>
            <a:ext cx="10040062" cy="1668749"/>
          </a:xfrm>
          <a:prstGeom prst="roundRect">
            <a:avLst/>
          </a:prstGeom>
          <a:gradFill flip="none" rotWithShape="1">
            <a:gsLst>
              <a:gs pos="1000">
                <a:srgbClr val="FFFF00"/>
              </a:gs>
              <a:gs pos="0">
                <a:schemeClr val="accent3">
                  <a:lumMod val="45000"/>
                  <a:lumOff val="55000"/>
                </a:schemeClr>
              </a:gs>
              <a:gs pos="5000">
                <a:schemeClr val="accent3">
                  <a:lumMod val="45000"/>
                  <a:lumOff val="55000"/>
                </a:schemeClr>
              </a:gs>
              <a:gs pos="100000">
                <a:srgbClr val="FFFF00"/>
              </a:gs>
            </a:gsLst>
            <a:lin ang="13500000" scaled="1"/>
            <a:tileRect/>
          </a:gradFill>
          <a:scene3d>
            <a:camera prst="orthographicFront"/>
            <a:lightRig rig="threePt" dir="t"/>
          </a:scene3d>
          <a:sp3d>
            <a:bevelT/>
          </a:sp3d>
        </p:spPr>
        <p:style>
          <a:lnRef idx="1">
            <a:schemeClr val="accent2"/>
          </a:lnRef>
          <a:fillRef idx="2">
            <a:schemeClr val="accent2"/>
          </a:fillRef>
          <a:effectRef idx="1">
            <a:schemeClr val="accent2"/>
          </a:effectRef>
          <a:fontRef idx="minor">
            <a:schemeClr val="dk1"/>
          </a:fontRef>
        </p:style>
        <p:txBody>
          <a:bodyPr lIns="90563" tIns="45282" rIns="90563" bIns="45282" anchor="ctr">
            <a:sp3d extrusionH="57150">
              <a:bevelT w="38100" h="38100" prst="convex"/>
            </a:sp3d>
          </a:bodyPr>
          <a:lstStyle/>
          <a:p>
            <a:pPr eaLnBrk="0" hangingPunct="0">
              <a:defRPr/>
            </a:pPr>
            <a:r>
              <a:rPr lang="en-US" sz="4400" b="1">
                <a:solidFill>
                  <a:schemeClr val="bg1"/>
                </a:solidFill>
                <a:latin typeface="Times New Roman" panose="02020603050405020304" pitchFamily="18" charset="0"/>
                <a:cs typeface="Times New Roman" panose="02020603050405020304" pitchFamily="18" charset="0"/>
              </a:rPr>
              <a:t>Nói được một số tác hại của bão gây ra và </a:t>
            </a:r>
            <a:r>
              <a:rPr lang="en-US" sz="4400" b="1">
                <a:latin typeface="Times New Roman" panose="02020603050405020304" pitchFamily="18" charset="0"/>
                <a:cs typeface="Times New Roman" panose="02020603050405020304" pitchFamily="18" charset="0"/>
              </a:rPr>
              <a:t>cách phòng, chống bão</a:t>
            </a:r>
            <a:endParaRPr lang="en-US" sz="4400" b="1" dirty="0">
              <a:latin typeface="Times New Roman" panose="02020603050405020304" pitchFamily="18" charset="0"/>
              <a:cs typeface="Times New Roman" panose="02020603050405020304" pitchFamily="18"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xit" presetSubtype="10" fill="hold" grpId="0" nodeType="clickEffect">
                                  <p:stCondLst>
                                    <p:cond delay="0"/>
                                  </p:stCondLst>
                                  <p:childTnLst>
                                    <p:animEffect transition="out" filter="blinds(horizontal)">
                                      <p:cBhvr>
                                        <p:cTn id="6" dur="500"/>
                                        <p:tgtEl>
                                          <p:spTgt spid="5"/>
                                        </p:tgtEl>
                                      </p:cBhvr>
                                    </p:animEffect>
                                    <p:set>
                                      <p:cBhvr>
                                        <p:cTn id="7" dur="1" fill="hold">
                                          <p:stCondLst>
                                            <p:cond delay="499"/>
                                          </p:stCondLst>
                                        </p:cTn>
                                        <p:tgtEl>
                                          <p:spTgt spid="5"/>
                                        </p:tgtEl>
                                        <p:attrNameLst>
                                          <p:attrName>style.visibility</p:attrName>
                                        </p:attrNameLst>
                                      </p:cBhvr>
                                      <p:to>
                                        <p:strVal val="hidden"/>
                                      </p:to>
                                    </p:set>
                                  </p:childTnLst>
                                </p:cTn>
                              </p:par>
                              <p:par>
                                <p:cTn id="8" presetID="3" presetClass="exit" presetSubtype="10" fill="hold" grpId="0" nodeType="withEffect">
                                  <p:stCondLst>
                                    <p:cond delay="0"/>
                                  </p:stCondLst>
                                  <p:childTnLst>
                                    <p:animEffect transition="out" filter="blinds(horizontal)">
                                      <p:cBhvr>
                                        <p:cTn id="9" dur="500"/>
                                        <p:tgtEl>
                                          <p:spTgt spid="7"/>
                                        </p:tgtEl>
                                      </p:cBhvr>
                                    </p:animEffect>
                                    <p:set>
                                      <p:cBhvr>
                                        <p:cTn id="10" dur="1" fill="hold">
                                          <p:stCondLst>
                                            <p:cond delay="499"/>
                                          </p:stCondLst>
                                        </p:cTn>
                                        <p:tgtEl>
                                          <p:spTgt spid="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animBg="1"/>
      <p:bldP spid="5" grpId="1" animBg="1"/>
      <p:bldP spid="7" grpId="1"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1"/>
          <p:cNvPicPr>
            <a:picLocks noChangeAspect="1"/>
          </p:cNvPicPr>
          <p:nvPr/>
        </p:nvPicPr>
        <p:blipFill>
          <a:blip r:embed="rId1" cstate="print">
            <a:extLst>
              <a:ext uri="{28A0092B-C50C-407E-A947-70E740481C1C}">
                <a14:useLocalDpi xmlns:a14="http://schemas.microsoft.com/office/drawing/2010/main" val="0"/>
              </a:ext>
            </a:extLst>
          </a:blip>
          <a:srcRect/>
          <a:stretch>
            <a:fillRect/>
          </a:stretch>
        </p:blipFill>
        <p:spPr bwMode="auto">
          <a:xfrm>
            <a:off x="0" y="0"/>
            <a:ext cx="18002250" cy="10117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411" name="Text Box 4"/>
          <p:cNvSpPr txBox="1">
            <a:spLocks noChangeArrowheads="1"/>
          </p:cNvSpPr>
          <p:nvPr/>
        </p:nvSpPr>
        <p:spPr bwMode="auto">
          <a:xfrm>
            <a:off x="2760663" y="2024063"/>
            <a:ext cx="12714287" cy="1035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34965" tIns="67483" rIns="134965" bIns="67483">
            <a:spAutoFit/>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spcBef>
                <a:spcPct val="50000"/>
              </a:spcBef>
            </a:pPr>
            <a:endParaRPr lang="fr-LU" altLang="vi-VN" sz="5900" b="1">
              <a:latin typeface="VNI-Times" pitchFamily="2" charset="0"/>
            </a:endParaRPr>
          </a:p>
        </p:txBody>
      </p:sp>
      <p:sp>
        <p:nvSpPr>
          <p:cNvPr id="17412" name="Text Box 5"/>
          <p:cNvSpPr txBox="1">
            <a:spLocks noChangeArrowheads="1"/>
          </p:cNvSpPr>
          <p:nvPr/>
        </p:nvSpPr>
        <p:spPr bwMode="auto">
          <a:xfrm>
            <a:off x="2025650" y="5357813"/>
            <a:ext cx="13501688" cy="1044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34965" tIns="67483" rIns="134965" bIns="67483">
            <a:spAutoFit/>
          </a:bodyPr>
          <a:lstStyle>
            <a:lvl1pPr marL="342900" indent="-342900"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just" eaLnBrk="1" hangingPunct="1">
              <a:spcBef>
                <a:spcPct val="50000"/>
              </a:spcBef>
            </a:pPr>
            <a:r>
              <a:rPr lang="fr-LU" altLang="vi-VN" sz="5900" b="1">
                <a:solidFill>
                  <a:srgbClr val="000099"/>
                </a:solidFill>
                <a:latin typeface="VNI-Times" pitchFamily="2" charset="0"/>
              </a:rPr>
              <a:t>   </a:t>
            </a:r>
            <a:endParaRPr lang="fr-LU" altLang="vi-VN" sz="5300" b="1">
              <a:solidFill>
                <a:srgbClr val="000099"/>
              </a:solidFill>
              <a:latin typeface="VNI-Times" pitchFamily="2" charset="0"/>
            </a:endParaRPr>
          </a:p>
        </p:txBody>
      </p:sp>
      <p:sp>
        <p:nvSpPr>
          <p:cNvPr id="17418" name="Text Box 10"/>
          <p:cNvSpPr txBox="1">
            <a:spLocks noChangeArrowheads="1"/>
          </p:cNvSpPr>
          <p:nvPr/>
        </p:nvSpPr>
        <p:spPr bwMode="auto">
          <a:xfrm>
            <a:off x="923925" y="2024063"/>
            <a:ext cx="9723438" cy="4468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34965" tIns="67483" rIns="134965" bIns="67483">
            <a:spAutoFit/>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ctr">
              <a:spcBef>
                <a:spcPct val="20000"/>
              </a:spcBef>
              <a:buFontTx/>
              <a:buChar char="•"/>
            </a:pPr>
            <a:r>
              <a:rPr lang="en-US" altLang="en-US" sz="8800" b="1" u="sng">
                <a:solidFill>
                  <a:srgbClr val="FF0000"/>
                </a:solidFill>
                <a:latin typeface="Times New Roman" panose="02020603050405020304" pitchFamily="18" charset="0"/>
                <a:ea typeface="SimSun" panose="02010600030101010101" pitchFamily="2" charset="-122"/>
                <a:cs typeface="Times New Roman" panose="02020603050405020304" pitchFamily="18" charset="0"/>
              </a:rPr>
              <a:t>  </a:t>
            </a:r>
            <a:r>
              <a:rPr lang="vi-VN" altLang="en-US" sz="8800" b="1" u="sng">
                <a:solidFill>
                  <a:srgbClr val="FF0000"/>
                </a:solidFill>
                <a:latin typeface="Times New Roman" panose="02020603050405020304" pitchFamily="18" charset="0"/>
                <a:ea typeface="SimSun" panose="02010600030101010101" pitchFamily="2" charset="-122"/>
                <a:cs typeface="Times New Roman" panose="02020603050405020304" pitchFamily="18" charset="0"/>
              </a:rPr>
              <a:t>HOẠT ĐỘNG </a:t>
            </a:r>
            <a:r>
              <a:rPr lang="en-US" altLang="en-US" sz="8800" b="1" u="sng">
                <a:solidFill>
                  <a:srgbClr val="FF0000"/>
                </a:solidFill>
                <a:latin typeface="Times New Roman" panose="02020603050405020304" pitchFamily="18" charset="0"/>
                <a:ea typeface="SimSun" panose="02010600030101010101" pitchFamily="2" charset="-122"/>
                <a:cs typeface="Times New Roman" panose="02020603050405020304" pitchFamily="18" charset="0"/>
              </a:rPr>
              <a:t>2:</a:t>
            </a:r>
            <a:endParaRPr lang="vi-VN" altLang="en-US" sz="8800" b="1" u="sng">
              <a:solidFill>
                <a:srgbClr val="FF0000"/>
              </a:solidFill>
              <a:latin typeface="Times New Roman" panose="02020603050405020304" pitchFamily="18" charset="0"/>
              <a:ea typeface="SimSun" panose="02010600030101010101" pitchFamily="2" charset="-122"/>
              <a:cs typeface="Times New Roman" panose="02020603050405020304" pitchFamily="18" charset="0"/>
            </a:endParaRPr>
          </a:p>
          <a:p>
            <a:pPr algn="ctr">
              <a:spcBef>
                <a:spcPct val="20000"/>
              </a:spcBef>
              <a:buFont typeface="Arial" panose="020B0604020202020204" pitchFamily="34" charset="0"/>
              <a:buNone/>
            </a:pPr>
            <a:r>
              <a:rPr lang="en-US" altLang="en-US" sz="8800" b="1">
                <a:solidFill>
                  <a:srgbClr val="0000FF"/>
                </a:solidFill>
                <a:latin typeface="Times New Roman" panose="02020603050405020304" pitchFamily="18" charset="0"/>
                <a:cs typeface="Times New Roman" panose="02020603050405020304" pitchFamily="18" charset="0"/>
              </a:rPr>
              <a:t>Thiệt hại do bão gây ra.</a:t>
            </a:r>
            <a:endParaRPr lang="en-US" altLang="vi-VN" sz="8800">
              <a:solidFill>
                <a:srgbClr val="0000FF"/>
              </a:solidFill>
              <a:latin typeface="Times New Roman" panose="02020603050405020304" pitchFamily="18" charset="0"/>
              <a:cs typeface="Times New Roman" panose="02020603050405020304" pitchFamily="18" charset="0"/>
            </a:endParaRPr>
          </a:p>
        </p:txBody>
      </p:sp>
    </p:spTree>
    <p:custDataLst>
      <p:tags r:id="rId2"/>
    </p:custDataLst>
  </p:cSld>
  <p:clrMapOvr>
    <a:masterClrMapping/>
  </p:clrMapOvr>
  <p:transition spd="slow" advTm="7633">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iterate type="lt">
                                    <p:tmAbs val="75"/>
                                  </p:iterate>
                                  <p:childTnLst>
                                    <p:set>
                                      <p:cBhvr>
                                        <p:cTn id="6" dur="1" fill="hold">
                                          <p:stCondLst>
                                            <p:cond delay="74"/>
                                          </p:stCondLst>
                                        </p:cTn>
                                        <p:tgtEl>
                                          <p:spTgt spid="174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418" grpId="0" autoUpdateAnimBg="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2" descr="C:\Documents and Settings\Administrator\My Documents\My Music\Baolu-cf9d6.jpg"/>
          <p:cNvPicPr>
            <a:picLocks noChangeAspect="1" noChangeArrowheads="1"/>
          </p:cNvPicPr>
          <p:nvPr/>
        </p:nvPicPr>
        <p:blipFill>
          <a:blip r:embed="rId1" cstate="print">
            <a:extLst>
              <a:ext uri="{28A0092B-C50C-407E-A947-70E740481C1C}">
                <a14:useLocalDpi xmlns:a14="http://schemas.microsoft.com/office/drawing/2010/main" val="0"/>
              </a:ext>
            </a:extLst>
          </a:blip>
          <a:srcRect/>
          <a:stretch>
            <a:fillRect/>
          </a:stretch>
        </p:blipFill>
        <p:spPr bwMode="auto">
          <a:xfrm>
            <a:off x="561975" y="898525"/>
            <a:ext cx="7764463" cy="5508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459" name="Picture 2" descr="C:\Documents and Settings\Administrator\My Documents\My Music\1_lut_s13.10.15-263.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113838" y="2473325"/>
            <a:ext cx="8077200" cy="5619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508" name="Rectangle 1"/>
          <p:cNvSpPr>
            <a:spLocks noChangeArrowheads="1"/>
          </p:cNvSpPr>
          <p:nvPr/>
        </p:nvSpPr>
        <p:spPr bwMode="auto">
          <a:xfrm>
            <a:off x="1549559" y="6762750"/>
            <a:ext cx="5449570" cy="1981200"/>
          </a:xfrm>
          <a:prstGeom prst="rect">
            <a:avLst/>
          </a:prstGeom>
          <a:solidFill>
            <a:schemeClr val="bg2">
              <a:lumMod val="90000"/>
            </a:schemeClr>
          </a:solidFill>
          <a:ln>
            <a:noFill/>
          </a:ln>
        </p:spPr>
        <p:txBody>
          <a:bodyPr wrap="none" lIns="134965" tIns="67483" rIns="134965" bIns="67483">
            <a:spAutoFit/>
          </a:bodyPr>
          <a:lstStyle/>
          <a:p>
            <a:pPr algn="ctr">
              <a:spcBef>
                <a:spcPct val="50000"/>
              </a:spcBef>
              <a:defRPr/>
            </a:pPr>
            <a:r>
              <a:rPr lang="en-US" altLang="en-US" sz="4800" b="1">
                <a:solidFill>
                  <a:srgbClr val="FF0000"/>
                </a:solidFill>
                <a:latin typeface="Times New Roman" panose="02020603050405020304" pitchFamily="18" charset="0"/>
              </a:rPr>
              <a:t>Nhà cửa chìm trong</a:t>
            </a:r>
            <a:endParaRPr lang="en-US" altLang="en-US" sz="4800" b="1">
              <a:solidFill>
                <a:srgbClr val="FF0000"/>
              </a:solidFill>
              <a:latin typeface="Times New Roman" panose="02020603050405020304" pitchFamily="18" charset="0"/>
            </a:endParaRPr>
          </a:p>
          <a:p>
            <a:pPr algn="ctr">
              <a:spcBef>
                <a:spcPct val="50000"/>
              </a:spcBef>
              <a:defRPr/>
            </a:pPr>
            <a:r>
              <a:rPr lang="en-US" altLang="en-US" sz="4800" b="1">
                <a:solidFill>
                  <a:srgbClr val="FF0000"/>
                </a:solidFill>
                <a:latin typeface="Times New Roman" panose="02020603050405020304" pitchFamily="18" charset="0"/>
              </a:rPr>
              <a:t> biển nước</a:t>
            </a:r>
            <a:endParaRPr lang="en-US" altLang="en-US" sz="4800" b="1">
              <a:solidFill>
                <a:srgbClr val="FF0000"/>
              </a:solidFill>
              <a:latin typeface="Times New Roman" panose="02020603050405020304" pitchFamily="18" charset="0"/>
            </a:endParaRPr>
          </a:p>
        </p:txBody>
      </p:sp>
    </p:spTree>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6" descr="Tháp truyền hình ở TP Nam Định đổ sập. Ảnh: Trọng Nghiệp."/>
          <p:cNvPicPr>
            <a:picLocks noChangeAspect="1" noChangeArrowheads="1"/>
          </p:cNvPicPr>
          <p:nvPr/>
        </p:nvPicPr>
        <p:blipFill>
          <a:blip r:embed="rId1" cstate="print">
            <a:extLst>
              <a:ext uri="{28A0092B-C50C-407E-A947-70E740481C1C}">
                <a14:useLocalDpi xmlns:a14="http://schemas.microsoft.com/office/drawing/2010/main" val="0"/>
              </a:ext>
            </a:extLst>
          </a:blip>
          <a:srcRect/>
          <a:stretch>
            <a:fillRect/>
          </a:stretch>
        </p:blipFill>
        <p:spPr bwMode="auto">
          <a:xfrm>
            <a:off x="9113838" y="1798638"/>
            <a:ext cx="8439150" cy="6969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483" name="Picture 8" descr="5"/>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49263" y="787400"/>
            <a:ext cx="8226425" cy="6608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1"/>
          <p:cNvSpPr>
            <a:spLocks noChangeArrowheads="1"/>
          </p:cNvSpPr>
          <p:nvPr/>
        </p:nvSpPr>
        <p:spPr bwMode="auto">
          <a:xfrm>
            <a:off x="1905794" y="8093075"/>
            <a:ext cx="5184775" cy="873125"/>
          </a:xfrm>
          <a:prstGeom prst="rect">
            <a:avLst/>
          </a:prstGeom>
          <a:solidFill>
            <a:schemeClr val="bg2">
              <a:lumMod val="90000"/>
            </a:schemeClr>
          </a:solidFill>
          <a:ln>
            <a:noFill/>
          </a:ln>
        </p:spPr>
        <p:txBody>
          <a:bodyPr wrap="none" lIns="134965" tIns="67483" rIns="134965" bIns="67483">
            <a:spAutoFit/>
          </a:bodyPr>
          <a:lstStyle/>
          <a:p>
            <a:pPr algn="ctr">
              <a:spcBef>
                <a:spcPct val="50000"/>
              </a:spcBef>
              <a:defRPr/>
            </a:pPr>
            <a:r>
              <a:rPr lang="en-US" altLang="en-US" sz="4800" b="1">
                <a:solidFill>
                  <a:srgbClr val="FF0000"/>
                </a:solidFill>
                <a:latin typeface="Times New Roman" panose="02020603050405020304" pitchFamily="18" charset="0"/>
              </a:rPr>
              <a:t>Hư hại đường điện</a:t>
            </a:r>
            <a:endParaRPr lang="en-US" altLang="en-US" sz="4800" b="1">
              <a:solidFill>
                <a:srgbClr val="FF0000"/>
              </a:solidFill>
              <a:latin typeface="Times New Roman" panose="02020603050405020304" pitchFamily="18" charset="0"/>
            </a:endParaRPr>
          </a:p>
        </p:txBody>
      </p:sp>
    </p:spTree>
  </p:cSld>
  <p:clrMapOvr>
    <a:masterClrMapping/>
  </p:clrMapOvr>
  <p:transition spd="slow"/>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Picture 3" descr="Tac hai cua bao(2)"/>
          <p:cNvPicPr>
            <a:picLocks noChangeAspect="1" noChangeArrowheads="1"/>
          </p:cNvPicPr>
          <p:nvPr/>
        </p:nvPicPr>
        <p:blipFill>
          <a:blip r:embed="rId1" cstate="print">
            <a:extLst>
              <a:ext uri="{28A0092B-C50C-407E-A947-70E740481C1C}">
                <a14:useLocalDpi xmlns:a14="http://schemas.microsoft.com/office/drawing/2010/main" val="0"/>
              </a:ext>
            </a:extLst>
          </a:blip>
          <a:srcRect/>
          <a:stretch>
            <a:fillRect/>
          </a:stretch>
        </p:blipFill>
        <p:spPr bwMode="auto">
          <a:xfrm>
            <a:off x="1462088" y="1011238"/>
            <a:ext cx="7539037" cy="5616575"/>
          </a:xfrm>
          <a:prstGeom prst="rect">
            <a:avLst/>
          </a:prstGeom>
          <a:noFill/>
          <a:ln w="28575">
            <a:solidFill>
              <a:srgbClr val="0000FF"/>
            </a:solidFill>
            <a:miter lim="800000"/>
            <a:headEnd/>
            <a:tailEnd/>
          </a:ln>
          <a:extLst>
            <a:ext uri="{909E8E84-426E-40DD-AFC4-6F175D3DCCD1}">
              <a14:hiddenFill xmlns:a14="http://schemas.microsoft.com/office/drawing/2010/main">
                <a:solidFill>
                  <a:srgbClr val="FFFFFF"/>
                </a:solidFill>
              </a14:hiddenFill>
            </a:ext>
          </a:extLst>
        </p:spPr>
      </p:pic>
      <p:pic>
        <p:nvPicPr>
          <p:cNvPr id="21507" name="Picture 5" descr="HouseDestroy400"/>
          <p:cNvPicPr>
            <a:picLocks noChangeAspect="1" noChangeArrowheads="1"/>
          </p:cNvPicPr>
          <p:nvPr/>
        </p:nvPicPr>
        <p:blipFill>
          <a:blip r:embed="rId2" cstate="print">
            <a:lum bright="6000"/>
            <a:extLst>
              <a:ext uri="{28A0092B-C50C-407E-A947-70E740481C1C}">
                <a14:useLocalDpi xmlns:a14="http://schemas.microsoft.com/office/drawing/2010/main" val="0"/>
              </a:ext>
            </a:extLst>
          </a:blip>
          <a:srcRect/>
          <a:stretch>
            <a:fillRect/>
          </a:stretch>
        </p:blipFill>
        <p:spPr bwMode="auto">
          <a:xfrm>
            <a:off x="9450388" y="2809875"/>
            <a:ext cx="7877175" cy="5837238"/>
          </a:xfrm>
          <a:prstGeom prst="rect">
            <a:avLst/>
          </a:prstGeom>
          <a:noFill/>
          <a:ln w="76200" cmpd="tri">
            <a:solidFill>
              <a:srgbClr val="FFFF00"/>
            </a:solidFill>
            <a:miter lim="800000"/>
            <a:headEnd/>
            <a:tailEnd/>
          </a:ln>
          <a:extLst>
            <a:ext uri="{909E8E84-426E-40DD-AFC4-6F175D3DCCD1}">
              <a14:hiddenFill xmlns:a14="http://schemas.microsoft.com/office/drawing/2010/main">
                <a:solidFill>
                  <a:srgbClr val="FFFFFF"/>
                </a:solidFill>
              </a14:hiddenFill>
            </a:ext>
          </a:extLst>
        </p:spPr>
      </p:pic>
      <p:sp>
        <p:nvSpPr>
          <p:cNvPr id="5" name="Rectangle 1"/>
          <p:cNvSpPr>
            <a:spLocks noChangeArrowheads="1"/>
          </p:cNvSpPr>
          <p:nvPr/>
        </p:nvSpPr>
        <p:spPr bwMode="auto">
          <a:xfrm>
            <a:off x="1842611" y="8106410"/>
            <a:ext cx="6777990" cy="965200"/>
          </a:xfrm>
          <a:prstGeom prst="rect">
            <a:avLst/>
          </a:prstGeom>
          <a:solidFill>
            <a:schemeClr val="bg2">
              <a:lumMod val="90000"/>
            </a:schemeClr>
          </a:solidFill>
          <a:ln>
            <a:noFill/>
          </a:ln>
        </p:spPr>
        <p:txBody>
          <a:bodyPr wrap="none" lIns="134965" tIns="67483" rIns="134965" bIns="67483">
            <a:spAutoFit/>
          </a:bodyPr>
          <a:lstStyle/>
          <a:p>
            <a:pPr algn="ctr">
              <a:spcBef>
                <a:spcPct val="50000"/>
              </a:spcBef>
              <a:defRPr/>
            </a:pPr>
            <a:r>
              <a:rPr lang="en-US" altLang="en-US" sz="5400" b="1">
                <a:solidFill>
                  <a:srgbClr val="FF0000"/>
                </a:solidFill>
                <a:latin typeface="Times New Roman" panose="02020603050405020304" pitchFamily="18" charset="0"/>
              </a:rPr>
              <a:t>Cây cối, nhà cửa bị đổ</a:t>
            </a:r>
            <a:endParaRPr lang="en-US" altLang="en-US" sz="5400" b="1">
              <a:solidFill>
                <a:srgbClr val="FF0000"/>
              </a:solidFill>
              <a:latin typeface="Times New Roman" panose="02020603050405020304" pitchFamily="18" charset="0"/>
            </a:endParaRPr>
          </a:p>
        </p:txBody>
      </p:sp>
    </p:spTree>
  </p:cSld>
  <p:clrMapOvr>
    <a:masterClrMapping/>
  </p:clrMapOvr>
  <p:transition spd="slow"/>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2" descr="4193023_p9280229_houses_flooded400[1]"/>
          <p:cNvPicPr>
            <a:picLocks noGrp="1" noChangeAspect="1" noChangeArrowheads="1"/>
          </p:cNvPicPr>
          <p:nvPr>
            <p:ph/>
          </p:nvPr>
        </p:nvPicPr>
        <p:blipFill>
          <a:blip r:embed="rId1" cstate="print">
            <a:extLst>
              <a:ext uri="{28A0092B-C50C-407E-A947-70E740481C1C}">
                <a14:useLocalDpi xmlns:a14="http://schemas.microsoft.com/office/drawing/2010/main" val="0"/>
              </a:ext>
            </a:extLst>
          </a:blip>
          <a:srcRect/>
          <a:stretch>
            <a:fillRect/>
          </a:stretch>
        </p:blipFill>
        <p:spPr>
          <a:xfrm>
            <a:off x="0" y="0"/>
            <a:ext cx="18002250" cy="10117138"/>
          </a:xfrm>
          <a:noFill/>
        </p:spPr>
      </p:pic>
      <p:sp>
        <p:nvSpPr>
          <p:cNvPr id="20483" name="Text Box 3"/>
          <p:cNvSpPr txBox="1">
            <a:spLocks noChangeArrowheads="1"/>
          </p:cNvSpPr>
          <p:nvPr/>
        </p:nvSpPr>
        <p:spPr bwMode="auto">
          <a:xfrm>
            <a:off x="6638925" y="9020810"/>
            <a:ext cx="6750050" cy="990600"/>
          </a:xfrm>
          <a:prstGeom prst="rect">
            <a:avLst/>
          </a:prstGeom>
          <a:solidFill>
            <a:schemeClr val="tx1"/>
          </a:solid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60678" tIns="80339" rIns="160678" bIns="80339">
            <a:spAutoFit/>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ctr" eaLnBrk="1" hangingPunct="1">
              <a:spcBef>
                <a:spcPct val="50000"/>
              </a:spcBef>
            </a:pPr>
            <a:r>
              <a:rPr lang="vi-VN" altLang="en-US" sz="5400" b="1">
                <a:solidFill>
                  <a:srgbClr val="FF0000"/>
                </a:solidFill>
                <a:latin typeface="Times New Roman" panose="02020603050405020304" pitchFamily="18" charset="0"/>
                <a:cs typeface="Times New Roman" panose="02020603050405020304" pitchFamily="18" charset="0"/>
              </a:rPr>
              <a:t>Đường xá ngập lụt</a:t>
            </a:r>
            <a:endParaRPr lang="vi-VN" altLang="en-US" sz="5400" b="1">
              <a:solidFill>
                <a:srgbClr val="FF0000"/>
              </a:solidFill>
              <a:latin typeface="Times New Roman" panose="02020603050405020304" pitchFamily="18" charset="0"/>
              <a:cs typeface="Times New Roman" panose="02020603050405020304" pitchFamily="18" charset="0"/>
            </a:endParaRPr>
          </a:p>
        </p:txBody>
      </p:sp>
    </p:spTree>
  </p:cSld>
  <p:clrMapOvr>
    <a:masterClrMapping/>
  </p:clrMapOvr>
  <p:transition advClick="0" advTm="5000">
    <p:diamon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20482"/>
                                        </p:tgtEl>
                                        <p:attrNameLst>
                                          <p:attrName>style.visibility</p:attrName>
                                        </p:attrNameLst>
                                      </p:cBhvr>
                                      <p:to>
                                        <p:strVal val="visible"/>
                                      </p:to>
                                    </p:set>
                                    <p:animEffect transition="in" filter="fade">
                                      <p:cBhvr>
                                        <p:cTn id="7" dur="2000"/>
                                        <p:tgtEl>
                                          <p:spTgt spid="2048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0483"/>
                                        </p:tgtEl>
                                        <p:attrNameLst>
                                          <p:attrName>style.visibility</p:attrName>
                                        </p:attrNameLst>
                                      </p:cBhvr>
                                      <p:to>
                                        <p:strVal val="visible"/>
                                      </p:to>
                                    </p:set>
                                    <p:animEffect transition="in" filter="fade">
                                      <p:cBhvr>
                                        <p:cTn id="10" dur="2000"/>
                                        <p:tgtEl>
                                          <p:spTgt spid="2048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483" grpId="0" bldLvl="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Picture 2" descr="4193041_p9280235-dam_colapsed400[1]"/>
          <p:cNvPicPr>
            <a:picLocks noGrp="1" noChangeAspect="1" noChangeArrowheads="1"/>
          </p:cNvPicPr>
          <p:nvPr>
            <p:ph/>
          </p:nvPr>
        </p:nvPicPr>
        <p:blipFill>
          <a:blip r:embed="rId1" cstate="print">
            <a:extLst>
              <a:ext uri="{28A0092B-C50C-407E-A947-70E740481C1C}">
                <a14:useLocalDpi xmlns:a14="http://schemas.microsoft.com/office/drawing/2010/main" val="0"/>
              </a:ext>
            </a:extLst>
          </a:blip>
          <a:srcRect/>
          <a:stretch>
            <a:fillRect/>
          </a:stretch>
        </p:blipFill>
        <p:spPr>
          <a:xfrm>
            <a:off x="0" y="0"/>
            <a:ext cx="18002250" cy="10117138"/>
          </a:xfrm>
          <a:noFill/>
        </p:spPr>
      </p:pic>
      <p:sp>
        <p:nvSpPr>
          <p:cNvPr id="21507" name="Text Box 3"/>
          <p:cNvSpPr txBox="1">
            <a:spLocks noChangeArrowheads="1"/>
          </p:cNvSpPr>
          <p:nvPr/>
        </p:nvSpPr>
        <p:spPr bwMode="auto">
          <a:xfrm>
            <a:off x="6029325" y="9033510"/>
            <a:ext cx="6445250" cy="1083310"/>
          </a:xfrm>
          <a:prstGeom prst="rect">
            <a:avLst/>
          </a:prstGeom>
          <a:solidFill>
            <a:schemeClr val="tx1"/>
          </a:solid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60678" tIns="80339" rIns="160678" bIns="80339">
            <a:spAutoFit/>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ctr" eaLnBrk="1" hangingPunct="1">
              <a:spcBef>
                <a:spcPct val="50000"/>
              </a:spcBef>
            </a:pPr>
            <a:r>
              <a:rPr lang="vi-VN" altLang="en-US" sz="6000" b="1">
                <a:solidFill>
                  <a:srgbClr val="FF0000"/>
                </a:solidFill>
                <a:latin typeface="Times New Roman" panose="02020603050405020304" pitchFamily="18" charset="0"/>
                <a:cs typeface="Times New Roman" panose="02020603050405020304" pitchFamily="18" charset="0"/>
              </a:rPr>
              <a:t>Hệ thống đê vỡ</a:t>
            </a:r>
            <a:endParaRPr lang="vi-VN" altLang="en-US" sz="6000" b="1">
              <a:solidFill>
                <a:srgbClr val="FF0000"/>
              </a:solidFill>
              <a:latin typeface="Times New Roman" panose="02020603050405020304" pitchFamily="18" charset="0"/>
              <a:cs typeface="Times New Roman" panose="02020603050405020304" pitchFamily="18" charset="0"/>
            </a:endParaRPr>
          </a:p>
        </p:txBody>
      </p:sp>
    </p:spTree>
  </p:cSld>
  <p:clrMapOvr>
    <a:masterClrMapping/>
  </p:clrMapOvr>
  <p:transition advClick="0" advTm="5000">
    <p:cove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0" presetClass="entr" presetSubtype="0" decel="100000" fill="hold" nodeType="afterEffect">
                                  <p:stCondLst>
                                    <p:cond delay="0"/>
                                  </p:stCondLst>
                                  <p:childTnLst>
                                    <p:set>
                                      <p:cBhvr>
                                        <p:cTn id="6" dur="1" fill="hold">
                                          <p:stCondLst>
                                            <p:cond delay="0"/>
                                          </p:stCondLst>
                                        </p:cTn>
                                        <p:tgtEl>
                                          <p:spTgt spid="21506"/>
                                        </p:tgtEl>
                                        <p:attrNameLst>
                                          <p:attrName>style.visibility</p:attrName>
                                        </p:attrNameLst>
                                      </p:cBhvr>
                                      <p:to>
                                        <p:strVal val="visible"/>
                                      </p:to>
                                    </p:set>
                                    <p:anim calcmode="lin" valueType="num">
                                      <p:cBhvr>
                                        <p:cTn id="7" dur="1000" fill="hold"/>
                                        <p:tgtEl>
                                          <p:spTgt spid="21506"/>
                                        </p:tgtEl>
                                        <p:attrNameLst>
                                          <p:attrName>ppt_w</p:attrName>
                                        </p:attrNameLst>
                                      </p:cBhvr>
                                      <p:tavLst>
                                        <p:tav tm="0">
                                          <p:val>
                                            <p:strVal val="#ppt_w+.3"/>
                                          </p:val>
                                        </p:tav>
                                        <p:tav tm="100000">
                                          <p:val>
                                            <p:strVal val="#ppt_w"/>
                                          </p:val>
                                        </p:tav>
                                      </p:tavLst>
                                    </p:anim>
                                    <p:anim calcmode="lin" valueType="num">
                                      <p:cBhvr>
                                        <p:cTn id="8" dur="1000" fill="hold"/>
                                        <p:tgtEl>
                                          <p:spTgt spid="21506"/>
                                        </p:tgtEl>
                                        <p:attrNameLst>
                                          <p:attrName>ppt_h</p:attrName>
                                        </p:attrNameLst>
                                      </p:cBhvr>
                                      <p:tavLst>
                                        <p:tav tm="0">
                                          <p:val>
                                            <p:strVal val="#ppt_h"/>
                                          </p:val>
                                        </p:tav>
                                        <p:tav tm="100000">
                                          <p:val>
                                            <p:strVal val="#ppt_h"/>
                                          </p:val>
                                        </p:tav>
                                      </p:tavLst>
                                    </p:anim>
                                    <p:animEffect transition="in" filter="fade">
                                      <p:cBhvr>
                                        <p:cTn id="9" dur="1000"/>
                                        <p:tgtEl>
                                          <p:spTgt spid="21506"/>
                                        </p:tgtEl>
                                      </p:cBhvr>
                                    </p:animEffect>
                                  </p:childTnLst>
                                </p:cTn>
                              </p:par>
                              <p:par>
                                <p:cTn id="10" presetID="50" presetClass="entr" presetSubtype="0" decel="100000" fill="hold" grpId="0" nodeType="withEffect">
                                  <p:stCondLst>
                                    <p:cond delay="0"/>
                                  </p:stCondLst>
                                  <p:childTnLst>
                                    <p:set>
                                      <p:cBhvr>
                                        <p:cTn id="11" dur="1" fill="hold">
                                          <p:stCondLst>
                                            <p:cond delay="0"/>
                                          </p:stCondLst>
                                        </p:cTn>
                                        <p:tgtEl>
                                          <p:spTgt spid="21507"/>
                                        </p:tgtEl>
                                        <p:attrNameLst>
                                          <p:attrName>style.visibility</p:attrName>
                                        </p:attrNameLst>
                                      </p:cBhvr>
                                      <p:to>
                                        <p:strVal val="visible"/>
                                      </p:to>
                                    </p:set>
                                    <p:anim calcmode="lin" valueType="num">
                                      <p:cBhvr>
                                        <p:cTn id="12" dur="1000" fill="hold"/>
                                        <p:tgtEl>
                                          <p:spTgt spid="21507"/>
                                        </p:tgtEl>
                                        <p:attrNameLst>
                                          <p:attrName>ppt_w</p:attrName>
                                        </p:attrNameLst>
                                      </p:cBhvr>
                                      <p:tavLst>
                                        <p:tav tm="0">
                                          <p:val>
                                            <p:strVal val="#ppt_w+.3"/>
                                          </p:val>
                                        </p:tav>
                                        <p:tav tm="100000">
                                          <p:val>
                                            <p:strVal val="#ppt_w"/>
                                          </p:val>
                                        </p:tav>
                                      </p:tavLst>
                                    </p:anim>
                                    <p:anim calcmode="lin" valueType="num">
                                      <p:cBhvr>
                                        <p:cTn id="13" dur="1000" fill="hold"/>
                                        <p:tgtEl>
                                          <p:spTgt spid="21507"/>
                                        </p:tgtEl>
                                        <p:attrNameLst>
                                          <p:attrName>ppt_h</p:attrName>
                                        </p:attrNameLst>
                                      </p:cBhvr>
                                      <p:tavLst>
                                        <p:tav tm="0">
                                          <p:val>
                                            <p:strVal val="#ppt_h"/>
                                          </p:val>
                                        </p:tav>
                                        <p:tav tm="100000">
                                          <p:val>
                                            <p:strVal val="#ppt_h"/>
                                          </p:val>
                                        </p:tav>
                                      </p:tavLst>
                                    </p:anim>
                                    <p:animEffect transition="in" filter="fade">
                                      <p:cBhvr>
                                        <p:cTn id="14" dur="1000"/>
                                        <p:tgtEl>
                                          <p:spTgt spid="2150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507" grpId="0" bldLvl="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Picture 2" descr="baolutmienbac2[1]"/>
          <p:cNvPicPr>
            <a:picLocks noGrp="1" noChangeAspect="1" noChangeArrowheads="1"/>
          </p:cNvPicPr>
          <p:nvPr>
            <p:ph/>
          </p:nvPr>
        </p:nvPicPr>
        <p:blipFill>
          <a:blip r:embed="rId1" cstate="print">
            <a:extLst>
              <a:ext uri="{28A0092B-C50C-407E-A947-70E740481C1C}">
                <a14:useLocalDpi xmlns:a14="http://schemas.microsoft.com/office/drawing/2010/main" val="0"/>
              </a:ext>
            </a:extLst>
          </a:blip>
          <a:srcRect/>
          <a:stretch>
            <a:fillRect/>
          </a:stretch>
        </p:blipFill>
        <p:spPr>
          <a:xfrm>
            <a:off x="0" y="-123190"/>
            <a:ext cx="18002250" cy="10117138"/>
          </a:xfrm>
          <a:noFill/>
        </p:spPr>
      </p:pic>
      <p:sp>
        <p:nvSpPr>
          <p:cNvPr id="22531" name="Text Box 3"/>
          <p:cNvSpPr txBox="1">
            <a:spLocks noChangeArrowheads="1"/>
          </p:cNvSpPr>
          <p:nvPr/>
        </p:nvSpPr>
        <p:spPr bwMode="auto">
          <a:xfrm>
            <a:off x="5114925" y="8792210"/>
            <a:ext cx="7940040" cy="898525"/>
          </a:xfrm>
          <a:prstGeom prst="rect">
            <a:avLst/>
          </a:prstGeom>
          <a:solidFill>
            <a:schemeClr val="tx1"/>
          </a:solid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60678" tIns="80339" rIns="160678" bIns="80339">
            <a:spAutoFit/>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spcBef>
                <a:spcPct val="50000"/>
              </a:spcBef>
            </a:pPr>
            <a:r>
              <a:rPr lang="vi-VN" altLang="en-US" sz="4800" b="1">
                <a:solidFill>
                  <a:srgbClr val="FF0000"/>
                </a:solidFill>
                <a:effectLst/>
                <a:latin typeface="Times New Roman" panose="02020603050405020304" pitchFamily="18" charset="0"/>
                <a:cs typeface="Times New Roman" panose="02020603050405020304" pitchFamily="18" charset="0"/>
              </a:rPr>
              <a:t>Đất đai, nhà cửa hư hại nặng</a:t>
            </a:r>
            <a:endParaRPr lang="vi-VN" altLang="en-US" sz="4800" b="1">
              <a:solidFill>
                <a:srgbClr val="FF0000"/>
              </a:solidFill>
              <a:effectLst/>
              <a:latin typeface="Times New Roman" panose="02020603050405020304" pitchFamily="18" charset="0"/>
              <a:cs typeface="Times New Roman" panose="02020603050405020304" pitchFamily="18" charset="0"/>
            </a:endParaRPr>
          </a:p>
        </p:txBody>
      </p:sp>
    </p:spTree>
  </p:cSld>
  <p:clrMapOvr>
    <a:masterClrMapping/>
  </p:clrMapOvr>
  <p:transition advClick="0" advTm="5000">
    <p:circl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afterEffect">
                                  <p:stCondLst>
                                    <p:cond delay="0"/>
                                  </p:stCondLst>
                                  <p:iterate type="lt">
                                    <p:tmPct val="5000"/>
                                  </p:iterate>
                                  <p:childTnLst>
                                    <p:set>
                                      <p:cBhvr>
                                        <p:cTn id="6" dur="1" fill="hold">
                                          <p:stCondLst>
                                            <p:cond delay="0"/>
                                          </p:stCondLst>
                                        </p:cTn>
                                        <p:tgtEl>
                                          <p:spTgt spid="22530"/>
                                        </p:tgtEl>
                                        <p:attrNameLst>
                                          <p:attrName>style.visibility</p:attrName>
                                        </p:attrNameLst>
                                      </p:cBhvr>
                                      <p:to>
                                        <p:strVal val="visible"/>
                                      </p:to>
                                    </p:set>
                                    <p:anim calcmode="lin" valueType="num">
                                      <p:cBhvr>
                                        <p:cTn id="7" dur="1000" fill="hold"/>
                                        <p:tgtEl>
                                          <p:spTgt spid="22530"/>
                                        </p:tgtEl>
                                        <p:attrNameLst>
                                          <p:attrName>ppt_w</p:attrName>
                                        </p:attrNameLst>
                                      </p:cBhvr>
                                      <p:tavLst>
                                        <p:tav tm="0">
                                          <p:val>
                                            <p:fltVal val="0"/>
                                          </p:val>
                                        </p:tav>
                                        <p:tav tm="100000">
                                          <p:val>
                                            <p:strVal val="#ppt_w"/>
                                          </p:val>
                                        </p:tav>
                                      </p:tavLst>
                                    </p:anim>
                                    <p:anim calcmode="lin" valueType="num">
                                      <p:cBhvr>
                                        <p:cTn id="8" dur="1000" fill="hold"/>
                                        <p:tgtEl>
                                          <p:spTgt spid="22530"/>
                                        </p:tgtEl>
                                        <p:attrNameLst>
                                          <p:attrName>ppt_h</p:attrName>
                                        </p:attrNameLst>
                                      </p:cBhvr>
                                      <p:tavLst>
                                        <p:tav tm="0">
                                          <p:val>
                                            <p:fltVal val="0"/>
                                          </p:val>
                                        </p:tav>
                                        <p:tav tm="100000">
                                          <p:val>
                                            <p:strVal val="#ppt_h"/>
                                          </p:val>
                                        </p:tav>
                                      </p:tavLst>
                                    </p:anim>
                                    <p:anim calcmode="lin" valueType="num">
                                      <p:cBhvr>
                                        <p:cTn id="9" dur="1000" fill="hold"/>
                                        <p:tgtEl>
                                          <p:spTgt spid="22530"/>
                                        </p:tgtEl>
                                        <p:attrNameLst>
                                          <p:attrName>style.rotation</p:attrName>
                                        </p:attrNameLst>
                                      </p:cBhvr>
                                      <p:tavLst>
                                        <p:tav tm="0">
                                          <p:val>
                                            <p:fltVal val="90"/>
                                          </p:val>
                                        </p:tav>
                                        <p:tav tm="100000">
                                          <p:val>
                                            <p:fltVal val="0"/>
                                          </p:val>
                                        </p:tav>
                                      </p:tavLst>
                                    </p:anim>
                                    <p:animEffect transition="in" filter="fade">
                                      <p:cBhvr>
                                        <p:cTn id="10" dur="1000"/>
                                        <p:tgtEl>
                                          <p:spTgt spid="22530"/>
                                        </p:tgtEl>
                                      </p:cBhvr>
                                    </p:animEffect>
                                  </p:childTnLst>
                                </p:cTn>
                              </p:par>
                              <p:par>
                                <p:cTn id="11" presetID="31" presetClass="entr" presetSubtype="0" fill="hold" grpId="0" nodeType="withEffect">
                                  <p:stCondLst>
                                    <p:cond delay="0"/>
                                  </p:stCondLst>
                                  <p:iterate type="lt">
                                    <p:tmPct val="5000"/>
                                  </p:iterate>
                                  <p:childTnLst>
                                    <p:set>
                                      <p:cBhvr>
                                        <p:cTn id="12" dur="1" fill="hold">
                                          <p:stCondLst>
                                            <p:cond delay="0"/>
                                          </p:stCondLst>
                                        </p:cTn>
                                        <p:tgtEl>
                                          <p:spTgt spid="22531"/>
                                        </p:tgtEl>
                                        <p:attrNameLst>
                                          <p:attrName>style.visibility</p:attrName>
                                        </p:attrNameLst>
                                      </p:cBhvr>
                                      <p:to>
                                        <p:strVal val="visible"/>
                                      </p:to>
                                    </p:set>
                                    <p:anim calcmode="lin" valueType="num">
                                      <p:cBhvr>
                                        <p:cTn id="13" dur="1000" fill="hold"/>
                                        <p:tgtEl>
                                          <p:spTgt spid="22531"/>
                                        </p:tgtEl>
                                        <p:attrNameLst>
                                          <p:attrName>ppt_w</p:attrName>
                                        </p:attrNameLst>
                                      </p:cBhvr>
                                      <p:tavLst>
                                        <p:tav tm="0">
                                          <p:val>
                                            <p:fltVal val="0"/>
                                          </p:val>
                                        </p:tav>
                                        <p:tav tm="100000">
                                          <p:val>
                                            <p:strVal val="#ppt_w"/>
                                          </p:val>
                                        </p:tav>
                                      </p:tavLst>
                                    </p:anim>
                                    <p:anim calcmode="lin" valueType="num">
                                      <p:cBhvr>
                                        <p:cTn id="14" dur="1000" fill="hold"/>
                                        <p:tgtEl>
                                          <p:spTgt spid="22531"/>
                                        </p:tgtEl>
                                        <p:attrNameLst>
                                          <p:attrName>ppt_h</p:attrName>
                                        </p:attrNameLst>
                                      </p:cBhvr>
                                      <p:tavLst>
                                        <p:tav tm="0">
                                          <p:val>
                                            <p:fltVal val="0"/>
                                          </p:val>
                                        </p:tav>
                                        <p:tav tm="100000">
                                          <p:val>
                                            <p:strVal val="#ppt_h"/>
                                          </p:val>
                                        </p:tav>
                                      </p:tavLst>
                                    </p:anim>
                                    <p:anim calcmode="lin" valueType="num">
                                      <p:cBhvr>
                                        <p:cTn id="15" dur="1000" fill="hold"/>
                                        <p:tgtEl>
                                          <p:spTgt spid="22531"/>
                                        </p:tgtEl>
                                        <p:attrNameLst>
                                          <p:attrName>style.rotation</p:attrName>
                                        </p:attrNameLst>
                                      </p:cBhvr>
                                      <p:tavLst>
                                        <p:tav tm="0">
                                          <p:val>
                                            <p:fltVal val="90"/>
                                          </p:val>
                                        </p:tav>
                                        <p:tav tm="100000">
                                          <p:val>
                                            <p:fltVal val="0"/>
                                          </p:val>
                                        </p:tav>
                                      </p:tavLst>
                                    </p:anim>
                                    <p:animEffect transition="in" filter="fade">
                                      <p:cBhvr>
                                        <p:cTn id="16" dur="1000"/>
                                        <p:tgtEl>
                                          <p:spTgt spid="225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531" grpId="0" bldLvl="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AutoShape 4"/>
          <p:cNvSpPr>
            <a:spLocks noChangeArrowheads="1"/>
          </p:cNvSpPr>
          <p:nvPr/>
        </p:nvSpPr>
        <p:spPr bwMode="auto">
          <a:xfrm>
            <a:off x="1891030" y="2620010"/>
            <a:ext cx="2000250" cy="4751705"/>
          </a:xfrm>
          <a:prstGeom prst="wedgeRoundRectCallout">
            <a:avLst>
              <a:gd name="adj1" fmla="val -33662"/>
              <a:gd name="adj2" fmla="val 44389"/>
              <a:gd name="adj3" fmla="val 16667"/>
            </a:avLst>
          </a:prstGeom>
          <a:solidFill>
            <a:schemeClr val="tx2">
              <a:lumMod val="50000"/>
            </a:schemeClr>
          </a:solidFill>
          <a:ln w="9525">
            <a:solidFill>
              <a:schemeClr val="tx1"/>
            </a:solidFill>
            <a:miter lim="800000"/>
          </a:ln>
          <a:effectLst/>
        </p:spPr>
        <p:txBody>
          <a:bodyPr lIns="160678" tIns="80339" rIns="160678" bIns="80339"/>
          <a:lstStyle/>
          <a:p>
            <a:pPr algn="ctr" eaLnBrk="0" hangingPunct="0">
              <a:defRPr/>
            </a:pPr>
            <a:r>
              <a:rPr lang="en-US" sz="6000" b="1" i="1">
                <a:solidFill>
                  <a:srgbClr val="FF0000"/>
                </a:solidFill>
                <a:latin typeface="Times New Roman" panose="02020603050405020304" pitchFamily="18" charset="0"/>
                <a:cs typeface="Times New Roman" panose="02020603050405020304" pitchFamily="18" charset="0"/>
              </a:rPr>
              <a:t>Tác hại của bão </a:t>
            </a:r>
            <a:endParaRPr lang="en-US" sz="6000" b="1" i="1">
              <a:solidFill>
                <a:srgbClr val="FF0000"/>
              </a:solidFill>
              <a:latin typeface="Times New Roman" panose="02020603050405020304" pitchFamily="18" charset="0"/>
              <a:cs typeface="Times New Roman" panose="02020603050405020304" pitchFamily="18" charset="0"/>
            </a:endParaRPr>
          </a:p>
        </p:txBody>
      </p:sp>
      <p:sp>
        <p:nvSpPr>
          <p:cNvPr id="38915" name="Rectangle 5"/>
          <p:cNvSpPr>
            <a:spLocks noChangeArrowheads="1"/>
          </p:cNvSpPr>
          <p:nvPr/>
        </p:nvSpPr>
        <p:spPr bwMode="auto">
          <a:xfrm>
            <a:off x="5648325" y="1905000"/>
            <a:ext cx="11658600" cy="2484755"/>
          </a:xfrm>
          <a:prstGeom prst="rect">
            <a:avLst/>
          </a:prstGeom>
          <a:solidFill>
            <a:srgbClr val="FFC000"/>
          </a:solidFill>
          <a:ln w="9525">
            <a:solidFill>
              <a:schemeClr val="tx2">
                <a:lumMod val="75000"/>
              </a:schemeClr>
            </a:solidFill>
            <a:miter lim="800000"/>
          </a:ln>
          <a:effectLst/>
        </p:spPr>
        <p:txBody>
          <a:bodyPr wrap="none" lIns="160678" tIns="80339" rIns="160678" bIns="80339" anchor="ctr"/>
          <a:lstStyle/>
          <a:p>
            <a:pPr eaLnBrk="0" hangingPunct="0">
              <a:defRPr/>
            </a:pPr>
            <a:r>
              <a:rPr lang="en-US" altLang="en-US" sz="4400">
                <a:solidFill>
                  <a:schemeClr val="bg1"/>
                </a:solidFill>
                <a:latin typeface="Times New Roman" panose="02020603050405020304" pitchFamily="18" charset="0"/>
                <a:cs typeface="Times New Roman" panose="02020603050405020304" pitchFamily="18" charset="0"/>
              </a:rPr>
              <a:t>Gây thiệt hại về người: Chết, mất </a:t>
            </a:r>
            <a:endParaRPr lang="en-US" altLang="en-US" sz="4400">
              <a:solidFill>
                <a:schemeClr val="bg1"/>
              </a:solidFill>
              <a:latin typeface="Times New Roman" panose="02020603050405020304" pitchFamily="18" charset="0"/>
              <a:cs typeface="Times New Roman" panose="02020603050405020304" pitchFamily="18" charset="0"/>
            </a:endParaRPr>
          </a:p>
          <a:p>
            <a:pPr eaLnBrk="0" hangingPunct="0">
              <a:defRPr/>
            </a:pPr>
            <a:r>
              <a:rPr lang="en-US" altLang="en-US" sz="4400">
                <a:solidFill>
                  <a:schemeClr val="bg1"/>
                </a:solidFill>
                <a:latin typeface="Times New Roman" panose="02020603050405020304" pitchFamily="18" charset="0"/>
                <a:cs typeface="Times New Roman" panose="02020603050405020304" pitchFamily="18" charset="0"/>
              </a:rPr>
              <a:t>tích, bị thương…</a:t>
            </a:r>
            <a:endParaRPr lang="en-US" altLang="en-US" sz="4400">
              <a:solidFill>
                <a:schemeClr val="bg1"/>
              </a:solidFill>
              <a:latin typeface="Times New Roman" panose="02020603050405020304" pitchFamily="18" charset="0"/>
              <a:cs typeface="Times New Roman" panose="02020603050405020304" pitchFamily="18" charset="0"/>
            </a:endParaRPr>
          </a:p>
        </p:txBody>
      </p:sp>
      <p:sp>
        <p:nvSpPr>
          <p:cNvPr id="38917" name="Rectangle 7"/>
          <p:cNvSpPr>
            <a:spLocks noChangeArrowheads="1"/>
          </p:cNvSpPr>
          <p:nvPr/>
        </p:nvSpPr>
        <p:spPr bwMode="auto">
          <a:xfrm>
            <a:off x="5648325" y="5669280"/>
            <a:ext cx="11658600" cy="1991360"/>
          </a:xfrm>
          <a:prstGeom prst="rect">
            <a:avLst/>
          </a:prstGeom>
          <a:solidFill>
            <a:srgbClr val="FFC000"/>
          </a:solidFill>
          <a:ln w="9525">
            <a:solidFill>
              <a:schemeClr val="tx2">
                <a:lumMod val="75000"/>
              </a:schemeClr>
            </a:solidFill>
            <a:miter lim="800000"/>
          </a:ln>
          <a:effectLst/>
        </p:spPr>
        <p:txBody>
          <a:bodyPr wrap="none" lIns="160678" tIns="80339" rIns="160678" bIns="80339" anchor="ctr"/>
          <a:lstStyle/>
          <a:p>
            <a:pPr eaLnBrk="0" hangingPunct="0">
              <a:defRPr/>
            </a:pPr>
            <a:r>
              <a:rPr lang="en-US" altLang="en-US" sz="4400">
                <a:solidFill>
                  <a:schemeClr val="bg1"/>
                </a:solidFill>
                <a:latin typeface="Times New Roman" panose="02020603050405020304" pitchFamily="18" charset="0"/>
                <a:cs typeface="Times New Roman" panose="02020603050405020304" pitchFamily="18" charset="0"/>
              </a:rPr>
              <a:t>Gây thiệt hại về tài sản: Nhà cửa, cây</a:t>
            </a:r>
            <a:endParaRPr lang="en-US" altLang="en-US" sz="4400">
              <a:solidFill>
                <a:schemeClr val="bg1"/>
              </a:solidFill>
              <a:latin typeface="Times New Roman" panose="02020603050405020304" pitchFamily="18" charset="0"/>
              <a:cs typeface="Times New Roman" panose="02020603050405020304" pitchFamily="18" charset="0"/>
            </a:endParaRPr>
          </a:p>
          <a:p>
            <a:pPr eaLnBrk="0" hangingPunct="0">
              <a:defRPr/>
            </a:pPr>
            <a:r>
              <a:rPr lang="en-US" altLang="en-US" sz="4400">
                <a:solidFill>
                  <a:schemeClr val="bg1"/>
                </a:solidFill>
                <a:latin typeface="Times New Roman" panose="02020603050405020304" pitchFamily="18" charset="0"/>
                <a:cs typeface="Times New Roman" panose="02020603050405020304" pitchFamily="18" charset="0"/>
              </a:rPr>
              <a:t> trồng, vật nuôi, xe cộ …bị hư hại</a:t>
            </a:r>
            <a:endParaRPr lang="en-US" altLang="en-US" sz="4400" b="1" i="1" u="sng">
              <a:solidFill>
                <a:schemeClr val="bg1"/>
              </a:solidFill>
              <a:latin typeface="Times New Roman" panose="02020603050405020304" pitchFamily="18" charset="0"/>
              <a:cs typeface="Times New Roman" panose="02020603050405020304" pitchFamily="18" charset="0"/>
            </a:endParaRPr>
          </a:p>
        </p:txBody>
      </p:sp>
      <p:sp>
        <p:nvSpPr>
          <p:cNvPr id="38918" name="Line 9"/>
          <p:cNvSpPr>
            <a:spLocks noChangeShapeType="1"/>
          </p:cNvSpPr>
          <p:nvPr/>
        </p:nvSpPr>
        <p:spPr bwMode="auto">
          <a:xfrm>
            <a:off x="3897313" y="5073650"/>
            <a:ext cx="1744662" cy="2665413"/>
          </a:xfrm>
          <a:prstGeom prst="line">
            <a:avLst/>
          </a:prstGeom>
          <a:noFill/>
          <a:ln w="57150">
            <a:solidFill>
              <a:schemeClr val="bg1"/>
            </a:solidFill>
            <a:rou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160678" tIns="80339" rIns="160678" bIns="80339"/>
          <a:lstStyle/>
          <a:p>
            <a:endParaRPr lang="en-US"/>
          </a:p>
        </p:txBody>
      </p:sp>
      <p:sp>
        <p:nvSpPr>
          <p:cNvPr id="38919" name="Line 10"/>
          <p:cNvSpPr>
            <a:spLocks noChangeShapeType="1"/>
          </p:cNvSpPr>
          <p:nvPr/>
        </p:nvSpPr>
        <p:spPr bwMode="auto">
          <a:xfrm flipV="1">
            <a:off x="3897313" y="2863850"/>
            <a:ext cx="1874837" cy="2209800"/>
          </a:xfrm>
          <a:prstGeom prst="line">
            <a:avLst/>
          </a:prstGeom>
          <a:noFill/>
          <a:ln w="57150">
            <a:solidFill>
              <a:schemeClr val="bg1"/>
            </a:solidFill>
            <a:rou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160678" tIns="80339" rIns="160678" bIns="80339"/>
          <a:lstStyle/>
          <a:p>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8914"/>
                                        </p:tgtEl>
                                        <p:attrNameLst>
                                          <p:attrName>style.visibility</p:attrName>
                                        </p:attrNameLst>
                                      </p:cBhvr>
                                      <p:to>
                                        <p:strVal val="visible"/>
                                      </p:to>
                                    </p:set>
                                    <p:animEffect transition="in" filter="barn(inVertical)">
                                      <p:cBhvr>
                                        <p:cTn id="7" dur="500"/>
                                        <p:tgtEl>
                                          <p:spTgt spid="38914"/>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38919"/>
                                        </p:tgtEl>
                                        <p:attrNameLst>
                                          <p:attrName>style.visibility</p:attrName>
                                        </p:attrNameLst>
                                      </p:cBhvr>
                                      <p:to>
                                        <p:strVal val="visible"/>
                                      </p:to>
                                    </p:set>
                                    <p:anim calcmode="lin" valueType="num">
                                      <p:cBhvr additive="base">
                                        <p:cTn id="12" dur="500" fill="hold"/>
                                        <p:tgtEl>
                                          <p:spTgt spid="38919"/>
                                        </p:tgtEl>
                                        <p:attrNameLst>
                                          <p:attrName>ppt_x</p:attrName>
                                        </p:attrNameLst>
                                      </p:cBhvr>
                                      <p:tavLst>
                                        <p:tav tm="0">
                                          <p:val>
                                            <p:strVal val="#ppt_x"/>
                                          </p:val>
                                        </p:tav>
                                        <p:tav tm="100000">
                                          <p:val>
                                            <p:strVal val="#ppt_x"/>
                                          </p:val>
                                        </p:tav>
                                      </p:tavLst>
                                    </p:anim>
                                    <p:anim calcmode="lin" valueType="num">
                                      <p:cBhvr additive="base">
                                        <p:cTn id="13" dur="500" fill="hold"/>
                                        <p:tgtEl>
                                          <p:spTgt spid="38919"/>
                                        </p:tgtEl>
                                        <p:attrNameLst>
                                          <p:attrName>ppt_y</p:attrName>
                                        </p:attrNameLst>
                                      </p:cBhvr>
                                      <p:tavLst>
                                        <p:tav tm="0">
                                          <p:val>
                                            <p:strVal val="1+#ppt_h/2"/>
                                          </p:val>
                                        </p:tav>
                                        <p:tav tm="100000">
                                          <p:val>
                                            <p:strVal val="#ppt_y"/>
                                          </p:val>
                                        </p:tav>
                                      </p:tavLst>
                                    </p:anim>
                                  </p:childTnLst>
                                </p:cTn>
                              </p:par>
                              <p:par>
                                <p:cTn id="14" presetID="2" presetClass="entr" presetSubtype="4" fill="hold" grpId="0" nodeType="withEffect">
                                  <p:stCondLst>
                                    <p:cond delay="0"/>
                                  </p:stCondLst>
                                  <p:childTnLst>
                                    <p:set>
                                      <p:cBhvr>
                                        <p:cTn id="15" dur="1" fill="hold">
                                          <p:stCondLst>
                                            <p:cond delay="0"/>
                                          </p:stCondLst>
                                        </p:cTn>
                                        <p:tgtEl>
                                          <p:spTgt spid="38915"/>
                                        </p:tgtEl>
                                        <p:attrNameLst>
                                          <p:attrName>style.visibility</p:attrName>
                                        </p:attrNameLst>
                                      </p:cBhvr>
                                      <p:to>
                                        <p:strVal val="visible"/>
                                      </p:to>
                                    </p:set>
                                    <p:anim calcmode="lin" valueType="num">
                                      <p:cBhvr additive="base">
                                        <p:cTn id="16" dur="500" fill="hold"/>
                                        <p:tgtEl>
                                          <p:spTgt spid="38915"/>
                                        </p:tgtEl>
                                        <p:attrNameLst>
                                          <p:attrName>ppt_x</p:attrName>
                                        </p:attrNameLst>
                                      </p:cBhvr>
                                      <p:tavLst>
                                        <p:tav tm="0">
                                          <p:val>
                                            <p:strVal val="#ppt_x"/>
                                          </p:val>
                                        </p:tav>
                                        <p:tav tm="100000">
                                          <p:val>
                                            <p:strVal val="#ppt_x"/>
                                          </p:val>
                                        </p:tav>
                                      </p:tavLst>
                                    </p:anim>
                                    <p:anim calcmode="lin" valueType="num">
                                      <p:cBhvr additive="base">
                                        <p:cTn id="17" dur="500" fill="hold"/>
                                        <p:tgtEl>
                                          <p:spTgt spid="38915"/>
                                        </p:tgtEl>
                                        <p:attrNameLst>
                                          <p:attrName>ppt_y</p:attrName>
                                        </p:attrNameLst>
                                      </p:cBhvr>
                                      <p:tavLst>
                                        <p:tav tm="0">
                                          <p:val>
                                            <p:strVal val="1+#ppt_h/2"/>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38918"/>
                                        </p:tgtEl>
                                        <p:attrNameLst>
                                          <p:attrName>style.visibility</p:attrName>
                                        </p:attrNameLst>
                                      </p:cBhvr>
                                      <p:to>
                                        <p:strVal val="visible"/>
                                      </p:to>
                                    </p:set>
                                    <p:animEffect transition="in" filter="barn(inVertical)">
                                      <p:cBhvr>
                                        <p:cTn id="22" dur="500"/>
                                        <p:tgtEl>
                                          <p:spTgt spid="38918"/>
                                        </p:tgtEl>
                                      </p:cBhvr>
                                    </p:animEffect>
                                  </p:childTnLst>
                                </p:cTn>
                              </p:par>
                              <p:par>
                                <p:cTn id="23" presetID="16" presetClass="entr" presetSubtype="21" fill="hold" grpId="0" nodeType="withEffect">
                                  <p:stCondLst>
                                    <p:cond delay="0"/>
                                  </p:stCondLst>
                                  <p:childTnLst>
                                    <p:set>
                                      <p:cBhvr>
                                        <p:cTn id="24" dur="1" fill="hold">
                                          <p:stCondLst>
                                            <p:cond delay="0"/>
                                          </p:stCondLst>
                                        </p:cTn>
                                        <p:tgtEl>
                                          <p:spTgt spid="38917"/>
                                        </p:tgtEl>
                                        <p:attrNameLst>
                                          <p:attrName>style.visibility</p:attrName>
                                        </p:attrNameLst>
                                      </p:cBhvr>
                                      <p:to>
                                        <p:strVal val="visible"/>
                                      </p:to>
                                    </p:set>
                                    <p:animEffect transition="in" filter="barn(inVertical)">
                                      <p:cBhvr>
                                        <p:cTn id="25" dur="500"/>
                                        <p:tgtEl>
                                          <p:spTgt spid="389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914" grpId="0" bldLvl="0" animBg="1"/>
      <p:bldP spid="38915" grpId="0" bldLvl="0" animBg="1"/>
      <p:bldP spid="38917" grpId="0" bldLvl="0" animBg="1"/>
      <p:bldP spid="38918" grpId="0" animBg="1"/>
      <p:bldP spid="38919"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1"/>
          <p:cNvPicPr>
            <a:picLocks noChangeAspect="1"/>
          </p:cNvPicPr>
          <p:nvPr/>
        </p:nvPicPr>
        <p:blipFill>
          <a:blip r:embed="rId1" cstate="print">
            <a:extLst>
              <a:ext uri="{28A0092B-C50C-407E-A947-70E740481C1C}">
                <a14:useLocalDpi xmlns:a14="http://schemas.microsoft.com/office/drawing/2010/main" val="0"/>
              </a:ext>
            </a:extLst>
          </a:blip>
          <a:srcRect/>
          <a:stretch>
            <a:fillRect/>
          </a:stretch>
        </p:blipFill>
        <p:spPr bwMode="auto">
          <a:xfrm>
            <a:off x="-142875" y="125413"/>
            <a:ext cx="18002250" cy="10134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Box 2"/>
          <p:cNvSpPr txBox="1">
            <a:spLocks noChangeArrowheads="1"/>
          </p:cNvSpPr>
          <p:nvPr/>
        </p:nvSpPr>
        <p:spPr bwMode="auto">
          <a:xfrm>
            <a:off x="3286125" y="1903413"/>
            <a:ext cx="10229850" cy="10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0" hangingPunct="0">
              <a:defRPr/>
            </a:pPr>
            <a:r>
              <a:rPr lang="vi-VN" altLang="en-US" sz="5310" b="1">
                <a:solidFill>
                  <a:srgbClr val="FF0000"/>
                </a:solidFill>
                <a:latin typeface="Times New Roman" panose="02020603050405020304" pitchFamily="18" charset="0"/>
                <a:cs typeface="Times New Roman" panose="02020603050405020304" pitchFamily="18" charset="0"/>
              </a:rPr>
              <a:t>                  </a:t>
            </a:r>
            <a:r>
              <a:rPr lang="en-US" altLang="en-US" sz="6000" b="1" smtClean="0">
                <a:solidFill>
                  <a:srgbClr val="FF0000"/>
                </a:solidFill>
                <a:latin typeface="Times New Roman" panose="02020603050405020304" pitchFamily="18" charset="0"/>
                <a:cs typeface="Times New Roman" panose="02020603050405020304" pitchFamily="18" charset="0"/>
              </a:rPr>
              <a:t>Yêu cầu cần đạt</a:t>
            </a:r>
            <a:endParaRPr lang="vi-VN" altLang="en-US" sz="6000" b="1" dirty="0">
              <a:solidFill>
                <a:srgbClr val="FF0000"/>
              </a:solidFill>
              <a:latin typeface="Times New Roman" panose="02020603050405020304" pitchFamily="18" charset="0"/>
              <a:cs typeface="Times New Roman" panose="02020603050405020304" pitchFamily="18" charset="0"/>
            </a:endParaRPr>
          </a:p>
        </p:txBody>
      </p:sp>
      <p:sp>
        <p:nvSpPr>
          <p:cNvPr id="4" name="Oval 3"/>
          <p:cNvSpPr/>
          <p:nvPr/>
        </p:nvSpPr>
        <p:spPr>
          <a:xfrm>
            <a:off x="2877068" y="4280080"/>
            <a:ext cx="877596" cy="1290803"/>
          </a:xfrm>
          <a:prstGeom prst="ellipse">
            <a:avLst/>
          </a:prstGeom>
          <a:gradFill flip="none" rotWithShape="1">
            <a:gsLst>
              <a:gs pos="0">
                <a:schemeClr val="accent6">
                  <a:lumMod val="75000"/>
                </a:schemeClr>
              </a:gs>
              <a:gs pos="74000">
                <a:schemeClr val="accent6">
                  <a:lumMod val="45000"/>
                  <a:lumOff val="55000"/>
                </a:schemeClr>
              </a:gs>
              <a:gs pos="83000">
                <a:schemeClr val="accent6">
                  <a:lumMod val="45000"/>
                  <a:lumOff val="55000"/>
                </a:schemeClr>
              </a:gs>
              <a:gs pos="100000">
                <a:schemeClr val="accent6">
                  <a:lumMod val="30000"/>
                  <a:lumOff val="70000"/>
                </a:schemeClr>
              </a:gs>
            </a:gsLst>
            <a:lin ang="5400000" scaled="1"/>
            <a:tileRect/>
          </a:gradFill>
          <a:scene3d>
            <a:camera prst="orthographicFront"/>
            <a:lightRig rig="threePt" dir="t"/>
          </a:scene3d>
          <a:sp3d>
            <a:bevelT w="152400" h="50800" prst="softRound"/>
          </a:sp3d>
        </p:spPr>
        <p:style>
          <a:lnRef idx="0">
            <a:schemeClr val="accent4"/>
          </a:lnRef>
          <a:fillRef idx="3">
            <a:schemeClr val="accent4"/>
          </a:fillRef>
          <a:effectRef idx="3">
            <a:schemeClr val="accent4"/>
          </a:effectRef>
          <a:fontRef idx="minor">
            <a:schemeClr val="lt1"/>
          </a:fontRef>
        </p:style>
        <p:txBody>
          <a:bodyPr lIns="90563" tIns="45282" rIns="90563" bIns="45282" anchor="ctr"/>
          <a:lstStyle/>
          <a:p>
            <a:pPr algn="ctr" eaLnBrk="0" hangingPunct="0">
              <a:buFont typeface="Arial" panose="020B0604020202020204" pitchFamily="34" charset="0"/>
              <a:buNone/>
              <a:defRPr/>
            </a:pPr>
            <a:r>
              <a:rPr lang="en-US" sz="4400" b="1">
                <a:solidFill>
                  <a:schemeClr val="bg1"/>
                </a:solidFill>
                <a:latin typeface="Times New Roman" panose="02020603050405020304" pitchFamily="18" charset="0"/>
                <a:cs typeface="Times New Roman" panose="02020603050405020304" pitchFamily="18" charset="0"/>
              </a:rPr>
              <a:t>1</a:t>
            </a:r>
            <a:endParaRPr lang="en-US" sz="4400" b="1">
              <a:solidFill>
                <a:schemeClr val="bg1"/>
              </a:solidFill>
              <a:latin typeface="Times New Roman" panose="02020603050405020304" pitchFamily="18" charset="0"/>
              <a:cs typeface="Times New Roman" panose="02020603050405020304" pitchFamily="18" charset="0"/>
            </a:endParaRPr>
          </a:p>
        </p:txBody>
      </p:sp>
      <p:sp>
        <p:nvSpPr>
          <p:cNvPr id="5" name="Oval 4"/>
          <p:cNvSpPr/>
          <p:nvPr/>
        </p:nvSpPr>
        <p:spPr>
          <a:xfrm>
            <a:off x="3065385" y="6808115"/>
            <a:ext cx="877596" cy="1290803"/>
          </a:xfrm>
          <a:prstGeom prst="ellipse">
            <a:avLst/>
          </a:prstGeom>
          <a:gradFill flip="none" rotWithShape="1">
            <a:gsLst>
              <a:gs pos="0">
                <a:srgbClr val="FFFF00"/>
              </a:gs>
              <a:gs pos="100000">
                <a:schemeClr val="accent3">
                  <a:lumMod val="45000"/>
                  <a:lumOff val="55000"/>
                </a:schemeClr>
              </a:gs>
              <a:gs pos="100000">
                <a:schemeClr val="accent3">
                  <a:lumMod val="45000"/>
                  <a:lumOff val="55000"/>
                </a:schemeClr>
              </a:gs>
              <a:gs pos="100000">
                <a:schemeClr val="accent3">
                  <a:lumMod val="30000"/>
                  <a:lumOff val="70000"/>
                </a:schemeClr>
              </a:gs>
            </a:gsLst>
            <a:lin ang="5400000" scaled="1"/>
            <a:tileRect/>
          </a:gradFill>
          <a:scene3d>
            <a:camera prst="orthographicFront"/>
            <a:lightRig rig="threePt" dir="t"/>
          </a:scene3d>
          <a:sp3d>
            <a:bevelT/>
          </a:sp3d>
        </p:spPr>
        <p:style>
          <a:lnRef idx="1">
            <a:schemeClr val="accent5"/>
          </a:lnRef>
          <a:fillRef idx="2">
            <a:schemeClr val="accent5"/>
          </a:fillRef>
          <a:effectRef idx="1">
            <a:schemeClr val="accent5"/>
          </a:effectRef>
          <a:fontRef idx="minor">
            <a:schemeClr val="dk1"/>
          </a:fontRef>
        </p:style>
        <p:txBody>
          <a:bodyPr lIns="90563" tIns="45282" rIns="90563" bIns="45282" anchor="ctr"/>
          <a:lstStyle/>
          <a:p>
            <a:pPr algn="ctr" eaLnBrk="0" hangingPunct="0">
              <a:buFont typeface="Arial" panose="020B0604020202020204" pitchFamily="34" charset="0"/>
              <a:buNone/>
              <a:defRPr/>
            </a:pPr>
            <a:r>
              <a:rPr lang="en-US" sz="4400" b="1">
                <a:latin typeface="Times New Roman" panose="02020603050405020304" pitchFamily="18" charset="0"/>
                <a:cs typeface="Times New Roman" panose="02020603050405020304" pitchFamily="18" charset="0"/>
              </a:rPr>
              <a:t>2</a:t>
            </a:r>
            <a:endParaRPr lang="en-US" sz="4400" b="1">
              <a:latin typeface="Times New Roman" panose="02020603050405020304" pitchFamily="18" charset="0"/>
              <a:cs typeface="Times New Roman" panose="02020603050405020304" pitchFamily="18" charset="0"/>
            </a:endParaRPr>
          </a:p>
        </p:txBody>
      </p:sp>
      <p:sp>
        <p:nvSpPr>
          <p:cNvPr id="6" name="Rounded Rectangle 5"/>
          <p:cNvSpPr/>
          <p:nvPr/>
        </p:nvSpPr>
        <p:spPr>
          <a:xfrm>
            <a:off x="3940889" y="3912515"/>
            <a:ext cx="10139649" cy="2025935"/>
          </a:xfrm>
          <a:prstGeom prst="roundRect">
            <a:avLst/>
          </a:prstGeom>
          <a:gradFill flip="none" rotWithShape="1">
            <a:gsLst>
              <a:gs pos="0">
                <a:schemeClr val="accent6">
                  <a:lumMod val="60000"/>
                  <a:lumOff val="40000"/>
                </a:schemeClr>
              </a:gs>
              <a:gs pos="74000">
                <a:schemeClr val="accent6">
                  <a:lumMod val="45000"/>
                  <a:lumOff val="55000"/>
                </a:schemeClr>
              </a:gs>
              <a:gs pos="83000">
                <a:schemeClr val="accent6">
                  <a:lumMod val="45000"/>
                  <a:lumOff val="55000"/>
                </a:schemeClr>
              </a:gs>
              <a:gs pos="100000">
                <a:schemeClr val="accent6">
                  <a:lumMod val="30000"/>
                  <a:lumOff val="70000"/>
                </a:schemeClr>
              </a:gs>
            </a:gsLst>
            <a:lin ang="2700000" scaled="1"/>
            <a:tileRect/>
          </a:gradFill>
          <a:scene3d>
            <a:camera prst="orthographicFront"/>
            <a:lightRig rig="threePt" dir="t"/>
          </a:scene3d>
          <a:sp3d>
            <a:bevelT/>
          </a:sp3d>
        </p:spPr>
        <p:style>
          <a:lnRef idx="1">
            <a:schemeClr val="accent2"/>
          </a:lnRef>
          <a:fillRef idx="2">
            <a:schemeClr val="accent2"/>
          </a:fillRef>
          <a:effectRef idx="1">
            <a:schemeClr val="accent2"/>
          </a:effectRef>
          <a:fontRef idx="minor">
            <a:schemeClr val="dk1"/>
          </a:fontRef>
        </p:style>
        <p:txBody>
          <a:bodyPr lIns="90563" tIns="45282" rIns="90563" bIns="45282" anchor="ctr">
            <a:sp3d extrusionH="57150">
              <a:bevelT w="38100" h="38100" prst="convex"/>
            </a:sp3d>
          </a:bodyPr>
          <a:lstStyle/>
          <a:p>
            <a:pPr eaLnBrk="0" hangingPunct="0">
              <a:buFont typeface="Arial" panose="020B0604020202020204" pitchFamily="34" charset="0"/>
              <a:buNone/>
              <a:defRPr/>
            </a:pPr>
            <a:r>
              <a:rPr lang="en-US" sz="4400" b="1">
                <a:solidFill>
                  <a:schemeClr val="bg1"/>
                </a:solidFill>
                <a:latin typeface="Times New Roman" panose="02020603050405020304" pitchFamily="18" charset="0"/>
                <a:cs typeface="Times New Roman" panose="02020603050405020304" pitchFamily="18" charset="0"/>
              </a:rPr>
              <a:t>Phân biệt được gió nhẹ, gió khá mạnh, gió to, gió dữ.</a:t>
            </a:r>
            <a:endParaRPr lang="en-US" sz="4400" b="1" dirty="0">
              <a:solidFill>
                <a:schemeClr val="bg1"/>
              </a:solidFill>
              <a:latin typeface="Times New Roman" panose="02020603050405020304" pitchFamily="18" charset="0"/>
              <a:cs typeface="Times New Roman" panose="02020603050405020304" pitchFamily="18" charset="0"/>
            </a:endParaRPr>
          </a:p>
        </p:txBody>
      </p:sp>
      <p:sp>
        <p:nvSpPr>
          <p:cNvPr id="7" name="Rounded Rectangle 6"/>
          <p:cNvSpPr/>
          <p:nvPr/>
        </p:nvSpPr>
        <p:spPr>
          <a:xfrm>
            <a:off x="4040476" y="6430169"/>
            <a:ext cx="10040062" cy="1668749"/>
          </a:xfrm>
          <a:prstGeom prst="roundRect">
            <a:avLst/>
          </a:prstGeom>
          <a:gradFill flip="none" rotWithShape="1">
            <a:gsLst>
              <a:gs pos="1000">
                <a:srgbClr val="FFFF00"/>
              </a:gs>
              <a:gs pos="0">
                <a:schemeClr val="accent3">
                  <a:lumMod val="45000"/>
                  <a:lumOff val="55000"/>
                </a:schemeClr>
              </a:gs>
              <a:gs pos="5000">
                <a:schemeClr val="accent3">
                  <a:lumMod val="45000"/>
                  <a:lumOff val="55000"/>
                </a:schemeClr>
              </a:gs>
              <a:gs pos="100000">
                <a:srgbClr val="FFFF00"/>
              </a:gs>
            </a:gsLst>
            <a:lin ang="13500000" scaled="1"/>
            <a:tileRect/>
          </a:gradFill>
          <a:scene3d>
            <a:camera prst="orthographicFront"/>
            <a:lightRig rig="threePt" dir="t"/>
          </a:scene3d>
          <a:sp3d>
            <a:bevelT/>
          </a:sp3d>
        </p:spPr>
        <p:style>
          <a:lnRef idx="1">
            <a:schemeClr val="accent2"/>
          </a:lnRef>
          <a:fillRef idx="2">
            <a:schemeClr val="accent2"/>
          </a:fillRef>
          <a:effectRef idx="1">
            <a:schemeClr val="accent2"/>
          </a:effectRef>
          <a:fontRef idx="minor">
            <a:schemeClr val="dk1"/>
          </a:fontRef>
        </p:style>
        <p:txBody>
          <a:bodyPr lIns="90563" tIns="45282" rIns="90563" bIns="45282" anchor="ctr">
            <a:sp3d extrusionH="57150">
              <a:bevelT w="38100" h="38100" prst="convex"/>
            </a:sp3d>
          </a:bodyPr>
          <a:lstStyle/>
          <a:p>
            <a:pPr eaLnBrk="0" hangingPunct="0">
              <a:defRPr/>
            </a:pPr>
            <a:r>
              <a:rPr lang="en-US" sz="4400" b="1">
                <a:solidFill>
                  <a:schemeClr val="bg1"/>
                </a:solidFill>
                <a:latin typeface="Times New Roman" panose="02020603050405020304" pitchFamily="18" charset="0"/>
                <a:cs typeface="Times New Roman" panose="02020603050405020304" pitchFamily="18" charset="0"/>
              </a:rPr>
              <a:t>Nói được một số tác hại của bão gây ra và  </a:t>
            </a:r>
            <a:r>
              <a:rPr lang="en-US" sz="4400" b="1">
                <a:latin typeface="Times New Roman" panose="02020603050405020304" pitchFamily="18" charset="0"/>
                <a:cs typeface="Times New Roman" panose="02020603050405020304" pitchFamily="18" charset="0"/>
              </a:rPr>
              <a:t>cách phòng, chống bão</a:t>
            </a:r>
            <a:endParaRPr lang="en-US" sz="4400" b="1" dirty="0">
              <a:latin typeface="Times New Roman" panose="02020603050405020304" pitchFamily="18" charset="0"/>
              <a:cs typeface="Times New Roman" panose="02020603050405020304" pitchFamily="18"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80">
                                          <p:stCondLst>
                                            <p:cond delay="0"/>
                                          </p:stCondLst>
                                        </p:cTn>
                                        <p:tgtEl>
                                          <p:spTgt spid="4"/>
                                        </p:tgtEl>
                                      </p:cBhvr>
                                    </p:animEffect>
                                    <p:anim calcmode="lin" valueType="num">
                                      <p:cBhvr>
                                        <p:cTn id="8" dur="1822"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4"/>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4"/>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4"/>
                                        </p:tgtEl>
                                        <p:attrNameLst>
                                          <p:attrName>ppt_y</p:attrName>
                                        </p:attrNameLst>
                                      </p:cBhvr>
                                      <p:tavLst>
                                        <p:tav tm="0" fmla="#ppt_y-sin(pi*$)/81">
                                          <p:val>
                                            <p:fltVal val="0"/>
                                          </p:val>
                                        </p:tav>
                                        <p:tav tm="100000">
                                          <p:val>
                                            <p:fltVal val="1"/>
                                          </p:val>
                                        </p:tav>
                                      </p:tavLst>
                                    </p:anim>
                                    <p:animScale>
                                      <p:cBhvr>
                                        <p:cTn id="13" dur="26">
                                          <p:stCondLst>
                                            <p:cond delay="650"/>
                                          </p:stCondLst>
                                        </p:cTn>
                                        <p:tgtEl>
                                          <p:spTgt spid="4"/>
                                        </p:tgtEl>
                                      </p:cBhvr>
                                      <p:to x="100000" y="60000"/>
                                    </p:animScale>
                                    <p:animScale>
                                      <p:cBhvr>
                                        <p:cTn id="14" dur="166" decel="50000">
                                          <p:stCondLst>
                                            <p:cond delay="676"/>
                                          </p:stCondLst>
                                        </p:cTn>
                                        <p:tgtEl>
                                          <p:spTgt spid="4"/>
                                        </p:tgtEl>
                                      </p:cBhvr>
                                      <p:to x="100000" y="100000"/>
                                    </p:animScale>
                                    <p:animScale>
                                      <p:cBhvr>
                                        <p:cTn id="15" dur="26">
                                          <p:stCondLst>
                                            <p:cond delay="1312"/>
                                          </p:stCondLst>
                                        </p:cTn>
                                        <p:tgtEl>
                                          <p:spTgt spid="4"/>
                                        </p:tgtEl>
                                      </p:cBhvr>
                                      <p:to x="100000" y="80000"/>
                                    </p:animScale>
                                    <p:animScale>
                                      <p:cBhvr>
                                        <p:cTn id="16" dur="166" decel="50000">
                                          <p:stCondLst>
                                            <p:cond delay="1338"/>
                                          </p:stCondLst>
                                        </p:cTn>
                                        <p:tgtEl>
                                          <p:spTgt spid="4"/>
                                        </p:tgtEl>
                                      </p:cBhvr>
                                      <p:to x="100000" y="100000"/>
                                    </p:animScale>
                                    <p:animScale>
                                      <p:cBhvr>
                                        <p:cTn id="17" dur="26">
                                          <p:stCondLst>
                                            <p:cond delay="1642"/>
                                          </p:stCondLst>
                                        </p:cTn>
                                        <p:tgtEl>
                                          <p:spTgt spid="4"/>
                                        </p:tgtEl>
                                      </p:cBhvr>
                                      <p:to x="100000" y="90000"/>
                                    </p:animScale>
                                    <p:animScale>
                                      <p:cBhvr>
                                        <p:cTn id="18" dur="166" decel="50000">
                                          <p:stCondLst>
                                            <p:cond delay="1668"/>
                                          </p:stCondLst>
                                        </p:cTn>
                                        <p:tgtEl>
                                          <p:spTgt spid="4"/>
                                        </p:tgtEl>
                                      </p:cBhvr>
                                      <p:to x="100000" y="100000"/>
                                    </p:animScale>
                                    <p:animScale>
                                      <p:cBhvr>
                                        <p:cTn id="19" dur="26">
                                          <p:stCondLst>
                                            <p:cond delay="1808"/>
                                          </p:stCondLst>
                                        </p:cTn>
                                        <p:tgtEl>
                                          <p:spTgt spid="4"/>
                                        </p:tgtEl>
                                      </p:cBhvr>
                                      <p:to x="100000" y="95000"/>
                                    </p:animScale>
                                    <p:animScale>
                                      <p:cBhvr>
                                        <p:cTn id="20" dur="166" decel="50000">
                                          <p:stCondLst>
                                            <p:cond delay="1834"/>
                                          </p:stCondLst>
                                        </p:cTn>
                                        <p:tgtEl>
                                          <p:spTgt spid="4"/>
                                        </p:tgtEl>
                                      </p:cBhvr>
                                      <p:to x="100000" y="100000"/>
                                    </p:animScale>
                                  </p:childTnLst>
                                </p:cTn>
                              </p:par>
                              <p:par>
                                <p:cTn id="21" presetID="26" presetClass="entr" presetSubtype="0" fill="hold" nodeType="withEffect">
                                  <p:stCondLst>
                                    <p:cond delay="0"/>
                                  </p:stCondLst>
                                  <p:childTnLst>
                                    <p:set>
                                      <p:cBhvr>
                                        <p:cTn id="22" dur="1" fill="hold">
                                          <p:stCondLst>
                                            <p:cond delay="0"/>
                                          </p:stCondLst>
                                        </p:cTn>
                                        <p:tgtEl>
                                          <p:spTgt spid="6"/>
                                        </p:tgtEl>
                                        <p:attrNameLst>
                                          <p:attrName>style.visibility</p:attrName>
                                        </p:attrNameLst>
                                      </p:cBhvr>
                                      <p:to>
                                        <p:strVal val="visible"/>
                                      </p:to>
                                    </p:set>
                                    <p:animEffect transition="in" filter="wipe(down)">
                                      <p:cBhvr>
                                        <p:cTn id="23" dur="580">
                                          <p:stCondLst>
                                            <p:cond delay="0"/>
                                          </p:stCondLst>
                                        </p:cTn>
                                        <p:tgtEl>
                                          <p:spTgt spid="6"/>
                                        </p:tgtEl>
                                      </p:cBhvr>
                                    </p:animEffect>
                                    <p:anim calcmode="lin" valueType="num">
                                      <p:cBhvr>
                                        <p:cTn id="24" dur="1822" tmFilter="0,0; 0.14,0.36; 0.43,0.73; 0.71,0.91; 1.0,1.0">
                                          <p:stCondLst>
                                            <p:cond delay="0"/>
                                          </p:stCondLst>
                                        </p:cTn>
                                        <p:tgtEl>
                                          <p:spTgt spid="6"/>
                                        </p:tgtEl>
                                        <p:attrNameLst>
                                          <p:attrName>ppt_x</p:attrName>
                                        </p:attrNameLst>
                                      </p:cBhvr>
                                      <p:tavLst>
                                        <p:tav tm="0">
                                          <p:val>
                                            <p:strVal val="#ppt_x-0.25"/>
                                          </p:val>
                                        </p:tav>
                                        <p:tav tm="100000">
                                          <p:val>
                                            <p:strVal val="#ppt_x"/>
                                          </p:val>
                                        </p:tav>
                                      </p:tavLst>
                                    </p:anim>
                                    <p:anim calcmode="lin" valueType="num">
                                      <p:cBhvr>
                                        <p:cTn id="25" dur="664" tmFilter="0.0,0.0; 0.25,0.07; 0.50,0.2; 0.75,0.467; 1.0,1.0">
                                          <p:stCondLst>
                                            <p:cond delay="0"/>
                                          </p:stCondLst>
                                        </p:cTn>
                                        <p:tgtEl>
                                          <p:spTgt spid="6"/>
                                        </p:tgtEl>
                                        <p:attrNameLst>
                                          <p:attrName>ppt_y</p:attrName>
                                        </p:attrNameLst>
                                      </p:cBhvr>
                                      <p:tavLst>
                                        <p:tav tm="0" fmla="#ppt_y-sin(pi*$)/3">
                                          <p:val>
                                            <p:fltVal val="0.5"/>
                                          </p:val>
                                        </p:tav>
                                        <p:tav tm="100000">
                                          <p:val>
                                            <p:fltVal val="1"/>
                                          </p:val>
                                        </p:tav>
                                      </p:tavLst>
                                    </p:anim>
                                    <p:anim calcmode="lin" valueType="num">
                                      <p:cBhvr>
                                        <p:cTn id="26" dur="664" tmFilter="0, 0; 0.125,0.2665; 0.25,0.4; 0.375,0.465; 0.5,0.5;  0.625,0.535; 0.75,0.6; 0.875,0.7335; 1,1">
                                          <p:stCondLst>
                                            <p:cond delay="664"/>
                                          </p:stCondLst>
                                        </p:cTn>
                                        <p:tgtEl>
                                          <p:spTgt spid="6"/>
                                        </p:tgtEl>
                                        <p:attrNameLst>
                                          <p:attrName>ppt_y</p:attrName>
                                        </p:attrNameLst>
                                      </p:cBhvr>
                                      <p:tavLst>
                                        <p:tav tm="0" fmla="#ppt_y-sin(pi*$)/9">
                                          <p:val>
                                            <p:fltVal val="0"/>
                                          </p:val>
                                        </p:tav>
                                        <p:tav tm="100000">
                                          <p:val>
                                            <p:fltVal val="1"/>
                                          </p:val>
                                        </p:tav>
                                      </p:tavLst>
                                    </p:anim>
                                    <p:anim calcmode="lin" valueType="num">
                                      <p:cBhvr>
                                        <p:cTn id="27" dur="332" tmFilter="0, 0; 0.125,0.2665; 0.25,0.4; 0.375,0.465; 0.5,0.5;  0.625,0.535; 0.75,0.6; 0.875,0.7335; 1,1">
                                          <p:stCondLst>
                                            <p:cond delay="1324"/>
                                          </p:stCondLst>
                                        </p:cTn>
                                        <p:tgtEl>
                                          <p:spTgt spid="6"/>
                                        </p:tgtEl>
                                        <p:attrNameLst>
                                          <p:attrName>ppt_y</p:attrName>
                                        </p:attrNameLst>
                                      </p:cBhvr>
                                      <p:tavLst>
                                        <p:tav tm="0" fmla="#ppt_y-sin(pi*$)/27">
                                          <p:val>
                                            <p:fltVal val="0"/>
                                          </p:val>
                                        </p:tav>
                                        <p:tav tm="100000">
                                          <p:val>
                                            <p:fltVal val="1"/>
                                          </p:val>
                                        </p:tav>
                                      </p:tavLst>
                                    </p:anim>
                                    <p:anim calcmode="lin" valueType="num">
                                      <p:cBhvr>
                                        <p:cTn id="28" dur="164" tmFilter="0, 0; 0.125,0.2665; 0.25,0.4; 0.375,0.465; 0.5,0.5;  0.625,0.535; 0.75,0.6; 0.875,0.7335; 1,1">
                                          <p:stCondLst>
                                            <p:cond delay="1656"/>
                                          </p:stCondLst>
                                        </p:cTn>
                                        <p:tgtEl>
                                          <p:spTgt spid="6"/>
                                        </p:tgtEl>
                                        <p:attrNameLst>
                                          <p:attrName>ppt_y</p:attrName>
                                        </p:attrNameLst>
                                      </p:cBhvr>
                                      <p:tavLst>
                                        <p:tav tm="0" fmla="#ppt_y-sin(pi*$)/81">
                                          <p:val>
                                            <p:fltVal val="0"/>
                                          </p:val>
                                        </p:tav>
                                        <p:tav tm="100000">
                                          <p:val>
                                            <p:fltVal val="1"/>
                                          </p:val>
                                        </p:tav>
                                      </p:tavLst>
                                    </p:anim>
                                    <p:animScale>
                                      <p:cBhvr>
                                        <p:cTn id="29" dur="26">
                                          <p:stCondLst>
                                            <p:cond delay="650"/>
                                          </p:stCondLst>
                                        </p:cTn>
                                        <p:tgtEl>
                                          <p:spTgt spid="6"/>
                                        </p:tgtEl>
                                      </p:cBhvr>
                                      <p:to x="100000" y="60000"/>
                                    </p:animScale>
                                    <p:animScale>
                                      <p:cBhvr>
                                        <p:cTn id="30" dur="166" decel="50000">
                                          <p:stCondLst>
                                            <p:cond delay="676"/>
                                          </p:stCondLst>
                                        </p:cTn>
                                        <p:tgtEl>
                                          <p:spTgt spid="6"/>
                                        </p:tgtEl>
                                      </p:cBhvr>
                                      <p:to x="100000" y="100000"/>
                                    </p:animScale>
                                    <p:animScale>
                                      <p:cBhvr>
                                        <p:cTn id="31" dur="26">
                                          <p:stCondLst>
                                            <p:cond delay="1312"/>
                                          </p:stCondLst>
                                        </p:cTn>
                                        <p:tgtEl>
                                          <p:spTgt spid="6"/>
                                        </p:tgtEl>
                                      </p:cBhvr>
                                      <p:to x="100000" y="80000"/>
                                    </p:animScale>
                                    <p:animScale>
                                      <p:cBhvr>
                                        <p:cTn id="32" dur="166" decel="50000">
                                          <p:stCondLst>
                                            <p:cond delay="1338"/>
                                          </p:stCondLst>
                                        </p:cTn>
                                        <p:tgtEl>
                                          <p:spTgt spid="6"/>
                                        </p:tgtEl>
                                      </p:cBhvr>
                                      <p:to x="100000" y="100000"/>
                                    </p:animScale>
                                    <p:animScale>
                                      <p:cBhvr>
                                        <p:cTn id="33" dur="26">
                                          <p:stCondLst>
                                            <p:cond delay="1642"/>
                                          </p:stCondLst>
                                        </p:cTn>
                                        <p:tgtEl>
                                          <p:spTgt spid="6"/>
                                        </p:tgtEl>
                                      </p:cBhvr>
                                      <p:to x="100000" y="90000"/>
                                    </p:animScale>
                                    <p:animScale>
                                      <p:cBhvr>
                                        <p:cTn id="34" dur="166" decel="50000">
                                          <p:stCondLst>
                                            <p:cond delay="1668"/>
                                          </p:stCondLst>
                                        </p:cTn>
                                        <p:tgtEl>
                                          <p:spTgt spid="6"/>
                                        </p:tgtEl>
                                      </p:cBhvr>
                                      <p:to x="100000" y="100000"/>
                                    </p:animScale>
                                    <p:animScale>
                                      <p:cBhvr>
                                        <p:cTn id="35" dur="26">
                                          <p:stCondLst>
                                            <p:cond delay="1808"/>
                                          </p:stCondLst>
                                        </p:cTn>
                                        <p:tgtEl>
                                          <p:spTgt spid="6"/>
                                        </p:tgtEl>
                                      </p:cBhvr>
                                      <p:to x="100000" y="95000"/>
                                    </p:animScale>
                                    <p:animScale>
                                      <p:cBhvr>
                                        <p:cTn id="36" dur="166" decel="50000">
                                          <p:stCondLst>
                                            <p:cond delay="1834"/>
                                          </p:stCondLst>
                                        </p:cTn>
                                        <p:tgtEl>
                                          <p:spTgt spid="6"/>
                                        </p:tgtEl>
                                      </p:cBhvr>
                                      <p:to x="100000" y="100000"/>
                                    </p:animScale>
                                  </p:childTnLst>
                                </p:cTn>
                              </p:par>
                            </p:childTnLst>
                          </p:cTn>
                        </p:par>
                      </p:childTnLst>
                    </p:cTn>
                  </p:par>
                  <p:par>
                    <p:cTn id="37" fill="hold">
                      <p:stCondLst>
                        <p:cond delay="indefinite"/>
                      </p:stCondLst>
                      <p:childTnLst>
                        <p:par>
                          <p:cTn id="38" fill="hold">
                            <p:stCondLst>
                              <p:cond delay="0"/>
                            </p:stCondLst>
                            <p:childTnLst>
                              <p:par>
                                <p:cTn id="39" presetID="26" presetClass="entr" presetSubtype="0" fill="hold" nodeType="clickEffect">
                                  <p:stCondLst>
                                    <p:cond delay="0"/>
                                  </p:stCondLst>
                                  <p:childTnLst>
                                    <p:set>
                                      <p:cBhvr>
                                        <p:cTn id="40" dur="1" fill="hold">
                                          <p:stCondLst>
                                            <p:cond delay="0"/>
                                          </p:stCondLst>
                                        </p:cTn>
                                        <p:tgtEl>
                                          <p:spTgt spid="5"/>
                                        </p:tgtEl>
                                        <p:attrNameLst>
                                          <p:attrName>style.visibility</p:attrName>
                                        </p:attrNameLst>
                                      </p:cBhvr>
                                      <p:to>
                                        <p:strVal val="visible"/>
                                      </p:to>
                                    </p:set>
                                    <p:animEffect transition="in" filter="wipe(down)">
                                      <p:cBhvr>
                                        <p:cTn id="41" dur="580">
                                          <p:stCondLst>
                                            <p:cond delay="0"/>
                                          </p:stCondLst>
                                        </p:cTn>
                                        <p:tgtEl>
                                          <p:spTgt spid="5"/>
                                        </p:tgtEl>
                                      </p:cBhvr>
                                    </p:animEffect>
                                    <p:anim calcmode="lin" valueType="num">
                                      <p:cBhvr>
                                        <p:cTn id="42" dur="1822"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43" dur="664"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44" dur="664" tmFilter="0, 0; 0.125,0.2665; 0.25,0.4; 0.375,0.465; 0.5,0.5;  0.625,0.535; 0.75,0.6; 0.875,0.7335; 1,1">
                                          <p:stCondLst>
                                            <p:cond delay="664"/>
                                          </p:stCondLst>
                                        </p:cTn>
                                        <p:tgtEl>
                                          <p:spTgt spid="5"/>
                                        </p:tgtEl>
                                        <p:attrNameLst>
                                          <p:attrName>ppt_y</p:attrName>
                                        </p:attrNameLst>
                                      </p:cBhvr>
                                      <p:tavLst>
                                        <p:tav tm="0" fmla="#ppt_y-sin(pi*$)/9">
                                          <p:val>
                                            <p:fltVal val="0"/>
                                          </p:val>
                                        </p:tav>
                                        <p:tav tm="100000">
                                          <p:val>
                                            <p:fltVal val="1"/>
                                          </p:val>
                                        </p:tav>
                                      </p:tavLst>
                                    </p:anim>
                                    <p:anim calcmode="lin" valueType="num">
                                      <p:cBhvr>
                                        <p:cTn id="45" dur="332" tmFilter="0, 0; 0.125,0.2665; 0.25,0.4; 0.375,0.465; 0.5,0.5;  0.625,0.535; 0.75,0.6; 0.875,0.7335; 1,1">
                                          <p:stCondLst>
                                            <p:cond delay="1324"/>
                                          </p:stCondLst>
                                        </p:cTn>
                                        <p:tgtEl>
                                          <p:spTgt spid="5"/>
                                        </p:tgtEl>
                                        <p:attrNameLst>
                                          <p:attrName>ppt_y</p:attrName>
                                        </p:attrNameLst>
                                      </p:cBhvr>
                                      <p:tavLst>
                                        <p:tav tm="0" fmla="#ppt_y-sin(pi*$)/27">
                                          <p:val>
                                            <p:fltVal val="0"/>
                                          </p:val>
                                        </p:tav>
                                        <p:tav tm="100000">
                                          <p:val>
                                            <p:fltVal val="1"/>
                                          </p:val>
                                        </p:tav>
                                      </p:tavLst>
                                    </p:anim>
                                    <p:anim calcmode="lin" valueType="num">
                                      <p:cBhvr>
                                        <p:cTn id="46" dur="164" tmFilter="0, 0; 0.125,0.2665; 0.25,0.4; 0.375,0.465; 0.5,0.5;  0.625,0.535; 0.75,0.6; 0.875,0.7335; 1,1">
                                          <p:stCondLst>
                                            <p:cond delay="1656"/>
                                          </p:stCondLst>
                                        </p:cTn>
                                        <p:tgtEl>
                                          <p:spTgt spid="5"/>
                                        </p:tgtEl>
                                        <p:attrNameLst>
                                          <p:attrName>ppt_y</p:attrName>
                                        </p:attrNameLst>
                                      </p:cBhvr>
                                      <p:tavLst>
                                        <p:tav tm="0" fmla="#ppt_y-sin(pi*$)/81">
                                          <p:val>
                                            <p:fltVal val="0"/>
                                          </p:val>
                                        </p:tav>
                                        <p:tav tm="100000">
                                          <p:val>
                                            <p:fltVal val="1"/>
                                          </p:val>
                                        </p:tav>
                                      </p:tavLst>
                                    </p:anim>
                                    <p:animScale>
                                      <p:cBhvr>
                                        <p:cTn id="47" dur="26">
                                          <p:stCondLst>
                                            <p:cond delay="650"/>
                                          </p:stCondLst>
                                        </p:cTn>
                                        <p:tgtEl>
                                          <p:spTgt spid="5"/>
                                        </p:tgtEl>
                                      </p:cBhvr>
                                      <p:to x="100000" y="60000"/>
                                    </p:animScale>
                                    <p:animScale>
                                      <p:cBhvr>
                                        <p:cTn id="48" dur="166" decel="50000">
                                          <p:stCondLst>
                                            <p:cond delay="676"/>
                                          </p:stCondLst>
                                        </p:cTn>
                                        <p:tgtEl>
                                          <p:spTgt spid="5"/>
                                        </p:tgtEl>
                                      </p:cBhvr>
                                      <p:to x="100000" y="100000"/>
                                    </p:animScale>
                                    <p:animScale>
                                      <p:cBhvr>
                                        <p:cTn id="49" dur="26">
                                          <p:stCondLst>
                                            <p:cond delay="1312"/>
                                          </p:stCondLst>
                                        </p:cTn>
                                        <p:tgtEl>
                                          <p:spTgt spid="5"/>
                                        </p:tgtEl>
                                      </p:cBhvr>
                                      <p:to x="100000" y="80000"/>
                                    </p:animScale>
                                    <p:animScale>
                                      <p:cBhvr>
                                        <p:cTn id="50" dur="166" decel="50000">
                                          <p:stCondLst>
                                            <p:cond delay="1338"/>
                                          </p:stCondLst>
                                        </p:cTn>
                                        <p:tgtEl>
                                          <p:spTgt spid="5"/>
                                        </p:tgtEl>
                                      </p:cBhvr>
                                      <p:to x="100000" y="100000"/>
                                    </p:animScale>
                                    <p:animScale>
                                      <p:cBhvr>
                                        <p:cTn id="51" dur="26">
                                          <p:stCondLst>
                                            <p:cond delay="1642"/>
                                          </p:stCondLst>
                                        </p:cTn>
                                        <p:tgtEl>
                                          <p:spTgt spid="5"/>
                                        </p:tgtEl>
                                      </p:cBhvr>
                                      <p:to x="100000" y="90000"/>
                                    </p:animScale>
                                    <p:animScale>
                                      <p:cBhvr>
                                        <p:cTn id="52" dur="166" decel="50000">
                                          <p:stCondLst>
                                            <p:cond delay="1668"/>
                                          </p:stCondLst>
                                        </p:cTn>
                                        <p:tgtEl>
                                          <p:spTgt spid="5"/>
                                        </p:tgtEl>
                                      </p:cBhvr>
                                      <p:to x="100000" y="100000"/>
                                    </p:animScale>
                                    <p:animScale>
                                      <p:cBhvr>
                                        <p:cTn id="53" dur="26">
                                          <p:stCondLst>
                                            <p:cond delay="1808"/>
                                          </p:stCondLst>
                                        </p:cTn>
                                        <p:tgtEl>
                                          <p:spTgt spid="5"/>
                                        </p:tgtEl>
                                      </p:cBhvr>
                                      <p:to x="100000" y="95000"/>
                                    </p:animScale>
                                    <p:animScale>
                                      <p:cBhvr>
                                        <p:cTn id="54" dur="166" decel="50000">
                                          <p:stCondLst>
                                            <p:cond delay="1834"/>
                                          </p:stCondLst>
                                        </p:cTn>
                                        <p:tgtEl>
                                          <p:spTgt spid="5"/>
                                        </p:tgtEl>
                                      </p:cBhvr>
                                      <p:to x="100000" y="100000"/>
                                    </p:animScale>
                                  </p:childTnLst>
                                </p:cTn>
                              </p:par>
                              <p:par>
                                <p:cTn id="55" presetID="26" presetClass="entr" presetSubtype="0" fill="hold" nodeType="withEffect">
                                  <p:stCondLst>
                                    <p:cond delay="0"/>
                                  </p:stCondLst>
                                  <p:childTnLst>
                                    <p:set>
                                      <p:cBhvr>
                                        <p:cTn id="56" dur="1" fill="hold">
                                          <p:stCondLst>
                                            <p:cond delay="0"/>
                                          </p:stCondLst>
                                        </p:cTn>
                                        <p:tgtEl>
                                          <p:spTgt spid="7"/>
                                        </p:tgtEl>
                                        <p:attrNameLst>
                                          <p:attrName>style.visibility</p:attrName>
                                        </p:attrNameLst>
                                      </p:cBhvr>
                                      <p:to>
                                        <p:strVal val="visible"/>
                                      </p:to>
                                    </p:set>
                                    <p:animEffect transition="in" filter="wipe(down)">
                                      <p:cBhvr>
                                        <p:cTn id="57" dur="580">
                                          <p:stCondLst>
                                            <p:cond delay="0"/>
                                          </p:stCondLst>
                                        </p:cTn>
                                        <p:tgtEl>
                                          <p:spTgt spid="7"/>
                                        </p:tgtEl>
                                      </p:cBhvr>
                                    </p:animEffect>
                                    <p:anim calcmode="lin" valueType="num">
                                      <p:cBhvr>
                                        <p:cTn id="58" dur="1822" tmFilter="0,0; 0.14,0.36; 0.43,0.73; 0.71,0.91; 1.0,1.0">
                                          <p:stCondLst>
                                            <p:cond delay="0"/>
                                          </p:stCondLst>
                                        </p:cTn>
                                        <p:tgtEl>
                                          <p:spTgt spid="7"/>
                                        </p:tgtEl>
                                        <p:attrNameLst>
                                          <p:attrName>ppt_x</p:attrName>
                                        </p:attrNameLst>
                                      </p:cBhvr>
                                      <p:tavLst>
                                        <p:tav tm="0">
                                          <p:val>
                                            <p:strVal val="#ppt_x-0.25"/>
                                          </p:val>
                                        </p:tav>
                                        <p:tav tm="100000">
                                          <p:val>
                                            <p:strVal val="#ppt_x"/>
                                          </p:val>
                                        </p:tav>
                                      </p:tavLst>
                                    </p:anim>
                                    <p:anim calcmode="lin" valueType="num">
                                      <p:cBhvr>
                                        <p:cTn id="59" dur="664" tmFilter="0.0,0.0; 0.25,0.07; 0.50,0.2; 0.75,0.467; 1.0,1.0">
                                          <p:stCondLst>
                                            <p:cond delay="0"/>
                                          </p:stCondLst>
                                        </p:cTn>
                                        <p:tgtEl>
                                          <p:spTgt spid="7"/>
                                        </p:tgtEl>
                                        <p:attrNameLst>
                                          <p:attrName>ppt_y</p:attrName>
                                        </p:attrNameLst>
                                      </p:cBhvr>
                                      <p:tavLst>
                                        <p:tav tm="0" fmla="#ppt_y-sin(pi*$)/3">
                                          <p:val>
                                            <p:fltVal val="0.5"/>
                                          </p:val>
                                        </p:tav>
                                        <p:tav tm="100000">
                                          <p:val>
                                            <p:fltVal val="1"/>
                                          </p:val>
                                        </p:tav>
                                      </p:tavLst>
                                    </p:anim>
                                    <p:anim calcmode="lin" valueType="num">
                                      <p:cBhvr>
                                        <p:cTn id="60" dur="664" tmFilter="0, 0; 0.125,0.2665; 0.25,0.4; 0.375,0.465; 0.5,0.5;  0.625,0.535; 0.75,0.6; 0.875,0.7335; 1,1">
                                          <p:stCondLst>
                                            <p:cond delay="664"/>
                                          </p:stCondLst>
                                        </p:cTn>
                                        <p:tgtEl>
                                          <p:spTgt spid="7"/>
                                        </p:tgtEl>
                                        <p:attrNameLst>
                                          <p:attrName>ppt_y</p:attrName>
                                        </p:attrNameLst>
                                      </p:cBhvr>
                                      <p:tavLst>
                                        <p:tav tm="0" fmla="#ppt_y-sin(pi*$)/9">
                                          <p:val>
                                            <p:fltVal val="0"/>
                                          </p:val>
                                        </p:tav>
                                        <p:tav tm="100000">
                                          <p:val>
                                            <p:fltVal val="1"/>
                                          </p:val>
                                        </p:tav>
                                      </p:tavLst>
                                    </p:anim>
                                    <p:anim calcmode="lin" valueType="num">
                                      <p:cBhvr>
                                        <p:cTn id="61" dur="332" tmFilter="0, 0; 0.125,0.2665; 0.25,0.4; 0.375,0.465; 0.5,0.5;  0.625,0.535; 0.75,0.6; 0.875,0.7335; 1,1">
                                          <p:stCondLst>
                                            <p:cond delay="1324"/>
                                          </p:stCondLst>
                                        </p:cTn>
                                        <p:tgtEl>
                                          <p:spTgt spid="7"/>
                                        </p:tgtEl>
                                        <p:attrNameLst>
                                          <p:attrName>ppt_y</p:attrName>
                                        </p:attrNameLst>
                                      </p:cBhvr>
                                      <p:tavLst>
                                        <p:tav tm="0" fmla="#ppt_y-sin(pi*$)/27">
                                          <p:val>
                                            <p:fltVal val="0"/>
                                          </p:val>
                                        </p:tav>
                                        <p:tav tm="100000">
                                          <p:val>
                                            <p:fltVal val="1"/>
                                          </p:val>
                                        </p:tav>
                                      </p:tavLst>
                                    </p:anim>
                                    <p:anim calcmode="lin" valueType="num">
                                      <p:cBhvr>
                                        <p:cTn id="62" dur="164" tmFilter="0, 0; 0.125,0.2665; 0.25,0.4; 0.375,0.465; 0.5,0.5;  0.625,0.535; 0.75,0.6; 0.875,0.7335; 1,1">
                                          <p:stCondLst>
                                            <p:cond delay="1656"/>
                                          </p:stCondLst>
                                        </p:cTn>
                                        <p:tgtEl>
                                          <p:spTgt spid="7"/>
                                        </p:tgtEl>
                                        <p:attrNameLst>
                                          <p:attrName>ppt_y</p:attrName>
                                        </p:attrNameLst>
                                      </p:cBhvr>
                                      <p:tavLst>
                                        <p:tav tm="0" fmla="#ppt_y-sin(pi*$)/81">
                                          <p:val>
                                            <p:fltVal val="0"/>
                                          </p:val>
                                        </p:tav>
                                        <p:tav tm="100000">
                                          <p:val>
                                            <p:fltVal val="1"/>
                                          </p:val>
                                        </p:tav>
                                      </p:tavLst>
                                    </p:anim>
                                    <p:animScale>
                                      <p:cBhvr>
                                        <p:cTn id="63" dur="26">
                                          <p:stCondLst>
                                            <p:cond delay="650"/>
                                          </p:stCondLst>
                                        </p:cTn>
                                        <p:tgtEl>
                                          <p:spTgt spid="7"/>
                                        </p:tgtEl>
                                      </p:cBhvr>
                                      <p:to x="100000" y="60000"/>
                                    </p:animScale>
                                    <p:animScale>
                                      <p:cBhvr>
                                        <p:cTn id="64" dur="166" decel="50000">
                                          <p:stCondLst>
                                            <p:cond delay="676"/>
                                          </p:stCondLst>
                                        </p:cTn>
                                        <p:tgtEl>
                                          <p:spTgt spid="7"/>
                                        </p:tgtEl>
                                      </p:cBhvr>
                                      <p:to x="100000" y="100000"/>
                                    </p:animScale>
                                    <p:animScale>
                                      <p:cBhvr>
                                        <p:cTn id="65" dur="26">
                                          <p:stCondLst>
                                            <p:cond delay="1312"/>
                                          </p:stCondLst>
                                        </p:cTn>
                                        <p:tgtEl>
                                          <p:spTgt spid="7"/>
                                        </p:tgtEl>
                                      </p:cBhvr>
                                      <p:to x="100000" y="80000"/>
                                    </p:animScale>
                                    <p:animScale>
                                      <p:cBhvr>
                                        <p:cTn id="66" dur="166" decel="50000">
                                          <p:stCondLst>
                                            <p:cond delay="1338"/>
                                          </p:stCondLst>
                                        </p:cTn>
                                        <p:tgtEl>
                                          <p:spTgt spid="7"/>
                                        </p:tgtEl>
                                      </p:cBhvr>
                                      <p:to x="100000" y="100000"/>
                                    </p:animScale>
                                    <p:animScale>
                                      <p:cBhvr>
                                        <p:cTn id="67" dur="26">
                                          <p:stCondLst>
                                            <p:cond delay="1642"/>
                                          </p:stCondLst>
                                        </p:cTn>
                                        <p:tgtEl>
                                          <p:spTgt spid="7"/>
                                        </p:tgtEl>
                                      </p:cBhvr>
                                      <p:to x="100000" y="90000"/>
                                    </p:animScale>
                                    <p:animScale>
                                      <p:cBhvr>
                                        <p:cTn id="68" dur="166" decel="50000">
                                          <p:stCondLst>
                                            <p:cond delay="1668"/>
                                          </p:stCondLst>
                                        </p:cTn>
                                        <p:tgtEl>
                                          <p:spTgt spid="7"/>
                                        </p:tgtEl>
                                      </p:cBhvr>
                                      <p:to x="100000" y="100000"/>
                                    </p:animScale>
                                    <p:animScale>
                                      <p:cBhvr>
                                        <p:cTn id="69" dur="26">
                                          <p:stCondLst>
                                            <p:cond delay="1808"/>
                                          </p:stCondLst>
                                        </p:cTn>
                                        <p:tgtEl>
                                          <p:spTgt spid="7"/>
                                        </p:tgtEl>
                                      </p:cBhvr>
                                      <p:to x="100000" y="95000"/>
                                    </p:animScale>
                                    <p:animScale>
                                      <p:cBhvr>
                                        <p:cTn id="70" dur="166" decel="50000">
                                          <p:stCondLst>
                                            <p:cond delay="1834"/>
                                          </p:stCondLst>
                                        </p:cTn>
                                        <p:tgtEl>
                                          <p:spTgt spid="7"/>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1"/>
          <p:cNvPicPr>
            <a:picLocks noChangeAspect="1"/>
          </p:cNvPicPr>
          <p:nvPr/>
        </p:nvPicPr>
        <p:blipFill>
          <a:blip r:embed="rId1" cstate="print">
            <a:extLst>
              <a:ext uri="{28A0092B-C50C-407E-A947-70E740481C1C}">
                <a14:useLocalDpi xmlns:a14="http://schemas.microsoft.com/office/drawing/2010/main" val="0"/>
              </a:ext>
            </a:extLst>
          </a:blip>
          <a:srcRect/>
          <a:stretch>
            <a:fillRect/>
          </a:stretch>
        </p:blipFill>
        <p:spPr bwMode="auto">
          <a:xfrm>
            <a:off x="-142875" y="125413"/>
            <a:ext cx="18002250" cy="10134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Box 2"/>
          <p:cNvSpPr txBox="1">
            <a:spLocks noChangeArrowheads="1"/>
          </p:cNvSpPr>
          <p:nvPr/>
        </p:nvSpPr>
        <p:spPr bwMode="auto">
          <a:xfrm>
            <a:off x="3286125" y="1903413"/>
            <a:ext cx="10229850" cy="10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0" hangingPunct="0">
              <a:defRPr/>
            </a:pPr>
            <a:r>
              <a:rPr lang="vi-VN" altLang="en-US" sz="5310" b="1">
                <a:solidFill>
                  <a:srgbClr val="FF0000"/>
                </a:solidFill>
                <a:latin typeface="Times New Roman" panose="02020603050405020304" pitchFamily="18" charset="0"/>
                <a:cs typeface="Times New Roman" panose="02020603050405020304" pitchFamily="18" charset="0"/>
              </a:rPr>
              <a:t>                  </a:t>
            </a:r>
            <a:r>
              <a:rPr lang="en-US" altLang="en-US" sz="6000" b="1" smtClean="0">
                <a:solidFill>
                  <a:srgbClr val="FF0000"/>
                </a:solidFill>
                <a:latin typeface="Times New Roman" panose="02020603050405020304" pitchFamily="18" charset="0"/>
                <a:cs typeface="Times New Roman" panose="02020603050405020304" pitchFamily="18" charset="0"/>
              </a:rPr>
              <a:t>Yêu cầu cần đạt</a:t>
            </a:r>
            <a:endParaRPr lang="vi-VN" altLang="en-US" sz="6000" b="1" dirty="0">
              <a:solidFill>
                <a:srgbClr val="FF0000"/>
              </a:solidFill>
              <a:latin typeface="Times New Roman" panose="02020603050405020304" pitchFamily="18" charset="0"/>
              <a:cs typeface="Times New Roman" panose="02020603050405020304" pitchFamily="18" charset="0"/>
            </a:endParaRPr>
          </a:p>
        </p:txBody>
      </p:sp>
      <p:sp>
        <p:nvSpPr>
          <p:cNvPr id="4" name="Oval 3"/>
          <p:cNvSpPr/>
          <p:nvPr/>
        </p:nvSpPr>
        <p:spPr>
          <a:xfrm>
            <a:off x="2877068" y="4280080"/>
            <a:ext cx="877596" cy="1290803"/>
          </a:xfrm>
          <a:prstGeom prst="ellipse">
            <a:avLst/>
          </a:prstGeom>
          <a:gradFill flip="none" rotWithShape="1">
            <a:gsLst>
              <a:gs pos="0">
                <a:schemeClr val="accent6">
                  <a:lumMod val="75000"/>
                </a:schemeClr>
              </a:gs>
              <a:gs pos="74000">
                <a:schemeClr val="accent6">
                  <a:lumMod val="45000"/>
                  <a:lumOff val="55000"/>
                </a:schemeClr>
              </a:gs>
              <a:gs pos="83000">
                <a:schemeClr val="accent6">
                  <a:lumMod val="45000"/>
                  <a:lumOff val="55000"/>
                </a:schemeClr>
              </a:gs>
              <a:gs pos="100000">
                <a:schemeClr val="accent6">
                  <a:lumMod val="30000"/>
                  <a:lumOff val="70000"/>
                </a:schemeClr>
              </a:gs>
            </a:gsLst>
            <a:lin ang="5400000" scaled="1"/>
            <a:tileRect/>
          </a:gradFill>
          <a:scene3d>
            <a:camera prst="orthographicFront"/>
            <a:lightRig rig="threePt" dir="t"/>
          </a:scene3d>
          <a:sp3d>
            <a:bevelT w="152400" h="50800" prst="softRound"/>
          </a:sp3d>
        </p:spPr>
        <p:style>
          <a:lnRef idx="0">
            <a:schemeClr val="accent4"/>
          </a:lnRef>
          <a:fillRef idx="3">
            <a:schemeClr val="accent4"/>
          </a:fillRef>
          <a:effectRef idx="3">
            <a:schemeClr val="accent4"/>
          </a:effectRef>
          <a:fontRef idx="minor">
            <a:schemeClr val="lt1"/>
          </a:fontRef>
        </p:style>
        <p:txBody>
          <a:bodyPr lIns="90563" tIns="45282" rIns="90563" bIns="45282" anchor="ctr"/>
          <a:lstStyle/>
          <a:p>
            <a:pPr algn="ctr" eaLnBrk="0" hangingPunct="0">
              <a:buFont typeface="Arial" panose="020B0604020202020204" pitchFamily="34" charset="0"/>
              <a:buNone/>
              <a:defRPr/>
            </a:pPr>
            <a:r>
              <a:rPr lang="en-US" sz="4400" b="1">
                <a:solidFill>
                  <a:schemeClr val="bg1"/>
                </a:solidFill>
                <a:latin typeface="Times New Roman" panose="02020603050405020304" pitchFamily="18" charset="0"/>
                <a:cs typeface="Times New Roman" panose="02020603050405020304" pitchFamily="18" charset="0"/>
              </a:rPr>
              <a:t>1</a:t>
            </a:r>
            <a:endParaRPr lang="en-US" sz="4400" b="1">
              <a:solidFill>
                <a:schemeClr val="bg1"/>
              </a:solidFill>
              <a:latin typeface="Times New Roman" panose="02020603050405020304" pitchFamily="18" charset="0"/>
              <a:cs typeface="Times New Roman" panose="02020603050405020304" pitchFamily="18" charset="0"/>
            </a:endParaRPr>
          </a:p>
        </p:txBody>
      </p:sp>
      <p:sp>
        <p:nvSpPr>
          <p:cNvPr id="5" name="Oval 4"/>
          <p:cNvSpPr/>
          <p:nvPr/>
        </p:nvSpPr>
        <p:spPr>
          <a:xfrm>
            <a:off x="3065385" y="6808115"/>
            <a:ext cx="877596" cy="1290803"/>
          </a:xfrm>
          <a:prstGeom prst="ellipse">
            <a:avLst/>
          </a:prstGeom>
          <a:gradFill flip="none" rotWithShape="1">
            <a:gsLst>
              <a:gs pos="0">
                <a:srgbClr val="FFFF00"/>
              </a:gs>
              <a:gs pos="100000">
                <a:schemeClr val="accent3">
                  <a:lumMod val="45000"/>
                  <a:lumOff val="55000"/>
                </a:schemeClr>
              </a:gs>
              <a:gs pos="100000">
                <a:schemeClr val="accent3">
                  <a:lumMod val="45000"/>
                  <a:lumOff val="55000"/>
                </a:schemeClr>
              </a:gs>
              <a:gs pos="100000">
                <a:schemeClr val="accent3">
                  <a:lumMod val="30000"/>
                  <a:lumOff val="70000"/>
                </a:schemeClr>
              </a:gs>
            </a:gsLst>
            <a:lin ang="5400000" scaled="1"/>
            <a:tileRect/>
          </a:gradFill>
          <a:scene3d>
            <a:camera prst="orthographicFront"/>
            <a:lightRig rig="threePt" dir="t"/>
          </a:scene3d>
          <a:sp3d>
            <a:bevelT/>
          </a:sp3d>
        </p:spPr>
        <p:style>
          <a:lnRef idx="1">
            <a:schemeClr val="accent5"/>
          </a:lnRef>
          <a:fillRef idx="2">
            <a:schemeClr val="accent5"/>
          </a:fillRef>
          <a:effectRef idx="1">
            <a:schemeClr val="accent5"/>
          </a:effectRef>
          <a:fontRef idx="minor">
            <a:schemeClr val="dk1"/>
          </a:fontRef>
        </p:style>
        <p:txBody>
          <a:bodyPr lIns="90563" tIns="45282" rIns="90563" bIns="45282" anchor="ctr"/>
          <a:lstStyle/>
          <a:p>
            <a:pPr algn="ctr" eaLnBrk="0" hangingPunct="0">
              <a:buFont typeface="Arial" panose="020B0604020202020204" pitchFamily="34" charset="0"/>
              <a:buNone/>
              <a:defRPr/>
            </a:pPr>
            <a:r>
              <a:rPr lang="en-US" sz="4400" b="1">
                <a:latin typeface="Times New Roman" panose="02020603050405020304" pitchFamily="18" charset="0"/>
                <a:cs typeface="Times New Roman" panose="02020603050405020304" pitchFamily="18" charset="0"/>
              </a:rPr>
              <a:t>2</a:t>
            </a:r>
            <a:endParaRPr lang="en-US" sz="4400" b="1">
              <a:latin typeface="Times New Roman" panose="02020603050405020304" pitchFamily="18" charset="0"/>
              <a:cs typeface="Times New Roman" panose="02020603050405020304" pitchFamily="18" charset="0"/>
            </a:endParaRPr>
          </a:p>
        </p:txBody>
      </p:sp>
      <p:sp>
        <p:nvSpPr>
          <p:cNvPr id="6" name="Rounded Rectangle 5"/>
          <p:cNvSpPr/>
          <p:nvPr/>
        </p:nvSpPr>
        <p:spPr>
          <a:xfrm>
            <a:off x="3940889" y="3912515"/>
            <a:ext cx="10139649" cy="2025935"/>
          </a:xfrm>
          <a:prstGeom prst="roundRect">
            <a:avLst/>
          </a:prstGeom>
          <a:gradFill flip="none" rotWithShape="1">
            <a:gsLst>
              <a:gs pos="0">
                <a:schemeClr val="accent6">
                  <a:lumMod val="60000"/>
                  <a:lumOff val="40000"/>
                </a:schemeClr>
              </a:gs>
              <a:gs pos="74000">
                <a:schemeClr val="accent6">
                  <a:lumMod val="45000"/>
                  <a:lumOff val="55000"/>
                </a:schemeClr>
              </a:gs>
              <a:gs pos="83000">
                <a:schemeClr val="accent6">
                  <a:lumMod val="45000"/>
                  <a:lumOff val="55000"/>
                </a:schemeClr>
              </a:gs>
              <a:gs pos="100000">
                <a:schemeClr val="accent6">
                  <a:lumMod val="30000"/>
                  <a:lumOff val="70000"/>
                </a:schemeClr>
              </a:gs>
            </a:gsLst>
            <a:lin ang="2700000" scaled="1"/>
            <a:tileRect/>
          </a:gradFill>
          <a:scene3d>
            <a:camera prst="orthographicFront"/>
            <a:lightRig rig="threePt" dir="t"/>
          </a:scene3d>
          <a:sp3d>
            <a:bevelT/>
          </a:sp3d>
        </p:spPr>
        <p:style>
          <a:lnRef idx="1">
            <a:schemeClr val="accent2"/>
          </a:lnRef>
          <a:fillRef idx="2">
            <a:schemeClr val="accent2"/>
          </a:fillRef>
          <a:effectRef idx="1">
            <a:schemeClr val="accent2"/>
          </a:effectRef>
          <a:fontRef idx="minor">
            <a:schemeClr val="dk1"/>
          </a:fontRef>
        </p:style>
        <p:txBody>
          <a:bodyPr lIns="90563" tIns="45282" rIns="90563" bIns="45282" anchor="ctr">
            <a:sp3d extrusionH="57150">
              <a:bevelT w="38100" h="38100" prst="convex"/>
            </a:sp3d>
          </a:bodyPr>
          <a:lstStyle/>
          <a:p>
            <a:pPr eaLnBrk="0" hangingPunct="0">
              <a:buFont typeface="Arial" panose="020B0604020202020204" pitchFamily="34" charset="0"/>
              <a:buNone/>
              <a:defRPr/>
            </a:pPr>
            <a:r>
              <a:rPr lang="en-US" sz="4400" b="1">
                <a:solidFill>
                  <a:schemeClr val="bg1"/>
                </a:solidFill>
                <a:latin typeface="Times New Roman" panose="02020603050405020304" pitchFamily="18" charset="0"/>
                <a:cs typeface="Times New Roman" panose="02020603050405020304" pitchFamily="18" charset="0"/>
              </a:rPr>
              <a:t>Phân biệt được gió nhẹ, gió khá mạnh, gió to, gió dữ.</a:t>
            </a:r>
            <a:endParaRPr lang="en-US" sz="4400" b="1" dirty="0">
              <a:solidFill>
                <a:schemeClr val="bg1"/>
              </a:solidFill>
              <a:latin typeface="Times New Roman" panose="02020603050405020304" pitchFamily="18" charset="0"/>
              <a:cs typeface="Times New Roman" panose="02020603050405020304" pitchFamily="18" charset="0"/>
            </a:endParaRPr>
          </a:p>
        </p:txBody>
      </p:sp>
      <p:sp>
        <p:nvSpPr>
          <p:cNvPr id="7" name="Rounded Rectangle 6"/>
          <p:cNvSpPr/>
          <p:nvPr/>
        </p:nvSpPr>
        <p:spPr>
          <a:xfrm>
            <a:off x="4040476" y="6430169"/>
            <a:ext cx="10040062" cy="1668749"/>
          </a:xfrm>
          <a:prstGeom prst="roundRect">
            <a:avLst/>
          </a:prstGeom>
          <a:gradFill flip="none" rotWithShape="1">
            <a:gsLst>
              <a:gs pos="1000">
                <a:srgbClr val="FFFF00"/>
              </a:gs>
              <a:gs pos="0">
                <a:schemeClr val="accent3">
                  <a:lumMod val="45000"/>
                  <a:lumOff val="55000"/>
                </a:schemeClr>
              </a:gs>
              <a:gs pos="5000">
                <a:schemeClr val="accent3">
                  <a:lumMod val="45000"/>
                  <a:lumOff val="55000"/>
                </a:schemeClr>
              </a:gs>
              <a:gs pos="100000">
                <a:srgbClr val="FFFF00"/>
              </a:gs>
            </a:gsLst>
            <a:lin ang="13500000" scaled="1"/>
            <a:tileRect/>
          </a:gradFill>
          <a:scene3d>
            <a:camera prst="orthographicFront"/>
            <a:lightRig rig="threePt" dir="t"/>
          </a:scene3d>
          <a:sp3d>
            <a:bevelT/>
          </a:sp3d>
        </p:spPr>
        <p:style>
          <a:lnRef idx="1">
            <a:schemeClr val="accent2"/>
          </a:lnRef>
          <a:fillRef idx="2">
            <a:schemeClr val="accent2"/>
          </a:fillRef>
          <a:effectRef idx="1">
            <a:schemeClr val="accent2"/>
          </a:effectRef>
          <a:fontRef idx="minor">
            <a:schemeClr val="dk1"/>
          </a:fontRef>
        </p:style>
        <p:txBody>
          <a:bodyPr lIns="90563" tIns="45282" rIns="90563" bIns="45282" anchor="ctr">
            <a:sp3d extrusionH="57150">
              <a:bevelT w="38100" h="38100" prst="convex"/>
            </a:sp3d>
          </a:bodyPr>
          <a:lstStyle/>
          <a:p>
            <a:pPr eaLnBrk="0" hangingPunct="0">
              <a:defRPr/>
            </a:pPr>
            <a:r>
              <a:rPr lang="en-US" sz="4400" b="1">
                <a:solidFill>
                  <a:schemeClr val="bg1"/>
                </a:solidFill>
                <a:latin typeface="Times New Roman" panose="02020603050405020304" pitchFamily="18" charset="0"/>
                <a:cs typeface="Times New Roman" panose="02020603050405020304" pitchFamily="18" charset="0"/>
              </a:rPr>
              <a:t>Nói được một số tác hại của bão gây ra và </a:t>
            </a:r>
            <a:r>
              <a:rPr lang="en-US" sz="4400" b="1">
                <a:latin typeface="Times New Roman" panose="02020603050405020304" pitchFamily="18" charset="0"/>
                <a:cs typeface="Times New Roman" panose="02020603050405020304" pitchFamily="18" charset="0"/>
              </a:rPr>
              <a:t>cách phòng, chống bão</a:t>
            </a:r>
            <a:endParaRPr lang="en-US" sz="4400" b="1" dirty="0">
              <a:latin typeface="Times New Roman" panose="02020603050405020304" pitchFamily="18" charset="0"/>
              <a:cs typeface="Times New Roman" panose="02020603050405020304" pitchFamily="18"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xit" presetSubtype="10" fill="hold" grpId="0" nodeType="clickEffect">
                                  <p:stCondLst>
                                    <p:cond delay="0"/>
                                  </p:stCondLst>
                                  <p:childTnLst>
                                    <p:animEffect transition="out" filter="blinds(horizontal)">
                                      <p:cBhvr>
                                        <p:cTn id="6" dur="500"/>
                                        <p:tgtEl>
                                          <p:spTgt spid="4"/>
                                        </p:tgtEl>
                                      </p:cBhvr>
                                    </p:animEffect>
                                    <p:set>
                                      <p:cBhvr>
                                        <p:cTn id="7" dur="1" fill="hold">
                                          <p:stCondLst>
                                            <p:cond delay="499"/>
                                          </p:stCondLst>
                                        </p:cTn>
                                        <p:tgtEl>
                                          <p:spTgt spid="4"/>
                                        </p:tgtEl>
                                        <p:attrNameLst>
                                          <p:attrName>style.visibility</p:attrName>
                                        </p:attrNameLst>
                                      </p:cBhvr>
                                      <p:to>
                                        <p:strVal val="hidden"/>
                                      </p:to>
                                    </p:set>
                                  </p:childTnLst>
                                </p:cTn>
                              </p:par>
                              <p:par>
                                <p:cTn id="8" presetID="3" presetClass="exit" presetSubtype="10" fill="hold" grpId="0" nodeType="withEffect">
                                  <p:stCondLst>
                                    <p:cond delay="0"/>
                                  </p:stCondLst>
                                  <p:childTnLst>
                                    <p:animEffect transition="out" filter="blinds(horizontal)">
                                      <p:cBhvr>
                                        <p:cTn id="9" dur="500"/>
                                        <p:tgtEl>
                                          <p:spTgt spid="6"/>
                                        </p:tgtEl>
                                      </p:cBhvr>
                                    </p:animEffect>
                                    <p:set>
                                      <p:cBhvr>
                                        <p:cTn id="10" dur="1" fill="hold">
                                          <p:stCondLst>
                                            <p:cond delay="499"/>
                                          </p:stCondLst>
                                        </p:cTn>
                                        <p:tgtEl>
                                          <p:spTgt spid="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1" animBg="1"/>
      <p:bldP spid="7" grpId="1" animBg="1"/>
      <p:bldP spid="4" grpId="0" animBg="1"/>
      <p:bldP spid="6" grpId="0" animBg="1"/>
      <p:bldP spid="4" grpId="1" animBg="1"/>
      <p:bldP spid="6" grpId="1"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50" name="Picture 1"/>
          <p:cNvPicPr>
            <a:picLocks noChangeAspect="1"/>
          </p:cNvPicPr>
          <p:nvPr/>
        </p:nvPicPr>
        <p:blipFill>
          <a:blip r:embed="rId1" cstate="print">
            <a:extLst>
              <a:ext uri="{28A0092B-C50C-407E-A947-70E740481C1C}">
                <a14:useLocalDpi xmlns:a14="http://schemas.microsoft.com/office/drawing/2010/main" val="0"/>
              </a:ext>
            </a:extLst>
          </a:blip>
          <a:srcRect/>
          <a:stretch>
            <a:fillRect/>
          </a:stretch>
        </p:blipFill>
        <p:spPr bwMode="auto">
          <a:xfrm>
            <a:off x="0" y="0"/>
            <a:ext cx="18002250" cy="10117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7651" name="Text Box 4"/>
          <p:cNvSpPr txBox="1">
            <a:spLocks noChangeArrowheads="1"/>
          </p:cNvSpPr>
          <p:nvPr/>
        </p:nvSpPr>
        <p:spPr bwMode="auto">
          <a:xfrm>
            <a:off x="2760663" y="2024063"/>
            <a:ext cx="12714287" cy="1035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34965" tIns="67483" rIns="134965" bIns="67483">
            <a:spAutoFit/>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spcBef>
                <a:spcPct val="50000"/>
              </a:spcBef>
            </a:pPr>
            <a:endParaRPr lang="fr-LU" altLang="vi-VN" sz="5900" b="1">
              <a:latin typeface="VNI-Times" pitchFamily="2" charset="0"/>
            </a:endParaRPr>
          </a:p>
        </p:txBody>
      </p:sp>
      <p:sp>
        <p:nvSpPr>
          <p:cNvPr id="27652" name="Text Box 5"/>
          <p:cNvSpPr txBox="1">
            <a:spLocks noChangeArrowheads="1"/>
          </p:cNvSpPr>
          <p:nvPr/>
        </p:nvSpPr>
        <p:spPr bwMode="auto">
          <a:xfrm>
            <a:off x="2025650" y="5357813"/>
            <a:ext cx="13501688" cy="1044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34965" tIns="67483" rIns="134965" bIns="67483">
            <a:spAutoFit/>
          </a:bodyPr>
          <a:lstStyle>
            <a:lvl1pPr marL="342900" indent="-342900"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just" eaLnBrk="1" hangingPunct="1">
              <a:spcBef>
                <a:spcPct val="50000"/>
              </a:spcBef>
            </a:pPr>
            <a:r>
              <a:rPr lang="fr-LU" altLang="vi-VN" sz="5900" b="1">
                <a:solidFill>
                  <a:srgbClr val="000099"/>
                </a:solidFill>
                <a:latin typeface="VNI-Times" pitchFamily="2" charset="0"/>
              </a:rPr>
              <a:t>   </a:t>
            </a:r>
            <a:endParaRPr lang="fr-LU" altLang="vi-VN" sz="5300" b="1">
              <a:solidFill>
                <a:srgbClr val="000099"/>
              </a:solidFill>
              <a:latin typeface="VNI-Times" pitchFamily="2" charset="0"/>
            </a:endParaRPr>
          </a:p>
        </p:txBody>
      </p:sp>
      <p:sp>
        <p:nvSpPr>
          <p:cNvPr id="17418" name="Text Box 10"/>
          <p:cNvSpPr txBox="1">
            <a:spLocks noChangeArrowheads="1"/>
          </p:cNvSpPr>
          <p:nvPr/>
        </p:nvSpPr>
        <p:spPr bwMode="auto">
          <a:xfrm>
            <a:off x="923925" y="2024063"/>
            <a:ext cx="9723438" cy="4740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34965" tIns="67483" rIns="134965" bIns="67483">
            <a:spAutoFit/>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ctr">
              <a:spcBef>
                <a:spcPct val="20000"/>
              </a:spcBef>
              <a:buFontTx/>
              <a:buChar char="•"/>
            </a:pPr>
            <a:r>
              <a:rPr lang="en-US" altLang="en-US" sz="8800" b="1" u="sng">
                <a:solidFill>
                  <a:srgbClr val="FF0000"/>
                </a:solidFill>
                <a:latin typeface="Times New Roman" panose="02020603050405020304" pitchFamily="18" charset="0"/>
                <a:ea typeface="SimSun" panose="02010600030101010101" pitchFamily="2" charset="-122"/>
                <a:cs typeface="Times New Roman" panose="02020603050405020304" pitchFamily="18" charset="0"/>
              </a:rPr>
              <a:t>  </a:t>
            </a:r>
            <a:r>
              <a:rPr lang="vi-VN" altLang="en-US" sz="8800" b="1" u="sng">
                <a:solidFill>
                  <a:srgbClr val="FF0000"/>
                </a:solidFill>
                <a:latin typeface="Times New Roman" panose="02020603050405020304" pitchFamily="18" charset="0"/>
                <a:ea typeface="SimSun" panose="02010600030101010101" pitchFamily="2" charset="-122"/>
                <a:cs typeface="Times New Roman" panose="02020603050405020304" pitchFamily="18" charset="0"/>
              </a:rPr>
              <a:t>HOẠT ĐỘNG </a:t>
            </a:r>
            <a:r>
              <a:rPr lang="en-US" altLang="en-US" sz="8800" b="1" u="sng">
                <a:solidFill>
                  <a:srgbClr val="FF0000"/>
                </a:solidFill>
                <a:latin typeface="Times New Roman" panose="02020603050405020304" pitchFamily="18" charset="0"/>
                <a:ea typeface="SimSun" panose="02010600030101010101" pitchFamily="2" charset="-122"/>
                <a:cs typeface="Times New Roman" panose="02020603050405020304" pitchFamily="18" charset="0"/>
              </a:rPr>
              <a:t>3:</a:t>
            </a:r>
            <a:endParaRPr lang="vi-VN" altLang="en-US" sz="8800" b="1" u="sng">
              <a:solidFill>
                <a:srgbClr val="FF0000"/>
              </a:solidFill>
              <a:latin typeface="Times New Roman" panose="02020603050405020304" pitchFamily="18" charset="0"/>
              <a:ea typeface="SimSun" panose="02010600030101010101" pitchFamily="2" charset="-122"/>
              <a:cs typeface="Times New Roman" panose="02020603050405020304" pitchFamily="18" charset="0"/>
            </a:endParaRPr>
          </a:p>
          <a:p>
            <a:pPr algn="ctr">
              <a:spcBef>
                <a:spcPct val="20000"/>
              </a:spcBef>
              <a:buFont typeface="Arial" panose="020B0604020202020204" pitchFamily="34" charset="0"/>
              <a:buNone/>
            </a:pPr>
            <a:r>
              <a:rPr lang="en-US" altLang="en-US" sz="9600" b="1">
                <a:solidFill>
                  <a:srgbClr val="0000FF"/>
                </a:solidFill>
                <a:latin typeface="Times New Roman" panose="02020603050405020304" pitchFamily="18" charset="0"/>
                <a:cs typeface="Times New Roman" panose="02020603050405020304" pitchFamily="18" charset="0"/>
              </a:rPr>
              <a:t>Cách phòng tránh bão</a:t>
            </a:r>
            <a:endParaRPr lang="en-US" altLang="en-US" sz="9600" b="1">
              <a:solidFill>
                <a:srgbClr val="0000FF"/>
              </a:solidFill>
              <a:latin typeface="Times New Roman" panose="02020603050405020304" pitchFamily="18" charset="0"/>
              <a:cs typeface="Times New Roman" panose="02020603050405020304" pitchFamily="18" charset="0"/>
            </a:endParaRPr>
          </a:p>
        </p:txBody>
      </p:sp>
    </p:spTree>
    <p:custDataLst>
      <p:tags r:id="rId2"/>
    </p:custDataLst>
  </p:cSld>
  <p:clrMapOvr>
    <a:masterClrMapping/>
  </p:clrMapOvr>
  <p:transition spd="slow" advTm="7633">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iterate type="lt">
                                    <p:tmAbs val="75"/>
                                  </p:iterate>
                                  <p:childTnLst>
                                    <p:set>
                                      <p:cBhvr>
                                        <p:cTn id="6" dur="1" fill="hold">
                                          <p:stCondLst>
                                            <p:cond delay="74"/>
                                          </p:stCondLst>
                                        </p:cTn>
                                        <p:tgtEl>
                                          <p:spTgt spid="174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418" grpId="0" autoUpdateAnimBg="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8674" name="Rectangle 5"/>
          <p:cNvSpPr>
            <a:spLocks noChangeArrowheads="1"/>
          </p:cNvSpPr>
          <p:nvPr/>
        </p:nvSpPr>
        <p:spPr bwMode="auto">
          <a:xfrm>
            <a:off x="6188075" y="8655050"/>
            <a:ext cx="6523038" cy="773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134965" tIns="67483" rIns="134965" bIns="67483">
            <a:spAutoFit/>
          </a:bodyPr>
          <a:lstStyle/>
          <a:p>
            <a:pPr eaLnBrk="0" hangingPunct="0"/>
            <a:r>
              <a:rPr lang="en-US" altLang="en-US" sz="4100">
                <a:latin typeface="Times New Roman" panose="02020603050405020304" pitchFamily="18" charset="0"/>
              </a:rPr>
              <a:t>Dự báo thời tiết - Dự báo bão</a:t>
            </a:r>
            <a:endParaRPr lang="en-US" altLang="en-US" sz="4100">
              <a:latin typeface="Times New Roman" panose="02020603050405020304" pitchFamily="18" charset="0"/>
            </a:endParaRPr>
          </a:p>
        </p:txBody>
      </p:sp>
      <p:sp>
        <p:nvSpPr>
          <p:cNvPr id="28675" name="TextBox 4"/>
          <p:cNvSpPr txBox="1">
            <a:spLocks noChangeArrowheads="1"/>
          </p:cNvSpPr>
          <p:nvPr/>
        </p:nvSpPr>
        <p:spPr bwMode="auto">
          <a:xfrm>
            <a:off x="2762250" y="7938"/>
            <a:ext cx="12182475" cy="1366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34965" tIns="67483" rIns="134965" bIns="67483">
            <a:spAutoFit/>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r>
              <a:rPr lang="en-GB" altLang="en-US" sz="8000">
                <a:solidFill>
                  <a:srgbClr val="FF0000"/>
                </a:solidFill>
                <a:latin typeface="Times New Roman" panose="02020603050405020304" pitchFamily="18" charset="0"/>
                <a:cs typeface="Times New Roman" panose="02020603050405020304" pitchFamily="18" charset="0"/>
              </a:rPr>
              <a:t>Theo dõi bản tin thời tiết</a:t>
            </a:r>
            <a:endParaRPr lang="en-GB" altLang="en-US" sz="8000">
              <a:solidFill>
                <a:srgbClr val="FF0000"/>
              </a:solidFill>
              <a:latin typeface="Times New Roman" panose="02020603050405020304" pitchFamily="18" charset="0"/>
              <a:cs typeface="Times New Roman" panose="02020603050405020304" pitchFamily="18" charset="0"/>
            </a:endParaRPr>
          </a:p>
        </p:txBody>
      </p:sp>
      <p:pic>
        <p:nvPicPr>
          <p:cNvPr id="28676" name="Picture 2"/>
          <p:cNvPicPr>
            <a:picLocks noChangeAspect="1" noChangeArrowheads="1"/>
          </p:cNvPicPr>
          <p:nvPr/>
        </p:nvPicPr>
        <p:blipFill>
          <a:blip r:embed="rId1" cstate="print">
            <a:extLst>
              <a:ext uri="{28A0092B-C50C-407E-A947-70E740481C1C}">
                <a14:useLocalDpi xmlns:a14="http://schemas.microsoft.com/office/drawing/2010/main" val="0"/>
              </a:ext>
            </a:extLst>
          </a:blip>
          <a:srcRect/>
          <a:stretch>
            <a:fillRect/>
          </a:stretch>
        </p:blipFill>
        <p:spPr bwMode="auto">
          <a:xfrm>
            <a:off x="1262063" y="1477963"/>
            <a:ext cx="15163800" cy="8429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9698" name="Content Placeholder 3"/>
          <p:cNvPicPr>
            <a:picLocks noGrp="1" noChangeAspect="1" noChangeArrowheads="1"/>
          </p:cNvPicPr>
          <p:nvPr>
            <p:ph idx="1"/>
          </p:nvPr>
        </p:nvPicPr>
        <p:blipFill>
          <a:blip r:embed="rId1" cstate="print">
            <a:extLst>
              <a:ext uri="{28A0092B-C50C-407E-A947-70E740481C1C}">
                <a14:useLocalDpi xmlns:a14="http://schemas.microsoft.com/office/drawing/2010/main" val="0"/>
              </a:ext>
            </a:extLst>
          </a:blip>
          <a:srcRect/>
          <a:stretch>
            <a:fillRect/>
          </a:stretch>
        </p:blipFill>
        <p:spPr>
          <a:xfrm>
            <a:off x="-12700" y="1933575"/>
            <a:ext cx="8556625" cy="8124825"/>
          </a:xfrm>
        </p:spPr>
      </p:pic>
      <p:sp>
        <p:nvSpPr>
          <p:cNvPr id="29699" name="Rectangle 5"/>
          <p:cNvSpPr>
            <a:spLocks noChangeArrowheads="1"/>
          </p:cNvSpPr>
          <p:nvPr/>
        </p:nvSpPr>
        <p:spPr bwMode="auto">
          <a:xfrm>
            <a:off x="6188075" y="8655050"/>
            <a:ext cx="6523038" cy="773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134965" tIns="67483" rIns="134965" bIns="67483">
            <a:spAutoFit/>
          </a:bodyPr>
          <a:lstStyle/>
          <a:p>
            <a:pPr eaLnBrk="0" hangingPunct="0"/>
            <a:r>
              <a:rPr lang="en-US" altLang="en-US" sz="4100">
                <a:latin typeface="Times New Roman" panose="02020603050405020304" pitchFamily="18" charset="0"/>
              </a:rPr>
              <a:t>Dự báo thời tiết - Dự báo bão</a:t>
            </a:r>
            <a:endParaRPr lang="en-US" altLang="en-US" sz="4100">
              <a:latin typeface="Times New Roman" panose="02020603050405020304" pitchFamily="18" charset="0"/>
            </a:endParaRPr>
          </a:p>
        </p:txBody>
      </p:sp>
      <p:sp>
        <p:nvSpPr>
          <p:cNvPr id="29700" name="TextBox 4"/>
          <p:cNvSpPr txBox="1">
            <a:spLocks noChangeArrowheads="1"/>
          </p:cNvSpPr>
          <p:nvPr/>
        </p:nvSpPr>
        <p:spPr bwMode="auto">
          <a:xfrm>
            <a:off x="2752725" y="334963"/>
            <a:ext cx="12182475" cy="1366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34965" tIns="67483" rIns="134965" bIns="67483">
            <a:spAutoFit/>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r>
              <a:rPr lang="en-GB" altLang="en-US" sz="8000">
                <a:solidFill>
                  <a:srgbClr val="FF0000"/>
                </a:solidFill>
                <a:latin typeface="Times New Roman" panose="02020603050405020304" pitchFamily="18" charset="0"/>
                <a:cs typeface="Times New Roman" panose="02020603050405020304" pitchFamily="18" charset="0"/>
              </a:rPr>
              <a:t>Theo dõi bản tin thời tiết</a:t>
            </a:r>
            <a:endParaRPr lang="en-GB" altLang="en-US" sz="8000">
              <a:solidFill>
                <a:srgbClr val="FF0000"/>
              </a:solidFill>
              <a:latin typeface="Times New Roman" panose="02020603050405020304" pitchFamily="18" charset="0"/>
              <a:cs typeface="Times New Roman" panose="02020603050405020304" pitchFamily="18" charset="0"/>
            </a:endParaRPr>
          </a:p>
        </p:txBody>
      </p:sp>
      <p:pic>
        <p:nvPicPr>
          <p:cNvPr id="29701"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543925" y="1852613"/>
            <a:ext cx="9144000" cy="8183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ext Box 2"/>
          <p:cNvSpPr txBox="1">
            <a:spLocks noChangeArrowheads="1"/>
          </p:cNvSpPr>
          <p:nvPr/>
        </p:nvSpPr>
        <p:spPr bwMode="auto">
          <a:xfrm>
            <a:off x="3819525" y="9105900"/>
            <a:ext cx="11745913" cy="915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60678" tIns="80339" rIns="160678" bIns="80339">
            <a:spAutoFit/>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spcBef>
                <a:spcPct val="50000"/>
              </a:spcBef>
            </a:pPr>
            <a:r>
              <a:rPr lang="en-US" altLang="en-US" sz="4900" b="1">
                <a:solidFill>
                  <a:srgbClr val="FF0000"/>
                </a:solidFill>
                <a:latin typeface="Times New Roman" panose="02020603050405020304" pitchFamily="18" charset="0"/>
              </a:rPr>
              <a:t>Tìm cách bảo vệ, chằng chống nhà cửa</a:t>
            </a:r>
            <a:endParaRPr lang="en-US" altLang="en-US" sz="4900" b="1">
              <a:solidFill>
                <a:srgbClr val="FF0000"/>
              </a:solidFill>
              <a:latin typeface="Times New Roman" panose="02020603050405020304" pitchFamily="18" charset="0"/>
            </a:endParaRPr>
          </a:p>
        </p:txBody>
      </p:sp>
      <p:pic>
        <p:nvPicPr>
          <p:cNvPr id="17411" name="Picture 3" descr="ANd9GcQ9-_k5suXdaViB8q__SSE9evGnVHQWOggHh7G1EUX2FVEGS4Fq"/>
          <p:cNvPicPr>
            <a:picLocks noChangeAspect="1" noChangeArrowheads="1"/>
          </p:cNvPicPr>
          <p:nvPr/>
        </p:nvPicPr>
        <p:blipFill>
          <a:blip r:embed="rId1" cstate="print">
            <a:extLst>
              <a:ext uri="{28A0092B-C50C-407E-A947-70E740481C1C}">
                <a14:useLocalDpi xmlns:a14="http://schemas.microsoft.com/office/drawing/2010/main" val="0"/>
              </a:ext>
            </a:extLst>
          </a:blip>
          <a:srcRect/>
          <a:stretch>
            <a:fillRect/>
          </a:stretch>
        </p:blipFill>
        <p:spPr bwMode="auto">
          <a:xfrm>
            <a:off x="9458325" y="0"/>
            <a:ext cx="8543925" cy="910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556" name="Picture 4" descr="15605_167bao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7463" y="-336550"/>
            <a:ext cx="9440862" cy="9442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wheel spokes="8"/>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23556"/>
                                        </p:tgtEl>
                                        <p:attrNameLst>
                                          <p:attrName>style.visibility</p:attrName>
                                        </p:attrNameLst>
                                      </p:cBhvr>
                                      <p:to>
                                        <p:strVal val="visible"/>
                                      </p:to>
                                    </p:set>
                                    <p:animEffect transition="in" filter="circle(in)">
                                      <p:cBhvr>
                                        <p:cTn id="7" dur="2000"/>
                                        <p:tgtEl>
                                          <p:spTgt spid="23556"/>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17411"/>
                                        </p:tgtEl>
                                        <p:attrNameLst>
                                          <p:attrName>style.visibility</p:attrName>
                                        </p:attrNameLst>
                                      </p:cBhvr>
                                      <p:to>
                                        <p:strVal val="visible"/>
                                      </p:to>
                                    </p:set>
                                    <p:animEffect transition="in" filter="circle(in)">
                                      <p:cBhvr>
                                        <p:cTn id="12" dur="2000"/>
                                        <p:tgtEl>
                                          <p:spTgt spid="17411"/>
                                        </p:tgtEl>
                                      </p:cBhvr>
                                    </p:animEffect>
                                  </p:childTnLst>
                                </p:cTn>
                              </p:par>
                              <p:par>
                                <p:cTn id="13" presetID="22" presetClass="entr" presetSubtype="4" fill="hold" grpId="0" nodeType="withEffect">
                                  <p:stCondLst>
                                    <p:cond delay="0"/>
                                  </p:stCondLst>
                                  <p:childTnLst>
                                    <p:set>
                                      <p:cBhvr>
                                        <p:cTn id="14" dur="1" fill="hold">
                                          <p:stCondLst>
                                            <p:cond delay="0"/>
                                          </p:stCondLst>
                                        </p:cTn>
                                        <p:tgtEl>
                                          <p:spTgt spid="17410"/>
                                        </p:tgtEl>
                                        <p:attrNameLst>
                                          <p:attrName>style.visibility</p:attrName>
                                        </p:attrNameLst>
                                      </p:cBhvr>
                                      <p:to>
                                        <p:strVal val="visible"/>
                                      </p:to>
                                    </p:set>
                                    <p:animEffect transition="in" filter="wipe(down)">
                                      <p:cBhvr>
                                        <p:cTn id="15" dur="500"/>
                                        <p:tgtEl>
                                          <p:spTgt spid="174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410"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p:txBody>
          <a:bodyPr/>
          <a:lstStyle/>
          <a:p>
            <a:endParaRPr lang="en-US" smtClean="0">
              <a:cs typeface="Trebuchet MS" panose="020B0603020202020204" pitchFamily="34" charset="0"/>
            </a:endParaRPr>
          </a:p>
        </p:txBody>
      </p:sp>
      <p:pic>
        <p:nvPicPr>
          <p:cNvPr id="80900" name="Picture 4" descr="tau cap ben"/>
          <p:cNvPicPr>
            <a:picLocks noGrp="1" noChangeAspect="1" noChangeArrowheads="1"/>
          </p:cNvPicPr>
          <p:nvPr>
            <p:ph type="body" idx="1"/>
          </p:nvPr>
        </p:nvPicPr>
        <p:blipFill>
          <a:blip r:embed="rId1" cstate="print">
            <a:extLst>
              <a:ext uri="{28A0092B-C50C-407E-A947-70E740481C1C}">
                <a14:useLocalDpi xmlns:a14="http://schemas.microsoft.com/office/drawing/2010/main" val="0"/>
              </a:ext>
            </a:extLst>
          </a:blip>
          <a:srcRect/>
          <a:stretch>
            <a:fillRect/>
          </a:stretch>
        </p:blipFill>
        <p:spPr>
          <a:xfrm>
            <a:off x="0" y="0"/>
            <a:ext cx="8772525" cy="9174163"/>
          </a:xfrm>
          <a:noFill/>
        </p:spPr>
      </p:pic>
      <p:sp>
        <p:nvSpPr>
          <p:cNvPr id="4" name="Text Box 5"/>
          <p:cNvSpPr txBox="1">
            <a:spLocks noChangeArrowheads="1"/>
          </p:cNvSpPr>
          <p:nvPr/>
        </p:nvSpPr>
        <p:spPr bwMode="auto">
          <a:xfrm>
            <a:off x="6181725" y="9023350"/>
            <a:ext cx="6761163" cy="1085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160678" tIns="80339" rIns="160678" bIns="80339">
            <a:spAutoFit/>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r>
              <a:rPr lang="en-US" altLang="en-US" sz="6000" b="1">
                <a:solidFill>
                  <a:srgbClr val="FF0000"/>
                </a:solidFill>
                <a:latin typeface="Times New Roman" panose="02020603050405020304" pitchFamily="18" charset="0"/>
              </a:rPr>
              <a:t>Neo đậu tàu thuyền</a:t>
            </a:r>
            <a:endParaRPr lang="en-US" altLang="en-US" sz="6000" b="1">
              <a:solidFill>
                <a:srgbClr val="FF0000"/>
              </a:solidFill>
              <a:latin typeface="Times New Roman" panose="02020603050405020304" pitchFamily="18" charset="0"/>
            </a:endParaRPr>
          </a:p>
        </p:txBody>
      </p:sp>
      <p:pic>
        <p:nvPicPr>
          <p:cNvPr id="5" name="Picture 3" descr="b1"/>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772525" y="0"/>
            <a:ext cx="9229725" cy="91433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advClick="0" advTm="3000"/>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80900"/>
                                        </p:tgtEl>
                                        <p:attrNameLst>
                                          <p:attrName>style.visibility</p:attrName>
                                        </p:attrNameLst>
                                      </p:cBhvr>
                                      <p:to>
                                        <p:strVal val="visible"/>
                                      </p:to>
                                    </p:set>
                                    <p:animEffect transition="in" filter="fade">
                                      <p:cBhvr>
                                        <p:cTn id="7" dur="1000"/>
                                        <p:tgtEl>
                                          <p:spTgt spid="80900"/>
                                        </p:tgtEl>
                                      </p:cBhvr>
                                    </p:animEffect>
                                    <p:anim calcmode="lin" valueType="num">
                                      <p:cBhvr>
                                        <p:cTn id="8" dur="1000" fill="hold"/>
                                        <p:tgtEl>
                                          <p:spTgt spid="80900"/>
                                        </p:tgtEl>
                                        <p:attrNameLst>
                                          <p:attrName>ppt_x</p:attrName>
                                        </p:attrNameLst>
                                      </p:cBhvr>
                                      <p:tavLst>
                                        <p:tav tm="0">
                                          <p:val>
                                            <p:strVal val="#ppt_x"/>
                                          </p:val>
                                        </p:tav>
                                        <p:tav tm="100000">
                                          <p:val>
                                            <p:strVal val="#ppt_x"/>
                                          </p:val>
                                        </p:tav>
                                      </p:tavLst>
                                    </p:anim>
                                    <p:anim calcmode="lin" valueType="num">
                                      <p:cBhvr>
                                        <p:cTn id="9" dur="1000" fill="hold"/>
                                        <p:tgtEl>
                                          <p:spTgt spid="80900"/>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fade">
                                      <p:cBhvr>
                                        <p:cTn id="14" dur="1000"/>
                                        <p:tgtEl>
                                          <p:spTgt spid="5"/>
                                        </p:tgtEl>
                                      </p:cBhvr>
                                    </p:animEffect>
                                    <p:anim calcmode="lin" valueType="num">
                                      <p:cBhvr>
                                        <p:cTn id="15" dur="1000" fill="hold"/>
                                        <p:tgtEl>
                                          <p:spTgt spid="5"/>
                                        </p:tgtEl>
                                        <p:attrNameLst>
                                          <p:attrName>ppt_x</p:attrName>
                                        </p:attrNameLst>
                                      </p:cBhvr>
                                      <p:tavLst>
                                        <p:tav tm="0">
                                          <p:val>
                                            <p:strVal val="#ppt_x"/>
                                          </p:val>
                                        </p:tav>
                                        <p:tav tm="100000">
                                          <p:val>
                                            <p:strVal val="#ppt_x"/>
                                          </p:val>
                                        </p:tav>
                                      </p:tavLst>
                                    </p:anim>
                                    <p:anim calcmode="lin" valueType="num">
                                      <p:cBhvr>
                                        <p:cTn id="16" dur="1000" fill="hold"/>
                                        <p:tgtEl>
                                          <p:spTgt spid="5"/>
                                        </p:tgtEl>
                                        <p:attrNameLst>
                                          <p:attrName>ppt_y</p:attrName>
                                        </p:attrNameLst>
                                      </p:cBhvr>
                                      <p:tavLst>
                                        <p:tav tm="0">
                                          <p:val>
                                            <p:strVal val="#ppt_y+.1"/>
                                          </p:val>
                                        </p:tav>
                                        <p:tav tm="100000">
                                          <p:val>
                                            <p:strVal val="#ppt_y"/>
                                          </p:val>
                                        </p:tav>
                                      </p:tavLst>
                                    </p:anim>
                                  </p:childTnLst>
                                </p:cTn>
                              </p:par>
                              <p:par>
                                <p:cTn id="17" presetID="6" presetClass="entr" presetSubtype="16" fill="hold" grpId="0" nodeType="with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circle(in)">
                                      <p:cBhvr>
                                        <p:cTn id="19"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AutoShape 2">
            <a:hlinkClick r:id="" action="ppaction://noaction" highlightClick="1"/>
          </p:cNvPr>
          <p:cNvSpPr>
            <a:spLocks noChangeArrowheads="1"/>
          </p:cNvSpPr>
          <p:nvPr/>
        </p:nvSpPr>
        <p:spPr bwMode="auto">
          <a:xfrm>
            <a:off x="16802100" y="9442450"/>
            <a:ext cx="1200150" cy="674688"/>
          </a:xfrm>
          <a:prstGeom prst="actionButtonBackPrevious">
            <a:avLst/>
          </a:prstGeom>
          <a:solidFill>
            <a:srgbClr val="A7EFF7"/>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160678" tIns="80339" rIns="160678" bIns="80339" anchor="ctr"/>
          <a:lstStyle/>
          <a:p>
            <a:pPr eaLnBrk="0" hangingPunct="0"/>
            <a:endParaRPr lang="en-GB" altLang="en-US"/>
          </a:p>
        </p:txBody>
      </p:sp>
      <p:pic>
        <p:nvPicPr>
          <p:cNvPr id="28675" name="Picture 3" descr="nguoiduatin-12"/>
          <p:cNvPicPr>
            <a:picLocks noChangeAspect="1" noChangeArrowheads="1"/>
          </p:cNvPicPr>
          <p:nvPr/>
        </p:nvPicPr>
        <p:blipFill>
          <a:blip r:embed="rId1" cstate="print">
            <a:extLst>
              <a:ext uri="{28A0092B-C50C-407E-A947-70E740481C1C}">
                <a14:useLocalDpi xmlns:a14="http://schemas.microsoft.com/office/drawing/2010/main" val="0"/>
              </a:ext>
            </a:extLst>
          </a:blip>
          <a:srcRect/>
          <a:stretch>
            <a:fillRect/>
          </a:stretch>
        </p:blipFill>
        <p:spPr bwMode="auto">
          <a:xfrm>
            <a:off x="0" y="0"/>
            <a:ext cx="10220325" cy="8767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3796" name="Oval 4"/>
          <p:cNvSpPr>
            <a:spLocks noChangeArrowheads="1"/>
          </p:cNvSpPr>
          <p:nvPr/>
        </p:nvSpPr>
        <p:spPr bwMode="auto">
          <a:xfrm>
            <a:off x="16952913" y="112713"/>
            <a:ext cx="900112" cy="561975"/>
          </a:xfrm>
          <a:prstGeom prst="ellipse">
            <a:avLst/>
          </a:prstGeom>
          <a:solidFill>
            <a:schemeClr val="bg1"/>
          </a:solidFill>
          <a:ln w="9525">
            <a:solidFill>
              <a:schemeClr val="tx1"/>
            </a:solidFill>
            <a:round/>
          </a:ln>
        </p:spPr>
        <p:txBody>
          <a:bodyPr wrap="none" lIns="160678" tIns="80339" rIns="160678" bIns="80339" anchor="ctr"/>
          <a:lstStyle/>
          <a:p>
            <a:pPr algn="ctr" eaLnBrk="0" hangingPunct="0"/>
            <a:r>
              <a:rPr lang="en-US" altLang="en-US" b="1">
                <a:solidFill>
                  <a:srgbClr val="0000FF"/>
                </a:solidFill>
              </a:rPr>
              <a:t>4</a:t>
            </a:r>
            <a:endParaRPr lang="en-US" altLang="en-US" b="1">
              <a:solidFill>
                <a:srgbClr val="0000FF"/>
              </a:solidFill>
            </a:endParaRPr>
          </a:p>
        </p:txBody>
      </p:sp>
      <p:sp>
        <p:nvSpPr>
          <p:cNvPr id="28677" name="Text Box 5"/>
          <p:cNvSpPr txBox="1">
            <a:spLocks noChangeArrowheads="1"/>
          </p:cNvSpPr>
          <p:nvPr/>
        </p:nvSpPr>
        <p:spPr bwMode="auto">
          <a:xfrm>
            <a:off x="4886325" y="8944610"/>
            <a:ext cx="9752013" cy="898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60678" tIns="80339" rIns="160678" bIns="80339">
            <a:spAutoFit/>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spcBef>
                <a:spcPct val="50000"/>
              </a:spcBef>
            </a:pPr>
            <a:r>
              <a:rPr lang="en-US" altLang="en-US" sz="4800" b="1">
                <a:solidFill>
                  <a:srgbClr val="FF0000"/>
                </a:solidFill>
                <a:latin typeface="Times New Roman" panose="02020603050405020304" pitchFamily="18" charset="0"/>
              </a:rPr>
              <a:t>Di dời dân đến nơi an toàn</a:t>
            </a:r>
            <a:endParaRPr lang="en-US" altLang="en-US" sz="4800" b="1">
              <a:solidFill>
                <a:srgbClr val="FF0000"/>
              </a:solidFill>
              <a:latin typeface="Times New Roman" panose="02020603050405020304" pitchFamily="18" charset="0"/>
            </a:endParaRPr>
          </a:p>
        </p:txBody>
      </p:sp>
      <p:pic>
        <p:nvPicPr>
          <p:cNvPr id="6" name="Picture 4" descr="cuu tro 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075738" y="112713"/>
            <a:ext cx="8785225" cy="8655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8675"/>
                                        </p:tgtEl>
                                        <p:attrNameLst>
                                          <p:attrName>style.visibility</p:attrName>
                                        </p:attrNameLst>
                                      </p:cBhvr>
                                      <p:to>
                                        <p:strVal val="visible"/>
                                      </p:to>
                                    </p:set>
                                    <p:animEffect transition="in" filter="barn(inVertical)">
                                      <p:cBhvr>
                                        <p:cTn id="7" dur="500"/>
                                        <p:tgtEl>
                                          <p:spTgt spid="28675"/>
                                        </p:tgtEl>
                                      </p:cBhvr>
                                    </p:animEffect>
                                  </p:childTnLst>
                                </p:cTn>
                              </p:par>
                              <p:par>
                                <p:cTn id="8" presetID="21" presetClass="entr" presetSubtype="4" fill="hold" grpId="0" nodeType="withEffect">
                                  <p:stCondLst>
                                    <p:cond delay="0"/>
                                  </p:stCondLst>
                                  <p:childTnLst>
                                    <p:set>
                                      <p:cBhvr>
                                        <p:cTn id="9" dur="1" fill="hold">
                                          <p:stCondLst>
                                            <p:cond delay="0"/>
                                          </p:stCondLst>
                                        </p:cTn>
                                        <p:tgtEl>
                                          <p:spTgt spid="33796"/>
                                        </p:tgtEl>
                                        <p:attrNameLst>
                                          <p:attrName>style.visibility</p:attrName>
                                        </p:attrNameLst>
                                      </p:cBhvr>
                                      <p:to>
                                        <p:strVal val="visible"/>
                                      </p:to>
                                    </p:set>
                                    <p:animEffect transition="in" filter="wheel(4)">
                                      <p:cBhvr>
                                        <p:cTn id="10" dur="2000"/>
                                        <p:tgtEl>
                                          <p:spTgt spid="33796"/>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nodeType="click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wipe(down)">
                                      <p:cBhvr>
                                        <p:cTn id="15" dur="500"/>
                                        <p:tgtEl>
                                          <p:spTgt spid="6"/>
                                        </p:tgtEl>
                                      </p:cBhvr>
                                    </p:animEffect>
                                  </p:childTnLst>
                                </p:cTn>
                              </p:par>
                              <p:par>
                                <p:cTn id="16" presetID="16" presetClass="entr" presetSubtype="21" fill="hold" grpId="0" nodeType="withEffect">
                                  <p:stCondLst>
                                    <p:cond delay="0"/>
                                  </p:stCondLst>
                                  <p:childTnLst>
                                    <p:set>
                                      <p:cBhvr>
                                        <p:cTn id="17" dur="1" fill="hold">
                                          <p:stCondLst>
                                            <p:cond delay="0"/>
                                          </p:stCondLst>
                                        </p:cTn>
                                        <p:tgtEl>
                                          <p:spTgt spid="28677"/>
                                        </p:tgtEl>
                                        <p:attrNameLst>
                                          <p:attrName>style.visibility</p:attrName>
                                        </p:attrNameLst>
                                      </p:cBhvr>
                                      <p:to>
                                        <p:strVal val="visible"/>
                                      </p:to>
                                    </p:set>
                                    <p:animEffect transition="in" filter="barn(inVertical)">
                                      <p:cBhvr>
                                        <p:cTn id="18" dur="500"/>
                                        <p:tgtEl>
                                          <p:spTgt spid="2867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796" grpId="0" animBg="1"/>
      <p:bldP spid="28677"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1" name="Picture 3" descr="1279362483-4"/>
          <p:cNvPicPr>
            <a:picLocks noChangeAspect="1" noChangeArrowheads="1"/>
          </p:cNvPicPr>
          <p:nvPr/>
        </p:nvPicPr>
        <p:blipFill>
          <a:blip r:embed="rId1" cstate="print">
            <a:extLst>
              <a:ext uri="{28A0092B-C50C-407E-A947-70E740481C1C}">
                <a14:useLocalDpi xmlns:a14="http://schemas.microsoft.com/office/drawing/2010/main" val="0"/>
              </a:ext>
            </a:extLst>
          </a:blip>
          <a:srcRect/>
          <a:stretch>
            <a:fillRect/>
          </a:stretch>
        </p:blipFill>
        <p:spPr bwMode="auto">
          <a:xfrm>
            <a:off x="0" y="0"/>
            <a:ext cx="18002250" cy="8869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 Box 5"/>
          <p:cNvSpPr txBox="1">
            <a:spLocks noChangeArrowheads="1"/>
          </p:cNvSpPr>
          <p:nvPr/>
        </p:nvSpPr>
        <p:spPr bwMode="auto">
          <a:xfrm>
            <a:off x="6714808" y="9096693"/>
            <a:ext cx="9752012" cy="8369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60678" tIns="80339" rIns="160678" bIns="80339">
            <a:spAutoFit/>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spcBef>
                <a:spcPct val="50000"/>
              </a:spcBef>
            </a:pPr>
            <a:r>
              <a:rPr lang="en-US" altLang="en-US" sz="4400" b="1">
                <a:solidFill>
                  <a:srgbClr val="FF0000"/>
                </a:solidFill>
                <a:latin typeface="Times New Roman" panose="02020603050405020304" pitchFamily="18" charset="0"/>
              </a:rPr>
              <a:t>Gia cố bảo vệ đê</a:t>
            </a:r>
            <a:endParaRPr lang="en-US" altLang="en-US" sz="4400" b="1">
              <a:solidFill>
                <a:srgbClr val="FF0000"/>
              </a:solidFill>
              <a:latin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0" presetClass="entr" presetSubtype="0" decel="100000" fill="hold" nodeType="clickEffect">
                                  <p:stCondLst>
                                    <p:cond delay="0"/>
                                  </p:stCondLst>
                                  <p:childTnLst>
                                    <p:set>
                                      <p:cBhvr>
                                        <p:cTn id="6" dur="1" fill="hold">
                                          <p:stCondLst>
                                            <p:cond delay="0"/>
                                          </p:stCondLst>
                                        </p:cTn>
                                        <p:tgtEl>
                                          <p:spTgt spid="22531"/>
                                        </p:tgtEl>
                                        <p:attrNameLst>
                                          <p:attrName>style.visibility</p:attrName>
                                        </p:attrNameLst>
                                      </p:cBhvr>
                                      <p:to>
                                        <p:strVal val="visible"/>
                                      </p:to>
                                    </p:set>
                                    <p:anim calcmode="lin" valueType="num">
                                      <p:cBhvr>
                                        <p:cTn id="7" dur="1000" fill="hold"/>
                                        <p:tgtEl>
                                          <p:spTgt spid="22531"/>
                                        </p:tgtEl>
                                        <p:attrNameLst>
                                          <p:attrName>ppt_w</p:attrName>
                                        </p:attrNameLst>
                                      </p:cBhvr>
                                      <p:tavLst>
                                        <p:tav tm="0">
                                          <p:val>
                                            <p:strVal val="#ppt_w+.3"/>
                                          </p:val>
                                        </p:tav>
                                        <p:tav tm="100000">
                                          <p:val>
                                            <p:strVal val="#ppt_w"/>
                                          </p:val>
                                        </p:tav>
                                      </p:tavLst>
                                    </p:anim>
                                    <p:anim calcmode="lin" valueType="num">
                                      <p:cBhvr>
                                        <p:cTn id="8" dur="1000" fill="hold"/>
                                        <p:tgtEl>
                                          <p:spTgt spid="22531"/>
                                        </p:tgtEl>
                                        <p:attrNameLst>
                                          <p:attrName>ppt_h</p:attrName>
                                        </p:attrNameLst>
                                      </p:cBhvr>
                                      <p:tavLst>
                                        <p:tav tm="0">
                                          <p:val>
                                            <p:strVal val="#ppt_h"/>
                                          </p:val>
                                        </p:tav>
                                        <p:tav tm="100000">
                                          <p:val>
                                            <p:strVal val="#ppt_h"/>
                                          </p:val>
                                        </p:tav>
                                      </p:tavLst>
                                    </p:anim>
                                    <p:animEffect transition="in" filter="fade">
                                      <p:cBhvr>
                                        <p:cTn id="9" dur="1000"/>
                                        <p:tgtEl>
                                          <p:spTgt spid="22531"/>
                                        </p:tgtEl>
                                      </p:cBhvr>
                                    </p:animEffect>
                                  </p:childTnLst>
                                </p:cTn>
                              </p:par>
                              <p:par>
                                <p:cTn id="10" presetID="22" presetClass="entr" presetSubtype="4" fill="hold" grpId="0" nodeType="with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ipe(down)">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AutoShape 4"/>
          <p:cNvSpPr>
            <a:spLocks noChangeArrowheads="1"/>
          </p:cNvSpPr>
          <p:nvPr/>
        </p:nvSpPr>
        <p:spPr bwMode="auto">
          <a:xfrm>
            <a:off x="750888" y="561975"/>
            <a:ext cx="16202025" cy="1462088"/>
          </a:xfrm>
          <a:prstGeom prst="wedgeRoundRectCallout">
            <a:avLst>
              <a:gd name="adj1" fmla="val -33662"/>
              <a:gd name="adj2" fmla="val 44389"/>
              <a:gd name="adj3" fmla="val 16667"/>
            </a:avLst>
          </a:prstGeom>
          <a:solidFill>
            <a:schemeClr val="tx2">
              <a:lumMod val="75000"/>
            </a:schemeClr>
          </a:solidFill>
          <a:ln w="9525">
            <a:solidFill>
              <a:schemeClr val="tx1"/>
            </a:solidFill>
            <a:miter lim="800000"/>
          </a:ln>
          <a:effectLst/>
        </p:spPr>
        <p:txBody>
          <a:bodyPr lIns="160678" tIns="80339" rIns="160678" bIns="80339"/>
          <a:lstStyle/>
          <a:p>
            <a:pPr algn="ctr" eaLnBrk="0" hangingPunct="0">
              <a:defRPr/>
            </a:pPr>
            <a:r>
              <a:rPr lang="vi-VN" altLang="en-US" sz="6600">
                <a:solidFill>
                  <a:schemeClr val="bg1"/>
                </a:solidFill>
                <a:latin typeface="Times New Roman" panose="02020603050405020304" pitchFamily="18" charset="0"/>
                <a:cs typeface="Times New Roman" panose="02020603050405020304" pitchFamily="18" charset="0"/>
              </a:rPr>
              <a:t>Cách phòng chống bão</a:t>
            </a:r>
            <a:endParaRPr lang="vi-VN" altLang="en-US" sz="6600">
              <a:solidFill>
                <a:schemeClr val="bg1"/>
              </a:solidFill>
              <a:latin typeface="Times New Roman" panose="02020603050405020304" pitchFamily="18" charset="0"/>
              <a:cs typeface="Times New Roman" panose="02020603050405020304" pitchFamily="18" charset="0"/>
            </a:endParaRPr>
          </a:p>
        </p:txBody>
      </p:sp>
      <p:sp>
        <p:nvSpPr>
          <p:cNvPr id="38915" name="Rectangle 5"/>
          <p:cNvSpPr>
            <a:spLocks noChangeArrowheads="1"/>
          </p:cNvSpPr>
          <p:nvPr/>
        </p:nvSpPr>
        <p:spPr bwMode="auto">
          <a:xfrm>
            <a:off x="1049338" y="2809875"/>
            <a:ext cx="3913187" cy="6632575"/>
          </a:xfrm>
          <a:prstGeom prst="rect">
            <a:avLst/>
          </a:prstGeom>
          <a:solidFill>
            <a:schemeClr val="accent3">
              <a:lumMod val="75000"/>
            </a:schemeClr>
          </a:solidFill>
          <a:ln w="9525">
            <a:solidFill>
              <a:schemeClr val="tx2">
                <a:lumMod val="75000"/>
              </a:schemeClr>
            </a:solidFill>
            <a:miter lim="800000"/>
          </a:ln>
          <a:effectLst/>
        </p:spPr>
        <p:txBody>
          <a:bodyPr wrap="none" lIns="160678" tIns="80339" rIns="160678" bIns="80339" anchor="ctr"/>
          <a:lstStyle/>
          <a:p>
            <a:pPr algn="ctr" eaLnBrk="0" hangingPunct="0">
              <a:defRPr/>
            </a:pPr>
            <a:r>
              <a:rPr lang="vi-VN" altLang="en-US" sz="4800">
                <a:solidFill>
                  <a:schemeClr val="bg1"/>
                </a:solidFill>
                <a:latin typeface="Times New Roman" panose="02020603050405020304" pitchFamily="18" charset="0"/>
                <a:cs typeface="Times New Roman" panose="02020603050405020304" pitchFamily="18" charset="0"/>
              </a:rPr>
              <a:t>Theo</a:t>
            </a:r>
            <a:endParaRPr lang="vi-VN" altLang="en-US" sz="4800">
              <a:solidFill>
                <a:schemeClr val="bg1"/>
              </a:solidFill>
              <a:latin typeface="Times New Roman" panose="02020603050405020304" pitchFamily="18" charset="0"/>
              <a:cs typeface="Times New Roman" panose="02020603050405020304" pitchFamily="18" charset="0"/>
            </a:endParaRPr>
          </a:p>
          <a:p>
            <a:pPr algn="ctr" eaLnBrk="0" hangingPunct="0">
              <a:defRPr/>
            </a:pPr>
            <a:r>
              <a:rPr lang="vi-VN" altLang="en-US" sz="4800">
                <a:solidFill>
                  <a:schemeClr val="bg1"/>
                </a:solidFill>
                <a:latin typeface="Times New Roman" panose="02020603050405020304" pitchFamily="18" charset="0"/>
                <a:cs typeface="Times New Roman" panose="02020603050405020304" pitchFamily="18" charset="0"/>
              </a:rPr>
              <a:t>dõi </a:t>
            </a:r>
            <a:endParaRPr lang="vi-VN" altLang="en-US" sz="4800">
              <a:solidFill>
                <a:schemeClr val="bg1"/>
              </a:solidFill>
              <a:latin typeface="Times New Roman" panose="02020603050405020304" pitchFamily="18" charset="0"/>
              <a:cs typeface="Times New Roman" panose="02020603050405020304" pitchFamily="18" charset="0"/>
            </a:endParaRPr>
          </a:p>
          <a:p>
            <a:pPr algn="ctr" eaLnBrk="0" hangingPunct="0">
              <a:defRPr/>
            </a:pPr>
            <a:r>
              <a:rPr lang="vi-VN" altLang="en-US" sz="4800">
                <a:solidFill>
                  <a:schemeClr val="bg1"/>
                </a:solidFill>
                <a:latin typeface="Times New Roman" panose="02020603050405020304" pitchFamily="18" charset="0"/>
                <a:cs typeface="Times New Roman" panose="02020603050405020304" pitchFamily="18" charset="0"/>
              </a:rPr>
              <a:t>bản</a:t>
            </a:r>
            <a:endParaRPr lang="vi-VN" altLang="en-US" sz="4800">
              <a:solidFill>
                <a:schemeClr val="bg1"/>
              </a:solidFill>
              <a:latin typeface="Times New Roman" panose="02020603050405020304" pitchFamily="18" charset="0"/>
              <a:cs typeface="Times New Roman" panose="02020603050405020304" pitchFamily="18" charset="0"/>
            </a:endParaRPr>
          </a:p>
          <a:p>
            <a:pPr algn="ctr" eaLnBrk="0" hangingPunct="0">
              <a:defRPr/>
            </a:pPr>
            <a:r>
              <a:rPr lang="vi-VN" altLang="en-US" sz="4800">
                <a:solidFill>
                  <a:schemeClr val="bg1"/>
                </a:solidFill>
                <a:latin typeface="Times New Roman" panose="02020603050405020304" pitchFamily="18" charset="0"/>
                <a:cs typeface="Times New Roman" panose="02020603050405020304" pitchFamily="18" charset="0"/>
              </a:rPr>
              <a:t>tin</a:t>
            </a:r>
            <a:endParaRPr lang="vi-VN" altLang="en-US" sz="4800">
              <a:solidFill>
                <a:schemeClr val="bg1"/>
              </a:solidFill>
              <a:latin typeface="Times New Roman" panose="02020603050405020304" pitchFamily="18" charset="0"/>
              <a:cs typeface="Times New Roman" panose="02020603050405020304" pitchFamily="18" charset="0"/>
            </a:endParaRPr>
          </a:p>
          <a:p>
            <a:pPr algn="ctr" eaLnBrk="0" hangingPunct="0">
              <a:defRPr/>
            </a:pPr>
            <a:r>
              <a:rPr lang="vi-VN" altLang="en-US" sz="4800">
                <a:solidFill>
                  <a:schemeClr val="bg1"/>
                </a:solidFill>
                <a:latin typeface="Times New Roman" panose="02020603050405020304" pitchFamily="18" charset="0"/>
                <a:cs typeface="Times New Roman" panose="02020603050405020304" pitchFamily="18" charset="0"/>
              </a:rPr>
              <a:t> thời</a:t>
            </a:r>
            <a:endParaRPr lang="vi-VN" altLang="en-US" sz="4800">
              <a:solidFill>
                <a:schemeClr val="bg1"/>
              </a:solidFill>
              <a:latin typeface="Times New Roman" panose="02020603050405020304" pitchFamily="18" charset="0"/>
              <a:cs typeface="Times New Roman" panose="02020603050405020304" pitchFamily="18" charset="0"/>
            </a:endParaRPr>
          </a:p>
          <a:p>
            <a:pPr algn="ctr" eaLnBrk="0" hangingPunct="0">
              <a:defRPr/>
            </a:pPr>
            <a:r>
              <a:rPr lang="vi-VN" altLang="en-US" sz="4800">
                <a:solidFill>
                  <a:schemeClr val="bg1"/>
                </a:solidFill>
                <a:latin typeface="Times New Roman" panose="02020603050405020304" pitchFamily="18" charset="0"/>
                <a:cs typeface="Times New Roman" panose="02020603050405020304" pitchFamily="18" charset="0"/>
              </a:rPr>
              <a:t>tiết</a:t>
            </a:r>
            <a:endParaRPr lang="vi-VN" altLang="en-US" sz="4800">
              <a:solidFill>
                <a:schemeClr val="bg1"/>
              </a:solidFill>
              <a:latin typeface="Times New Roman" panose="02020603050405020304" pitchFamily="18" charset="0"/>
              <a:cs typeface="Times New Roman" panose="02020603050405020304" pitchFamily="18" charset="0"/>
            </a:endParaRPr>
          </a:p>
        </p:txBody>
      </p:sp>
      <p:sp>
        <p:nvSpPr>
          <p:cNvPr id="38916" name="Rectangle 6"/>
          <p:cNvSpPr>
            <a:spLocks noChangeArrowheads="1"/>
          </p:cNvSpPr>
          <p:nvPr/>
        </p:nvSpPr>
        <p:spPr bwMode="auto">
          <a:xfrm>
            <a:off x="6301105" y="2809875"/>
            <a:ext cx="4674870" cy="6745605"/>
          </a:xfrm>
          <a:prstGeom prst="rect">
            <a:avLst/>
          </a:prstGeom>
          <a:solidFill>
            <a:schemeClr val="accent3">
              <a:lumMod val="75000"/>
            </a:schemeClr>
          </a:solidFill>
          <a:ln w="9525">
            <a:solidFill>
              <a:schemeClr val="tx2">
                <a:lumMod val="75000"/>
              </a:schemeClr>
            </a:solidFill>
            <a:miter lim="800000"/>
          </a:ln>
          <a:effectLst/>
        </p:spPr>
        <p:txBody>
          <a:bodyPr wrap="none" lIns="160678" tIns="80339" rIns="160678" bIns="80339" anchor="ctr"/>
          <a:lstStyle/>
          <a:p>
            <a:pPr algn="ctr" eaLnBrk="0" hangingPunct="0">
              <a:defRPr/>
            </a:pPr>
            <a:r>
              <a:rPr lang="vi-VN" altLang="en-US" sz="4800">
                <a:solidFill>
                  <a:schemeClr val="bg1"/>
                </a:solidFill>
                <a:latin typeface="Times New Roman" panose="02020603050405020304" pitchFamily="18" charset="0"/>
                <a:cs typeface="Times New Roman" panose="02020603050405020304" pitchFamily="18" charset="0"/>
              </a:rPr>
              <a:t>Cắt </a:t>
            </a:r>
            <a:endParaRPr lang="vi-VN" altLang="en-US" sz="4800">
              <a:solidFill>
                <a:schemeClr val="bg1"/>
              </a:solidFill>
              <a:latin typeface="Times New Roman" panose="02020603050405020304" pitchFamily="18" charset="0"/>
              <a:cs typeface="Times New Roman" panose="02020603050405020304" pitchFamily="18" charset="0"/>
            </a:endParaRPr>
          </a:p>
          <a:p>
            <a:pPr algn="ctr" eaLnBrk="0" hangingPunct="0">
              <a:defRPr/>
            </a:pPr>
            <a:r>
              <a:rPr lang="vi-VN" altLang="en-US" sz="4800">
                <a:solidFill>
                  <a:schemeClr val="bg1"/>
                </a:solidFill>
                <a:latin typeface="Times New Roman" panose="02020603050405020304" pitchFamily="18" charset="0"/>
                <a:cs typeface="Times New Roman" panose="02020603050405020304" pitchFamily="18" charset="0"/>
              </a:rPr>
              <a:t>điện. </a:t>
            </a:r>
            <a:endParaRPr lang="vi-VN" altLang="en-US" sz="4800">
              <a:solidFill>
                <a:schemeClr val="bg1"/>
              </a:solidFill>
              <a:latin typeface="Times New Roman" panose="02020603050405020304" pitchFamily="18" charset="0"/>
              <a:cs typeface="Times New Roman" panose="02020603050405020304" pitchFamily="18" charset="0"/>
            </a:endParaRPr>
          </a:p>
          <a:p>
            <a:pPr algn="ctr" eaLnBrk="0" hangingPunct="0">
              <a:defRPr/>
            </a:pPr>
            <a:r>
              <a:rPr lang="vi-VN" altLang="en-US" sz="4800">
                <a:solidFill>
                  <a:schemeClr val="bg1"/>
                </a:solidFill>
                <a:latin typeface="Times New Roman" panose="02020603050405020304" pitchFamily="18" charset="0"/>
                <a:cs typeface="Times New Roman" panose="02020603050405020304" pitchFamily="18" charset="0"/>
              </a:rPr>
              <a:t>Tàu</a:t>
            </a:r>
            <a:endParaRPr lang="vi-VN" altLang="en-US" sz="4800">
              <a:solidFill>
                <a:schemeClr val="bg1"/>
              </a:solidFill>
              <a:latin typeface="Times New Roman" panose="02020603050405020304" pitchFamily="18" charset="0"/>
              <a:cs typeface="Times New Roman" panose="02020603050405020304" pitchFamily="18" charset="0"/>
            </a:endParaRPr>
          </a:p>
          <a:p>
            <a:pPr algn="ctr" eaLnBrk="0" hangingPunct="0">
              <a:defRPr/>
            </a:pPr>
            <a:r>
              <a:rPr lang="vi-VN" altLang="en-US" sz="4800">
                <a:solidFill>
                  <a:schemeClr val="bg1"/>
                </a:solidFill>
                <a:latin typeface="Times New Roman" panose="02020603050405020304" pitchFamily="18" charset="0"/>
                <a:cs typeface="Times New Roman" panose="02020603050405020304" pitchFamily="18" charset="0"/>
              </a:rPr>
              <a:t>thuyền</a:t>
            </a:r>
            <a:endParaRPr lang="vi-VN" altLang="en-US" sz="4800">
              <a:solidFill>
                <a:schemeClr val="bg1"/>
              </a:solidFill>
              <a:latin typeface="Times New Roman" panose="02020603050405020304" pitchFamily="18" charset="0"/>
              <a:cs typeface="Times New Roman" panose="02020603050405020304" pitchFamily="18" charset="0"/>
            </a:endParaRPr>
          </a:p>
          <a:p>
            <a:pPr algn="ctr" eaLnBrk="0" hangingPunct="0">
              <a:defRPr/>
            </a:pPr>
            <a:r>
              <a:rPr lang="vi-VN" altLang="en-US" sz="4800">
                <a:solidFill>
                  <a:schemeClr val="bg1"/>
                </a:solidFill>
                <a:latin typeface="Times New Roman" panose="02020603050405020304" pitchFamily="18" charset="0"/>
                <a:cs typeface="Times New Roman" panose="02020603050405020304" pitchFamily="18" charset="0"/>
              </a:rPr>
              <a:t>không </a:t>
            </a:r>
            <a:endParaRPr lang="vi-VN" altLang="en-US" sz="4800">
              <a:solidFill>
                <a:schemeClr val="bg1"/>
              </a:solidFill>
              <a:latin typeface="Times New Roman" panose="02020603050405020304" pitchFamily="18" charset="0"/>
              <a:cs typeface="Times New Roman" panose="02020603050405020304" pitchFamily="18" charset="0"/>
            </a:endParaRPr>
          </a:p>
          <a:p>
            <a:pPr algn="ctr" eaLnBrk="0" hangingPunct="0">
              <a:defRPr/>
            </a:pPr>
            <a:r>
              <a:rPr lang="vi-VN" altLang="en-US" sz="4800">
                <a:solidFill>
                  <a:schemeClr val="bg1"/>
                </a:solidFill>
                <a:latin typeface="Times New Roman" panose="02020603050405020304" pitchFamily="18" charset="0"/>
                <a:cs typeface="Times New Roman" panose="02020603050405020304" pitchFamily="18" charset="0"/>
              </a:rPr>
              <a:t>ra </a:t>
            </a:r>
            <a:endParaRPr lang="vi-VN" altLang="en-US" sz="4800">
              <a:solidFill>
                <a:schemeClr val="bg1"/>
              </a:solidFill>
              <a:latin typeface="Times New Roman" panose="02020603050405020304" pitchFamily="18" charset="0"/>
              <a:cs typeface="Times New Roman" panose="02020603050405020304" pitchFamily="18" charset="0"/>
            </a:endParaRPr>
          </a:p>
          <a:p>
            <a:pPr algn="ctr" eaLnBrk="0" hangingPunct="0">
              <a:defRPr/>
            </a:pPr>
            <a:r>
              <a:rPr lang="vi-VN" altLang="en-US" sz="4800">
                <a:solidFill>
                  <a:schemeClr val="bg1"/>
                </a:solidFill>
                <a:latin typeface="Times New Roman" panose="02020603050405020304" pitchFamily="18" charset="0"/>
                <a:cs typeface="Times New Roman" panose="02020603050405020304" pitchFamily="18" charset="0"/>
              </a:rPr>
              <a:t>khơi</a:t>
            </a:r>
            <a:endParaRPr lang="vi-VN" altLang="en-US" sz="4800">
              <a:solidFill>
                <a:schemeClr val="bg1"/>
              </a:solidFill>
              <a:latin typeface="Times New Roman" panose="02020603050405020304" pitchFamily="18" charset="0"/>
              <a:cs typeface="Times New Roman" panose="02020603050405020304" pitchFamily="18" charset="0"/>
            </a:endParaRPr>
          </a:p>
        </p:txBody>
      </p:sp>
      <p:sp>
        <p:nvSpPr>
          <p:cNvPr id="38917" name="Rectangle 7"/>
          <p:cNvSpPr>
            <a:spLocks noChangeArrowheads="1"/>
          </p:cNvSpPr>
          <p:nvPr/>
        </p:nvSpPr>
        <p:spPr bwMode="auto">
          <a:xfrm>
            <a:off x="13201650" y="2809875"/>
            <a:ext cx="4090988" cy="6632575"/>
          </a:xfrm>
          <a:prstGeom prst="rect">
            <a:avLst/>
          </a:prstGeom>
          <a:solidFill>
            <a:schemeClr val="accent3">
              <a:lumMod val="75000"/>
            </a:schemeClr>
          </a:solidFill>
          <a:ln w="9525">
            <a:solidFill>
              <a:schemeClr val="tx2">
                <a:lumMod val="75000"/>
              </a:schemeClr>
            </a:solidFill>
            <a:miter lim="800000"/>
          </a:ln>
          <a:effectLst/>
        </p:spPr>
        <p:txBody>
          <a:bodyPr wrap="none" lIns="160678" tIns="80339" rIns="160678" bIns="80339" anchor="ctr"/>
          <a:lstStyle/>
          <a:p>
            <a:pPr algn="ctr" eaLnBrk="0" hangingPunct="0">
              <a:defRPr/>
            </a:pPr>
            <a:r>
              <a:rPr lang="vi-VN" altLang="en-US" sz="4800">
                <a:solidFill>
                  <a:schemeClr val="bg1"/>
                </a:solidFill>
                <a:latin typeface="Times New Roman" panose="02020603050405020304" pitchFamily="18" charset="0"/>
                <a:cs typeface="Times New Roman" panose="02020603050405020304" pitchFamily="18" charset="0"/>
              </a:rPr>
              <a:t>Đến</a:t>
            </a:r>
            <a:endParaRPr lang="vi-VN" altLang="en-US" sz="4800">
              <a:solidFill>
                <a:schemeClr val="bg1"/>
              </a:solidFill>
              <a:latin typeface="Times New Roman" panose="02020603050405020304" pitchFamily="18" charset="0"/>
              <a:cs typeface="Times New Roman" panose="02020603050405020304" pitchFamily="18" charset="0"/>
            </a:endParaRPr>
          </a:p>
          <a:p>
            <a:pPr algn="ctr" eaLnBrk="0" hangingPunct="0">
              <a:defRPr/>
            </a:pPr>
            <a:r>
              <a:rPr lang="vi-VN" altLang="en-US" sz="4800">
                <a:solidFill>
                  <a:schemeClr val="bg1"/>
                </a:solidFill>
                <a:latin typeface="Times New Roman" panose="02020603050405020304" pitchFamily="18" charset="0"/>
                <a:cs typeface="Times New Roman" panose="02020603050405020304" pitchFamily="18" charset="0"/>
              </a:rPr>
              <a:t>nơi</a:t>
            </a:r>
            <a:endParaRPr lang="vi-VN" altLang="en-US" sz="4800">
              <a:solidFill>
                <a:schemeClr val="bg1"/>
              </a:solidFill>
              <a:latin typeface="Times New Roman" panose="02020603050405020304" pitchFamily="18" charset="0"/>
              <a:cs typeface="Times New Roman" panose="02020603050405020304" pitchFamily="18" charset="0"/>
            </a:endParaRPr>
          </a:p>
          <a:p>
            <a:pPr algn="ctr" eaLnBrk="0" hangingPunct="0">
              <a:defRPr/>
            </a:pPr>
            <a:r>
              <a:rPr lang="vi-VN" altLang="en-US" sz="4800">
                <a:solidFill>
                  <a:schemeClr val="bg1"/>
                </a:solidFill>
                <a:latin typeface="Times New Roman" panose="02020603050405020304" pitchFamily="18" charset="0"/>
                <a:cs typeface="Times New Roman" panose="02020603050405020304" pitchFamily="18" charset="0"/>
              </a:rPr>
              <a:t>trú</a:t>
            </a:r>
            <a:endParaRPr lang="vi-VN" altLang="en-US" sz="4800">
              <a:solidFill>
                <a:schemeClr val="bg1"/>
              </a:solidFill>
              <a:latin typeface="Times New Roman" panose="02020603050405020304" pitchFamily="18" charset="0"/>
              <a:cs typeface="Times New Roman" panose="02020603050405020304" pitchFamily="18" charset="0"/>
            </a:endParaRPr>
          </a:p>
          <a:p>
            <a:pPr algn="ctr" eaLnBrk="0" hangingPunct="0">
              <a:defRPr/>
            </a:pPr>
            <a:r>
              <a:rPr lang="vi-VN" altLang="en-US" sz="4800">
                <a:solidFill>
                  <a:schemeClr val="bg1"/>
                </a:solidFill>
                <a:latin typeface="Times New Roman" panose="02020603050405020304" pitchFamily="18" charset="0"/>
                <a:cs typeface="Times New Roman" panose="02020603050405020304" pitchFamily="18" charset="0"/>
              </a:rPr>
              <a:t>ẩn</a:t>
            </a:r>
            <a:endParaRPr lang="vi-VN" altLang="en-US" sz="4800">
              <a:solidFill>
                <a:schemeClr val="bg1"/>
              </a:solidFill>
              <a:latin typeface="Times New Roman" panose="02020603050405020304" pitchFamily="18" charset="0"/>
              <a:cs typeface="Times New Roman" panose="02020603050405020304" pitchFamily="18" charset="0"/>
            </a:endParaRPr>
          </a:p>
          <a:p>
            <a:pPr algn="ctr" eaLnBrk="0" hangingPunct="0">
              <a:defRPr/>
            </a:pPr>
            <a:r>
              <a:rPr lang="vi-VN" altLang="en-US" sz="4800">
                <a:solidFill>
                  <a:schemeClr val="bg1"/>
                </a:solidFill>
                <a:latin typeface="Times New Roman" panose="02020603050405020304" pitchFamily="18" charset="0"/>
                <a:cs typeface="Times New Roman" panose="02020603050405020304" pitchFamily="18" charset="0"/>
              </a:rPr>
              <a:t>an </a:t>
            </a:r>
            <a:endParaRPr lang="vi-VN" altLang="en-US" sz="4800">
              <a:solidFill>
                <a:schemeClr val="bg1"/>
              </a:solidFill>
              <a:latin typeface="Times New Roman" panose="02020603050405020304" pitchFamily="18" charset="0"/>
              <a:cs typeface="Times New Roman" panose="02020603050405020304" pitchFamily="18" charset="0"/>
            </a:endParaRPr>
          </a:p>
          <a:p>
            <a:pPr algn="ctr" eaLnBrk="0" hangingPunct="0">
              <a:defRPr/>
            </a:pPr>
            <a:r>
              <a:rPr lang="vi-VN" altLang="en-US" sz="4800">
                <a:solidFill>
                  <a:schemeClr val="bg1"/>
                </a:solidFill>
                <a:latin typeface="Times New Roman" panose="02020603050405020304" pitchFamily="18" charset="0"/>
                <a:cs typeface="Times New Roman" panose="02020603050405020304" pitchFamily="18" charset="0"/>
              </a:rPr>
              <a:t>toàn</a:t>
            </a:r>
            <a:endParaRPr lang="vi-VN" altLang="en-US" sz="4800">
              <a:solidFill>
                <a:schemeClr val="bg1"/>
              </a:solidFill>
              <a:latin typeface="Times New Roman" panose="02020603050405020304" pitchFamily="18" charset="0"/>
              <a:cs typeface="Times New Roman" panose="02020603050405020304" pitchFamily="18" charset="0"/>
            </a:endParaRPr>
          </a:p>
        </p:txBody>
      </p:sp>
      <p:sp>
        <p:nvSpPr>
          <p:cNvPr id="38918" name="Line 9"/>
          <p:cNvSpPr>
            <a:spLocks noChangeShapeType="1"/>
          </p:cNvSpPr>
          <p:nvPr/>
        </p:nvSpPr>
        <p:spPr bwMode="auto">
          <a:xfrm flipH="1">
            <a:off x="3122613" y="2024063"/>
            <a:ext cx="5249862" cy="785812"/>
          </a:xfrm>
          <a:prstGeom prst="line">
            <a:avLst/>
          </a:prstGeom>
          <a:noFill/>
          <a:ln w="57150">
            <a:solidFill>
              <a:schemeClr val="bg1"/>
            </a:solidFill>
            <a:rou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160678" tIns="80339" rIns="160678" bIns="80339"/>
          <a:lstStyle/>
          <a:p>
            <a:endParaRPr lang="en-US"/>
          </a:p>
        </p:txBody>
      </p:sp>
      <p:sp>
        <p:nvSpPr>
          <p:cNvPr id="38919" name="Line 10"/>
          <p:cNvSpPr>
            <a:spLocks noChangeShapeType="1"/>
          </p:cNvSpPr>
          <p:nvPr/>
        </p:nvSpPr>
        <p:spPr bwMode="auto">
          <a:xfrm>
            <a:off x="8250238" y="2024063"/>
            <a:ext cx="5851525" cy="785812"/>
          </a:xfrm>
          <a:prstGeom prst="line">
            <a:avLst/>
          </a:prstGeom>
          <a:noFill/>
          <a:ln w="57150">
            <a:solidFill>
              <a:schemeClr val="bg1"/>
            </a:solidFill>
            <a:rou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160678" tIns="80339" rIns="160678" bIns="80339"/>
          <a:lstStyle/>
          <a:p>
            <a:endParaRPr lang="en-US"/>
          </a:p>
        </p:txBody>
      </p:sp>
      <p:sp>
        <p:nvSpPr>
          <p:cNvPr id="38920" name="Line 11"/>
          <p:cNvSpPr>
            <a:spLocks noChangeShapeType="1"/>
          </p:cNvSpPr>
          <p:nvPr/>
        </p:nvSpPr>
        <p:spPr bwMode="auto">
          <a:xfrm flipH="1">
            <a:off x="8250238" y="2024063"/>
            <a:ext cx="0" cy="785812"/>
          </a:xfrm>
          <a:prstGeom prst="line">
            <a:avLst/>
          </a:prstGeom>
          <a:noFill/>
          <a:ln w="57150">
            <a:solidFill>
              <a:schemeClr val="bg1"/>
            </a:solidFill>
            <a:rou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160678" tIns="80339" rIns="160678" bIns="80339"/>
          <a:lstStyle/>
          <a:p>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8914"/>
                                        </p:tgtEl>
                                        <p:attrNameLst>
                                          <p:attrName>style.visibility</p:attrName>
                                        </p:attrNameLst>
                                      </p:cBhvr>
                                      <p:to>
                                        <p:strVal val="visible"/>
                                      </p:to>
                                    </p:set>
                                    <p:animEffect transition="in" filter="barn(inVertical)">
                                      <p:cBhvr>
                                        <p:cTn id="7" dur="500"/>
                                        <p:tgtEl>
                                          <p:spTgt spid="3891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8918"/>
                                        </p:tgtEl>
                                        <p:attrNameLst>
                                          <p:attrName>style.visibility</p:attrName>
                                        </p:attrNameLst>
                                      </p:cBhvr>
                                      <p:to>
                                        <p:strVal val="visible"/>
                                      </p:to>
                                    </p:set>
                                    <p:animEffect transition="in" filter="wipe(down)">
                                      <p:cBhvr>
                                        <p:cTn id="12" dur="500"/>
                                        <p:tgtEl>
                                          <p:spTgt spid="38918"/>
                                        </p:tgtEl>
                                      </p:cBhvr>
                                    </p:animEffect>
                                  </p:childTnLst>
                                </p:cTn>
                              </p:par>
                              <p:par>
                                <p:cTn id="13" presetID="22" presetClass="entr" presetSubtype="4" fill="hold" grpId="0" nodeType="withEffect">
                                  <p:stCondLst>
                                    <p:cond delay="0"/>
                                  </p:stCondLst>
                                  <p:childTnLst>
                                    <p:set>
                                      <p:cBhvr>
                                        <p:cTn id="14" dur="1" fill="hold">
                                          <p:stCondLst>
                                            <p:cond delay="0"/>
                                          </p:stCondLst>
                                        </p:cTn>
                                        <p:tgtEl>
                                          <p:spTgt spid="38915"/>
                                        </p:tgtEl>
                                        <p:attrNameLst>
                                          <p:attrName>style.visibility</p:attrName>
                                        </p:attrNameLst>
                                      </p:cBhvr>
                                      <p:to>
                                        <p:strVal val="visible"/>
                                      </p:to>
                                    </p:set>
                                    <p:animEffect transition="in" filter="wipe(down)">
                                      <p:cBhvr>
                                        <p:cTn id="15" dur="500"/>
                                        <p:tgtEl>
                                          <p:spTgt spid="38915"/>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4" fill="hold" grpId="0" nodeType="clickEffect">
                                  <p:stCondLst>
                                    <p:cond delay="0"/>
                                  </p:stCondLst>
                                  <p:childTnLst>
                                    <p:set>
                                      <p:cBhvr>
                                        <p:cTn id="19" dur="1" fill="hold">
                                          <p:stCondLst>
                                            <p:cond delay="0"/>
                                          </p:stCondLst>
                                        </p:cTn>
                                        <p:tgtEl>
                                          <p:spTgt spid="38920"/>
                                        </p:tgtEl>
                                        <p:attrNameLst>
                                          <p:attrName>style.visibility</p:attrName>
                                        </p:attrNameLst>
                                      </p:cBhvr>
                                      <p:to>
                                        <p:strVal val="visible"/>
                                      </p:to>
                                    </p:set>
                                    <p:animEffect transition="in" filter="wipe(down)">
                                      <p:cBhvr>
                                        <p:cTn id="20" dur="500"/>
                                        <p:tgtEl>
                                          <p:spTgt spid="38920"/>
                                        </p:tgtEl>
                                      </p:cBhvr>
                                    </p:animEffect>
                                  </p:childTnLst>
                                </p:cTn>
                              </p:par>
                              <p:par>
                                <p:cTn id="21" presetID="22" presetClass="entr" presetSubtype="4" fill="hold" grpId="0" nodeType="withEffect">
                                  <p:stCondLst>
                                    <p:cond delay="0"/>
                                  </p:stCondLst>
                                  <p:childTnLst>
                                    <p:set>
                                      <p:cBhvr>
                                        <p:cTn id="22" dur="1" fill="hold">
                                          <p:stCondLst>
                                            <p:cond delay="0"/>
                                          </p:stCondLst>
                                        </p:cTn>
                                        <p:tgtEl>
                                          <p:spTgt spid="38916"/>
                                        </p:tgtEl>
                                        <p:attrNameLst>
                                          <p:attrName>style.visibility</p:attrName>
                                        </p:attrNameLst>
                                      </p:cBhvr>
                                      <p:to>
                                        <p:strVal val="visible"/>
                                      </p:to>
                                    </p:set>
                                    <p:animEffect transition="in" filter="wipe(down)">
                                      <p:cBhvr>
                                        <p:cTn id="23" dur="500"/>
                                        <p:tgtEl>
                                          <p:spTgt spid="38916"/>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4" fill="hold" grpId="0" nodeType="clickEffect">
                                  <p:stCondLst>
                                    <p:cond delay="0"/>
                                  </p:stCondLst>
                                  <p:childTnLst>
                                    <p:set>
                                      <p:cBhvr>
                                        <p:cTn id="27" dur="1" fill="hold">
                                          <p:stCondLst>
                                            <p:cond delay="0"/>
                                          </p:stCondLst>
                                        </p:cTn>
                                        <p:tgtEl>
                                          <p:spTgt spid="38919"/>
                                        </p:tgtEl>
                                        <p:attrNameLst>
                                          <p:attrName>style.visibility</p:attrName>
                                        </p:attrNameLst>
                                      </p:cBhvr>
                                      <p:to>
                                        <p:strVal val="visible"/>
                                      </p:to>
                                    </p:set>
                                    <p:animEffect transition="in" filter="wipe(down)">
                                      <p:cBhvr>
                                        <p:cTn id="28" dur="500"/>
                                        <p:tgtEl>
                                          <p:spTgt spid="38919"/>
                                        </p:tgtEl>
                                      </p:cBhvr>
                                    </p:animEffect>
                                  </p:childTnLst>
                                </p:cTn>
                              </p:par>
                              <p:par>
                                <p:cTn id="29" presetID="22" presetClass="entr" presetSubtype="4" fill="hold" grpId="0" nodeType="withEffect">
                                  <p:stCondLst>
                                    <p:cond delay="0"/>
                                  </p:stCondLst>
                                  <p:childTnLst>
                                    <p:set>
                                      <p:cBhvr>
                                        <p:cTn id="30" dur="1" fill="hold">
                                          <p:stCondLst>
                                            <p:cond delay="0"/>
                                          </p:stCondLst>
                                        </p:cTn>
                                        <p:tgtEl>
                                          <p:spTgt spid="38917"/>
                                        </p:tgtEl>
                                        <p:attrNameLst>
                                          <p:attrName>style.visibility</p:attrName>
                                        </p:attrNameLst>
                                      </p:cBhvr>
                                      <p:to>
                                        <p:strVal val="visible"/>
                                      </p:to>
                                    </p:set>
                                    <p:animEffect transition="in" filter="wipe(down)">
                                      <p:cBhvr>
                                        <p:cTn id="31" dur="500"/>
                                        <p:tgtEl>
                                          <p:spTgt spid="389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914" grpId="0" animBg="1"/>
      <p:bldP spid="38915" grpId="0" animBg="1"/>
      <p:bldP spid="38916" grpId="0" bldLvl="0" animBg="1"/>
      <p:bldP spid="38917" grpId="0" animBg="1"/>
      <p:bldP spid="38918" grpId="0" animBg="1"/>
      <p:bldP spid="38919" grpId="0" animBg="1"/>
      <p:bldP spid="38920"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842" name="Picture 4" descr="Template For Kids Editable Diploma Certificate Templates For Art  Backgrounds for Powerpoint Templates - PPT Backgrounds"/>
          <p:cNvPicPr>
            <a:picLocks noChangeAspect="1" noChangeArrowheads="1"/>
          </p:cNvPicPr>
          <p:nvPr/>
        </p:nvPicPr>
        <p:blipFill>
          <a:blip r:embed="rId1" cstate="print">
            <a:extLst>
              <a:ext uri="{28A0092B-C50C-407E-A947-70E740481C1C}">
                <a14:useLocalDpi xmlns:a14="http://schemas.microsoft.com/office/drawing/2010/main" val="0"/>
              </a:ext>
            </a:extLst>
          </a:blip>
          <a:srcRect/>
          <a:stretch>
            <a:fillRect/>
          </a:stretch>
        </p:blipFill>
        <p:spPr bwMode="auto">
          <a:xfrm>
            <a:off x="-1438275" y="-1189038"/>
            <a:ext cx="20574000" cy="120396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5843" name="Rectangle 2"/>
          <p:cNvSpPr txBox="1">
            <a:spLocks noChangeArrowheads="1"/>
          </p:cNvSpPr>
          <p:nvPr/>
        </p:nvSpPr>
        <p:spPr bwMode="auto">
          <a:xfrm>
            <a:off x="3048000" y="0"/>
            <a:ext cx="7021513" cy="138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03275" eaLnBrk="0" hangingPunct="0">
              <a:defRPr>
                <a:solidFill>
                  <a:schemeClr val="tx1"/>
                </a:solidFill>
                <a:latin typeface="Calibri" panose="020F0502020204030204" pitchFamily="34" charset="0"/>
                <a:cs typeface="Arial" panose="020B0604020202020204" pitchFamily="34" charset="0"/>
              </a:defRPr>
            </a:lvl1pPr>
            <a:lvl2pPr marL="742950" indent="-285750" defTabSz="803275" eaLnBrk="0" hangingPunct="0">
              <a:defRPr>
                <a:solidFill>
                  <a:schemeClr val="tx1"/>
                </a:solidFill>
                <a:latin typeface="Calibri" panose="020F0502020204030204" pitchFamily="34" charset="0"/>
                <a:cs typeface="Arial" panose="020B0604020202020204" pitchFamily="34" charset="0"/>
              </a:defRPr>
            </a:lvl2pPr>
            <a:lvl3pPr marL="1143000" indent="-228600" defTabSz="803275" eaLnBrk="0" hangingPunct="0">
              <a:defRPr>
                <a:solidFill>
                  <a:schemeClr val="tx1"/>
                </a:solidFill>
                <a:latin typeface="Calibri" panose="020F0502020204030204" pitchFamily="34" charset="0"/>
                <a:cs typeface="Arial" panose="020B0604020202020204" pitchFamily="34" charset="0"/>
              </a:defRPr>
            </a:lvl3pPr>
            <a:lvl4pPr marL="1600200" indent="-228600" defTabSz="803275" eaLnBrk="0" hangingPunct="0">
              <a:defRPr>
                <a:solidFill>
                  <a:schemeClr val="tx1"/>
                </a:solidFill>
                <a:latin typeface="Calibri" panose="020F0502020204030204" pitchFamily="34" charset="0"/>
                <a:cs typeface="Arial" panose="020B0604020202020204" pitchFamily="34" charset="0"/>
              </a:defRPr>
            </a:lvl4pPr>
            <a:lvl5pPr marL="2057400" indent="-228600" defTabSz="803275" eaLnBrk="0" hangingPunct="0">
              <a:defRPr>
                <a:solidFill>
                  <a:schemeClr val="tx1"/>
                </a:solidFill>
                <a:latin typeface="Calibri" panose="020F0502020204030204" pitchFamily="34" charset="0"/>
                <a:cs typeface="Arial" panose="020B0604020202020204" pitchFamily="34" charset="0"/>
              </a:defRPr>
            </a:lvl5pPr>
            <a:lvl6pPr marL="2514600" indent="-228600" defTabSz="803275"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defTabSz="803275"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defTabSz="803275"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defTabSz="803275"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endParaRPr lang="en-US" sz="4800" b="1" i="1" u="sng">
              <a:solidFill>
                <a:srgbClr val="FF3300"/>
              </a:solidFill>
              <a:latin typeface="Verdana" panose="020B0604030504040204" pitchFamily="34" charset="0"/>
            </a:endParaRPr>
          </a:p>
        </p:txBody>
      </p:sp>
      <p:sp>
        <p:nvSpPr>
          <p:cNvPr id="5" name="Rectangle 3"/>
          <p:cNvSpPr txBox="1">
            <a:spLocks noChangeArrowheads="1"/>
          </p:cNvSpPr>
          <p:nvPr/>
        </p:nvSpPr>
        <p:spPr bwMode="auto">
          <a:xfrm>
            <a:off x="1998663" y="1096963"/>
            <a:ext cx="13306425" cy="556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03275" eaLnBrk="0" hangingPunct="0">
              <a:defRPr>
                <a:solidFill>
                  <a:schemeClr val="tx1"/>
                </a:solidFill>
                <a:latin typeface="Calibri" panose="020F0502020204030204" pitchFamily="34" charset="0"/>
                <a:cs typeface="Arial" panose="020B0604020202020204" pitchFamily="34" charset="0"/>
              </a:defRPr>
            </a:lvl1pPr>
            <a:lvl2pPr marL="742950" indent="-285750" defTabSz="803275" eaLnBrk="0" hangingPunct="0">
              <a:defRPr>
                <a:solidFill>
                  <a:schemeClr val="tx1"/>
                </a:solidFill>
                <a:latin typeface="Calibri" panose="020F0502020204030204" pitchFamily="34" charset="0"/>
                <a:cs typeface="Arial" panose="020B0604020202020204" pitchFamily="34" charset="0"/>
              </a:defRPr>
            </a:lvl2pPr>
            <a:lvl3pPr marL="1143000" indent="-228600" defTabSz="803275" eaLnBrk="0" hangingPunct="0">
              <a:defRPr>
                <a:solidFill>
                  <a:schemeClr val="tx1"/>
                </a:solidFill>
                <a:latin typeface="Calibri" panose="020F0502020204030204" pitchFamily="34" charset="0"/>
                <a:cs typeface="Arial" panose="020B0604020202020204" pitchFamily="34" charset="0"/>
              </a:defRPr>
            </a:lvl3pPr>
            <a:lvl4pPr marL="1600200" indent="-228600" defTabSz="803275" eaLnBrk="0" hangingPunct="0">
              <a:defRPr>
                <a:solidFill>
                  <a:schemeClr val="tx1"/>
                </a:solidFill>
                <a:latin typeface="Calibri" panose="020F0502020204030204" pitchFamily="34" charset="0"/>
                <a:cs typeface="Arial" panose="020B0604020202020204" pitchFamily="34" charset="0"/>
              </a:defRPr>
            </a:lvl4pPr>
            <a:lvl5pPr marL="2057400" indent="-228600" defTabSz="803275" eaLnBrk="0" hangingPunct="0">
              <a:defRPr>
                <a:solidFill>
                  <a:schemeClr val="tx1"/>
                </a:solidFill>
                <a:latin typeface="Calibri" panose="020F0502020204030204" pitchFamily="34" charset="0"/>
                <a:cs typeface="Arial" panose="020B0604020202020204" pitchFamily="34" charset="0"/>
              </a:defRPr>
            </a:lvl5pPr>
            <a:lvl6pPr marL="2514600" indent="-228600" defTabSz="803275"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defTabSz="803275"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defTabSz="803275"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defTabSz="803275"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just" eaLnBrk="1" hangingPunct="1">
              <a:spcBef>
                <a:spcPct val="50000"/>
              </a:spcBef>
              <a:spcAft>
                <a:spcPts val="1050"/>
              </a:spcAft>
              <a:buClr>
                <a:schemeClr val="tx2"/>
              </a:buClr>
              <a:buFont typeface="Wingdings 2" panose="05020102010507070707" pitchFamily="18" charset="2"/>
              <a:buNone/>
            </a:pPr>
            <a:r>
              <a:rPr lang="en-US" altLang="en-US" sz="4400" b="1">
                <a:solidFill>
                  <a:srgbClr val="0000FF"/>
                </a:solidFill>
                <a:latin typeface="Times New Roman" panose="02020603050405020304" pitchFamily="18" charset="0"/>
                <a:cs typeface="Times New Roman" panose="02020603050405020304" pitchFamily="18" charset="0"/>
              </a:rPr>
              <a:t>         </a:t>
            </a:r>
            <a:r>
              <a:rPr lang="en-US" altLang="en-US" sz="5400" b="1">
                <a:solidFill>
                  <a:srgbClr val="0000FF"/>
                </a:solidFill>
                <a:latin typeface="Times New Roman" panose="02020603050405020304" pitchFamily="18" charset="0"/>
                <a:cs typeface="Times New Roman" panose="02020603050405020304" pitchFamily="18" charset="0"/>
              </a:rPr>
              <a:t>Nước ta thường hay có bão. Cơn bão càng lớn, thiệt hại về người và của càng nhiều. Vì vậy, cần tích cực phòng chống bão bằng cách theo dõi bản tin thời tiết, tìm cách bảo vệ nhà cửa, sản xuất, đề phòng khan hiếm thức ăn và nước uống, đề phòng tai nạn do bão gây ra.</a:t>
            </a:r>
            <a:endParaRPr lang="en-US" altLang="en-US" sz="5400" b="1">
              <a:solidFill>
                <a:srgbClr val="0000FF"/>
              </a:solidFill>
              <a:latin typeface="Times New Roman" panose="02020603050405020304" pitchFamily="18" charset="0"/>
              <a:cs typeface="Times New Roman" panose="02020603050405020304" pitchFamily="18" charset="0"/>
            </a:endParaRPr>
          </a:p>
        </p:txBody>
      </p:sp>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box(in)">
                                      <p:cBhvr>
                                        <p:cTn id="7" dur="500"/>
                                        <p:tgtEl>
                                          <p:spTgt spid="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1"/>
          <p:cNvPicPr>
            <a:picLocks noChangeAspect="1"/>
          </p:cNvPicPr>
          <p:nvPr/>
        </p:nvPicPr>
        <p:blipFill>
          <a:blip r:embed="rId1" cstate="print">
            <a:extLst>
              <a:ext uri="{28A0092B-C50C-407E-A947-70E740481C1C}">
                <a14:useLocalDpi xmlns:a14="http://schemas.microsoft.com/office/drawing/2010/main" val="0"/>
              </a:ext>
            </a:extLst>
          </a:blip>
          <a:srcRect/>
          <a:stretch>
            <a:fillRect/>
          </a:stretch>
        </p:blipFill>
        <p:spPr bwMode="auto">
          <a:xfrm>
            <a:off x="0" y="0"/>
            <a:ext cx="18002250" cy="10117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195" name="Text Box 4"/>
          <p:cNvSpPr txBox="1">
            <a:spLocks noChangeArrowheads="1"/>
          </p:cNvSpPr>
          <p:nvPr/>
        </p:nvSpPr>
        <p:spPr bwMode="auto">
          <a:xfrm>
            <a:off x="2760663" y="2024063"/>
            <a:ext cx="12714287" cy="1035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34965" tIns="67483" rIns="134965" bIns="67483">
            <a:spAutoFit/>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spcBef>
                <a:spcPct val="50000"/>
              </a:spcBef>
            </a:pPr>
            <a:endParaRPr lang="fr-LU" altLang="vi-VN" sz="5900" b="1">
              <a:latin typeface="VNI-Times" pitchFamily="2" charset="0"/>
            </a:endParaRPr>
          </a:p>
        </p:txBody>
      </p:sp>
      <p:sp>
        <p:nvSpPr>
          <p:cNvPr id="8196" name="Text Box 5"/>
          <p:cNvSpPr txBox="1">
            <a:spLocks noChangeArrowheads="1"/>
          </p:cNvSpPr>
          <p:nvPr/>
        </p:nvSpPr>
        <p:spPr bwMode="auto">
          <a:xfrm>
            <a:off x="2025650" y="5357813"/>
            <a:ext cx="13501688" cy="1044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34965" tIns="67483" rIns="134965" bIns="67483">
            <a:spAutoFit/>
          </a:bodyPr>
          <a:lstStyle>
            <a:lvl1pPr marL="342900" indent="-342900"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just" eaLnBrk="1" hangingPunct="1">
              <a:spcBef>
                <a:spcPct val="50000"/>
              </a:spcBef>
            </a:pPr>
            <a:r>
              <a:rPr lang="fr-LU" altLang="vi-VN" sz="5900" b="1">
                <a:solidFill>
                  <a:srgbClr val="000099"/>
                </a:solidFill>
                <a:latin typeface="VNI-Times" pitchFamily="2" charset="0"/>
              </a:rPr>
              <a:t>   </a:t>
            </a:r>
            <a:endParaRPr lang="fr-LU" altLang="vi-VN" sz="5300" b="1">
              <a:solidFill>
                <a:srgbClr val="000099"/>
              </a:solidFill>
              <a:latin typeface="VNI-Times" pitchFamily="2" charset="0"/>
            </a:endParaRPr>
          </a:p>
        </p:txBody>
      </p:sp>
      <p:sp>
        <p:nvSpPr>
          <p:cNvPr id="17418" name="Text Box 10"/>
          <p:cNvSpPr txBox="1">
            <a:spLocks noChangeArrowheads="1"/>
          </p:cNvSpPr>
          <p:nvPr/>
        </p:nvSpPr>
        <p:spPr bwMode="auto">
          <a:xfrm>
            <a:off x="923925" y="2024063"/>
            <a:ext cx="9723438" cy="6537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34965" tIns="67483" rIns="134965" bIns="67483">
            <a:spAutoFit/>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ctr">
              <a:spcBef>
                <a:spcPct val="20000"/>
              </a:spcBef>
              <a:buFontTx/>
              <a:buChar char="•"/>
            </a:pPr>
            <a:r>
              <a:rPr lang="vi-VN" altLang="en-US" sz="8800" b="1" u="sng">
                <a:solidFill>
                  <a:srgbClr val="FF0000"/>
                </a:solidFill>
                <a:latin typeface="Times New Roman" panose="02020603050405020304" pitchFamily="18" charset="0"/>
                <a:ea typeface="SimSun" panose="02010600030101010101" pitchFamily="2" charset="-122"/>
                <a:cs typeface="Times New Roman" panose="02020603050405020304" pitchFamily="18" charset="0"/>
              </a:rPr>
              <a:t>HOẠT ĐỘNG 1</a:t>
            </a:r>
            <a:endParaRPr lang="vi-VN" altLang="en-US" sz="8800" b="1" u="sng">
              <a:solidFill>
                <a:srgbClr val="FF0000"/>
              </a:solidFill>
              <a:latin typeface="Times New Roman" panose="02020603050405020304" pitchFamily="18" charset="0"/>
              <a:ea typeface="SimSun" panose="02010600030101010101" pitchFamily="2" charset="-122"/>
              <a:cs typeface="Times New Roman" panose="02020603050405020304" pitchFamily="18" charset="0"/>
            </a:endParaRPr>
          </a:p>
          <a:p>
            <a:pPr algn="ctr" eaLnBrk="1" hangingPunct="1">
              <a:spcBef>
                <a:spcPct val="50000"/>
              </a:spcBef>
            </a:pPr>
            <a:r>
              <a:rPr lang="en-US" altLang="en-US" sz="9600" b="1">
                <a:solidFill>
                  <a:srgbClr val="0000FF"/>
                </a:solidFill>
                <a:latin typeface="Times New Roman" panose="02020603050405020304" pitchFamily="18" charset="0"/>
                <a:ea typeface="SimSun" panose="02010600030101010101" pitchFamily="2" charset="-122"/>
              </a:rPr>
              <a:t>Tìm hiểu về một số cấp gió.</a:t>
            </a:r>
            <a:endParaRPr lang="en-AU" altLang="en-US" sz="9600" b="1">
              <a:solidFill>
                <a:srgbClr val="0000FF"/>
              </a:solidFill>
              <a:latin typeface="Times New Roman" panose="02020603050405020304" pitchFamily="18" charset="0"/>
              <a:ea typeface="SimSun" panose="02010600030101010101" pitchFamily="2" charset="-122"/>
            </a:endParaRPr>
          </a:p>
          <a:p>
            <a:pPr algn="just" eaLnBrk="1" hangingPunct="1"/>
            <a:endParaRPr lang="en-US" altLang="vi-VN" sz="8800">
              <a:solidFill>
                <a:srgbClr val="0000FF"/>
              </a:solidFill>
              <a:latin typeface="Times New Roman" panose="02020603050405020304" pitchFamily="18" charset="0"/>
              <a:ea typeface="SimSun" panose="02010600030101010101" pitchFamily="2" charset="-122"/>
              <a:cs typeface="Times New Roman" panose="02020603050405020304" pitchFamily="18" charset="0"/>
            </a:endParaRPr>
          </a:p>
        </p:txBody>
      </p:sp>
    </p:spTree>
    <p:custDataLst>
      <p:tags r:id="rId2"/>
    </p:custDataLst>
  </p:cSld>
  <p:clrMapOvr>
    <a:masterClrMapping/>
  </p:clrMapOvr>
  <p:transition spd="slow" advTm="7633">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iterate type="lt">
                                    <p:tmAbs val="75"/>
                                  </p:iterate>
                                  <p:childTnLst>
                                    <p:set>
                                      <p:cBhvr>
                                        <p:cTn id="6" dur="1" fill="hold">
                                          <p:stCondLst>
                                            <p:cond delay="74"/>
                                          </p:stCondLst>
                                        </p:cTn>
                                        <p:tgtEl>
                                          <p:spTgt spid="174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418" grpId="0" autoUpdateAnimBg="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1"/>
          <p:cNvPicPr>
            <a:picLocks noChangeAspect="1"/>
          </p:cNvPicPr>
          <p:nvPr/>
        </p:nvPicPr>
        <p:blipFill>
          <a:blip r:embed="rId1" cstate="print">
            <a:extLst>
              <a:ext uri="{28A0092B-C50C-407E-A947-70E740481C1C}">
                <a14:useLocalDpi xmlns:a14="http://schemas.microsoft.com/office/drawing/2010/main" val="0"/>
              </a:ext>
            </a:extLst>
          </a:blip>
          <a:srcRect/>
          <a:stretch>
            <a:fillRect/>
          </a:stretch>
        </p:blipFill>
        <p:spPr bwMode="auto">
          <a:xfrm>
            <a:off x="-142875" y="125413"/>
            <a:ext cx="18002250" cy="10134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Box 2"/>
          <p:cNvSpPr txBox="1">
            <a:spLocks noChangeArrowheads="1"/>
          </p:cNvSpPr>
          <p:nvPr/>
        </p:nvSpPr>
        <p:spPr bwMode="auto">
          <a:xfrm>
            <a:off x="3286125" y="1903413"/>
            <a:ext cx="10229850" cy="10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0" hangingPunct="0">
              <a:defRPr/>
            </a:pPr>
            <a:r>
              <a:rPr lang="vi-VN" altLang="en-US" sz="5310" b="1">
                <a:solidFill>
                  <a:srgbClr val="FF0000"/>
                </a:solidFill>
                <a:latin typeface="Times New Roman" panose="02020603050405020304" pitchFamily="18" charset="0"/>
                <a:cs typeface="Times New Roman" panose="02020603050405020304" pitchFamily="18" charset="0"/>
              </a:rPr>
              <a:t>                  </a:t>
            </a:r>
            <a:r>
              <a:rPr lang="en-US" altLang="en-US" sz="6000" b="1" smtClean="0">
                <a:solidFill>
                  <a:srgbClr val="FF0000"/>
                </a:solidFill>
                <a:latin typeface="Times New Roman" panose="02020603050405020304" pitchFamily="18" charset="0"/>
                <a:cs typeface="Times New Roman" panose="02020603050405020304" pitchFamily="18" charset="0"/>
              </a:rPr>
              <a:t>Yêu cầu cần đạt</a:t>
            </a:r>
            <a:endParaRPr lang="vi-VN" altLang="en-US" sz="6000" b="1" dirty="0">
              <a:solidFill>
                <a:srgbClr val="FF0000"/>
              </a:solidFill>
              <a:latin typeface="Times New Roman" panose="02020603050405020304" pitchFamily="18" charset="0"/>
              <a:cs typeface="Times New Roman" panose="02020603050405020304" pitchFamily="18" charset="0"/>
            </a:endParaRPr>
          </a:p>
        </p:txBody>
      </p:sp>
      <p:sp>
        <p:nvSpPr>
          <p:cNvPr id="4" name="Oval 3"/>
          <p:cNvSpPr/>
          <p:nvPr/>
        </p:nvSpPr>
        <p:spPr>
          <a:xfrm>
            <a:off x="2877068" y="4280080"/>
            <a:ext cx="877596" cy="1290803"/>
          </a:xfrm>
          <a:prstGeom prst="ellipse">
            <a:avLst/>
          </a:prstGeom>
          <a:gradFill flip="none" rotWithShape="1">
            <a:gsLst>
              <a:gs pos="0">
                <a:schemeClr val="accent6">
                  <a:lumMod val="75000"/>
                </a:schemeClr>
              </a:gs>
              <a:gs pos="74000">
                <a:schemeClr val="accent6">
                  <a:lumMod val="45000"/>
                  <a:lumOff val="55000"/>
                </a:schemeClr>
              </a:gs>
              <a:gs pos="83000">
                <a:schemeClr val="accent6">
                  <a:lumMod val="45000"/>
                  <a:lumOff val="55000"/>
                </a:schemeClr>
              </a:gs>
              <a:gs pos="100000">
                <a:schemeClr val="accent6">
                  <a:lumMod val="30000"/>
                  <a:lumOff val="70000"/>
                </a:schemeClr>
              </a:gs>
            </a:gsLst>
            <a:lin ang="5400000" scaled="1"/>
            <a:tileRect/>
          </a:gradFill>
          <a:scene3d>
            <a:camera prst="orthographicFront"/>
            <a:lightRig rig="threePt" dir="t"/>
          </a:scene3d>
          <a:sp3d>
            <a:bevelT w="152400" h="50800" prst="softRound"/>
          </a:sp3d>
        </p:spPr>
        <p:style>
          <a:lnRef idx="0">
            <a:schemeClr val="accent4"/>
          </a:lnRef>
          <a:fillRef idx="3">
            <a:schemeClr val="accent4"/>
          </a:fillRef>
          <a:effectRef idx="3">
            <a:schemeClr val="accent4"/>
          </a:effectRef>
          <a:fontRef idx="minor">
            <a:schemeClr val="lt1"/>
          </a:fontRef>
        </p:style>
        <p:txBody>
          <a:bodyPr lIns="90563" tIns="45282" rIns="90563" bIns="45282" anchor="ctr"/>
          <a:lstStyle/>
          <a:p>
            <a:pPr algn="ctr" eaLnBrk="0" hangingPunct="0">
              <a:buFont typeface="Arial" panose="020B0604020202020204" pitchFamily="34" charset="0"/>
              <a:buNone/>
              <a:defRPr/>
            </a:pPr>
            <a:r>
              <a:rPr lang="en-US" sz="4400" b="1">
                <a:solidFill>
                  <a:schemeClr val="bg1"/>
                </a:solidFill>
                <a:latin typeface="Times New Roman" panose="02020603050405020304" pitchFamily="18" charset="0"/>
                <a:cs typeface="Times New Roman" panose="02020603050405020304" pitchFamily="18" charset="0"/>
              </a:rPr>
              <a:t>1</a:t>
            </a:r>
            <a:endParaRPr lang="en-US" sz="4400" b="1">
              <a:solidFill>
                <a:schemeClr val="bg1"/>
              </a:solidFill>
              <a:latin typeface="Times New Roman" panose="02020603050405020304" pitchFamily="18" charset="0"/>
              <a:cs typeface="Times New Roman" panose="02020603050405020304" pitchFamily="18" charset="0"/>
            </a:endParaRPr>
          </a:p>
        </p:txBody>
      </p:sp>
      <p:sp>
        <p:nvSpPr>
          <p:cNvPr id="5" name="Oval 4"/>
          <p:cNvSpPr/>
          <p:nvPr/>
        </p:nvSpPr>
        <p:spPr>
          <a:xfrm>
            <a:off x="3065385" y="6808115"/>
            <a:ext cx="877596" cy="1290803"/>
          </a:xfrm>
          <a:prstGeom prst="ellipse">
            <a:avLst/>
          </a:prstGeom>
          <a:gradFill flip="none" rotWithShape="1">
            <a:gsLst>
              <a:gs pos="0">
                <a:srgbClr val="FFFF00"/>
              </a:gs>
              <a:gs pos="100000">
                <a:schemeClr val="accent3">
                  <a:lumMod val="45000"/>
                  <a:lumOff val="55000"/>
                </a:schemeClr>
              </a:gs>
              <a:gs pos="100000">
                <a:schemeClr val="accent3">
                  <a:lumMod val="45000"/>
                  <a:lumOff val="55000"/>
                </a:schemeClr>
              </a:gs>
              <a:gs pos="100000">
                <a:schemeClr val="accent3">
                  <a:lumMod val="30000"/>
                  <a:lumOff val="70000"/>
                </a:schemeClr>
              </a:gs>
            </a:gsLst>
            <a:lin ang="5400000" scaled="1"/>
            <a:tileRect/>
          </a:gradFill>
          <a:scene3d>
            <a:camera prst="orthographicFront"/>
            <a:lightRig rig="threePt" dir="t"/>
          </a:scene3d>
          <a:sp3d>
            <a:bevelT/>
          </a:sp3d>
        </p:spPr>
        <p:style>
          <a:lnRef idx="1">
            <a:schemeClr val="accent5"/>
          </a:lnRef>
          <a:fillRef idx="2">
            <a:schemeClr val="accent5"/>
          </a:fillRef>
          <a:effectRef idx="1">
            <a:schemeClr val="accent5"/>
          </a:effectRef>
          <a:fontRef idx="minor">
            <a:schemeClr val="dk1"/>
          </a:fontRef>
        </p:style>
        <p:txBody>
          <a:bodyPr lIns="90563" tIns="45282" rIns="90563" bIns="45282" anchor="ctr"/>
          <a:lstStyle/>
          <a:p>
            <a:pPr algn="ctr" eaLnBrk="0" hangingPunct="0">
              <a:buFont typeface="Arial" panose="020B0604020202020204" pitchFamily="34" charset="0"/>
              <a:buNone/>
              <a:defRPr/>
            </a:pPr>
            <a:r>
              <a:rPr lang="en-US" sz="4400" b="1">
                <a:latin typeface="Times New Roman" panose="02020603050405020304" pitchFamily="18" charset="0"/>
                <a:cs typeface="Times New Roman" panose="02020603050405020304" pitchFamily="18" charset="0"/>
              </a:rPr>
              <a:t>2</a:t>
            </a:r>
            <a:endParaRPr lang="en-US" sz="4400" b="1">
              <a:latin typeface="Times New Roman" panose="02020603050405020304" pitchFamily="18" charset="0"/>
              <a:cs typeface="Times New Roman" panose="02020603050405020304" pitchFamily="18" charset="0"/>
            </a:endParaRPr>
          </a:p>
        </p:txBody>
      </p:sp>
      <p:sp>
        <p:nvSpPr>
          <p:cNvPr id="6" name="Rounded Rectangle 5"/>
          <p:cNvSpPr/>
          <p:nvPr/>
        </p:nvSpPr>
        <p:spPr>
          <a:xfrm>
            <a:off x="3940889" y="3912515"/>
            <a:ext cx="10139649" cy="2025935"/>
          </a:xfrm>
          <a:prstGeom prst="roundRect">
            <a:avLst/>
          </a:prstGeom>
          <a:gradFill flip="none" rotWithShape="1">
            <a:gsLst>
              <a:gs pos="0">
                <a:schemeClr val="accent6">
                  <a:lumMod val="60000"/>
                  <a:lumOff val="40000"/>
                </a:schemeClr>
              </a:gs>
              <a:gs pos="74000">
                <a:schemeClr val="accent6">
                  <a:lumMod val="45000"/>
                  <a:lumOff val="55000"/>
                </a:schemeClr>
              </a:gs>
              <a:gs pos="83000">
                <a:schemeClr val="accent6">
                  <a:lumMod val="45000"/>
                  <a:lumOff val="55000"/>
                </a:schemeClr>
              </a:gs>
              <a:gs pos="100000">
                <a:schemeClr val="accent6">
                  <a:lumMod val="30000"/>
                  <a:lumOff val="70000"/>
                </a:schemeClr>
              </a:gs>
            </a:gsLst>
            <a:lin ang="2700000" scaled="1"/>
            <a:tileRect/>
          </a:gradFill>
          <a:scene3d>
            <a:camera prst="orthographicFront"/>
            <a:lightRig rig="threePt" dir="t"/>
          </a:scene3d>
          <a:sp3d>
            <a:bevelT/>
          </a:sp3d>
        </p:spPr>
        <p:style>
          <a:lnRef idx="1">
            <a:schemeClr val="accent2"/>
          </a:lnRef>
          <a:fillRef idx="2">
            <a:schemeClr val="accent2"/>
          </a:fillRef>
          <a:effectRef idx="1">
            <a:schemeClr val="accent2"/>
          </a:effectRef>
          <a:fontRef idx="minor">
            <a:schemeClr val="dk1"/>
          </a:fontRef>
        </p:style>
        <p:txBody>
          <a:bodyPr lIns="90563" tIns="45282" rIns="90563" bIns="45282" anchor="ctr">
            <a:sp3d extrusionH="57150">
              <a:bevelT w="38100" h="38100" prst="convex"/>
            </a:sp3d>
          </a:bodyPr>
          <a:lstStyle/>
          <a:p>
            <a:pPr eaLnBrk="0" hangingPunct="0">
              <a:buFont typeface="Arial" panose="020B0604020202020204" pitchFamily="34" charset="0"/>
              <a:buNone/>
              <a:defRPr/>
            </a:pPr>
            <a:r>
              <a:rPr lang="en-US" sz="4400" b="1">
                <a:solidFill>
                  <a:schemeClr val="bg1"/>
                </a:solidFill>
                <a:latin typeface="Times New Roman" panose="02020603050405020304" pitchFamily="18" charset="0"/>
                <a:cs typeface="Times New Roman" panose="02020603050405020304" pitchFamily="18" charset="0"/>
              </a:rPr>
              <a:t>Phân biệt được gió nhẹ, gió khá mạnh, gió to, gió dữ.</a:t>
            </a:r>
            <a:endParaRPr lang="en-US" sz="4400" b="1" dirty="0">
              <a:solidFill>
                <a:schemeClr val="bg1"/>
              </a:solidFill>
              <a:latin typeface="Times New Roman" panose="02020603050405020304" pitchFamily="18" charset="0"/>
              <a:cs typeface="Times New Roman" panose="02020603050405020304" pitchFamily="18" charset="0"/>
            </a:endParaRPr>
          </a:p>
        </p:txBody>
      </p:sp>
      <p:sp>
        <p:nvSpPr>
          <p:cNvPr id="7" name="Rounded Rectangle 6"/>
          <p:cNvSpPr/>
          <p:nvPr/>
        </p:nvSpPr>
        <p:spPr>
          <a:xfrm>
            <a:off x="4040476" y="6430169"/>
            <a:ext cx="10040062" cy="1668749"/>
          </a:xfrm>
          <a:prstGeom prst="roundRect">
            <a:avLst/>
          </a:prstGeom>
          <a:gradFill flip="none" rotWithShape="1">
            <a:gsLst>
              <a:gs pos="1000">
                <a:srgbClr val="FFFF00"/>
              </a:gs>
              <a:gs pos="0">
                <a:schemeClr val="accent3">
                  <a:lumMod val="45000"/>
                  <a:lumOff val="55000"/>
                </a:schemeClr>
              </a:gs>
              <a:gs pos="5000">
                <a:schemeClr val="accent3">
                  <a:lumMod val="45000"/>
                  <a:lumOff val="55000"/>
                </a:schemeClr>
              </a:gs>
              <a:gs pos="100000">
                <a:srgbClr val="FFFF00"/>
              </a:gs>
            </a:gsLst>
            <a:lin ang="13500000" scaled="1"/>
            <a:tileRect/>
          </a:gradFill>
          <a:scene3d>
            <a:camera prst="orthographicFront"/>
            <a:lightRig rig="threePt" dir="t"/>
          </a:scene3d>
          <a:sp3d>
            <a:bevelT/>
          </a:sp3d>
        </p:spPr>
        <p:style>
          <a:lnRef idx="1">
            <a:schemeClr val="accent2"/>
          </a:lnRef>
          <a:fillRef idx="2">
            <a:schemeClr val="accent2"/>
          </a:fillRef>
          <a:effectRef idx="1">
            <a:schemeClr val="accent2"/>
          </a:effectRef>
          <a:fontRef idx="minor">
            <a:schemeClr val="dk1"/>
          </a:fontRef>
        </p:style>
        <p:txBody>
          <a:bodyPr lIns="90563" tIns="45282" rIns="90563" bIns="45282" anchor="ctr">
            <a:sp3d extrusionH="57150">
              <a:bevelT w="38100" h="38100" prst="convex"/>
            </a:sp3d>
          </a:bodyPr>
          <a:lstStyle/>
          <a:p>
            <a:pPr eaLnBrk="0" hangingPunct="0">
              <a:defRPr/>
            </a:pPr>
            <a:r>
              <a:rPr lang="en-US" sz="4400" b="1">
                <a:solidFill>
                  <a:schemeClr val="bg1"/>
                </a:solidFill>
                <a:latin typeface="Times New Roman" panose="02020603050405020304" pitchFamily="18" charset="0"/>
                <a:cs typeface="Times New Roman" panose="02020603050405020304" pitchFamily="18" charset="0"/>
              </a:rPr>
              <a:t>Nói được một số tác hại của bão gây ra và </a:t>
            </a:r>
            <a:r>
              <a:rPr lang="en-US" sz="4400" b="1">
                <a:latin typeface="Times New Roman" panose="02020603050405020304" pitchFamily="18" charset="0"/>
                <a:cs typeface="Times New Roman" panose="02020603050405020304" pitchFamily="18" charset="0"/>
              </a:rPr>
              <a:t>cách phòng, chống bão</a:t>
            </a:r>
            <a:endParaRPr lang="en-US" sz="4400" b="1" dirty="0">
              <a:latin typeface="Times New Roman" panose="02020603050405020304" pitchFamily="18" charset="0"/>
              <a:cs typeface="Times New Roman" panose="02020603050405020304" pitchFamily="18"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xit" presetSubtype="10" fill="hold" grpId="0" nodeType="clickEffect">
                                  <p:stCondLst>
                                    <p:cond delay="0"/>
                                  </p:stCondLst>
                                  <p:childTnLst>
                                    <p:animEffect transition="out" filter="blinds(horizontal)">
                                      <p:cBhvr>
                                        <p:cTn id="6" dur="500"/>
                                        <p:tgtEl>
                                          <p:spTgt spid="4"/>
                                        </p:tgtEl>
                                      </p:cBhvr>
                                    </p:animEffect>
                                    <p:set>
                                      <p:cBhvr>
                                        <p:cTn id="7" dur="1" fill="hold">
                                          <p:stCondLst>
                                            <p:cond delay="499"/>
                                          </p:stCondLst>
                                        </p:cTn>
                                        <p:tgtEl>
                                          <p:spTgt spid="4"/>
                                        </p:tgtEl>
                                        <p:attrNameLst>
                                          <p:attrName>style.visibility</p:attrName>
                                        </p:attrNameLst>
                                      </p:cBhvr>
                                      <p:to>
                                        <p:strVal val="hidden"/>
                                      </p:to>
                                    </p:set>
                                  </p:childTnLst>
                                </p:cTn>
                              </p:par>
                              <p:par>
                                <p:cTn id="8" presetID="3" presetClass="exit" presetSubtype="10" fill="hold" grpId="0" nodeType="withEffect">
                                  <p:stCondLst>
                                    <p:cond delay="0"/>
                                  </p:stCondLst>
                                  <p:childTnLst>
                                    <p:animEffect transition="out" filter="blinds(horizontal)">
                                      <p:cBhvr>
                                        <p:cTn id="9" dur="500"/>
                                        <p:tgtEl>
                                          <p:spTgt spid="6"/>
                                        </p:tgtEl>
                                      </p:cBhvr>
                                    </p:animEffect>
                                    <p:set>
                                      <p:cBhvr>
                                        <p:cTn id="10" dur="1" fill="hold">
                                          <p:stCondLst>
                                            <p:cond delay="499"/>
                                          </p:stCondLst>
                                        </p:cTn>
                                        <p:tgtEl>
                                          <p:spTgt spid="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1" animBg="1"/>
      <p:bldP spid="7" grpId="1" animBg="1"/>
      <p:bldP spid="4" grpId="0" bldLvl="0" animBg="1"/>
      <p:bldP spid="6" grpId="0" bldLvl="0" animBg="1"/>
      <p:bldP spid="4" grpId="1" animBg="1"/>
      <p:bldP spid="6" grpId="1" animBg="1"/>
    </p:bldLst>
  </p:timing>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p:sp>
        <p:nvSpPr>
          <p:cNvPr id="4" name="Text Box 3"/>
          <p:cNvSpPr txBox="1"/>
          <p:nvPr/>
        </p:nvSpPr>
        <p:spPr>
          <a:xfrm>
            <a:off x="847725" y="486410"/>
            <a:ext cx="16402050" cy="7539355"/>
          </a:xfrm>
          <a:prstGeom prst="rect">
            <a:avLst/>
          </a:prstGeom>
          <a:noFill/>
        </p:spPr>
        <p:txBody>
          <a:bodyPr wrap="square" rtlCol="0">
            <a:spAutoFit/>
          </a:bodyPr>
          <a:p>
            <a:pPr algn="ctr"/>
            <a:r>
              <a:rPr lang="vi-VN" altLang="en-US" sz="4400">
                <a:solidFill>
                  <a:schemeClr val="bg1"/>
                </a:solidFill>
                <a:latin typeface="Times New Roman" panose="02020603050405020304" pitchFamily="18" charset="0"/>
                <a:cs typeface="Times New Roman" panose="02020603050405020304" pitchFamily="18" charset="0"/>
              </a:rPr>
              <a:t>Thứ .... ngày .... tháng 1 năm 2022</a:t>
            </a:r>
            <a:endParaRPr lang="vi-VN" altLang="en-US" sz="4400">
              <a:solidFill>
                <a:schemeClr val="bg1"/>
              </a:solidFill>
              <a:latin typeface="Times New Roman" panose="02020603050405020304" pitchFamily="18" charset="0"/>
              <a:cs typeface="Times New Roman" panose="02020603050405020304" pitchFamily="18" charset="0"/>
            </a:endParaRPr>
          </a:p>
          <a:p>
            <a:pPr algn="ctr"/>
            <a:r>
              <a:rPr lang="vi-VN" altLang="en-US" sz="4400">
                <a:solidFill>
                  <a:schemeClr val="bg1"/>
                </a:solidFill>
                <a:latin typeface="Times New Roman" panose="02020603050405020304" pitchFamily="18" charset="0"/>
                <a:cs typeface="Times New Roman" panose="02020603050405020304" pitchFamily="18" charset="0"/>
              </a:rPr>
              <a:t>Khoa học</a:t>
            </a:r>
            <a:endParaRPr lang="vi-VN" altLang="en-US" sz="4400">
              <a:solidFill>
                <a:schemeClr val="bg1"/>
              </a:solidFill>
              <a:latin typeface="Times New Roman" panose="02020603050405020304" pitchFamily="18" charset="0"/>
              <a:cs typeface="Times New Roman" panose="02020603050405020304" pitchFamily="18" charset="0"/>
            </a:endParaRPr>
          </a:p>
          <a:p>
            <a:pPr algn="ctr"/>
            <a:r>
              <a:rPr lang="vi-VN" altLang="en-US" sz="4400">
                <a:solidFill>
                  <a:schemeClr val="bg1"/>
                </a:solidFill>
                <a:latin typeface="Times New Roman" panose="02020603050405020304" pitchFamily="18" charset="0"/>
                <a:cs typeface="Times New Roman" panose="02020603050405020304" pitchFamily="18" charset="0"/>
              </a:rPr>
              <a:t>Gió nhẹ. Gió mạnh. Phòng chống bão.</a:t>
            </a:r>
            <a:endParaRPr lang="vi-VN" altLang="en-US" sz="4400">
              <a:solidFill>
                <a:schemeClr val="bg1"/>
              </a:solidFill>
              <a:latin typeface="Times New Roman" panose="02020603050405020304" pitchFamily="18" charset="0"/>
              <a:cs typeface="Times New Roman" panose="02020603050405020304" pitchFamily="18" charset="0"/>
            </a:endParaRPr>
          </a:p>
          <a:p>
            <a:pPr algn="ctr"/>
            <a:endParaRPr lang="en-US" sz="4400">
              <a:solidFill>
                <a:schemeClr val="bg1"/>
              </a:solidFill>
              <a:latin typeface="Times New Roman" panose="02020603050405020304" pitchFamily="18" charset="0"/>
              <a:cs typeface="Times New Roman" panose="02020603050405020304" pitchFamily="18" charset="0"/>
            </a:endParaRPr>
          </a:p>
          <a:p>
            <a:r>
              <a:rPr lang="en-US" sz="4400">
                <a:solidFill>
                  <a:schemeClr val="bg1"/>
                </a:solidFill>
                <a:latin typeface="Times New Roman" panose="02020603050405020304" pitchFamily="18" charset="0"/>
                <a:cs typeface="Times New Roman" panose="02020603050405020304" pitchFamily="18" charset="0"/>
              </a:rPr>
              <a:t>1.Tác hại của bão</a:t>
            </a:r>
            <a:endParaRPr lang="en-US" sz="4400">
              <a:solidFill>
                <a:schemeClr val="bg1"/>
              </a:solidFill>
              <a:latin typeface="Times New Roman" panose="02020603050405020304" pitchFamily="18" charset="0"/>
              <a:cs typeface="Times New Roman" panose="02020603050405020304" pitchFamily="18" charset="0"/>
            </a:endParaRPr>
          </a:p>
          <a:p>
            <a:r>
              <a:rPr lang="en-US" sz="4400">
                <a:solidFill>
                  <a:schemeClr val="bg1"/>
                </a:solidFill>
                <a:latin typeface="Times New Roman" panose="02020603050405020304" pitchFamily="18" charset="0"/>
                <a:cs typeface="Times New Roman" panose="02020603050405020304" pitchFamily="18" charset="0"/>
              </a:rPr>
              <a:t>+ Thiệt hại về người và của</a:t>
            </a:r>
            <a:endParaRPr lang="en-US" sz="4400">
              <a:solidFill>
                <a:schemeClr val="bg1"/>
              </a:solidFill>
              <a:latin typeface="Times New Roman" panose="02020603050405020304" pitchFamily="18" charset="0"/>
              <a:cs typeface="Times New Roman" panose="02020603050405020304" pitchFamily="18" charset="0"/>
            </a:endParaRPr>
          </a:p>
          <a:p>
            <a:r>
              <a:rPr lang="en-US" sz="4400">
                <a:solidFill>
                  <a:schemeClr val="bg1"/>
                </a:solidFill>
                <a:latin typeface="Times New Roman" panose="02020603050405020304" pitchFamily="18" charset="0"/>
                <a:cs typeface="Times New Roman" panose="02020603050405020304" pitchFamily="18" charset="0"/>
              </a:rPr>
              <a:t>2. Cách phòng chống</a:t>
            </a:r>
            <a:endParaRPr lang="en-US" sz="4400">
              <a:solidFill>
                <a:schemeClr val="bg1"/>
              </a:solidFill>
              <a:latin typeface="Times New Roman" panose="02020603050405020304" pitchFamily="18" charset="0"/>
              <a:cs typeface="Times New Roman" panose="02020603050405020304" pitchFamily="18" charset="0"/>
            </a:endParaRPr>
          </a:p>
          <a:p>
            <a:r>
              <a:rPr lang="en-US" sz="4400">
                <a:solidFill>
                  <a:schemeClr val="bg1"/>
                </a:solidFill>
                <a:latin typeface="Times New Roman" panose="02020603050405020304" pitchFamily="18" charset="0"/>
                <a:cs typeface="Times New Roman" panose="02020603050405020304" pitchFamily="18" charset="0"/>
              </a:rPr>
              <a:t>+ Theo dõi bản tin thời tiết</a:t>
            </a:r>
            <a:endParaRPr lang="en-US" sz="4400">
              <a:solidFill>
                <a:schemeClr val="bg1"/>
              </a:solidFill>
              <a:latin typeface="Times New Roman" panose="02020603050405020304" pitchFamily="18" charset="0"/>
              <a:cs typeface="Times New Roman" panose="02020603050405020304" pitchFamily="18" charset="0"/>
            </a:endParaRPr>
          </a:p>
          <a:p>
            <a:r>
              <a:rPr lang="en-US" sz="4400">
                <a:solidFill>
                  <a:schemeClr val="bg1"/>
                </a:solidFill>
                <a:latin typeface="Times New Roman" panose="02020603050405020304" pitchFamily="18" charset="0"/>
                <a:cs typeface="Times New Roman" panose="02020603050405020304" pitchFamily="18" charset="0"/>
              </a:rPr>
              <a:t>+ Cắt điện</a:t>
            </a:r>
            <a:endParaRPr lang="en-US" sz="4400">
              <a:solidFill>
                <a:schemeClr val="bg1"/>
              </a:solidFill>
              <a:latin typeface="Times New Roman" panose="02020603050405020304" pitchFamily="18" charset="0"/>
              <a:cs typeface="Times New Roman" panose="02020603050405020304" pitchFamily="18" charset="0"/>
            </a:endParaRPr>
          </a:p>
          <a:p>
            <a:r>
              <a:rPr lang="en-US" sz="4400">
                <a:solidFill>
                  <a:schemeClr val="bg1"/>
                </a:solidFill>
                <a:latin typeface="Times New Roman" panose="02020603050405020304" pitchFamily="18" charset="0"/>
                <a:cs typeface="Times New Roman" panose="02020603050405020304" pitchFamily="18" charset="0"/>
              </a:rPr>
              <a:t>+ Tàu thuyền không ra khơi</a:t>
            </a:r>
            <a:endParaRPr lang="en-US" sz="4400">
              <a:solidFill>
                <a:schemeClr val="bg1"/>
              </a:solidFill>
              <a:latin typeface="Times New Roman" panose="02020603050405020304" pitchFamily="18" charset="0"/>
              <a:cs typeface="Times New Roman" panose="02020603050405020304" pitchFamily="18" charset="0"/>
            </a:endParaRPr>
          </a:p>
          <a:p>
            <a:r>
              <a:rPr lang="en-US" sz="4400">
                <a:solidFill>
                  <a:schemeClr val="bg1"/>
                </a:solidFill>
                <a:latin typeface="Times New Roman" panose="02020603050405020304" pitchFamily="18" charset="0"/>
                <a:cs typeface="Times New Roman" panose="02020603050405020304" pitchFamily="18" charset="0"/>
              </a:rPr>
              <a:t>+ Đến nơi trú ẩn an toàn</a:t>
            </a:r>
            <a:endParaRPr lang="en-US" sz="4400">
              <a:solidFill>
                <a:schemeClr val="bg1"/>
              </a:solidFill>
              <a:latin typeface="Times New Roman" panose="02020603050405020304" pitchFamily="18" charset="0"/>
              <a:cs typeface="Times New Roman" panose="02020603050405020304" pitchFamily="18" charset="0"/>
            </a:endParaRPr>
          </a:p>
        </p:txBody>
      </p:sp>
      <p:sp>
        <p:nvSpPr>
          <p:cNvPr id="5" name="Explosion 2 4"/>
          <p:cNvSpPr/>
          <p:nvPr/>
        </p:nvSpPr>
        <p:spPr>
          <a:xfrm>
            <a:off x="13963650" y="-351790"/>
            <a:ext cx="4038600" cy="3581400"/>
          </a:xfrm>
          <a:prstGeom prst="irregularSeal2">
            <a:avLst/>
          </a:prstGeom>
          <a:solidFill>
            <a:schemeClr val="tx2">
              <a:lumMod val="9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vi-VN" altLang="en-US" sz="2800" b="1">
                <a:solidFill>
                  <a:srgbClr val="FF0000"/>
                </a:solidFill>
                <a:latin typeface="Times New Roman" panose="02020603050405020304" pitchFamily="18" charset="0"/>
                <a:cs typeface="Times New Roman" panose="02020603050405020304" pitchFamily="18" charset="0"/>
              </a:rPr>
              <a:t>GHI VỞ</a:t>
            </a:r>
            <a:endParaRPr lang="vi-VN" altLang="en-US" sz="2800" b="1">
              <a:solidFill>
                <a:srgbClr val="FF0000"/>
              </a:solidFill>
              <a:latin typeface="Times New Roman" panose="02020603050405020304" pitchFamily="18" charset="0"/>
              <a:cs typeface="Times New Roman" panose="02020603050405020304" pitchFamily="18" charset="0"/>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866" name="Picture 4" descr="Kết quả hình ảnh cho hình nền powerpoint"/>
          <p:cNvPicPr>
            <a:picLocks noChangeAspect="1" noChangeArrowheads="1"/>
          </p:cNvPicPr>
          <p:nvPr/>
        </p:nvPicPr>
        <p:blipFill>
          <a:blip r:embed="rId1" cstate="print">
            <a:extLst>
              <a:ext uri="{28A0092B-C50C-407E-A947-70E740481C1C}">
                <a14:useLocalDpi xmlns:a14="http://schemas.microsoft.com/office/drawing/2010/main" val="0"/>
              </a:ext>
            </a:extLst>
          </a:blip>
          <a:srcRect/>
          <a:stretch>
            <a:fillRect/>
          </a:stretch>
        </p:blipFill>
        <p:spPr bwMode="auto">
          <a:xfrm>
            <a:off x="0" y="0"/>
            <a:ext cx="18002250" cy="10117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Box 5"/>
          <p:cNvSpPr txBox="1"/>
          <p:nvPr/>
        </p:nvSpPr>
        <p:spPr>
          <a:xfrm>
            <a:off x="2335213" y="4084638"/>
            <a:ext cx="13331825" cy="2422525"/>
          </a:xfrm>
          <a:prstGeom prst="rect">
            <a:avLst/>
          </a:prstGeom>
          <a:noFill/>
        </p:spPr>
        <p:txBody>
          <a:bodyPr lIns="137160" tIns="68580" rIns="137160" bIns="68580">
            <a:prstTxWarp prst="textChevron">
              <a:avLst/>
            </a:prstTxWarp>
            <a:spAutoFit/>
          </a:bodyPr>
          <a:lstStyle/>
          <a:p>
            <a:pPr algn="ctr" eaLnBrk="0" hangingPunct="0">
              <a:defRPr/>
            </a:pPr>
            <a:endParaRPr lang="en-US" sz="8700" b="1" dirty="0">
              <a:solidFill>
                <a:srgbClr val="0066FF"/>
              </a:solidFill>
              <a:latin typeface="Times New Roman" panose="02020603050405020304" pitchFamily="18" charset="0"/>
              <a:cs typeface="Times New Roman" panose="02020603050405020304" pitchFamily="18" charset="0"/>
            </a:endParaRPr>
          </a:p>
        </p:txBody>
      </p:sp>
      <p:pic>
        <p:nvPicPr>
          <p:cNvPr id="8" name="Picture 7"/>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861425" y="4410075"/>
            <a:ext cx="3251200" cy="3030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8"/>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2414250" y="4391025"/>
            <a:ext cx="3251200" cy="3030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Rectangle 10"/>
          <p:cNvSpPr/>
          <p:nvPr/>
        </p:nvSpPr>
        <p:spPr>
          <a:xfrm>
            <a:off x="2444210" y="3757127"/>
            <a:ext cx="13113846" cy="2539157"/>
          </a:xfrm>
          <a:prstGeom prst="rect">
            <a:avLst/>
          </a:prstGeom>
          <a:noFill/>
        </p:spPr>
        <p:txBody>
          <a:bodyPr wrap="none" lIns="137160" tIns="68580" rIns="137160" bIns="6858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eaLnBrk="0" hangingPunct="0">
              <a:defRPr/>
            </a:pPr>
            <a:r>
              <a:rPr lang="en-US" sz="7800" b="1" dirty="0" err="1">
                <a:ln w="11430"/>
                <a:solidFill>
                  <a:srgbClr val="0066FF"/>
                </a:solidFill>
                <a:effectLst>
                  <a:outerShdw blurRad="50800" dist="39000" dir="5460000" algn="tl">
                    <a:srgbClr val="000000">
                      <a:alpha val="38000"/>
                    </a:srgbClr>
                  </a:outerShdw>
                </a:effectLst>
                <a:latin typeface="Times New Roman" panose="02020603050405020304" pitchFamily="18" charset="0"/>
                <a:cs typeface="Times New Roman" panose="02020603050405020304" pitchFamily="18" charset="0"/>
              </a:rPr>
              <a:t>CHÚC</a:t>
            </a:r>
            <a:r>
              <a:rPr lang="en-US" sz="7800" b="1" dirty="0">
                <a:ln w="11430"/>
                <a:solidFill>
                  <a:srgbClr val="0066FF"/>
                </a:solidFill>
                <a:effectLst>
                  <a:outerShdw blurRad="50800" dist="39000" dir="5460000" algn="tl">
                    <a:srgbClr val="000000">
                      <a:alpha val="38000"/>
                    </a:srgbClr>
                  </a:outerShdw>
                </a:effectLst>
                <a:latin typeface="Times New Roman" panose="02020603050405020304" pitchFamily="18" charset="0"/>
                <a:cs typeface="Times New Roman" panose="02020603050405020304" pitchFamily="18" charset="0"/>
              </a:rPr>
              <a:t> </a:t>
            </a:r>
            <a:r>
              <a:rPr lang="en-US" sz="7800" b="1" dirty="0" err="1">
                <a:ln w="11430"/>
                <a:solidFill>
                  <a:srgbClr val="0066FF"/>
                </a:solidFill>
                <a:effectLst>
                  <a:outerShdw blurRad="50800" dist="39000" dir="5460000" algn="tl">
                    <a:srgbClr val="000000">
                      <a:alpha val="38000"/>
                    </a:srgbClr>
                  </a:outerShdw>
                </a:effectLst>
                <a:latin typeface="Times New Roman" panose="02020603050405020304" pitchFamily="18" charset="0"/>
                <a:cs typeface="Times New Roman" panose="02020603050405020304" pitchFamily="18" charset="0"/>
              </a:rPr>
              <a:t>CÁC</a:t>
            </a:r>
            <a:r>
              <a:rPr lang="en-US" sz="7800" b="1" dirty="0">
                <a:ln w="11430"/>
                <a:solidFill>
                  <a:srgbClr val="0066FF"/>
                </a:solidFill>
                <a:effectLst>
                  <a:outerShdw blurRad="50800" dist="39000" dir="5460000" algn="tl">
                    <a:srgbClr val="000000">
                      <a:alpha val="38000"/>
                    </a:srgbClr>
                  </a:outerShdw>
                </a:effectLst>
                <a:latin typeface="Times New Roman" panose="02020603050405020304" pitchFamily="18" charset="0"/>
                <a:cs typeface="Times New Roman" panose="02020603050405020304" pitchFamily="18" charset="0"/>
              </a:rPr>
              <a:t> </a:t>
            </a:r>
            <a:r>
              <a:rPr lang="en-US" sz="7800" b="1" dirty="0" err="1">
                <a:ln w="11430"/>
                <a:solidFill>
                  <a:srgbClr val="0066FF"/>
                </a:solidFill>
                <a:effectLst>
                  <a:outerShdw blurRad="50800" dist="39000" dir="5460000" algn="tl">
                    <a:srgbClr val="000000">
                      <a:alpha val="38000"/>
                    </a:srgbClr>
                  </a:outerShdw>
                </a:effectLst>
                <a:latin typeface="Times New Roman" panose="02020603050405020304" pitchFamily="18" charset="0"/>
                <a:cs typeface="Times New Roman" panose="02020603050405020304" pitchFamily="18" charset="0"/>
              </a:rPr>
              <a:t>EM</a:t>
            </a:r>
            <a:r>
              <a:rPr lang="en-US" sz="7800" b="1" dirty="0">
                <a:ln w="11430"/>
                <a:solidFill>
                  <a:srgbClr val="0066FF"/>
                </a:solidFill>
                <a:effectLst>
                  <a:outerShdw blurRad="50800" dist="39000" dir="5460000" algn="tl">
                    <a:srgbClr val="000000">
                      <a:alpha val="38000"/>
                    </a:srgbClr>
                  </a:outerShdw>
                </a:effectLst>
                <a:latin typeface="Times New Roman" panose="02020603050405020304" pitchFamily="18" charset="0"/>
                <a:cs typeface="Times New Roman" panose="02020603050405020304" pitchFamily="18" charset="0"/>
              </a:rPr>
              <a:t> </a:t>
            </a:r>
            <a:r>
              <a:rPr lang="en-US" sz="7800" b="1" dirty="0" err="1">
                <a:ln w="11430"/>
                <a:solidFill>
                  <a:srgbClr val="0066FF"/>
                </a:solidFill>
                <a:effectLst>
                  <a:outerShdw blurRad="50800" dist="39000" dir="5460000" algn="tl">
                    <a:srgbClr val="000000">
                      <a:alpha val="38000"/>
                    </a:srgbClr>
                  </a:outerShdw>
                </a:effectLst>
                <a:latin typeface="Times New Roman" panose="02020603050405020304" pitchFamily="18" charset="0"/>
                <a:cs typeface="Times New Roman" panose="02020603050405020304" pitchFamily="18" charset="0"/>
              </a:rPr>
              <a:t>LUÔN</a:t>
            </a:r>
            <a:r>
              <a:rPr lang="en-US" sz="7800" b="1" dirty="0">
                <a:ln w="11430"/>
                <a:solidFill>
                  <a:srgbClr val="0066FF"/>
                </a:solidFill>
                <a:effectLst>
                  <a:outerShdw blurRad="50800" dist="39000" dir="5460000" algn="tl">
                    <a:srgbClr val="000000">
                      <a:alpha val="38000"/>
                    </a:srgbClr>
                  </a:outerShdw>
                </a:effectLst>
                <a:latin typeface="Times New Roman" panose="02020603050405020304" pitchFamily="18" charset="0"/>
                <a:cs typeface="Times New Roman" panose="02020603050405020304" pitchFamily="18" charset="0"/>
              </a:rPr>
              <a:t> </a:t>
            </a:r>
            <a:endParaRPr lang="en-US" sz="7800" b="1" dirty="0">
              <a:ln w="11430"/>
              <a:solidFill>
                <a:srgbClr val="0066FF"/>
              </a:solidFill>
              <a:effectLst>
                <a:outerShdw blurRad="50800" dist="39000" dir="5460000" algn="tl">
                  <a:srgbClr val="000000">
                    <a:alpha val="38000"/>
                  </a:srgbClr>
                </a:outerShdw>
              </a:effectLst>
              <a:latin typeface="Times New Roman" panose="02020603050405020304" pitchFamily="18" charset="0"/>
              <a:cs typeface="Times New Roman" panose="02020603050405020304" pitchFamily="18" charset="0"/>
            </a:endParaRPr>
          </a:p>
          <a:p>
            <a:pPr algn="ctr" eaLnBrk="0" hangingPunct="0">
              <a:defRPr/>
            </a:pPr>
            <a:r>
              <a:rPr lang="en-US" sz="7800" b="1" dirty="0" err="1">
                <a:ln w="11430"/>
                <a:solidFill>
                  <a:srgbClr val="0066FF"/>
                </a:solidFill>
                <a:effectLst>
                  <a:outerShdw blurRad="50800" dist="39000" dir="5460000" algn="tl">
                    <a:srgbClr val="000000">
                      <a:alpha val="38000"/>
                    </a:srgbClr>
                  </a:outerShdw>
                </a:effectLst>
                <a:latin typeface="Times New Roman" panose="02020603050405020304" pitchFamily="18" charset="0"/>
                <a:cs typeface="Times New Roman" panose="02020603050405020304" pitchFamily="18" charset="0"/>
              </a:rPr>
              <a:t>CHĂM</a:t>
            </a:r>
            <a:r>
              <a:rPr lang="en-US" sz="7800" b="1" dirty="0">
                <a:ln w="11430"/>
                <a:solidFill>
                  <a:srgbClr val="0066FF"/>
                </a:solidFill>
                <a:effectLst>
                  <a:outerShdw blurRad="50800" dist="39000" dir="5460000" algn="tl">
                    <a:srgbClr val="000000">
                      <a:alpha val="38000"/>
                    </a:srgbClr>
                  </a:outerShdw>
                </a:effectLst>
                <a:latin typeface="Times New Roman" panose="02020603050405020304" pitchFamily="18" charset="0"/>
                <a:cs typeface="Times New Roman" panose="02020603050405020304" pitchFamily="18" charset="0"/>
              </a:rPr>
              <a:t> </a:t>
            </a:r>
            <a:r>
              <a:rPr lang="en-US" sz="7800" b="1" dirty="0" err="1">
                <a:ln w="11430"/>
                <a:solidFill>
                  <a:srgbClr val="0066FF"/>
                </a:solidFill>
                <a:effectLst>
                  <a:outerShdw blurRad="50800" dist="39000" dir="5460000" algn="tl">
                    <a:srgbClr val="000000">
                      <a:alpha val="38000"/>
                    </a:srgbClr>
                  </a:outerShdw>
                </a:effectLst>
                <a:latin typeface="Times New Roman" panose="02020603050405020304" pitchFamily="18" charset="0"/>
                <a:cs typeface="Times New Roman" panose="02020603050405020304" pitchFamily="18" charset="0"/>
              </a:rPr>
              <a:t>NGOAN</a:t>
            </a:r>
            <a:r>
              <a:rPr lang="en-US" sz="7800" b="1" dirty="0">
                <a:ln w="11430"/>
                <a:solidFill>
                  <a:srgbClr val="0066FF"/>
                </a:solidFill>
                <a:effectLst>
                  <a:outerShdw blurRad="50800" dist="39000" dir="5460000" algn="tl">
                    <a:srgbClr val="000000">
                      <a:alpha val="38000"/>
                    </a:srgbClr>
                  </a:outerShdw>
                </a:effectLst>
                <a:latin typeface="Times New Roman" panose="02020603050405020304" pitchFamily="18" charset="0"/>
                <a:cs typeface="Times New Roman" panose="02020603050405020304" pitchFamily="18" charset="0"/>
              </a:rPr>
              <a:t>, </a:t>
            </a:r>
            <a:r>
              <a:rPr lang="en-US" sz="7800" b="1" dirty="0" err="1">
                <a:ln w="11430"/>
                <a:solidFill>
                  <a:srgbClr val="0066FF"/>
                </a:solidFill>
                <a:effectLst>
                  <a:outerShdw blurRad="50800" dist="39000" dir="5460000" algn="tl">
                    <a:srgbClr val="000000">
                      <a:alpha val="38000"/>
                    </a:srgbClr>
                  </a:outerShdw>
                </a:effectLst>
                <a:latin typeface="Times New Roman" panose="02020603050405020304" pitchFamily="18" charset="0"/>
                <a:cs typeface="Times New Roman" panose="02020603050405020304" pitchFamily="18" charset="0"/>
              </a:rPr>
              <a:t>HỌC</a:t>
            </a:r>
            <a:r>
              <a:rPr lang="en-US" sz="7800" b="1" dirty="0">
                <a:ln w="11430"/>
                <a:solidFill>
                  <a:srgbClr val="0066FF"/>
                </a:solidFill>
                <a:effectLst>
                  <a:outerShdw blurRad="50800" dist="39000" dir="5460000" algn="tl">
                    <a:srgbClr val="000000">
                      <a:alpha val="38000"/>
                    </a:srgbClr>
                  </a:outerShdw>
                </a:effectLst>
                <a:latin typeface="Times New Roman" panose="02020603050405020304" pitchFamily="18" charset="0"/>
                <a:cs typeface="Times New Roman" panose="02020603050405020304" pitchFamily="18" charset="0"/>
              </a:rPr>
              <a:t> </a:t>
            </a:r>
            <a:r>
              <a:rPr lang="en-US" sz="7800" b="1" dirty="0" err="1">
                <a:ln w="11430"/>
                <a:solidFill>
                  <a:srgbClr val="0066FF"/>
                </a:solidFill>
                <a:effectLst>
                  <a:outerShdw blurRad="50800" dist="39000" dir="5460000" algn="tl">
                    <a:srgbClr val="000000">
                      <a:alpha val="38000"/>
                    </a:srgbClr>
                  </a:outerShdw>
                </a:effectLst>
                <a:latin typeface="Times New Roman" panose="02020603050405020304" pitchFamily="18" charset="0"/>
                <a:cs typeface="Times New Roman" panose="02020603050405020304" pitchFamily="18" charset="0"/>
              </a:rPr>
              <a:t>GIỎI</a:t>
            </a:r>
            <a:r>
              <a:rPr lang="en-US" sz="7800" b="1" dirty="0">
                <a:ln w="11430"/>
                <a:solidFill>
                  <a:srgbClr val="0066FF"/>
                </a:solidFill>
                <a:effectLst>
                  <a:outerShdw blurRad="50800" dist="39000" dir="5460000" algn="tl">
                    <a:srgbClr val="000000">
                      <a:alpha val="38000"/>
                    </a:srgbClr>
                  </a:outerShdw>
                </a:effectLst>
                <a:latin typeface="Times New Roman" panose="02020603050405020304" pitchFamily="18" charset="0"/>
                <a:cs typeface="Times New Roman" panose="02020603050405020304" pitchFamily="18" charset="0"/>
              </a:rPr>
              <a:t>!</a:t>
            </a:r>
            <a:endParaRPr lang="en-US" sz="7800" b="1" dirty="0">
              <a:ln w="11430"/>
              <a:solidFill>
                <a:srgbClr val="0066FF"/>
              </a:solidFill>
              <a:effectLst>
                <a:outerShdw blurRad="50800" dist="39000" dir="5460000" algn="tl">
                  <a:srgbClr val="000000">
                    <a:alpha val="38000"/>
                  </a:srgbClr>
                </a:outerShdw>
              </a:effectLst>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nodePh="1">
                                  <p:stCondLst>
                                    <p:cond delay="0"/>
                                  </p:stCondLst>
                                  <p:endCondLst>
                                    <p:cond evt="begin" delay="0">
                                      <p:tn val="5"/>
                                    </p:cond>
                                  </p:endCondLst>
                                  <p:iterate type="lt">
                                    <p:tmPct val="10000"/>
                                  </p:iterate>
                                  <p:childTnLst>
                                    <p:set>
                                      <p:cBhvr>
                                        <p:cTn id="6" dur="1" fill="hold">
                                          <p:stCondLst>
                                            <p:cond delay="0"/>
                                          </p:stCondLst>
                                        </p:cTn>
                                        <p:tgtEl>
                                          <p:spTgt spid="6"/>
                                        </p:tgtEl>
                                        <p:attrNameLst>
                                          <p:attrName>style.visibility</p:attrName>
                                        </p:attrNameLst>
                                      </p:cBhvr>
                                      <p:to>
                                        <p:strVal val="visible"/>
                                      </p:to>
                                    </p:set>
                                    <p:anim calcmode="lin" valueType="num">
                                      <p:cBhvr>
                                        <p:cTn id="7" dur="1250" fill="hold"/>
                                        <p:tgtEl>
                                          <p:spTgt spid="6"/>
                                        </p:tgtEl>
                                        <p:attrNameLst>
                                          <p:attrName>ppt_x</p:attrName>
                                        </p:attrNameLst>
                                      </p:cBhvr>
                                      <p:tavLst>
                                        <p:tav tm="0">
                                          <p:val>
                                            <p:strVal val="#ppt_x"/>
                                          </p:val>
                                        </p:tav>
                                        <p:tav tm="50000">
                                          <p:val>
                                            <p:strVal val="#ppt_x+.1"/>
                                          </p:val>
                                        </p:tav>
                                        <p:tav tm="100000">
                                          <p:val>
                                            <p:strVal val="#ppt_x"/>
                                          </p:val>
                                        </p:tav>
                                      </p:tavLst>
                                    </p:anim>
                                    <p:anim calcmode="lin" valueType="num">
                                      <p:cBhvr>
                                        <p:cTn id="8" dur="1250" fill="hold"/>
                                        <p:tgtEl>
                                          <p:spTgt spid="6"/>
                                        </p:tgtEl>
                                        <p:attrNameLst>
                                          <p:attrName>ppt_y</p:attrName>
                                        </p:attrNameLst>
                                      </p:cBhvr>
                                      <p:tavLst>
                                        <p:tav tm="0">
                                          <p:val>
                                            <p:strVal val="#ppt_y"/>
                                          </p:val>
                                        </p:tav>
                                        <p:tav tm="100000">
                                          <p:val>
                                            <p:strVal val="#ppt_y"/>
                                          </p:val>
                                        </p:tav>
                                      </p:tavLst>
                                    </p:anim>
                                    <p:anim calcmode="lin" valueType="num">
                                      <p:cBhvr>
                                        <p:cTn id="9" dur="1250" fill="hold"/>
                                        <p:tgtEl>
                                          <p:spTgt spid="6"/>
                                        </p:tgtEl>
                                        <p:attrNameLst>
                                          <p:attrName>ppt_h</p:attrName>
                                        </p:attrNameLst>
                                      </p:cBhvr>
                                      <p:tavLst>
                                        <p:tav tm="0">
                                          <p:val>
                                            <p:strVal val="#ppt_h/10"/>
                                          </p:val>
                                        </p:tav>
                                        <p:tav tm="50000">
                                          <p:val>
                                            <p:strVal val="#ppt_h+.01"/>
                                          </p:val>
                                        </p:tav>
                                        <p:tav tm="100000">
                                          <p:val>
                                            <p:strVal val="#ppt_h"/>
                                          </p:val>
                                        </p:tav>
                                      </p:tavLst>
                                    </p:anim>
                                    <p:anim calcmode="lin" valueType="num">
                                      <p:cBhvr>
                                        <p:cTn id="10" dur="1250" fill="hold"/>
                                        <p:tgtEl>
                                          <p:spTgt spid="6"/>
                                        </p:tgtEl>
                                        <p:attrNameLst>
                                          <p:attrName>ppt_w</p:attrName>
                                        </p:attrNameLst>
                                      </p:cBhvr>
                                      <p:tavLst>
                                        <p:tav tm="0">
                                          <p:val>
                                            <p:strVal val="#ppt_w/10"/>
                                          </p:val>
                                        </p:tav>
                                        <p:tav tm="50000">
                                          <p:val>
                                            <p:strVal val="#ppt_w+.01"/>
                                          </p:val>
                                        </p:tav>
                                        <p:tav tm="100000">
                                          <p:val>
                                            <p:strVal val="#ppt_w"/>
                                          </p:val>
                                        </p:tav>
                                      </p:tavLst>
                                    </p:anim>
                                    <p:animEffect transition="in" filter="fade">
                                      <p:cBhvr>
                                        <p:cTn id="11" dur="1250" tmFilter="0,0; .5, 1; 1, 1"/>
                                        <p:tgtEl>
                                          <p:spTgt spid="6"/>
                                        </p:tgtEl>
                                      </p:cBhvr>
                                    </p:animEffect>
                                  </p:childTnLst>
                                </p:cTn>
                              </p:par>
                            </p:childTnLst>
                          </p:cTn>
                        </p:par>
                        <p:par>
                          <p:cTn id="12" fill="hold">
                            <p:stCondLst>
                              <p:cond delay="1250"/>
                            </p:stCondLst>
                            <p:childTnLst>
                              <p:par>
                                <p:cTn id="13" presetID="21" presetClass="emph" presetSubtype="0" fill="hold" grpId="1" nodeType="afterEffect" nodePh="1">
                                  <p:stCondLst>
                                    <p:cond delay="0"/>
                                  </p:stCondLst>
                                  <p:endCondLst>
                                    <p:cond evt="begin" delay="0">
                                      <p:tn val="13"/>
                                    </p:cond>
                                  </p:endCondLst>
                                  <p:iterate type="lt">
                                    <p:tmPct val="0"/>
                                  </p:iterate>
                                  <p:childTnLst>
                                    <p:animClr clrSpc="hsl" dir="cw">
                                      <p:cBhvr override="childStyle">
                                        <p:cTn id="14" dur="3000" fill="hold"/>
                                        <p:tgtEl>
                                          <p:spTgt spid="6"/>
                                        </p:tgtEl>
                                        <p:attrNameLst>
                                          <p:attrName>style.color</p:attrName>
                                        </p:attrNameLst>
                                      </p:cBhvr>
                                      <p:by>
                                        <p:hsl h="7200000" s="0" l="0"/>
                                      </p:by>
                                    </p:animClr>
                                    <p:animClr clrSpc="hsl" dir="cw">
                                      <p:cBhvr>
                                        <p:cTn id="15" dur="3000" fill="hold"/>
                                        <p:tgtEl>
                                          <p:spTgt spid="6"/>
                                        </p:tgtEl>
                                        <p:attrNameLst>
                                          <p:attrName>fillcolor</p:attrName>
                                        </p:attrNameLst>
                                      </p:cBhvr>
                                      <p:by>
                                        <p:hsl h="7200000" s="0" l="0"/>
                                      </p:by>
                                    </p:animClr>
                                    <p:animClr clrSpc="hsl" dir="cw">
                                      <p:cBhvr>
                                        <p:cTn id="16" dur="3000" fill="hold"/>
                                        <p:tgtEl>
                                          <p:spTgt spid="6"/>
                                        </p:tgtEl>
                                        <p:attrNameLst>
                                          <p:attrName>stroke.color</p:attrName>
                                        </p:attrNameLst>
                                      </p:cBhvr>
                                      <p:by>
                                        <p:hsl h="7200000" s="0" l="0"/>
                                      </p:by>
                                    </p:animClr>
                                    <p:set>
                                      <p:cBhvr>
                                        <p:cTn id="17" dur="3000" fill="hold"/>
                                        <p:tgtEl>
                                          <p:spTgt spid="6"/>
                                        </p:tgtEl>
                                        <p:attrNameLst>
                                          <p:attrName>fill.type</p:attrName>
                                        </p:attrNameLst>
                                      </p:cBhvr>
                                      <p:to>
                                        <p:strVal val="solid"/>
                                      </p:to>
                                    </p:set>
                                  </p:childTnLst>
                                </p:cTn>
                              </p:par>
                              <p:par>
                                <p:cTn id="18" presetID="10" presetClass="entr" presetSubtype="0" fill="hold" nodeType="withEffect">
                                  <p:stCondLst>
                                    <p:cond delay="0"/>
                                  </p:stCondLst>
                                  <p:childTnLst>
                                    <p:set>
                                      <p:cBhvr>
                                        <p:cTn id="19" dur="1" fill="hold">
                                          <p:stCondLst>
                                            <p:cond delay="0"/>
                                          </p:stCondLst>
                                        </p:cTn>
                                        <p:tgtEl>
                                          <p:spTgt spid="9"/>
                                        </p:tgtEl>
                                        <p:attrNameLst>
                                          <p:attrName>style.visibility</p:attrName>
                                        </p:attrNameLst>
                                      </p:cBhvr>
                                      <p:to>
                                        <p:strVal val="visible"/>
                                      </p:to>
                                    </p:set>
                                    <p:animEffect transition="in" filter="fade">
                                      <p:cBhvr>
                                        <p:cTn id="20" dur="1000"/>
                                        <p:tgtEl>
                                          <p:spTgt spid="9"/>
                                        </p:tgtEl>
                                      </p:cBhvr>
                                    </p:animEffect>
                                  </p:childTnLst>
                                </p:cTn>
                              </p:par>
                              <p:par>
                                <p:cTn id="21" presetID="10" presetClass="entr" presetSubtype="0" fill="hold" nodeType="with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fade">
                                      <p:cBhvr>
                                        <p:cTn id="23"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6" grpId="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图片 1"/>
          <p:cNvPicPr>
            <a:picLocks noChangeAspect="1"/>
          </p:cNvPicPr>
          <p:nvPr/>
        </p:nvPicPr>
        <p:blipFill>
          <a:blip r:embed="rId1" cstate="print">
            <a:extLst>
              <a:ext uri="{28A0092B-C50C-407E-A947-70E740481C1C}">
                <a14:useLocalDpi xmlns:a14="http://schemas.microsoft.com/office/drawing/2010/main" val="0"/>
              </a:ext>
            </a:extLst>
          </a:blip>
          <a:srcRect/>
          <a:stretch>
            <a:fillRect/>
          </a:stretch>
        </p:blipFill>
        <p:spPr bwMode="auto">
          <a:xfrm>
            <a:off x="225425" y="0"/>
            <a:ext cx="17551400" cy="8993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19" name="图片 5"/>
          <p:cNvPicPr>
            <a:picLocks noChangeAspect="1"/>
          </p:cNvPicPr>
          <p:nvPr/>
        </p:nvPicPr>
        <p:blipFill>
          <a:blip r:embed="rId2" cstate="print">
            <a:extLst>
              <a:ext uri="{28A0092B-C50C-407E-A947-70E740481C1C}">
                <a14:useLocalDpi xmlns:a14="http://schemas.microsoft.com/office/drawing/2010/main" val="0"/>
              </a:ext>
            </a:extLst>
          </a:blip>
          <a:srcRect b="20491"/>
          <a:stretch>
            <a:fillRect/>
          </a:stretch>
        </p:blipFill>
        <p:spPr bwMode="auto">
          <a:xfrm>
            <a:off x="-674688" y="0"/>
            <a:ext cx="18676938" cy="10117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20" name="图片 8"/>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210175" y="1400175"/>
            <a:ext cx="1533525" cy="941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9221" name="组合 11"/>
          <p:cNvGrpSpPr/>
          <p:nvPr/>
        </p:nvGrpSpPr>
        <p:grpSpPr bwMode="auto">
          <a:xfrm>
            <a:off x="561975" y="-225425"/>
            <a:ext cx="17440275" cy="8274050"/>
            <a:chOff x="-558688" y="0"/>
            <a:chExt cx="9107943" cy="6858000"/>
          </a:xfrm>
        </p:grpSpPr>
        <p:pic>
          <p:nvPicPr>
            <p:cNvPr id="9225" name="图片 10"/>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58688" y="0"/>
              <a:ext cx="9107943"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图片 9"/>
            <p:cNvPicPr>
              <a:picLocks noChangeAspect="1"/>
            </p:cNvPicPr>
            <p:nvPr/>
          </p:nvPicPr>
          <p:blipFill>
            <a:blip r:embed="rId5" cstate="print"/>
            <a:stretch>
              <a:fillRect/>
            </a:stretch>
          </p:blipFill>
          <p:spPr>
            <a:xfrm>
              <a:off x="-183716" y="279400"/>
              <a:ext cx="8362072" cy="6299199"/>
            </a:xfrm>
            <a:prstGeom prst="rect">
              <a:avLst/>
            </a:prstGeom>
            <a:effectLst>
              <a:innerShdw blurRad="114300">
                <a:prstClr val="black"/>
              </a:innerShdw>
            </a:effectLst>
          </p:spPr>
        </p:pic>
      </p:grpSp>
      <p:pic>
        <p:nvPicPr>
          <p:cNvPr id="9222" name="图片 14"/>
          <p:cNvPicPr>
            <a:picLocks noChangeAspect="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7964488" y="6421438"/>
            <a:ext cx="6948487" cy="3559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223" name="文本框 15"/>
          <p:cNvSpPr txBox="1">
            <a:spLocks noChangeArrowheads="1"/>
          </p:cNvSpPr>
          <p:nvPr/>
        </p:nvSpPr>
        <p:spPr bwMode="auto">
          <a:xfrm>
            <a:off x="6413500" y="674688"/>
            <a:ext cx="4494213" cy="1044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134965" tIns="67483" rIns="134965" bIns="67483">
            <a:spAutoFit/>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r>
              <a:rPr lang="en-US" altLang="zh-CN" sz="5900" b="1">
                <a:solidFill>
                  <a:srgbClr val="0000FF"/>
                </a:solidFill>
                <a:latin typeface="Times New Roman" panose="02020603050405020304" pitchFamily="18" charset="0"/>
                <a:ea typeface="inpin heiti"/>
                <a:cs typeface="Times New Roman" panose="02020603050405020304" pitchFamily="18" charset="0"/>
                <a:sym typeface="inpin heiti"/>
              </a:rPr>
              <a:t>KHÁM PHÁ</a:t>
            </a:r>
            <a:endParaRPr lang="zh-CN" altLang="en-US" sz="5900" b="1">
              <a:solidFill>
                <a:srgbClr val="0000FF"/>
              </a:solidFill>
              <a:latin typeface="Times New Roman" panose="02020603050405020304" pitchFamily="18" charset="0"/>
              <a:ea typeface="inpin heiti"/>
              <a:cs typeface="Times New Roman" panose="02020603050405020304" pitchFamily="18" charset="0"/>
              <a:sym typeface="inpin heiti"/>
            </a:endParaRPr>
          </a:p>
        </p:txBody>
      </p:sp>
      <p:sp>
        <p:nvSpPr>
          <p:cNvPr id="9224" name="TextBox 10"/>
          <p:cNvSpPr txBox="1">
            <a:spLocks noChangeArrowheads="1"/>
          </p:cNvSpPr>
          <p:nvPr/>
        </p:nvSpPr>
        <p:spPr bwMode="auto">
          <a:xfrm>
            <a:off x="2995613" y="2038350"/>
            <a:ext cx="12573000" cy="444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34965" tIns="67483" rIns="134965" bIns="67483">
            <a:spAutoFit/>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ctr"/>
            <a:r>
              <a:rPr lang="en-US" altLang="en-US" sz="5600" b="1">
                <a:solidFill>
                  <a:schemeClr val="bg1"/>
                </a:solidFill>
                <a:latin typeface="Arial" panose="020B0604020202020204" pitchFamily="34" charset="0"/>
              </a:rPr>
              <a:t>     </a:t>
            </a:r>
            <a:r>
              <a:rPr lang="en-US" altLang="en-US" sz="5600" b="1">
                <a:solidFill>
                  <a:schemeClr val="bg1"/>
                </a:solidFill>
                <a:latin typeface="Times New Roman" panose="02020603050405020304" pitchFamily="18" charset="0"/>
              </a:rPr>
              <a:t>Năm 1805, một thuyền trưởng người Anh đã chia sức gió thổi thành 13 cấp độ, từ cấp 0 (trời lặng gió) đến cấp 12 (bão tố mạnh nhất). Tới nay, người ta vẫn áp dụng cách chia này.</a:t>
            </a:r>
            <a:endParaRPr lang="en-GB" altLang="en-US" sz="5600" b="1">
              <a:solidFill>
                <a:schemeClr val="bg1"/>
              </a:solidFill>
              <a:latin typeface="Arial" panose="020B0604020202020204" pitchFamily="34" charset="0"/>
            </a:endParaRPr>
          </a:p>
        </p:txBody>
      </p:sp>
    </p:spTree>
  </p:cSld>
  <p:clrMapOvr>
    <a:masterClrMapping/>
  </p:clrMapOvr>
  <p:transition spd="slow">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descr="Gio nhe gio manh"/>
          <p:cNvPicPr>
            <a:picLocks noChangeAspect="1" noChangeArrowheads="1"/>
          </p:cNvPicPr>
          <p:nvPr/>
        </p:nvPicPr>
        <p:blipFill>
          <a:blip r:embed="rId1" cstate="print">
            <a:extLst>
              <a:ext uri="{28A0092B-C50C-407E-A947-70E740481C1C}">
                <a14:useLocalDpi xmlns:a14="http://schemas.microsoft.com/office/drawing/2010/main" val="0"/>
              </a:ext>
            </a:extLst>
          </a:blip>
          <a:srcRect l="51889" t="52463" r="2762" b="4204"/>
          <a:stretch>
            <a:fillRect/>
          </a:stretch>
        </p:blipFill>
        <p:spPr bwMode="auto">
          <a:xfrm>
            <a:off x="9451975" y="5845175"/>
            <a:ext cx="7939088" cy="2473325"/>
          </a:xfrm>
          <a:prstGeom prst="rect">
            <a:avLst/>
          </a:prstGeom>
          <a:solidFill>
            <a:schemeClr val="bg1"/>
          </a:solidFill>
          <a:ln w="28575">
            <a:solidFill>
              <a:srgbClr val="E5E5FF"/>
            </a:solidFill>
            <a:miter lim="800000"/>
            <a:headEnd/>
            <a:tailEnd/>
          </a:ln>
        </p:spPr>
      </p:pic>
      <p:pic>
        <p:nvPicPr>
          <p:cNvPr id="10243" name="Picture 3" descr="Gio nhe gio manh"/>
          <p:cNvPicPr>
            <a:picLocks noChangeAspect="1" noChangeArrowheads="1"/>
          </p:cNvPicPr>
          <p:nvPr/>
        </p:nvPicPr>
        <p:blipFill>
          <a:blip r:embed="rId1" cstate="print">
            <a:extLst>
              <a:ext uri="{28A0092B-C50C-407E-A947-70E740481C1C}">
                <a14:useLocalDpi xmlns:a14="http://schemas.microsoft.com/office/drawing/2010/main" val="0"/>
              </a:ext>
            </a:extLst>
          </a:blip>
          <a:srcRect l="51453" r="3198" b="51593"/>
          <a:stretch>
            <a:fillRect/>
          </a:stretch>
        </p:blipFill>
        <p:spPr bwMode="auto">
          <a:xfrm>
            <a:off x="9498013" y="1149350"/>
            <a:ext cx="7939087" cy="2922588"/>
          </a:xfrm>
          <a:prstGeom prst="rect">
            <a:avLst/>
          </a:prstGeom>
          <a:solidFill>
            <a:schemeClr val="bg1"/>
          </a:solidFill>
          <a:ln w="28575">
            <a:solidFill>
              <a:srgbClr val="E5E5FF"/>
            </a:solidFill>
            <a:miter lim="800000"/>
            <a:headEnd/>
            <a:tailEnd/>
          </a:ln>
        </p:spPr>
      </p:pic>
      <p:pic>
        <p:nvPicPr>
          <p:cNvPr id="10244" name="Picture 4" descr="Gio nhe gio manh"/>
          <p:cNvPicPr>
            <a:picLocks noChangeAspect="1" noChangeArrowheads="1"/>
          </p:cNvPicPr>
          <p:nvPr/>
        </p:nvPicPr>
        <p:blipFill>
          <a:blip r:embed="rId1" cstate="print">
            <a:extLst>
              <a:ext uri="{28A0092B-C50C-407E-A947-70E740481C1C}">
                <a14:useLocalDpi xmlns:a14="http://schemas.microsoft.com/office/drawing/2010/main" val="0"/>
              </a:ext>
            </a:extLst>
          </a:blip>
          <a:srcRect l="3030" t="2501" r="50650" b="50816"/>
          <a:stretch>
            <a:fillRect/>
          </a:stretch>
        </p:blipFill>
        <p:spPr bwMode="auto">
          <a:xfrm>
            <a:off x="949325" y="1068388"/>
            <a:ext cx="7939088" cy="2922587"/>
          </a:xfrm>
          <a:prstGeom prst="rect">
            <a:avLst/>
          </a:prstGeom>
          <a:noFill/>
          <a:ln w="28575">
            <a:solidFill>
              <a:srgbClr val="E5E5FF"/>
            </a:solidFill>
            <a:miter lim="800000"/>
            <a:headEnd/>
            <a:tailEnd/>
          </a:ln>
          <a:extLst>
            <a:ext uri="{909E8E84-426E-40DD-AFC4-6F175D3DCCD1}">
              <a14:hiddenFill xmlns:a14="http://schemas.microsoft.com/office/drawing/2010/main">
                <a:solidFill>
                  <a:srgbClr val="FFFFFF"/>
                </a:solidFill>
              </a14:hiddenFill>
            </a:ext>
          </a:extLst>
        </p:spPr>
      </p:pic>
      <p:pic>
        <p:nvPicPr>
          <p:cNvPr id="10245" name="Picture 5" descr="Gio nhe gio manh"/>
          <p:cNvPicPr>
            <a:picLocks noChangeAspect="1" noChangeArrowheads="1"/>
          </p:cNvPicPr>
          <p:nvPr/>
        </p:nvPicPr>
        <p:blipFill>
          <a:blip r:embed="rId1" cstate="print">
            <a:extLst>
              <a:ext uri="{28A0092B-C50C-407E-A947-70E740481C1C}">
                <a14:useLocalDpi xmlns:a14="http://schemas.microsoft.com/office/drawing/2010/main" val="0"/>
              </a:ext>
            </a:extLst>
          </a:blip>
          <a:srcRect l="3052" t="54166" r="51599" b="4774"/>
          <a:stretch>
            <a:fillRect/>
          </a:stretch>
        </p:blipFill>
        <p:spPr bwMode="auto">
          <a:xfrm>
            <a:off x="998538" y="5942013"/>
            <a:ext cx="7664450" cy="2473325"/>
          </a:xfrm>
          <a:prstGeom prst="rect">
            <a:avLst/>
          </a:prstGeom>
          <a:noFill/>
          <a:ln w="28575">
            <a:solidFill>
              <a:srgbClr val="E5E5FF"/>
            </a:solidFill>
            <a:miter lim="800000"/>
            <a:headEnd/>
            <a:tailEnd/>
          </a:ln>
          <a:extLst>
            <a:ext uri="{909E8E84-426E-40DD-AFC4-6F175D3DCCD1}">
              <a14:hiddenFill xmlns:a14="http://schemas.microsoft.com/office/drawing/2010/main">
                <a:solidFill>
                  <a:srgbClr val="FFFFFF"/>
                </a:solidFill>
              </a14:hiddenFill>
            </a:ext>
          </a:extLst>
        </p:spPr>
      </p:pic>
      <p:sp>
        <p:nvSpPr>
          <p:cNvPr id="10246" name="Oval 6"/>
          <p:cNvSpPr>
            <a:spLocks noChangeArrowheads="1"/>
          </p:cNvSpPr>
          <p:nvPr/>
        </p:nvSpPr>
        <p:spPr bwMode="auto">
          <a:xfrm>
            <a:off x="900113" y="1163638"/>
            <a:ext cx="561975" cy="561975"/>
          </a:xfrm>
          <a:prstGeom prst="ellipse">
            <a:avLst/>
          </a:prstGeom>
          <a:solidFill>
            <a:srgbClr val="FFC000"/>
          </a:solidFill>
          <a:ln w="9525">
            <a:solidFill>
              <a:srgbClr val="0000FF"/>
            </a:solidFill>
            <a:round/>
          </a:ln>
        </p:spPr>
        <p:txBody>
          <a:bodyPr wrap="none" lIns="134965" tIns="67483" rIns="134965" bIns="67483" anchor="ctr"/>
          <a:lstStyle/>
          <a:p>
            <a:pPr algn="ctr"/>
            <a:r>
              <a:rPr lang="en-US" altLang="en-US" sz="3500">
                <a:latin typeface="Times New Roman" panose="02020603050405020304" pitchFamily="18" charset="0"/>
              </a:rPr>
              <a:t>1</a:t>
            </a:r>
            <a:endParaRPr lang="en-US" altLang="en-US" sz="3500">
              <a:latin typeface="Times New Roman" panose="02020603050405020304" pitchFamily="18" charset="0"/>
            </a:endParaRPr>
          </a:p>
        </p:txBody>
      </p:sp>
      <p:sp>
        <p:nvSpPr>
          <p:cNvPr id="11271" name="Oval 7"/>
          <p:cNvSpPr>
            <a:spLocks noChangeArrowheads="1"/>
          </p:cNvSpPr>
          <p:nvPr/>
        </p:nvSpPr>
        <p:spPr bwMode="auto">
          <a:xfrm>
            <a:off x="9799638" y="5942013"/>
            <a:ext cx="561975" cy="561975"/>
          </a:xfrm>
          <a:prstGeom prst="ellipse">
            <a:avLst/>
          </a:prstGeom>
          <a:solidFill>
            <a:schemeClr val="accent3">
              <a:lumMod val="75000"/>
            </a:schemeClr>
          </a:solidFill>
          <a:ln w="9525">
            <a:solidFill>
              <a:srgbClr val="0000FF"/>
            </a:solidFill>
            <a:round/>
          </a:ln>
        </p:spPr>
        <p:txBody>
          <a:bodyPr wrap="none" lIns="134965" tIns="67483" rIns="134965" bIns="67483" anchor="ctr"/>
          <a:lstStyle/>
          <a:p>
            <a:pPr algn="ctr">
              <a:defRPr/>
            </a:pPr>
            <a:r>
              <a:rPr lang="en-US" altLang="en-US" sz="3500">
                <a:latin typeface="Times New Roman" panose="02020603050405020304" pitchFamily="18" charset="0"/>
              </a:rPr>
              <a:t>4</a:t>
            </a:r>
            <a:endParaRPr lang="en-US" altLang="en-US" sz="3500">
              <a:latin typeface="Times New Roman" panose="02020603050405020304" pitchFamily="18" charset="0"/>
            </a:endParaRPr>
          </a:p>
        </p:txBody>
      </p:sp>
      <p:sp>
        <p:nvSpPr>
          <p:cNvPr id="10248" name="Oval 8"/>
          <p:cNvSpPr>
            <a:spLocks noChangeArrowheads="1"/>
          </p:cNvSpPr>
          <p:nvPr/>
        </p:nvSpPr>
        <p:spPr bwMode="auto">
          <a:xfrm>
            <a:off x="914400" y="6126163"/>
            <a:ext cx="561975" cy="561975"/>
          </a:xfrm>
          <a:prstGeom prst="ellipse">
            <a:avLst/>
          </a:prstGeom>
          <a:solidFill>
            <a:srgbClr val="FFC000"/>
          </a:solidFill>
          <a:ln w="9525">
            <a:solidFill>
              <a:srgbClr val="0000FF"/>
            </a:solidFill>
            <a:round/>
          </a:ln>
        </p:spPr>
        <p:txBody>
          <a:bodyPr wrap="none" lIns="134965" tIns="67483" rIns="134965" bIns="67483" anchor="ctr"/>
          <a:lstStyle/>
          <a:p>
            <a:pPr algn="ctr"/>
            <a:r>
              <a:rPr lang="en-US" altLang="en-US" sz="3500">
                <a:latin typeface="Times New Roman" panose="02020603050405020304" pitchFamily="18" charset="0"/>
              </a:rPr>
              <a:t>3</a:t>
            </a:r>
            <a:endParaRPr lang="en-US" altLang="en-US" sz="3500">
              <a:latin typeface="Times New Roman" panose="02020603050405020304" pitchFamily="18" charset="0"/>
            </a:endParaRPr>
          </a:p>
        </p:txBody>
      </p:sp>
      <p:sp>
        <p:nvSpPr>
          <p:cNvPr id="11273" name="Oval 9"/>
          <p:cNvSpPr>
            <a:spLocks noChangeArrowheads="1"/>
          </p:cNvSpPr>
          <p:nvPr/>
        </p:nvSpPr>
        <p:spPr bwMode="auto">
          <a:xfrm>
            <a:off x="9498013" y="1149350"/>
            <a:ext cx="561975" cy="561975"/>
          </a:xfrm>
          <a:prstGeom prst="ellipse">
            <a:avLst/>
          </a:prstGeom>
          <a:solidFill>
            <a:schemeClr val="accent3">
              <a:lumMod val="75000"/>
            </a:schemeClr>
          </a:solidFill>
          <a:ln w="9525">
            <a:solidFill>
              <a:srgbClr val="0000FF"/>
            </a:solidFill>
            <a:round/>
          </a:ln>
        </p:spPr>
        <p:txBody>
          <a:bodyPr wrap="none" lIns="134965" tIns="67483" rIns="134965" bIns="67483" anchor="ctr"/>
          <a:lstStyle/>
          <a:p>
            <a:pPr algn="ctr">
              <a:defRPr/>
            </a:pPr>
            <a:r>
              <a:rPr lang="en-US" altLang="en-US" sz="3500">
                <a:latin typeface="Times New Roman" panose="02020603050405020304" pitchFamily="18" charset="0"/>
              </a:rPr>
              <a:t>2</a:t>
            </a:r>
            <a:endParaRPr lang="en-US" altLang="en-US" sz="3500">
              <a:latin typeface="Times New Roman" panose="02020603050405020304" pitchFamily="18" charset="0"/>
            </a:endParaRPr>
          </a:p>
        </p:txBody>
      </p:sp>
      <p:sp>
        <p:nvSpPr>
          <p:cNvPr id="10250" name="Rectangle 10"/>
          <p:cNvSpPr>
            <a:spLocks noChangeArrowheads="1"/>
          </p:cNvSpPr>
          <p:nvPr/>
        </p:nvSpPr>
        <p:spPr bwMode="auto">
          <a:xfrm>
            <a:off x="674688" y="3990975"/>
            <a:ext cx="8326437" cy="18580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34965" tIns="67483" rIns="134965" bIns="67483">
            <a:spAutoFit/>
          </a:bodyPr>
          <a:lstStyle/>
          <a:p>
            <a:r>
              <a:rPr lang="en-US" altLang="en-US" sz="2800">
                <a:solidFill>
                  <a:srgbClr val="000099"/>
                </a:solidFill>
                <a:latin typeface="Times New Roman" panose="02020603050405020304" pitchFamily="18" charset="0"/>
              </a:rPr>
              <a:t>                  </a:t>
            </a:r>
            <a:r>
              <a:rPr lang="en-US" altLang="en-US" sz="2800" b="1">
                <a:solidFill>
                  <a:srgbClr val="000099"/>
                </a:solidFill>
                <a:latin typeface="Times New Roman" panose="02020603050405020304" pitchFamily="18" charset="0"/>
              </a:rPr>
              <a:t>Cấp 2: Gió nhẹ</a:t>
            </a:r>
            <a:r>
              <a:rPr lang="en-US" altLang="en-US" sz="2800" b="1">
                <a:solidFill>
                  <a:srgbClr val="0033CC"/>
                </a:solidFill>
                <a:latin typeface="Times New Roman" panose="02020603050405020304" pitchFamily="18" charset="0"/>
              </a:rPr>
              <a:t> </a:t>
            </a:r>
            <a:endParaRPr lang="en-US" altLang="en-US" sz="2800" b="1">
              <a:solidFill>
                <a:srgbClr val="0033CC"/>
              </a:solidFill>
              <a:latin typeface="Times New Roman" panose="02020603050405020304" pitchFamily="18" charset="0"/>
            </a:endParaRPr>
          </a:p>
          <a:p>
            <a:r>
              <a:rPr lang="en-US" altLang="en-US" sz="2800">
                <a:solidFill>
                  <a:srgbClr val="0000FF"/>
                </a:solidFill>
                <a:latin typeface="Times New Roman" panose="02020603050405020304" pitchFamily="18" charset="0"/>
              </a:rPr>
              <a:t>    </a:t>
            </a:r>
            <a:r>
              <a:rPr lang="en-US" altLang="en-US" sz="2800">
                <a:solidFill>
                  <a:srgbClr val="003300"/>
                </a:solidFill>
                <a:latin typeface="Times New Roman" panose="02020603050405020304" pitchFamily="18" charset="0"/>
              </a:rPr>
              <a:t>Khi có gió nhẹ thổi, tiết trời thường sáng sủa. Bạn có thể cảm thấy không khí trên làn da mặt bạn, nghe thấy tiếng lá rì rào, nhìn được làn khói bay.</a:t>
            </a:r>
            <a:endParaRPr lang="en-US" altLang="en-US" sz="2800">
              <a:solidFill>
                <a:srgbClr val="003300"/>
              </a:solidFill>
              <a:latin typeface="Times New Roman" panose="02020603050405020304" pitchFamily="18" charset="0"/>
            </a:endParaRPr>
          </a:p>
        </p:txBody>
      </p:sp>
      <p:sp>
        <p:nvSpPr>
          <p:cNvPr id="10251" name="Rectangle 11"/>
          <p:cNvSpPr>
            <a:spLocks noChangeArrowheads="1"/>
          </p:cNvSpPr>
          <p:nvPr/>
        </p:nvSpPr>
        <p:spPr bwMode="auto">
          <a:xfrm>
            <a:off x="9788525" y="4159250"/>
            <a:ext cx="7529513" cy="14268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34965" tIns="67483" rIns="134965" bIns="67483">
            <a:spAutoFit/>
          </a:bodyPr>
          <a:lstStyle/>
          <a:p>
            <a:pPr algn="ctr"/>
            <a:r>
              <a:rPr lang="en-US" altLang="en-US" sz="2800" b="1">
                <a:solidFill>
                  <a:schemeClr val="bg1"/>
                </a:solidFill>
                <a:latin typeface="Times New Roman" panose="02020603050405020304" pitchFamily="18" charset="0"/>
              </a:rPr>
              <a:t>Cấp 5: Gió khá mạnh</a:t>
            </a:r>
            <a:endParaRPr lang="en-US" altLang="en-US" sz="2800" b="1">
              <a:solidFill>
                <a:schemeClr val="bg1"/>
              </a:solidFill>
              <a:latin typeface="Times New Roman" panose="02020603050405020304" pitchFamily="18" charset="0"/>
            </a:endParaRPr>
          </a:p>
          <a:p>
            <a:r>
              <a:rPr lang="en-US" altLang="en-US" sz="2800">
                <a:solidFill>
                  <a:schemeClr val="bg1"/>
                </a:solidFill>
                <a:latin typeface="Times New Roman" panose="02020603050405020304" pitchFamily="18" charset="0"/>
              </a:rPr>
              <a:t>     Khi có gió này, mây bay, cây nhỏ đu đưa, sóng nước trong hồ dập dờn.</a:t>
            </a:r>
            <a:endParaRPr lang="en-US" altLang="en-US" sz="2800">
              <a:solidFill>
                <a:schemeClr val="bg1"/>
              </a:solidFill>
              <a:latin typeface="Times New Roman" panose="02020603050405020304" pitchFamily="18" charset="0"/>
            </a:endParaRPr>
          </a:p>
        </p:txBody>
      </p:sp>
      <p:sp>
        <p:nvSpPr>
          <p:cNvPr id="10252" name="Rectangle 12"/>
          <p:cNvSpPr>
            <a:spLocks noChangeArrowheads="1"/>
          </p:cNvSpPr>
          <p:nvPr/>
        </p:nvSpPr>
        <p:spPr bwMode="auto">
          <a:xfrm>
            <a:off x="561975" y="8485188"/>
            <a:ext cx="8518525" cy="14268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34965" tIns="67483" rIns="134965" bIns="67483">
            <a:spAutoFit/>
          </a:bodyPr>
          <a:lstStyle/>
          <a:p>
            <a:r>
              <a:rPr lang="en-US" altLang="en-US" sz="2800" b="1">
                <a:solidFill>
                  <a:schemeClr val="bg1"/>
                </a:solidFill>
                <a:latin typeface="Times New Roman" panose="02020603050405020304" pitchFamily="18" charset="0"/>
              </a:rPr>
              <a:t>Cấp 7: Gió to: </a:t>
            </a:r>
            <a:r>
              <a:rPr lang="en-US" altLang="en-US" sz="2800">
                <a:solidFill>
                  <a:schemeClr val="bg1"/>
                </a:solidFill>
                <a:latin typeface="Times New Roman" panose="02020603050405020304" pitchFamily="18" charset="0"/>
              </a:rPr>
              <a:t>Khi có gió ở mức gần mạnh, trời có thể tối và có bão. Cây lớn đu đưa, người đi bộ ở ngoài trời sẽ rất khó khăn vì phải chống lại sức gió.</a:t>
            </a:r>
            <a:endParaRPr lang="en-US" altLang="en-US" sz="2800">
              <a:solidFill>
                <a:schemeClr val="bg1"/>
              </a:solidFill>
              <a:latin typeface="Times New Roman" panose="02020603050405020304" pitchFamily="18" charset="0"/>
            </a:endParaRPr>
          </a:p>
        </p:txBody>
      </p:sp>
      <p:sp>
        <p:nvSpPr>
          <p:cNvPr id="10253" name="Rectangle 13"/>
          <p:cNvSpPr>
            <a:spLocks noChangeArrowheads="1"/>
          </p:cNvSpPr>
          <p:nvPr/>
        </p:nvSpPr>
        <p:spPr bwMode="auto">
          <a:xfrm>
            <a:off x="9401175" y="8318500"/>
            <a:ext cx="8213725" cy="14268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34965" tIns="67483" rIns="134965" bIns="67483">
            <a:spAutoFit/>
          </a:bodyPr>
          <a:lstStyle/>
          <a:p>
            <a:r>
              <a:rPr lang="en-US" altLang="en-US" sz="2800">
                <a:solidFill>
                  <a:schemeClr val="bg1"/>
                </a:solidFill>
                <a:latin typeface="Times New Roman" panose="02020603050405020304" pitchFamily="18" charset="0"/>
              </a:rPr>
              <a:t>                </a:t>
            </a:r>
            <a:r>
              <a:rPr lang="en-US" altLang="en-US" sz="2800" b="1">
                <a:solidFill>
                  <a:schemeClr val="bg1"/>
                </a:solidFill>
                <a:latin typeface="Times New Roman" panose="02020603050405020304" pitchFamily="18" charset="0"/>
              </a:rPr>
              <a:t>Cấp 9: Gió dữ</a:t>
            </a:r>
            <a:endParaRPr lang="en-US" altLang="en-US" sz="2800" b="1">
              <a:solidFill>
                <a:schemeClr val="bg1"/>
              </a:solidFill>
              <a:latin typeface="Times New Roman" panose="02020603050405020304" pitchFamily="18" charset="0"/>
            </a:endParaRPr>
          </a:p>
          <a:p>
            <a:r>
              <a:rPr lang="en-US" altLang="en-US" sz="2800">
                <a:solidFill>
                  <a:schemeClr val="bg1"/>
                </a:solidFill>
                <a:latin typeface="Times New Roman" panose="02020603050405020304" pitchFamily="18" charset="0"/>
              </a:rPr>
              <a:t>    Khi gió quá mạnh, bầu trời đầy những đám mây đen, cây lớn gãy cành, nhà có thể bị tốc mái .</a:t>
            </a:r>
            <a:endParaRPr lang="en-US" altLang="en-US" sz="2800">
              <a:solidFill>
                <a:schemeClr val="bg1"/>
              </a:solidFill>
              <a:latin typeface="Times New Roman" panose="02020603050405020304" pitchFamily="18" charset="0"/>
            </a:endParaRPr>
          </a:p>
        </p:txBody>
      </p:sp>
      <p:sp>
        <p:nvSpPr>
          <p:cNvPr id="10254" name="Rectangle 1"/>
          <p:cNvSpPr>
            <a:spLocks noChangeArrowheads="1"/>
          </p:cNvSpPr>
          <p:nvPr/>
        </p:nvSpPr>
        <p:spPr bwMode="auto">
          <a:xfrm>
            <a:off x="1462088" y="-60325"/>
            <a:ext cx="14224000" cy="1223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34965" tIns="67483" rIns="134965" bIns="67483">
            <a:spAutoFit/>
          </a:bodyPr>
          <a:lstStyle/>
          <a:p>
            <a:pPr algn="ctr"/>
            <a:r>
              <a:rPr lang="en-US" altLang="en-US" sz="3500">
                <a:solidFill>
                  <a:srgbClr val="0033CC"/>
                </a:solidFill>
                <a:latin typeface="Times New Roman" panose="02020603050405020304" pitchFamily="18" charset="0"/>
              </a:rPr>
              <a:t>Quan sát tranh vẽ 1,2,3,4. Đọc các thông tin dưới mỗi hình và so sánh sự khác nhau của sự vật trong các tranh vẽ đó. </a:t>
            </a:r>
            <a:endParaRPr lang="en-US" altLang="en-US" sz="3500">
              <a:solidFill>
                <a:srgbClr val="0033CC"/>
              </a:solidFill>
              <a:latin typeface="Times New Roman" panose="02020603050405020304" pitchFamily="18" charset="0"/>
            </a:endParaRPr>
          </a:p>
        </p:txBody>
      </p:sp>
    </p:spTree>
  </p:cSld>
  <p:clrMapOvr>
    <a:masterClrMapping/>
  </p:clrMapOvr>
  <p:transition>
    <p:wheel spokes="4"/>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4098" name="Picture 2" descr="Untitled-6"/>
          <p:cNvPicPr>
            <a:picLocks noGrp="1" noChangeAspect="1" noChangeArrowheads="1"/>
          </p:cNvPicPr>
          <p:nvPr>
            <p:ph sz="half" idx="1"/>
          </p:nvPr>
        </p:nvPicPr>
        <p:blipFill>
          <a:blip r:embed="rId1" cstate="print">
            <a:extLst>
              <a:ext uri="{28A0092B-C50C-407E-A947-70E740481C1C}">
                <a14:useLocalDpi xmlns:a14="http://schemas.microsoft.com/office/drawing/2010/main" val="0"/>
              </a:ext>
            </a:extLst>
          </a:blip>
          <a:srcRect/>
          <a:stretch>
            <a:fillRect/>
          </a:stretch>
        </p:blipFill>
        <p:spPr>
          <a:xfrm>
            <a:off x="0" y="0"/>
            <a:ext cx="11439525" cy="9400540"/>
          </a:xfrm>
          <a:noFill/>
        </p:spPr>
      </p:pic>
      <p:sp>
        <p:nvSpPr>
          <p:cNvPr id="4099" name="Text Box 3"/>
          <p:cNvSpPr txBox="1">
            <a:spLocks noChangeArrowheads="1"/>
          </p:cNvSpPr>
          <p:nvPr/>
        </p:nvSpPr>
        <p:spPr bwMode="auto">
          <a:xfrm>
            <a:off x="-142875" y="9402763"/>
            <a:ext cx="11582400" cy="713740"/>
          </a:xfrm>
          <a:prstGeom prst="rect">
            <a:avLst/>
          </a:prstGeom>
          <a:solidFill>
            <a:schemeClr val="bg2">
              <a:lumMod val="90000"/>
            </a:schemeClr>
          </a:solidFill>
          <a:ln>
            <a:noFill/>
          </a:ln>
        </p:spPr>
        <p:txBody>
          <a:bodyPr lIns="160678" tIns="80339" rIns="160678" bIns="80339">
            <a:spAutoFit/>
          </a:bodyPr>
          <a:lstStyle>
            <a:lvl1pPr eaLnBrk="0" hangingPunct="0">
              <a:defRPr sz="3200">
                <a:solidFill>
                  <a:schemeClr val="tx1"/>
                </a:solidFill>
                <a:latin typeface="VNI-Times" pitchFamily="2" charset="0"/>
              </a:defRPr>
            </a:lvl1pPr>
            <a:lvl2pPr marL="742950" indent="-285750" eaLnBrk="0" hangingPunct="0">
              <a:defRPr sz="3200">
                <a:solidFill>
                  <a:schemeClr val="tx1"/>
                </a:solidFill>
                <a:latin typeface="VNI-Times" pitchFamily="2" charset="0"/>
              </a:defRPr>
            </a:lvl2pPr>
            <a:lvl3pPr marL="1143000" indent="-228600" eaLnBrk="0" hangingPunct="0">
              <a:defRPr sz="3200">
                <a:solidFill>
                  <a:schemeClr val="tx1"/>
                </a:solidFill>
                <a:latin typeface="VNI-Times" pitchFamily="2" charset="0"/>
              </a:defRPr>
            </a:lvl3pPr>
            <a:lvl4pPr marL="1600200" indent="-228600" eaLnBrk="0" hangingPunct="0">
              <a:defRPr sz="3200">
                <a:solidFill>
                  <a:schemeClr val="tx1"/>
                </a:solidFill>
                <a:latin typeface="VNI-Times" pitchFamily="2" charset="0"/>
              </a:defRPr>
            </a:lvl4pPr>
            <a:lvl5pPr marL="2057400" indent="-228600" eaLnBrk="0" hangingPunct="0">
              <a:defRPr sz="3200">
                <a:solidFill>
                  <a:schemeClr val="tx1"/>
                </a:solidFill>
                <a:latin typeface="VNI-Times" pitchFamily="2" charset="0"/>
              </a:defRPr>
            </a:lvl5pPr>
            <a:lvl6pPr marL="2514600" indent="-228600" algn="ctr" eaLnBrk="0" fontAlgn="base" hangingPunct="0">
              <a:spcBef>
                <a:spcPct val="0"/>
              </a:spcBef>
              <a:spcAft>
                <a:spcPct val="0"/>
              </a:spcAft>
              <a:defRPr sz="3200">
                <a:solidFill>
                  <a:schemeClr val="tx1"/>
                </a:solidFill>
                <a:latin typeface="VNI-Times" pitchFamily="2" charset="0"/>
              </a:defRPr>
            </a:lvl6pPr>
            <a:lvl7pPr marL="2971800" indent="-228600" algn="ctr" eaLnBrk="0" fontAlgn="base" hangingPunct="0">
              <a:spcBef>
                <a:spcPct val="0"/>
              </a:spcBef>
              <a:spcAft>
                <a:spcPct val="0"/>
              </a:spcAft>
              <a:defRPr sz="3200">
                <a:solidFill>
                  <a:schemeClr val="tx1"/>
                </a:solidFill>
                <a:latin typeface="VNI-Times" pitchFamily="2" charset="0"/>
              </a:defRPr>
            </a:lvl7pPr>
            <a:lvl8pPr marL="3429000" indent="-228600" algn="ctr" eaLnBrk="0" fontAlgn="base" hangingPunct="0">
              <a:spcBef>
                <a:spcPct val="0"/>
              </a:spcBef>
              <a:spcAft>
                <a:spcPct val="0"/>
              </a:spcAft>
              <a:defRPr sz="3200">
                <a:solidFill>
                  <a:schemeClr val="tx1"/>
                </a:solidFill>
                <a:latin typeface="VNI-Times" pitchFamily="2" charset="0"/>
              </a:defRPr>
            </a:lvl8pPr>
            <a:lvl9pPr marL="3886200" indent="-228600" algn="ctr" eaLnBrk="0" fontAlgn="base" hangingPunct="0">
              <a:spcBef>
                <a:spcPct val="0"/>
              </a:spcBef>
              <a:spcAft>
                <a:spcPct val="0"/>
              </a:spcAft>
              <a:defRPr sz="3200">
                <a:solidFill>
                  <a:schemeClr val="tx1"/>
                </a:solidFill>
                <a:latin typeface="VNI-Times" pitchFamily="2" charset="0"/>
              </a:defRPr>
            </a:lvl9pPr>
          </a:lstStyle>
          <a:p>
            <a:pPr algn="ctr" eaLnBrk="1" hangingPunct="1">
              <a:spcBef>
                <a:spcPct val="50000"/>
              </a:spcBef>
              <a:defRPr/>
            </a:pPr>
            <a:r>
              <a:rPr lang="vi-VN" altLang="en-US" sz="3600" b="1">
                <a:solidFill>
                  <a:srgbClr val="FF0000"/>
                </a:solidFill>
                <a:latin typeface="Times New Roman" panose="02020603050405020304" pitchFamily="18" charset="0"/>
                <a:cs typeface="Times New Roman" panose="02020603050405020304" pitchFamily="18" charset="0"/>
              </a:rPr>
              <a:t>Cấp 2: Gió nhẹ</a:t>
            </a:r>
            <a:endParaRPr lang="vi-VN" altLang="en-US" sz="3600" b="1">
              <a:solidFill>
                <a:srgbClr val="FF0000"/>
              </a:solidFill>
              <a:latin typeface="Times New Roman" panose="02020603050405020304" pitchFamily="18" charset="0"/>
              <a:cs typeface="Times New Roman" panose="02020603050405020304" pitchFamily="18" charset="0"/>
            </a:endParaRPr>
          </a:p>
        </p:txBody>
      </p:sp>
      <p:sp>
        <p:nvSpPr>
          <p:cNvPr id="8" name="Text Box 4"/>
          <p:cNvSpPr txBox="1">
            <a:spLocks noChangeArrowheads="1"/>
          </p:cNvSpPr>
          <p:nvPr/>
        </p:nvSpPr>
        <p:spPr bwMode="auto">
          <a:xfrm>
            <a:off x="13228638" y="792163"/>
            <a:ext cx="3751262" cy="1513840"/>
          </a:xfrm>
          <a:prstGeom prst="rect">
            <a:avLst/>
          </a:prstGeom>
          <a:solidFill>
            <a:schemeClr val="accent1"/>
          </a:solidFill>
          <a:ln w="9525">
            <a:solidFill>
              <a:srgbClr val="FF0000"/>
            </a:solid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160678" tIns="80339" rIns="160678" bIns="80339">
            <a:spAutoFit/>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ctr" eaLnBrk="1" hangingPunct="1">
              <a:spcBef>
                <a:spcPct val="50000"/>
              </a:spcBef>
            </a:pPr>
            <a:r>
              <a:rPr lang="vi-VN" altLang="en-US" sz="4400" b="1">
                <a:solidFill>
                  <a:srgbClr val="0000FF"/>
                </a:solidFill>
                <a:latin typeface="Times New Roman" panose="02020603050405020304" pitchFamily="18" charset="0"/>
                <a:cs typeface="Times New Roman" panose="02020603050405020304" pitchFamily="18" charset="0"/>
              </a:rPr>
              <a:t>Cấp 2</a:t>
            </a:r>
            <a:br>
              <a:rPr lang="en-US" sz="4400" b="1">
                <a:solidFill>
                  <a:srgbClr val="0000FF"/>
                </a:solidFill>
                <a:latin typeface="Times New Roman" panose="02020603050405020304" pitchFamily="18" charset="0"/>
                <a:cs typeface="Times New Roman" panose="02020603050405020304" pitchFamily="18" charset="0"/>
              </a:rPr>
            </a:br>
            <a:r>
              <a:rPr lang="en-US" sz="4400" b="1">
                <a:solidFill>
                  <a:srgbClr val="FF0000"/>
                </a:solidFill>
                <a:latin typeface="Times New Roman" panose="02020603050405020304" pitchFamily="18" charset="0"/>
                <a:cs typeface="Times New Roman" panose="02020603050405020304" pitchFamily="18" charset="0"/>
              </a:rPr>
              <a:t>Gi</a:t>
            </a:r>
            <a:r>
              <a:rPr lang="vi-VN" altLang="en-US" sz="4400" b="1">
                <a:solidFill>
                  <a:srgbClr val="FF0000"/>
                </a:solidFill>
                <a:latin typeface="Times New Roman" panose="02020603050405020304" pitchFamily="18" charset="0"/>
                <a:cs typeface="Times New Roman" panose="02020603050405020304" pitchFamily="18" charset="0"/>
              </a:rPr>
              <a:t>ó nhẹ</a:t>
            </a:r>
            <a:endParaRPr lang="vi-VN" altLang="en-US" sz="4400" b="1">
              <a:solidFill>
                <a:srgbClr val="FF0000"/>
              </a:solidFill>
              <a:latin typeface="Times New Roman" panose="02020603050405020304" pitchFamily="18" charset="0"/>
              <a:cs typeface="Times New Roman" panose="02020603050405020304" pitchFamily="18" charset="0"/>
            </a:endParaRPr>
          </a:p>
        </p:txBody>
      </p:sp>
      <p:sp>
        <p:nvSpPr>
          <p:cNvPr id="9" name="Text Box 5"/>
          <p:cNvSpPr txBox="1">
            <a:spLocks noChangeArrowheads="1"/>
          </p:cNvSpPr>
          <p:nvPr/>
        </p:nvSpPr>
        <p:spPr bwMode="auto">
          <a:xfrm>
            <a:off x="11728450" y="3121025"/>
            <a:ext cx="1800225" cy="3483610"/>
          </a:xfrm>
          <a:prstGeom prst="rect">
            <a:avLst/>
          </a:prstGeom>
          <a:solidFill>
            <a:schemeClr val="accent3">
              <a:lumMod val="90000"/>
            </a:schemeClr>
          </a:solidFill>
          <a:ln w="9525">
            <a:solidFill>
              <a:schemeClr val="tx1"/>
            </a:solidFill>
            <a:miter lim="800000"/>
          </a:ln>
          <a:effectLst/>
        </p:spPr>
        <p:txBody>
          <a:bodyPr lIns="160678" tIns="80339" rIns="160678" bIns="80339">
            <a:spAutoFit/>
          </a:bodyPr>
          <a:lstStyle>
            <a:lvl1pPr eaLnBrk="0" hangingPunct="0">
              <a:defRPr sz="3200">
                <a:solidFill>
                  <a:schemeClr val="tx1"/>
                </a:solidFill>
                <a:latin typeface="VNI-Times" pitchFamily="2" charset="0"/>
              </a:defRPr>
            </a:lvl1pPr>
            <a:lvl2pPr marL="742950" indent="-285750" eaLnBrk="0" hangingPunct="0">
              <a:defRPr sz="3200">
                <a:solidFill>
                  <a:schemeClr val="tx1"/>
                </a:solidFill>
                <a:latin typeface="VNI-Times" pitchFamily="2" charset="0"/>
              </a:defRPr>
            </a:lvl2pPr>
            <a:lvl3pPr marL="1143000" indent="-228600" eaLnBrk="0" hangingPunct="0">
              <a:defRPr sz="3200">
                <a:solidFill>
                  <a:schemeClr val="tx1"/>
                </a:solidFill>
                <a:latin typeface="VNI-Times" pitchFamily="2" charset="0"/>
              </a:defRPr>
            </a:lvl3pPr>
            <a:lvl4pPr marL="1600200" indent="-228600" eaLnBrk="0" hangingPunct="0">
              <a:defRPr sz="3200">
                <a:solidFill>
                  <a:schemeClr val="tx1"/>
                </a:solidFill>
                <a:latin typeface="VNI-Times" pitchFamily="2" charset="0"/>
              </a:defRPr>
            </a:lvl4pPr>
            <a:lvl5pPr marL="2057400" indent="-228600" eaLnBrk="0" hangingPunct="0">
              <a:defRPr sz="3200">
                <a:solidFill>
                  <a:schemeClr val="tx1"/>
                </a:solidFill>
                <a:latin typeface="VNI-Times" pitchFamily="2" charset="0"/>
              </a:defRPr>
            </a:lvl5pPr>
            <a:lvl6pPr marL="2514600" indent="-228600" eaLnBrk="0" fontAlgn="base" hangingPunct="0">
              <a:spcBef>
                <a:spcPct val="0"/>
              </a:spcBef>
              <a:spcAft>
                <a:spcPct val="0"/>
              </a:spcAft>
              <a:defRPr sz="3200">
                <a:solidFill>
                  <a:schemeClr val="tx1"/>
                </a:solidFill>
                <a:latin typeface="VNI-Times" pitchFamily="2" charset="0"/>
              </a:defRPr>
            </a:lvl6pPr>
            <a:lvl7pPr marL="2971800" indent="-228600" eaLnBrk="0" fontAlgn="base" hangingPunct="0">
              <a:spcBef>
                <a:spcPct val="0"/>
              </a:spcBef>
              <a:spcAft>
                <a:spcPct val="0"/>
              </a:spcAft>
              <a:defRPr sz="3200">
                <a:solidFill>
                  <a:schemeClr val="tx1"/>
                </a:solidFill>
                <a:latin typeface="VNI-Times" pitchFamily="2" charset="0"/>
              </a:defRPr>
            </a:lvl7pPr>
            <a:lvl8pPr marL="3429000" indent="-228600" eaLnBrk="0" fontAlgn="base" hangingPunct="0">
              <a:spcBef>
                <a:spcPct val="0"/>
              </a:spcBef>
              <a:spcAft>
                <a:spcPct val="0"/>
              </a:spcAft>
              <a:defRPr sz="3200">
                <a:solidFill>
                  <a:schemeClr val="tx1"/>
                </a:solidFill>
                <a:latin typeface="VNI-Times" pitchFamily="2" charset="0"/>
              </a:defRPr>
            </a:lvl8pPr>
            <a:lvl9pPr marL="3886200" indent="-228600" eaLnBrk="0" fontAlgn="base" hangingPunct="0">
              <a:spcBef>
                <a:spcPct val="0"/>
              </a:spcBef>
              <a:spcAft>
                <a:spcPct val="0"/>
              </a:spcAft>
              <a:defRPr sz="3200">
                <a:solidFill>
                  <a:schemeClr val="tx1"/>
                </a:solidFill>
                <a:latin typeface="VNI-Times" pitchFamily="2" charset="0"/>
              </a:defRPr>
            </a:lvl9pPr>
          </a:lstStyle>
          <a:p>
            <a:pPr eaLnBrk="1" hangingPunct="1">
              <a:spcBef>
                <a:spcPct val="50000"/>
              </a:spcBef>
              <a:defRPr/>
            </a:pPr>
            <a:r>
              <a:rPr lang="vi-VN" altLang="en-US" sz="4400" b="1" smtClean="0">
                <a:solidFill>
                  <a:srgbClr val="0000FF"/>
                </a:solidFill>
                <a:latin typeface="Times New Roman" panose="02020603050405020304" pitchFamily="18" charset="0"/>
                <a:cs typeface="Times New Roman" panose="02020603050405020304" pitchFamily="18" charset="0"/>
              </a:rPr>
              <a:t>Gió thổi nhẹ</a:t>
            </a:r>
            <a:endParaRPr lang="en-US" sz="4400" b="1" smtClean="0">
              <a:solidFill>
                <a:srgbClr val="0000FF"/>
              </a:solidFill>
              <a:latin typeface="Times New Roman" panose="02020603050405020304" pitchFamily="18" charset="0"/>
              <a:cs typeface="Times New Roman" panose="02020603050405020304" pitchFamily="18" charset="0"/>
            </a:endParaRPr>
          </a:p>
          <a:p>
            <a:pPr eaLnBrk="1" hangingPunct="1">
              <a:spcBef>
                <a:spcPct val="50000"/>
              </a:spcBef>
              <a:defRPr/>
            </a:pPr>
            <a:endParaRPr lang="en-US" sz="2800" b="1">
              <a:solidFill>
                <a:srgbClr val="0000FF"/>
              </a:solidFill>
              <a:latin typeface="Times New Roman" panose="02020603050405020304" pitchFamily="18" charset="0"/>
              <a:cs typeface="Times New Roman" panose="02020603050405020304" pitchFamily="18" charset="0"/>
            </a:endParaRPr>
          </a:p>
          <a:p>
            <a:pPr eaLnBrk="1" hangingPunct="1">
              <a:spcBef>
                <a:spcPct val="50000"/>
              </a:spcBef>
              <a:defRPr/>
            </a:pPr>
            <a:endParaRPr lang="en-US" sz="2800" b="1" smtClean="0">
              <a:solidFill>
                <a:srgbClr val="0000FF"/>
              </a:solidFill>
              <a:latin typeface="Times New Roman" panose="02020603050405020304" pitchFamily="18" charset="0"/>
              <a:cs typeface="Times New Roman" panose="02020603050405020304" pitchFamily="18" charset="0"/>
            </a:endParaRPr>
          </a:p>
        </p:txBody>
      </p:sp>
      <p:sp>
        <p:nvSpPr>
          <p:cNvPr id="10" name="Text Box 6"/>
          <p:cNvSpPr txBox="1">
            <a:spLocks noChangeArrowheads="1"/>
          </p:cNvSpPr>
          <p:nvPr/>
        </p:nvSpPr>
        <p:spPr bwMode="auto">
          <a:xfrm>
            <a:off x="13828713" y="3121025"/>
            <a:ext cx="1800225" cy="3883660"/>
          </a:xfrm>
          <a:prstGeom prst="rect">
            <a:avLst/>
          </a:prstGeom>
          <a:solidFill>
            <a:schemeClr val="accent3">
              <a:lumMod val="90000"/>
            </a:schemeClr>
          </a:solidFill>
          <a:ln w="9525">
            <a:solidFill>
              <a:schemeClr val="tx1"/>
            </a:solidFill>
            <a:miter lim="800000"/>
          </a:ln>
          <a:effectLst/>
        </p:spPr>
        <p:txBody>
          <a:bodyPr lIns="160678" tIns="80339" rIns="160678" bIns="80339">
            <a:spAutoFit/>
          </a:bodyPr>
          <a:lstStyle>
            <a:lvl1pPr eaLnBrk="0" hangingPunct="0">
              <a:defRPr sz="3200">
                <a:solidFill>
                  <a:schemeClr val="tx1"/>
                </a:solidFill>
                <a:latin typeface="VNI-Times" pitchFamily="2" charset="0"/>
              </a:defRPr>
            </a:lvl1pPr>
            <a:lvl2pPr marL="742950" indent="-285750" eaLnBrk="0" hangingPunct="0">
              <a:defRPr sz="3200">
                <a:solidFill>
                  <a:schemeClr val="tx1"/>
                </a:solidFill>
                <a:latin typeface="VNI-Times" pitchFamily="2" charset="0"/>
              </a:defRPr>
            </a:lvl2pPr>
            <a:lvl3pPr marL="1143000" indent="-228600" eaLnBrk="0" hangingPunct="0">
              <a:defRPr sz="3200">
                <a:solidFill>
                  <a:schemeClr val="tx1"/>
                </a:solidFill>
                <a:latin typeface="VNI-Times" pitchFamily="2" charset="0"/>
              </a:defRPr>
            </a:lvl3pPr>
            <a:lvl4pPr marL="1600200" indent="-228600" eaLnBrk="0" hangingPunct="0">
              <a:defRPr sz="3200">
                <a:solidFill>
                  <a:schemeClr val="tx1"/>
                </a:solidFill>
                <a:latin typeface="VNI-Times" pitchFamily="2" charset="0"/>
              </a:defRPr>
            </a:lvl4pPr>
            <a:lvl5pPr marL="2057400" indent="-228600" eaLnBrk="0" hangingPunct="0">
              <a:defRPr sz="3200">
                <a:solidFill>
                  <a:schemeClr val="tx1"/>
                </a:solidFill>
                <a:latin typeface="VNI-Times" pitchFamily="2" charset="0"/>
              </a:defRPr>
            </a:lvl5pPr>
            <a:lvl6pPr marL="2514600" indent="-228600" eaLnBrk="0" fontAlgn="base" hangingPunct="0">
              <a:spcBef>
                <a:spcPct val="0"/>
              </a:spcBef>
              <a:spcAft>
                <a:spcPct val="0"/>
              </a:spcAft>
              <a:defRPr sz="3200">
                <a:solidFill>
                  <a:schemeClr val="tx1"/>
                </a:solidFill>
                <a:latin typeface="VNI-Times" pitchFamily="2" charset="0"/>
              </a:defRPr>
            </a:lvl6pPr>
            <a:lvl7pPr marL="2971800" indent="-228600" eaLnBrk="0" fontAlgn="base" hangingPunct="0">
              <a:spcBef>
                <a:spcPct val="0"/>
              </a:spcBef>
              <a:spcAft>
                <a:spcPct val="0"/>
              </a:spcAft>
              <a:defRPr sz="3200">
                <a:solidFill>
                  <a:schemeClr val="tx1"/>
                </a:solidFill>
                <a:latin typeface="VNI-Times" pitchFamily="2" charset="0"/>
              </a:defRPr>
            </a:lvl7pPr>
            <a:lvl8pPr marL="3429000" indent="-228600" eaLnBrk="0" fontAlgn="base" hangingPunct="0">
              <a:spcBef>
                <a:spcPct val="0"/>
              </a:spcBef>
              <a:spcAft>
                <a:spcPct val="0"/>
              </a:spcAft>
              <a:defRPr sz="3200">
                <a:solidFill>
                  <a:schemeClr val="tx1"/>
                </a:solidFill>
                <a:latin typeface="VNI-Times" pitchFamily="2" charset="0"/>
              </a:defRPr>
            </a:lvl8pPr>
            <a:lvl9pPr marL="3886200" indent="-228600" eaLnBrk="0" fontAlgn="base" hangingPunct="0">
              <a:spcBef>
                <a:spcPct val="0"/>
              </a:spcBef>
              <a:spcAft>
                <a:spcPct val="0"/>
              </a:spcAft>
              <a:defRPr sz="3200">
                <a:solidFill>
                  <a:schemeClr val="tx1"/>
                </a:solidFill>
                <a:latin typeface="VNI-Times" pitchFamily="2" charset="0"/>
              </a:defRPr>
            </a:lvl9pPr>
          </a:lstStyle>
          <a:p>
            <a:pPr eaLnBrk="1" hangingPunct="1">
              <a:spcBef>
                <a:spcPct val="50000"/>
              </a:spcBef>
              <a:defRPr/>
            </a:pPr>
            <a:r>
              <a:rPr lang="vi-VN" altLang="en-US" sz="4400" b="1">
                <a:solidFill>
                  <a:srgbClr val="0000FF"/>
                </a:solidFill>
                <a:latin typeface="Times New Roman" panose="02020603050405020304" pitchFamily="18" charset="0"/>
                <a:cs typeface="Times New Roman" panose="02020603050405020304" pitchFamily="18" charset="0"/>
              </a:rPr>
              <a:t>Trời sáng sủa</a:t>
            </a:r>
            <a:br>
              <a:rPr lang="en-US" sz="4400" b="1">
                <a:solidFill>
                  <a:srgbClr val="0000FF"/>
                </a:solidFill>
                <a:latin typeface="Times New Roman" panose="02020603050405020304" pitchFamily="18" charset="0"/>
                <a:cs typeface="Times New Roman" panose="02020603050405020304" pitchFamily="18" charset="0"/>
              </a:rPr>
            </a:br>
            <a:endParaRPr lang="en-US" sz="4400" b="1" smtClean="0">
              <a:solidFill>
                <a:srgbClr val="0000FF"/>
              </a:solidFill>
              <a:latin typeface="Times New Roman" panose="02020603050405020304" pitchFamily="18" charset="0"/>
              <a:cs typeface="Times New Roman" panose="02020603050405020304" pitchFamily="18" charset="0"/>
            </a:endParaRPr>
          </a:p>
          <a:p>
            <a:pPr eaLnBrk="1" hangingPunct="1">
              <a:spcBef>
                <a:spcPct val="50000"/>
              </a:spcBef>
              <a:defRPr/>
            </a:pPr>
            <a:endParaRPr lang="en-US" sz="4400" b="1" smtClean="0">
              <a:solidFill>
                <a:srgbClr val="0000FF"/>
              </a:solidFill>
              <a:latin typeface="Times New Roman" panose="02020603050405020304" pitchFamily="18" charset="0"/>
              <a:cs typeface="Times New Roman" panose="02020603050405020304" pitchFamily="18" charset="0"/>
            </a:endParaRPr>
          </a:p>
        </p:txBody>
      </p:sp>
      <p:sp>
        <p:nvSpPr>
          <p:cNvPr id="11" name="Text Box 7"/>
          <p:cNvSpPr txBox="1">
            <a:spLocks noChangeArrowheads="1"/>
          </p:cNvSpPr>
          <p:nvPr/>
        </p:nvSpPr>
        <p:spPr bwMode="auto">
          <a:xfrm>
            <a:off x="16003588" y="3208338"/>
            <a:ext cx="1800225" cy="2868295"/>
          </a:xfrm>
          <a:prstGeom prst="rect">
            <a:avLst/>
          </a:prstGeom>
          <a:solidFill>
            <a:schemeClr val="accent3">
              <a:lumMod val="90000"/>
            </a:schemeClr>
          </a:solidFill>
          <a:ln w="9525">
            <a:solidFill>
              <a:schemeClr val="tx1"/>
            </a:solidFill>
            <a:miter lim="800000"/>
          </a:ln>
          <a:effectLst/>
        </p:spPr>
        <p:txBody>
          <a:bodyPr lIns="160678" tIns="80339" rIns="160678" bIns="80339">
            <a:spAutoFit/>
          </a:bodyPr>
          <a:lstStyle>
            <a:lvl1pPr eaLnBrk="0" hangingPunct="0">
              <a:defRPr sz="3200">
                <a:solidFill>
                  <a:schemeClr val="tx1"/>
                </a:solidFill>
                <a:latin typeface="VNI-Times" pitchFamily="2" charset="0"/>
              </a:defRPr>
            </a:lvl1pPr>
            <a:lvl2pPr marL="742950" indent="-285750" eaLnBrk="0" hangingPunct="0">
              <a:defRPr sz="3200">
                <a:solidFill>
                  <a:schemeClr val="tx1"/>
                </a:solidFill>
                <a:latin typeface="VNI-Times" pitchFamily="2" charset="0"/>
              </a:defRPr>
            </a:lvl2pPr>
            <a:lvl3pPr marL="1143000" indent="-228600" eaLnBrk="0" hangingPunct="0">
              <a:defRPr sz="3200">
                <a:solidFill>
                  <a:schemeClr val="tx1"/>
                </a:solidFill>
                <a:latin typeface="VNI-Times" pitchFamily="2" charset="0"/>
              </a:defRPr>
            </a:lvl3pPr>
            <a:lvl4pPr marL="1600200" indent="-228600" eaLnBrk="0" hangingPunct="0">
              <a:defRPr sz="3200">
                <a:solidFill>
                  <a:schemeClr val="tx1"/>
                </a:solidFill>
                <a:latin typeface="VNI-Times" pitchFamily="2" charset="0"/>
              </a:defRPr>
            </a:lvl4pPr>
            <a:lvl5pPr marL="2057400" indent="-228600" eaLnBrk="0" hangingPunct="0">
              <a:defRPr sz="3200">
                <a:solidFill>
                  <a:schemeClr val="tx1"/>
                </a:solidFill>
                <a:latin typeface="VNI-Times" pitchFamily="2" charset="0"/>
              </a:defRPr>
            </a:lvl5pPr>
            <a:lvl6pPr marL="2514600" indent="-228600" eaLnBrk="0" fontAlgn="base" hangingPunct="0">
              <a:spcBef>
                <a:spcPct val="0"/>
              </a:spcBef>
              <a:spcAft>
                <a:spcPct val="0"/>
              </a:spcAft>
              <a:defRPr sz="3200">
                <a:solidFill>
                  <a:schemeClr val="tx1"/>
                </a:solidFill>
                <a:latin typeface="VNI-Times" pitchFamily="2" charset="0"/>
              </a:defRPr>
            </a:lvl6pPr>
            <a:lvl7pPr marL="2971800" indent="-228600" eaLnBrk="0" fontAlgn="base" hangingPunct="0">
              <a:spcBef>
                <a:spcPct val="0"/>
              </a:spcBef>
              <a:spcAft>
                <a:spcPct val="0"/>
              </a:spcAft>
              <a:defRPr sz="3200">
                <a:solidFill>
                  <a:schemeClr val="tx1"/>
                </a:solidFill>
                <a:latin typeface="VNI-Times" pitchFamily="2" charset="0"/>
              </a:defRPr>
            </a:lvl7pPr>
            <a:lvl8pPr marL="3429000" indent="-228600" eaLnBrk="0" fontAlgn="base" hangingPunct="0">
              <a:spcBef>
                <a:spcPct val="0"/>
              </a:spcBef>
              <a:spcAft>
                <a:spcPct val="0"/>
              </a:spcAft>
              <a:defRPr sz="3200">
                <a:solidFill>
                  <a:schemeClr val="tx1"/>
                </a:solidFill>
                <a:latin typeface="VNI-Times" pitchFamily="2" charset="0"/>
              </a:defRPr>
            </a:lvl8pPr>
            <a:lvl9pPr marL="3886200" indent="-228600" eaLnBrk="0" fontAlgn="base" hangingPunct="0">
              <a:spcBef>
                <a:spcPct val="0"/>
              </a:spcBef>
              <a:spcAft>
                <a:spcPct val="0"/>
              </a:spcAft>
              <a:defRPr sz="3200">
                <a:solidFill>
                  <a:schemeClr val="tx1"/>
                </a:solidFill>
                <a:latin typeface="VNI-Times" pitchFamily="2" charset="0"/>
              </a:defRPr>
            </a:lvl9pPr>
          </a:lstStyle>
          <a:p>
            <a:pPr eaLnBrk="1" hangingPunct="1">
              <a:spcBef>
                <a:spcPct val="50000"/>
              </a:spcBef>
              <a:defRPr/>
            </a:pPr>
            <a:r>
              <a:rPr lang="vi-VN" altLang="en-US" sz="4400" b="1">
                <a:solidFill>
                  <a:srgbClr val="0000FF"/>
                </a:solidFill>
                <a:latin typeface="Times New Roman" panose="02020603050405020304" pitchFamily="18" charset="0"/>
                <a:cs typeface="Times New Roman" panose="02020603050405020304" pitchFamily="18" charset="0"/>
              </a:rPr>
              <a:t>Nhìn được khói bay</a:t>
            </a:r>
            <a:endParaRPr lang="vi-VN" altLang="en-US" sz="4400" b="1">
              <a:solidFill>
                <a:srgbClr val="0000FF"/>
              </a:solidFill>
              <a:latin typeface="Times New Roman" panose="02020603050405020304" pitchFamily="18" charset="0"/>
              <a:cs typeface="Times New Roman" panose="02020603050405020304" pitchFamily="18" charset="0"/>
            </a:endParaRPr>
          </a:p>
        </p:txBody>
      </p:sp>
      <p:sp>
        <p:nvSpPr>
          <p:cNvPr id="12" name="Line 8"/>
          <p:cNvSpPr>
            <a:spLocks noChangeShapeType="1"/>
          </p:cNvSpPr>
          <p:nvPr/>
        </p:nvSpPr>
        <p:spPr bwMode="auto">
          <a:xfrm flipH="1">
            <a:off x="12403138" y="2446338"/>
            <a:ext cx="2700337" cy="674687"/>
          </a:xfrm>
          <a:prstGeom prst="line">
            <a:avLst/>
          </a:prstGeom>
          <a:noFill/>
          <a:ln w="57150">
            <a:solidFill>
              <a:srgbClr val="00B050"/>
            </a:solidFill>
            <a:rou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160678" tIns="80339" rIns="160678" bIns="80339"/>
          <a:lstStyle/>
          <a:p>
            <a:endParaRPr lang="en-US"/>
          </a:p>
        </p:txBody>
      </p:sp>
      <p:sp>
        <p:nvSpPr>
          <p:cNvPr id="13" name="Line 9"/>
          <p:cNvSpPr>
            <a:spLocks noChangeShapeType="1"/>
          </p:cNvSpPr>
          <p:nvPr/>
        </p:nvSpPr>
        <p:spPr bwMode="auto">
          <a:xfrm flipH="1">
            <a:off x="15103475" y="2446338"/>
            <a:ext cx="0" cy="785812"/>
          </a:xfrm>
          <a:prstGeom prst="line">
            <a:avLst/>
          </a:prstGeom>
          <a:noFill/>
          <a:ln w="57150">
            <a:solidFill>
              <a:srgbClr val="00B050"/>
            </a:solidFill>
            <a:rou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160678" tIns="80339" rIns="160678" bIns="80339"/>
          <a:lstStyle/>
          <a:p>
            <a:endParaRPr lang="en-US"/>
          </a:p>
        </p:txBody>
      </p:sp>
      <p:sp>
        <p:nvSpPr>
          <p:cNvPr id="14" name="Line 10"/>
          <p:cNvSpPr>
            <a:spLocks noChangeShapeType="1"/>
          </p:cNvSpPr>
          <p:nvPr/>
        </p:nvSpPr>
        <p:spPr bwMode="auto">
          <a:xfrm>
            <a:off x="15103475" y="2446338"/>
            <a:ext cx="1800225" cy="762000"/>
          </a:xfrm>
          <a:prstGeom prst="line">
            <a:avLst/>
          </a:prstGeom>
          <a:noFill/>
          <a:ln w="57150">
            <a:solidFill>
              <a:srgbClr val="00B050"/>
            </a:solidFill>
            <a:rou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160678" tIns="80339" rIns="160678" bIns="80339"/>
          <a:lstStyle/>
          <a:p>
            <a:endParaRPr lang="en-US"/>
          </a:p>
        </p:txBody>
      </p:sp>
    </p:spTree>
  </p:cSld>
  <p:clrMapOvr>
    <a:masterClrMapping/>
  </p:clrMapOvr>
  <p:transition spd="slow" advClick="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4" fill="hold" nodeType="afterEffect">
                                  <p:stCondLst>
                                    <p:cond delay="0"/>
                                  </p:stCondLst>
                                  <p:childTnLst>
                                    <p:set>
                                      <p:cBhvr>
                                        <p:cTn id="6" dur="1" fill="hold">
                                          <p:stCondLst>
                                            <p:cond delay="0"/>
                                          </p:stCondLst>
                                        </p:cTn>
                                        <p:tgtEl>
                                          <p:spTgt spid="4098"/>
                                        </p:tgtEl>
                                        <p:attrNameLst>
                                          <p:attrName>style.visibility</p:attrName>
                                        </p:attrNameLst>
                                      </p:cBhvr>
                                      <p:to>
                                        <p:strVal val="visible"/>
                                      </p:to>
                                    </p:set>
                                    <p:animEffect transition="in" filter="wheel(4)">
                                      <p:cBhvr>
                                        <p:cTn id="7" dur="500"/>
                                        <p:tgtEl>
                                          <p:spTgt spid="4098"/>
                                        </p:tgtEl>
                                      </p:cBhvr>
                                    </p:animEffect>
                                  </p:childTnLst>
                                  <p:subTnLst>
                                    <p:audio>
                                      <p:cMediaNode>
                                        <p:cTn display="0" masterRel="sameClick">
                                          <p:stCondLst>
                                            <p:cond evt="begin" delay="0">
                                              <p:tn val="5"/>
                                            </p:cond>
                                          </p:stCondLst>
                                          <p:endCondLst>
                                            <p:cond evt="onStopAudio" delay="0">
                                              <p:tgtEl>
                                                <p:sldTgt/>
                                              </p:tgtEl>
                                            </p:cond>
                                          </p:endCondLst>
                                        </p:cTn>
                                        <p:tgtEl>
                                          <p:sndTgt r:embed="rId2" name="cashreg.wav"/>
                                        </p:tgtEl>
                                      </p:cMediaNode>
                                    </p:audio>
                                  </p:subTnLst>
                                </p:cTn>
                              </p:par>
                              <p:par>
                                <p:cTn id="8" presetID="18" presetClass="entr" presetSubtype="12" fill="hold" grpId="0" nodeType="withEffect">
                                  <p:stCondLst>
                                    <p:cond delay="0"/>
                                  </p:stCondLst>
                                  <p:childTnLst>
                                    <p:set>
                                      <p:cBhvr>
                                        <p:cTn id="9" dur="1" fill="hold">
                                          <p:stCondLst>
                                            <p:cond delay="0"/>
                                          </p:stCondLst>
                                        </p:cTn>
                                        <p:tgtEl>
                                          <p:spTgt spid="4099"/>
                                        </p:tgtEl>
                                        <p:attrNameLst>
                                          <p:attrName>style.visibility</p:attrName>
                                        </p:attrNameLst>
                                      </p:cBhvr>
                                      <p:to>
                                        <p:strVal val="visible"/>
                                      </p:to>
                                    </p:set>
                                    <p:animEffect transition="in" filter="strips(downLeft)">
                                      <p:cBhvr>
                                        <p:cTn id="10" dur="500"/>
                                        <p:tgtEl>
                                          <p:spTgt spid="4099"/>
                                        </p:tgtEl>
                                      </p:cBhvr>
                                    </p:animEffect>
                                  </p:childTnLst>
                                  <p:subTnLst>
                                    <p:audio>
                                      <p:cMediaNode>
                                        <p:cTn display="0" masterRel="sameClick">
                                          <p:stCondLst>
                                            <p:cond evt="begin" delay="0">
                                              <p:tn val="8"/>
                                            </p:cond>
                                          </p:stCondLst>
                                          <p:endCondLst>
                                            <p:cond evt="onStopAudio" delay="0">
                                              <p:tgtEl>
                                                <p:sldTgt/>
                                              </p:tgtEl>
                                            </p:cond>
                                          </p:endCondLst>
                                        </p:cTn>
                                        <p:tgtEl>
                                          <p:sndTgt r:embed="rId3" name="camera.wav"/>
                                        </p:tgtEl>
                                      </p:cMediaNode>
                                    </p:audio>
                                  </p:subTnLst>
                                </p:cTn>
                              </p:par>
                              <p:par>
                                <p:cTn id="11" presetID="3" presetClass="entr" presetSubtype="10" fill="hold" grpId="0" nodeType="with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blinds(horizontal)">
                                      <p:cBhvr>
                                        <p:cTn id="13" dur="500"/>
                                        <p:tgtEl>
                                          <p:spTgt spid="8"/>
                                        </p:tgtEl>
                                      </p:cBhvr>
                                    </p:animEffect>
                                  </p:childTnLst>
                                </p:cTn>
                              </p:par>
                            </p:childTnLst>
                          </p:cTn>
                        </p:par>
                      </p:childTnLst>
                    </p:cTn>
                  </p:par>
                  <p:par>
                    <p:cTn id="14" fill="hold">
                      <p:stCondLst>
                        <p:cond delay="indefinite"/>
                      </p:stCondLst>
                      <p:childTnLst>
                        <p:par>
                          <p:cTn id="15" fill="hold">
                            <p:stCondLst>
                              <p:cond delay="0"/>
                            </p:stCondLst>
                            <p:childTnLst>
                              <p:par>
                                <p:cTn id="16" presetID="3" presetClass="entr" presetSubtype="10" fill="hold" grpId="0" nodeType="clickEffect">
                                  <p:stCondLst>
                                    <p:cond delay="0"/>
                                  </p:stCondLst>
                                  <p:childTnLst>
                                    <p:set>
                                      <p:cBhvr>
                                        <p:cTn id="17" dur="1" fill="hold">
                                          <p:stCondLst>
                                            <p:cond delay="0"/>
                                          </p:stCondLst>
                                        </p:cTn>
                                        <p:tgtEl>
                                          <p:spTgt spid="12"/>
                                        </p:tgtEl>
                                        <p:attrNameLst>
                                          <p:attrName>style.visibility</p:attrName>
                                        </p:attrNameLst>
                                      </p:cBhvr>
                                      <p:to>
                                        <p:strVal val="visible"/>
                                      </p:to>
                                    </p:set>
                                    <p:animEffect transition="in" filter="blinds(horizontal)">
                                      <p:cBhvr>
                                        <p:cTn id="18" dur="500"/>
                                        <p:tgtEl>
                                          <p:spTgt spid="12"/>
                                        </p:tgtEl>
                                      </p:cBhvr>
                                    </p:animEffect>
                                  </p:childTnLst>
                                </p:cTn>
                              </p:par>
                              <p:par>
                                <p:cTn id="19" presetID="3" presetClass="entr" presetSubtype="10" fill="hold" grpId="0" nodeType="withEffect">
                                  <p:stCondLst>
                                    <p:cond delay="0"/>
                                  </p:stCondLst>
                                  <p:childTnLst>
                                    <p:set>
                                      <p:cBhvr>
                                        <p:cTn id="20" dur="1" fill="hold">
                                          <p:stCondLst>
                                            <p:cond delay="0"/>
                                          </p:stCondLst>
                                        </p:cTn>
                                        <p:tgtEl>
                                          <p:spTgt spid="9"/>
                                        </p:tgtEl>
                                        <p:attrNameLst>
                                          <p:attrName>style.visibility</p:attrName>
                                        </p:attrNameLst>
                                      </p:cBhvr>
                                      <p:to>
                                        <p:strVal val="visible"/>
                                      </p:to>
                                    </p:set>
                                    <p:animEffect transition="in" filter="blinds(horizontal)">
                                      <p:cBhvr>
                                        <p:cTn id="21" dur="500"/>
                                        <p:tgtEl>
                                          <p:spTgt spid="9"/>
                                        </p:tgtEl>
                                      </p:cBhvr>
                                    </p:animEffect>
                                  </p:childTnLst>
                                </p:cTn>
                              </p:par>
                            </p:childTnLst>
                          </p:cTn>
                        </p:par>
                      </p:childTnLst>
                    </p:cTn>
                  </p:par>
                  <p:par>
                    <p:cTn id="22" fill="hold">
                      <p:stCondLst>
                        <p:cond delay="indefinite"/>
                      </p:stCondLst>
                      <p:childTnLst>
                        <p:par>
                          <p:cTn id="23" fill="hold">
                            <p:stCondLst>
                              <p:cond delay="0"/>
                            </p:stCondLst>
                            <p:childTnLst>
                              <p:par>
                                <p:cTn id="24" presetID="3" presetClass="entr" presetSubtype="10" fill="hold" grpId="0" nodeType="clickEffect">
                                  <p:stCondLst>
                                    <p:cond delay="0"/>
                                  </p:stCondLst>
                                  <p:childTnLst>
                                    <p:set>
                                      <p:cBhvr>
                                        <p:cTn id="25" dur="1" fill="hold">
                                          <p:stCondLst>
                                            <p:cond delay="0"/>
                                          </p:stCondLst>
                                        </p:cTn>
                                        <p:tgtEl>
                                          <p:spTgt spid="13"/>
                                        </p:tgtEl>
                                        <p:attrNameLst>
                                          <p:attrName>style.visibility</p:attrName>
                                        </p:attrNameLst>
                                      </p:cBhvr>
                                      <p:to>
                                        <p:strVal val="visible"/>
                                      </p:to>
                                    </p:set>
                                    <p:animEffect transition="in" filter="blinds(horizontal)">
                                      <p:cBhvr>
                                        <p:cTn id="26" dur="500"/>
                                        <p:tgtEl>
                                          <p:spTgt spid="13"/>
                                        </p:tgtEl>
                                      </p:cBhvr>
                                    </p:animEffect>
                                  </p:childTnLst>
                                </p:cTn>
                              </p:par>
                              <p:par>
                                <p:cTn id="27" presetID="3" presetClass="entr" presetSubtype="10" fill="hold" grpId="0" nodeType="withEffect">
                                  <p:stCondLst>
                                    <p:cond delay="0"/>
                                  </p:stCondLst>
                                  <p:childTnLst>
                                    <p:set>
                                      <p:cBhvr>
                                        <p:cTn id="28" dur="1" fill="hold">
                                          <p:stCondLst>
                                            <p:cond delay="0"/>
                                          </p:stCondLst>
                                        </p:cTn>
                                        <p:tgtEl>
                                          <p:spTgt spid="10"/>
                                        </p:tgtEl>
                                        <p:attrNameLst>
                                          <p:attrName>style.visibility</p:attrName>
                                        </p:attrNameLst>
                                      </p:cBhvr>
                                      <p:to>
                                        <p:strVal val="visible"/>
                                      </p:to>
                                    </p:set>
                                    <p:animEffect transition="in" filter="blinds(horizontal)">
                                      <p:cBhvr>
                                        <p:cTn id="29" dur="500"/>
                                        <p:tgtEl>
                                          <p:spTgt spid="10"/>
                                        </p:tgtEl>
                                      </p:cBhvr>
                                    </p:animEffect>
                                  </p:childTnLst>
                                </p:cTn>
                              </p:par>
                            </p:childTnLst>
                          </p:cTn>
                        </p:par>
                      </p:childTnLst>
                    </p:cTn>
                  </p:par>
                  <p:par>
                    <p:cTn id="30" fill="hold">
                      <p:stCondLst>
                        <p:cond delay="indefinite"/>
                      </p:stCondLst>
                      <p:childTnLst>
                        <p:par>
                          <p:cTn id="31" fill="hold">
                            <p:stCondLst>
                              <p:cond delay="0"/>
                            </p:stCondLst>
                            <p:childTnLst>
                              <p:par>
                                <p:cTn id="32" presetID="3" presetClass="entr" presetSubtype="10" fill="hold" grpId="0" nodeType="clickEffect">
                                  <p:stCondLst>
                                    <p:cond delay="0"/>
                                  </p:stCondLst>
                                  <p:childTnLst>
                                    <p:set>
                                      <p:cBhvr>
                                        <p:cTn id="33" dur="1" fill="hold">
                                          <p:stCondLst>
                                            <p:cond delay="0"/>
                                          </p:stCondLst>
                                        </p:cTn>
                                        <p:tgtEl>
                                          <p:spTgt spid="14"/>
                                        </p:tgtEl>
                                        <p:attrNameLst>
                                          <p:attrName>style.visibility</p:attrName>
                                        </p:attrNameLst>
                                      </p:cBhvr>
                                      <p:to>
                                        <p:strVal val="visible"/>
                                      </p:to>
                                    </p:set>
                                    <p:animEffect transition="in" filter="blinds(horizontal)">
                                      <p:cBhvr>
                                        <p:cTn id="34" dur="500"/>
                                        <p:tgtEl>
                                          <p:spTgt spid="14"/>
                                        </p:tgtEl>
                                      </p:cBhvr>
                                    </p:animEffect>
                                  </p:childTnLst>
                                </p:cTn>
                              </p:par>
                              <p:par>
                                <p:cTn id="35" presetID="3" presetClass="entr" presetSubtype="10" fill="hold" grpId="0" nodeType="withEffect">
                                  <p:stCondLst>
                                    <p:cond delay="0"/>
                                  </p:stCondLst>
                                  <p:childTnLst>
                                    <p:set>
                                      <p:cBhvr>
                                        <p:cTn id="36" dur="1" fill="hold">
                                          <p:stCondLst>
                                            <p:cond delay="0"/>
                                          </p:stCondLst>
                                        </p:cTn>
                                        <p:tgtEl>
                                          <p:spTgt spid="11"/>
                                        </p:tgtEl>
                                        <p:attrNameLst>
                                          <p:attrName>style.visibility</p:attrName>
                                        </p:attrNameLst>
                                      </p:cBhvr>
                                      <p:to>
                                        <p:strVal val="visible"/>
                                      </p:to>
                                    </p:set>
                                    <p:animEffect transition="in" filter="blinds(horizontal)">
                                      <p:cBhvr>
                                        <p:cTn id="3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99" grpId="0" bldLvl="0" animBg="1"/>
      <p:bldP spid="8" grpId="0" bldLvl="0" animBg="1"/>
      <p:bldP spid="9" grpId="0" bldLvl="0" animBg="1"/>
      <p:bldP spid="10" grpId="0" bldLvl="0" animBg="1"/>
      <p:bldP spid="11" grpId="0" bldLvl="0" animBg="1"/>
      <p:bldP spid="12" grpId="0" animBg="1"/>
      <p:bldP spid="13" grpId="0" animBg="1"/>
      <p:bldP spid="14"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6146" name="Picture 2" descr="Untitled-5"/>
          <p:cNvPicPr>
            <a:picLocks noGrp="1" noChangeAspect="1" noChangeArrowheads="1"/>
          </p:cNvPicPr>
          <p:nvPr>
            <p:ph/>
          </p:nvPr>
        </p:nvPicPr>
        <p:blipFill>
          <a:blip r:embed="rId1" cstate="print">
            <a:extLst>
              <a:ext uri="{28A0092B-C50C-407E-A947-70E740481C1C}">
                <a14:useLocalDpi xmlns:a14="http://schemas.microsoft.com/office/drawing/2010/main" val="0"/>
              </a:ext>
            </a:extLst>
          </a:blip>
          <a:srcRect/>
          <a:stretch>
            <a:fillRect/>
          </a:stretch>
        </p:blipFill>
        <p:spPr>
          <a:xfrm>
            <a:off x="0" y="0"/>
            <a:ext cx="10982325" cy="9565005"/>
          </a:xfrm>
          <a:noFill/>
        </p:spPr>
      </p:pic>
      <p:sp>
        <p:nvSpPr>
          <p:cNvPr id="6147" name="Text Box 3"/>
          <p:cNvSpPr txBox="1">
            <a:spLocks noChangeArrowheads="1"/>
          </p:cNvSpPr>
          <p:nvPr/>
        </p:nvSpPr>
        <p:spPr bwMode="auto">
          <a:xfrm>
            <a:off x="0" y="9478010"/>
            <a:ext cx="10906125" cy="713740"/>
          </a:xfrm>
          <a:prstGeom prst="rect">
            <a:avLst/>
          </a:prstGeom>
          <a:solidFill>
            <a:schemeClr val="bg2">
              <a:lumMod val="90000"/>
            </a:schemeClr>
          </a:solidFill>
          <a:ln>
            <a:noFill/>
          </a:ln>
        </p:spPr>
        <p:txBody>
          <a:bodyPr lIns="160678" tIns="80339" rIns="160678" bIns="80339">
            <a:spAutoFit/>
          </a:bodyPr>
          <a:lstStyle>
            <a:lvl1pPr eaLnBrk="0" hangingPunct="0">
              <a:defRPr sz="3200">
                <a:solidFill>
                  <a:schemeClr val="tx1"/>
                </a:solidFill>
                <a:latin typeface="VNI-Times" pitchFamily="2" charset="0"/>
              </a:defRPr>
            </a:lvl1pPr>
            <a:lvl2pPr marL="742950" indent="-285750" eaLnBrk="0" hangingPunct="0">
              <a:defRPr sz="3200">
                <a:solidFill>
                  <a:schemeClr val="tx1"/>
                </a:solidFill>
                <a:latin typeface="VNI-Times" pitchFamily="2" charset="0"/>
              </a:defRPr>
            </a:lvl2pPr>
            <a:lvl3pPr marL="1143000" indent="-228600" eaLnBrk="0" hangingPunct="0">
              <a:defRPr sz="3200">
                <a:solidFill>
                  <a:schemeClr val="tx1"/>
                </a:solidFill>
                <a:latin typeface="VNI-Times" pitchFamily="2" charset="0"/>
              </a:defRPr>
            </a:lvl3pPr>
            <a:lvl4pPr marL="1600200" indent="-228600" eaLnBrk="0" hangingPunct="0">
              <a:defRPr sz="3200">
                <a:solidFill>
                  <a:schemeClr val="tx1"/>
                </a:solidFill>
                <a:latin typeface="VNI-Times" pitchFamily="2" charset="0"/>
              </a:defRPr>
            </a:lvl4pPr>
            <a:lvl5pPr marL="2057400" indent="-228600" eaLnBrk="0" hangingPunct="0">
              <a:defRPr sz="3200">
                <a:solidFill>
                  <a:schemeClr val="tx1"/>
                </a:solidFill>
                <a:latin typeface="VNI-Times" pitchFamily="2" charset="0"/>
              </a:defRPr>
            </a:lvl5pPr>
            <a:lvl6pPr marL="2514600" indent="-228600" algn="ctr" eaLnBrk="0" fontAlgn="base" hangingPunct="0">
              <a:spcBef>
                <a:spcPct val="0"/>
              </a:spcBef>
              <a:spcAft>
                <a:spcPct val="0"/>
              </a:spcAft>
              <a:defRPr sz="3200">
                <a:solidFill>
                  <a:schemeClr val="tx1"/>
                </a:solidFill>
                <a:latin typeface="VNI-Times" pitchFamily="2" charset="0"/>
              </a:defRPr>
            </a:lvl6pPr>
            <a:lvl7pPr marL="2971800" indent="-228600" algn="ctr" eaLnBrk="0" fontAlgn="base" hangingPunct="0">
              <a:spcBef>
                <a:spcPct val="0"/>
              </a:spcBef>
              <a:spcAft>
                <a:spcPct val="0"/>
              </a:spcAft>
              <a:defRPr sz="3200">
                <a:solidFill>
                  <a:schemeClr val="tx1"/>
                </a:solidFill>
                <a:latin typeface="VNI-Times" pitchFamily="2" charset="0"/>
              </a:defRPr>
            </a:lvl7pPr>
            <a:lvl8pPr marL="3429000" indent="-228600" algn="ctr" eaLnBrk="0" fontAlgn="base" hangingPunct="0">
              <a:spcBef>
                <a:spcPct val="0"/>
              </a:spcBef>
              <a:spcAft>
                <a:spcPct val="0"/>
              </a:spcAft>
              <a:defRPr sz="3200">
                <a:solidFill>
                  <a:schemeClr val="tx1"/>
                </a:solidFill>
                <a:latin typeface="VNI-Times" pitchFamily="2" charset="0"/>
              </a:defRPr>
            </a:lvl8pPr>
            <a:lvl9pPr marL="3886200" indent="-228600" algn="ctr" eaLnBrk="0" fontAlgn="base" hangingPunct="0">
              <a:spcBef>
                <a:spcPct val="0"/>
              </a:spcBef>
              <a:spcAft>
                <a:spcPct val="0"/>
              </a:spcAft>
              <a:defRPr sz="3200">
                <a:solidFill>
                  <a:schemeClr val="tx1"/>
                </a:solidFill>
                <a:latin typeface="VNI-Times" pitchFamily="2" charset="0"/>
              </a:defRPr>
            </a:lvl9pPr>
          </a:lstStyle>
          <a:p>
            <a:pPr algn="ctr" eaLnBrk="1" hangingPunct="1">
              <a:spcBef>
                <a:spcPct val="50000"/>
              </a:spcBef>
              <a:defRPr/>
            </a:pPr>
            <a:r>
              <a:rPr lang="vi-VN" altLang="en-US" sz="3600" b="1">
                <a:solidFill>
                  <a:srgbClr val="CC0000"/>
                </a:solidFill>
                <a:latin typeface="Times New Roman" panose="02020603050405020304" pitchFamily="18" charset="0"/>
                <a:cs typeface="Times New Roman" panose="02020603050405020304" pitchFamily="18" charset="0"/>
              </a:rPr>
              <a:t>Cấp 5: Gió khá mạnh</a:t>
            </a:r>
            <a:endParaRPr lang="vi-VN" altLang="en-US" sz="3600" b="1">
              <a:solidFill>
                <a:srgbClr val="CC0000"/>
              </a:solidFill>
              <a:latin typeface="Times New Roman" panose="02020603050405020304" pitchFamily="18" charset="0"/>
              <a:cs typeface="Times New Roman" panose="02020603050405020304" pitchFamily="18" charset="0"/>
            </a:endParaRPr>
          </a:p>
        </p:txBody>
      </p:sp>
      <p:sp>
        <p:nvSpPr>
          <p:cNvPr id="8" name="Text Box 4"/>
          <p:cNvSpPr txBox="1">
            <a:spLocks noChangeArrowheads="1"/>
          </p:cNvSpPr>
          <p:nvPr/>
        </p:nvSpPr>
        <p:spPr bwMode="auto">
          <a:xfrm>
            <a:off x="12528550" y="622300"/>
            <a:ext cx="4854575" cy="1513840"/>
          </a:xfrm>
          <a:prstGeom prst="rect">
            <a:avLst/>
          </a:prstGeom>
          <a:solidFill>
            <a:schemeClr val="accent1"/>
          </a:solidFill>
          <a:ln w="9525">
            <a:solidFill>
              <a:srgbClr val="FF0000"/>
            </a:solid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160678" tIns="80339" rIns="160678" bIns="80339">
            <a:spAutoFit/>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ctr" eaLnBrk="1" hangingPunct="1"/>
            <a:r>
              <a:rPr lang="vi-VN" altLang="en-US" sz="4400" b="1">
                <a:solidFill>
                  <a:srgbClr val="0000FF"/>
                </a:solidFill>
                <a:latin typeface="Times New Roman" panose="02020603050405020304" pitchFamily="18" charset="0"/>
                <a:cs typeface="Times New Roman" panose="02020603050405020304" pitchFamily="18" charset="0"/>
              </a:rPr>
              <a:t>Cấp 5: Gió khá mạnh</a:t>
            </a:r>
            <a:endParaRPr lang="vi-VN" altLang="en-US" sz="4400" b="1">
              <a:solidFill>
                <a:srgbClr val="0000FF"/>
              </a:solidFill>
              <a:latin typeface="Times New Roman" panose="02020603050405020304" pitchFamily="18" charset="0"/>
              <a:cs typeface="Times New Roman" panose="02020603050405020304" pitchFamily="18" charset="0"/>
            </a:endParaRPr>
          </a:p>
        </p:txBody>
      </p:sp>
      <p:sp>
        <p:nvSpPr>
          <p:cNvPr id="9" name="Text Box 5"/>
          <p:cNvSpPr txBox="1">
            <a:spLocks noChangeArrowheads="1"/>
          </p:cNvSpPr>
          <p:nvPr/>
        </p:nvSpPr>
        <p:spPr bwMode="auto">
          <a:xfrm>
            <a:off x="11728450" y="3121025"/>
            <a:ext cx="1800225" cy="4053205"/>
          </a:xfrm>
          <a:prstGeom prst="rect">
            <a:avLst/>
          </a:prstGeom>
          <a:solidFill>
            <a:schemeClr val="accent3">
              <a:lumMod val="75000"/>
            </a:schemeClr>
          </a:solidFill>
          <a:ln w="9525">
            <a:solidFill>
              <a:schemeClr val="tx1"/>
            </a:solidFill>
            <a:miter lim="800000"/>
          </a:ln>
          <a:effectLst/>
        </p:spPr>
        <p:txBody>
          <a:bodyPr lIns="160678" tIns="80339" rIns="160678" bIns="80339">
            <a:spAutoFit/>
          </a:bodyPr>
          <a:lstStyle>
            <a:lvl1pPr eaLnBrk="0" hangingPunct="0">
              <a:defRPr sz="3200">
                <a:solidFill>
                  <a:schemeClr val="tx1"/>
                </a:solidFill>
                <a:latin typeface="VNI-Times" pitchFamily="2" charset="0"/>
              </a:defRPr>
            </a:lvl1pPr>
            <a:lvl2pPr marL="742950" indent="-285750" eaLnBrk="0" hangingPunct="0">
              <a:defRPr sz="3200">
                <a:solidFill>
                  <a:schemeClr val="tx1"/>
                </a:solidFill>
                <a:latin typeface="VNI-Times" pitchFamily="2" charset="0"/>
              </a:defRPr>
            </a:lvl2pPr>
            <a:lvl3pPr marL="1143000" indent="-228600" eaLnBrk="0" hangingPunct="0">
              <a:defRPr sz="3200">
                <a:solidFill>
                  <a:schemeClr val="tx1"/>
                </a:solidFill>
                <a:latin typeface="VNI-Times" pitchFamily="2" charset="0"/>
              </a:defRPr>
            </a:lvl3pPr>
            <a:lvl4pPr marL="1600200" indent="-228600" eaLnBrk="0" hangingPunct="0">
              <a:defRPr sz="3200">
                <a:solidFill>
                  <a:schemeClr val="tx1"/>
                </a:solidFill>
                <a:latin typeface="VNI-Times" pitchFamily="2" charset="0"/>
              </a:defRPr>
            </a:lvl4pPr>
            <a:lvl5pPr marL="2057400" indent="-228600" eaLnBrk="0" hangingPunct="0">
              <a:defRPr sz="3200">
                <a:solidFill>
                  <a:schemeClr val="tx1"/>
                </a:solidFill>
                <a:latin typeface="VNI-Times" pitchFamily="2" charset="0"/>
              </a:defRPr>
            </a:lvl5pPr>
            <a:lvl6pPr marL="2514600" indent="-228600" eaLnBrk="0" fontAlgn="base" hangingPunct="0">
              <a:spcBef>
                <a:spcPct val="0"/>
              </a:spcBef>
              <a:spcAft>
                <a:spcPct val="0"/>
              </a:spcAft>
              <a:defRPr sz="3200">
                <a:solidFill>
                  <a:schemeClr val="tx1"/>
                </a:solidFill>
                <a:latin typeface="VNI-Times" pitchFamily="2" charset="0"/>
              </a:defRPr>
            </a:lvl6pPr>
            <a:lvl7pPr marL="2971800" indent="-228600" eaLnBrk="0" fontAlgn="base" hangingPunct="0">
              <a:spcBef>
                <a:spcPct val="0"/>
              </a:spcBef>
              <a:spcAft>
                <a:spcPct val="0"/>
              </a:spcAft>
              <a:defRPr sz="3200">
                <a:solidFill>
                  <a:schemeClr val="tx1"/>
                </a:solidFill>
                <a:latin typeface="VNI-Times" pitchFamily="2" charset="0"/>
              </a:defRPr>
            </a:lvl7pPr>
            <a:lvl8pPr marL="3429000" indent="-228600" eaLnBrk="0" fontAlgn="base" hangingPunct="0">
              <a:spcBef>
                <a:spcPct val="0"/>
              </a:spcBef>
              <a:spcAft>
                <a:spcPct val="0"/>
              </a:spcAft>
              <a:defRPr sz="3200">
                <a:solidFill>
                  <a:schemeClr val="tx1"/>
                </a:solidFill>
                <a:latin typeface="VNI-Times" pitchFamily="2" charset="0"/>
              </a:defRPr>
            </a:lvl8pPr>
            <a:lvl9pPr marL="3886200" indent="-228600" eaLnBrk="0" fontAlgn="base" hangingPunct="0">
              <a:spcBef>
                <a:spcPct val="0"/>
              </a:spcBef>
              <a:spcAft>
                <a:spcPct val="0"/>
              </a:spcAft>
              <a:defRPr sz="3200">
                <a:solidFill>
                  <a:schemeClr val="tx1"/>
                </a:solidFill>
                <a:latin typeface="VNI-Times" pitchFamily="2" charset="0"/>
              </a:defRPr>
            </a:lvl9pPr>
          </a:lstStyle>
          <a:p>
            <a:pPr eaLnBrk="1" hangingPunct="1">
              <a:spcBef>
                <a:spcPct val="50000"/>
              </a:spcBef>
              <a:defRPr/>
            </a:pPr>
            <a:endParaRPr lang="en-US" sz="4400" b="1" smtClean="0">
              <a:solidFill>
                <a:srgbClr val="0000FF"/>
              </a:solidFill>
              <a:latin typeface="Times New Roman" panose="02020603050405020304" pitchFamily="18" charset="0"/>
              <a:cs typeface="Times New Roman" panose="02020603050405020304" pitchFamily="18" charset="0"/>
            </a:endParaRPr>
          </a:p>
          <a:p>
            <a:pPr eaLnBrk="1" hangingPunct="1">
              <a:spcBef>
                <a:spcPct val="50000"/>
              </a:spcBef>
              <a:defRPr/>
            </a:pPr>
            <a:r>
              <a:rPr lang="vi-VN" altLang="en-US" sz="4400" b="1" smtClean="0">
                <a:solidFill>
                  <a:srgbClr val="0000FF"/>
                </a:solidFill>
                <a:latin typeface="Times New Roman" panose="02020603050405020304" pitchFamily="18" charset="0"/>
                <a:cs typeface="Times New Roman" panose="02020603050405020304" pitchFamily="18" charset="0"/>
              </a:rPr>
              <a:t>Mây bay</a:t>
            </a:r>
            <a:endParaRPr lang="en-US" sz="600" b="1" smtClean="0">
              <a:solidFill>
                <a:srgbClr val="0000FF"/>
              </a:solidFill>
              <a:latin typeface="Times New Roman" panose="02020603050405020304" pitchFamily="18" charset="0"/>
              <a:cs typeface="Times New Roman" panose="02020603050405020304" pitchFamily="18" charset="0"/>
            </a:endParaRPr>
          </a:p>
          <a:p>
            <a:pPr eaLnBrk="1" hangingPunct="1">
              <a:spcBef>
                <a:spcPct val="50000"/>
              </a:spcBef>
              <a:defRPr/>
            </a:pPr>
            <a:endParaRPr lang="en-US" sz="600" b="1">
              <a:solidFill>
                <a:srgbClr val="0000FF"/>
              </a:solidFill>
              <a:latin typeface="Times New Roman" panose="02020603050405020304" pitchFamily="18" charset="0"/>
              <a:cs typeface="Times New Roman" panose="02020603050405020304" pitchFamily="18" charset="0"/>
            </a:endParaRPr>
          </a:p>
          <a:p>
            <a:pPr eaLnBrk="1" hangingPunct="1">
              <a:spcBef>
                <a:spcPct val="50000"/>
              </a:spcBef>
              <a:defRPr/>
            </a:pPr>
            <a:endParaRPr lang="en-US" sz="600" b="1" smtClean="0">
              <a:solidFill>
                <a:srgbClr val="0000FF"/>
              </a:solidFill>
              <a:latin typeface="Times New Roman" panose="02020603050405020304" pitchFamily="18" charset="0"/>
              <a:cs typeface="Times New Roman" panose="02020603050405020304" pitchFamily="18" charset="0"/>
            </a:endParaRPr>
          </a:p>
          <a:p>
            <a:pPr eaLnBrk="1" hangingPunct="1">
              <a:spcBef>
                <a:spcPct val="50000"/>
              </a:spcBef>
              <a:defRPr/>
            </a:pPr>
            <a:endParaRPr lang="en-US" sz="600" b="1">
              <a:solidFill>
                <a:srgbClr val="0000FF"/>
              </a:solidFill>
              <a:latin typeface="Times New Roman" panose="02020603050405020304" pitchFamily="18" charset="0"/>
              <a:cs typeface="Times New Roman" panose="02020603050405020304" pitchFamily="18" charset="0"/>
            </a:endParaRPr>
          </a:p>
          <a:p>
            <a:pPr eaLnBrk="1" hangingPunct="1">
              <a:spcBef>
                <a:spcPct val="50000"/>
              </a:spcBef>
              <a:defRPr/>
            </a:pPr>
            <a:endParaRPr lang="en-US" sz="600" b="1" smtClean="0">
              <a:solidFill>
                <a:srgbClr val="0000FF"/>
              </a:solidFill>
              <a:latin typeface="Times New Roman" panose="02020603050405020304" pitchFamily="18" charset="0"/>
              <a:cs typeface="Times New Roman" panose="02020603050405020304" pitchFamily="18" charset="0"/>
            </a:endParaRPr>
          </a:p>
          <a:p>
            <a:pPr eaLnBrk="1" hangingPunct="1">
              <a:spcBef>
                <a:spcPct val="50000"/>
              </a:spcBef>
              <a:defRPr/>
            </a:pPr>
            <a:endParaRPr lang="en-US" sz="600" b="1">
              <a:solidFill>
                <a:srgbClr val="0000FF"/>
              </a:solidFill>
              <a:latin typeface="Times New Roman" panose="02020603050405020304" pitchFamily="18" charset="0"/>
              <a:cs typeface="Times New Roman" panose="02020603050405020304" pitchFamily="18" charset="0"/>
            </a:endParaRPr>
          </a:p>
          <a:p>
            <a:pPr eaLnBrk="1" hangingPunct="1">
              <a:spcBef>
                <a:spcPct val="50000"/>
              </a:spcBef>
              <a:defRPr/>
            </a:pPr>
            <a:endParaRPr lang="en-US" sz="600" b="1" smtClean="0">
              <a:solidFill>
                <a:srgbClr val="0000FF"/>
              </a:solidFill>
              <a:latin typeface="Times New Roman" panose="02020603050405020304" pitchFamily="18" charset="0"/>
              <a:cs typeface="Times New Roman" panose="02020603050405020304" pitchFamily="18" charset="0"/>
            </a:endParaRPr>
          </a:p>
          <a:p>
            <a:pPr eaLnBrk="1" hangingPunct="1">
              <a:spcBef>
                <a:spcPct val="50000"/>
              </a:spcBef>
              <a:defRPr/>
            </a:pPr>
            <a:endParaRPr lang="en-US" sz="600" b="1">
              <a:solidFill>
                <a:srgbClr val="0000FF"/>
              </a:solidFill>
              <a:latin typeface="Times New Roman" panose="02020603050405020304" pitchFamily="18" charset="0"/>
              <a:cs typeface="Times New Roman" panose="02020603050405020304" pitchFamily="18" charset="0"/>
            </a:endParaRPr>
          </a:p>
          <a:p>
            <a:pPr eaLnBrk="1" hangingPunct="1">
              <a:spcBef>
                <a:spcPct val="50000"/>
              </a:spcBef>
              <a:defRPr/>
            </a:pPr>
            <a:endParaRPr lang="en-US" sz="600" b="1" smtClean="0">
              <a:solidFill>
                <a:srgbClr val="0000FF"/>
              </a:solidFill>
              <a:latin typeface="Times New Roman" panose="02020603050405020304" pitchFamily="18" charset="0"/>
              <a:cs typeface="Times New Roman" panose="02020603050405020304" pitchFamily="18" charset="0"/>
            </a:endParaRPr>
          </a:p>
          <a:p>
            <a:pPr eaLnBrk="1" hangingPunct="1">
              <a:spcBef>
                <a:spcPct val="50000"/>
              </a:spcBef>
              <a:defRPr/>
            </a:pPr>
            <a:endParaRPr lang="en-US" sz="600" b="1" smtClean="0">
              <a:solidFill>
                <a:srgbClr val="0000FF"/>
              </a:solidFill>
              <a:latin typeface="Times New Roman" panose="02020603050405020304" pitchFamily="18" charset="0"/>
              <a:cs typeface="Times New Roman" panose="02020603050405020304" pitchFamily="18" charset="0"/>
            </a:endParaRPr>
          </a:p>
          <a:p>
            <a:pPr eaLnBrk="1" hangingPunct="1">
              <a:spcBef>
                <a:spcPct val="50000"/>
              </a:spcBef>
              <a:defRPr/>
            </a:pPr>
            <a:endParaRPr lang="en-US" sz="600" b="1">
              <a:solidFill>
                <a:srgbClr val="0000FF"/>
              </a:solidFill>
              <a:latin typeface="Times New Roman" panose="02020603050405020304" pitchFamily="18" charset="0"/>
              <a:cs typeface="Times New Roman" panose="02020603050405020304" pitchFamily="18" charset="0"/>
            </a:endParaRPr>
          </a:p>
          <a:p>
            <a:pPr eaLnBrk="1" hangingPunct="1">
              <a:spcBef>
                <a:spcPct val="50000"/>
              </a:spcBef>
              <a:defRPr/>
            </a:pPr>
            <a:endParaRPr lang="en-US" sz="600" b="1" smtClean="0">
              <a:solidFill>
                <a:srgbClr val="0000FF"/>
              </a:solidFill>
              <a:latin typeface="Times New Roman" panose="02020603050405020304" pitchFamily="18" charset="0"/>
              <a:cs typeface="Times New Roman" panose="02020603050405020304" pitchFamily="18" charset="0"/>
            </a:endParaRPr>
          </a:p>
        </p:txBody>
      </p:sp>
      <p:sp>
        <p:nvSpPr>
          <p:cNvPr id="10" name="Text Box 6"/>
          <p:cNvSpPr txBox="1">
            <a:spLocks noChangeArrowheads="1"/>
          </p:cNvSpPr>
          <p:nvPr/>
        </p:nvSpPr>
        <p:spPr bwMode="auto">
          <a:xfrm>
            <a:off x="13828713" y="3121025"/>
            <a:ext cx="1800225" cy="2868295"/>
          </a:xfrm>
          <a:prstGeom prst="rect">
            <a:avLst/>
          </a:prstGeom>
          <a:solidFill>
            <a:schemeClr val="accent3">
              <a:lumMod val="75000"/>
            </a:schemeClr>
          </a:solidFill>
          <a:ln w="9525">
            <a:solidFill>
              <a:schemeClr val="tx1"/>
            </a:solidFill>
            <a:miter lim="800000"/>
          </a:ln>
          <a:effectLst/>
        </p:spPr>
        <p:txBody>
          <a:bodyPr lIns="160678" tIns="80339" rIns="160678" bIns="80339">
            <a:spAutoFit/>
          </a:bodyPr>
          <a:lstStyle>
            <a:lvl1pPr eaLnBrk="0" hangingPunct="0">
              <a:defRPr sz="3200">
                <a:solidFill>
                  <a:schemeClr val="tx1"/>
                </a:solidFill>
                <a:latin typeface="VNI-Times" pitchFamily="2" charset="0"/>
              </a:defRPr>
            </a:lvl1pPr>
            <a:lvl2pPr marL="742950" indent="-285750" eaLnBrk="0" hangingPunct="0">
              <a:defRPr sz="3200">
                <a:solidFill>
                  <a:schemeClr val="tx1"/>
                </a:solidFill>
                <a:latin typeface="VNI-Times" pitchFamily="2" charset="0"/>
              </a:defRPr>
            </a:lvl2pPr>
            <a:lvl3pPr marL="1143000" indent="-228600" eaLnBrk="0" hangingPunct="0">
              <a:defRPr sz="3200">
                <a:solidFill>
                  <a:schemeClr val="tx1"/>
                </a:solidFill>
                <a:latin typeface="VNI-Times" pitchFamily="2" charset="0"/>
              </a:defRPr>
            </a:lvl3pPr>
            <a:lvl4pPr marL="1600200" indent="-228600" eaLnBrk="0" hangingPunct="0">
              <a:defRPr sz="3200">
                <a:solidFill>
                  <a:schemeClr val="tx1"/>
                </a:solidFill>
                <a:latin typeface="VNI-Times" pitchFamily="2" charset="0"/>
              </a:defRPr>
            </a:lvl4pPr>
            <a:lvl5pPr marL="2057400" indent="-228600" eaLnBrk="0" hangingPunct="0">
              <a:defRPr sz="3200">
                <a:solidFill>
                  <a:schemeClr val="tx1"/>
                </a:solidFill>
                <a:latin typeface="VNI-Times" pitchFamily="2" charset="0"/>
              </a:defRPr>
            </a:lvl5pPr>
            <a:lvl6pPr marL="2514600" indent="-228600" eaLnBrk="0" fontAlgn="base" hangingPunct="0">
              <a:spcBef>
                <a:spcPct val="0"/>
              </a:spcBef>
              <a:spcAft>
                <a:spcPct val="0"/>
              </a:spcAft>
              <a:defRPr sz="3200">
                <a:solidFill>
                  <a:schemeClr val="tx1"/>
                </a:solidFill>
                <a:latin typeface="VNI-Times" pitchFamily="2" charset="0"/>
              </a:defRPr>
            </a:lvl6pPr>
            <a:lvl7pPr marL="2971800" indent="-228600" eaLnBrk="0" fontAlgn="base" hangingPunct="0">
              <a:spcBef>
                <a:spcPct val="0"/>
              </a:spcBef>
              <a:spcAft>
                <a:spcPct val="0"/>
              </a:spcAft>
              <a:defRPr sz="3200">
                <a:solidFill>
                  <a:schemeClr val="tx1"/>
                </a:solidFill>
                <a:latin typeface="VNI-Times" pitchFamily="2" charset="0"/>
              </a:defRPr>
            </a:lvl7pPr>
            <a:lvl8pPr marL="3429000" indent="-228600" eaLnBrk="0" fontAlgn="base" hangingPunct="0">
              <a:spcBef>
                <a:spcPct val="0"/>
              </a:spcBef>
              <a:spcAft>
                <a:spcPct val="0"/>
              </a:spcAft>
              <a:defRPr sz="3200">
                <a:solidFill>
                  <a:schemeClr val="tx1"/>
                </a:solidFill>
                <a:latin typeface="VNI-Times" pitchFamily="2" charset="0"/>
              </a:defRPr>
            </a:lvl8pPr>
            <a:lvl9pPr marL="3886200" indent="-228600" eaLnBrk="0" fontAlgn="base" hangingPunct="0">
              <a:spcBef>
                <a:spcPct val="0"/>
              </a:spcBef>
              <a:spcAft>
                <a:spcPct val="0"/>
              </a:spcAft>
              <a:defRPr sz="3200">
                <a:solidFill>
                  <a:schemeClr val="tx1"/>
                </a:solidFill>
                <a:latin typeface="VNI-Times" pitchFamily="2" charset="0"/>
              </a:defRPr>
            </a:lvl9pPr>
          </a:lstStyle>
          <a:p>
            <a:pPr>
              <a:defRPr/>
            </a:pPr>
            <a:r>
              <a:rPr lang="vi-VN" altLang="en-US" sz="4400" b="1" smtClean="0">
                <a:solidFill>
                  <a:srgbClr val="0000FF"/>
                </a:solidFill>
                <a:latin typeface="Times New Roman" panose="02020603050405020304" pitchFamily="18" charset="0"/>
                <a:cs typeface="Times New Roman" panose="02020603050405020304" pitchFamily="18" charset="0"/>
              </a:rPr>
              <a:t>Cây nhỏ đu đưa</a:t>
            </a:r>
            <a:endParaRPr lang="vi-VN" altLang="en-US" sz="4400" b="1" smtClean="0">
              <a:solidFill>
                <a:srgbClr val="0000FF"/>
              </a:solidFill>
              <a:latin typeface="Times New Roman" panose="02020603050405020304" pitchFamily="18" charset="0"/>
              <a:cs typeface="Times New Roman" panose="02020603050405020304" pitchFamily="18" charset="0"/>
            </a:endParaRPr>
          </a:p>
        </p:txBody>
      </p:sp>
      <p:sp>
        <p:nvSpPr>
          <p:cNvPr id="11" name="Text Box 7"/>
          <p:cNvSpPr txBox="1">
            <a:spLocks noChangeArrowheads="1"/>
          </p:cNvSpPr>
          <p:nvPr/>
        </p:nvSpPr>
        <p:spPr bwMode="auto">
          <a:xfrm>
            <a:off x="15892145" y="3208655"/>
            <a:ext cx="1911985" cy="4222750"/>
          </a:xfrm>
          <a:prstGeom prst="rect">
            <a:avLst/>
          </a:prstGeom>
          <a:solidFill>
            <a:schemeClr val="accent3">
              <a:lumMod val="75000"/>
            </a:schemeClr>
          </a:solidFill>
          <a:ln w="9525">
            <a:solidFill>
              <a:schemeClr val="tx1"/>
            </a:solidFill>
            <a:miter lim="800000"/>
          </a:ln>
          <a:effectLst/>
        </p:spPr>
        <p:txBody>
          <a:bodyPr wrap="square" lIns="160678" tIns="80339" rIns="160678" bIns="80339">
            <a:spAutoFit/>
          </a:bodyPr>
          <a:lstStyle>
            <a:lvl1pPr eaLnBrk="0" hangingPunct="0">
              <a:defRPr sz="3200">
                <a:solidFill>
                  <a:schemeClr val="tx1"/>
                </a:solidFill>
                <a:latin typeface="VNI-Times" pitchFamily="2" charset="0"/>
              </a:defRPr>
            </a:lvl1pPr>
            <a:lvl2pPr marL="742950" indent="-285750" eaLnBrk="0" hangingPunct="0">
              <a:defRPr sz="3200">
                <a:solidFill>
                  <a:schemeClr val="tx1"/>
                </a:solidFill>
                <a:latin typeface="VNI-Times" pitchFamily="2" charset="0"/>
              </a:defRPr>
            </a:lvl2pPr>
            <a:lvl3pPr marL="1143000" indent="-228600" eaLnBrk="0" hangingPunct="0">
              <a:defRPr sz="3200">
                <a:solidFill>
                  <a:schemeClr val="tx1"/>
                </a:solidFill>
                <a:latin typeface="VNI-Times" pitchFamily="2" charset="0"/>
              </a:defRPr>
            </a:lvl3pPr>
            <a:lvl4pPr marL="1600200" indent="-228600" eaLnBrk="0" hangingPunct="0">
              <a:defRPr sz="3200">
                <a:solidFill>
                  <a:schemeClr val="tx1"/>
                </a:solidFill>
                <a:latin typeface="VNI-Times" pitchFamily="2" charset="0"/>
              </a:defRPr>
            </a:lvl4pPr>
            <a:lvl5pPr marL="2057400" indent="-228600" eaLnBrk="0" hangingPunct="0">
              <a:defRPr sz="3200">
                <a:solidFill>
                  <a:schemeClr val="tx1"/>
                </a:solidFill>
                <a:latin typeface="VNI-Times" pitchFamily="2" charset="0"/>
              </a:defRPr>
            </a:lvl5pPr>
            <a:lvl6pPr marL="2514600" indent="-228600" eaLnBrk="0" fontAlgn="base" hangingPunct="0">
              <a:spcBef>
                <a:spcPct val="0"/>
              </a:spcBef>
              <a:spcAft>
                <a:spcPct val="0"/>
              </a:spcAft>
              <a:defRPr sz="3200">
                <a:solidFill>
                  <a:schemeClr val="tx1"/>
                </a:solidFill>
                <a:latin typeface="VNI-Times" pitchFamily="2" charset="0"/>
              </a:defRPr>
            </a:lvl6pPr>
            <a:lvl7pPr marL="2971800" indent="-228600" eaLnBrk="0" fontAlgn="base" hangingPunct="0">
              <a:spcBef>
                <a:spcPct val="0"/>
              </a:spcBef>
              <a:spcAft>
                <a:spcPct val="0"/>
              </a:spcAft>
              <a:defRPr sz="3200">
                <a:solidFill>
                  <a:schemeClr val="tx1"/>
                </a:solidFill>
                <a:latin typeface="VNI-Times" pitchFamily="2" charset="0"/>
              </a:defRPr>
            </a:lvl7pPr>
            <a:lvl8pPr marL="3429000" indent="-228600" eaLnBrk="0" fontAlgn="base" hangingPunct="0">
              <a:spcBef>
                <a:spcPct val="0"/>
              </a:spcBef>
              <a:spcAft>
                <a:spcPct val="0"/>
              </a:spcAft>
              <a:defRPr sz="3200">
                <a:solidFill>
                  <a:schemeClr val="tx1"/>
                </a:solidFill>
                <a:latin typeface="VNI-Times" pitchFamily="2" charset="0"/>
              </a:defRPr>
            </a:lvl8pPr>
            <a:lvl9pPr marL="3886200" indent="-228600" eaLnBrk="0" fontAlgn="base" hangingPunct="0">
              <a:spcBef>
                <a:spcPct val="0"/>
              </a:spcBef>
              <a:spcAft>
                <a:spcPct val="0"/>
              </a:spcAft>
              <a:defRPr sz="3200">
                <a:solidFill>
                  <a:schemeClr val="tx1"/>
                </a:solidFill>
                <a:latin typeface="VNI-Times" pitchFamily="2" charset="0"/>
              </a:defRPr>
            </a:lvl9pPr>
          </a:lstStyle>
          <a:p>
            <a:pPr>
              <a:defRPr/>
            </a:pPr>
            <a:r>
              <a:rPr lang="vi-VN" altLang="en-US" sz="4400" b="1">
                <a:solidFill>
                  <a:srgbClr val="0000FF"/>
                </a:solidFill>
                <a:latin typeface="Times New Roman" panose="02020603050405020304" pitchFamily="18" charset="0"/>
                <a:cs typeface="Times New Roman" panose="02020603050405020304" pitchFamily="18" charset="0"/>
              </a:rPr>
              <a:t>Sóng nước trong hồ dập dờn</a:t>
            </a:r>
            <a:endParaRPr lang="vi-VN" altLang="en-US" sz="4400" b="1">
              <a:solidFill>
                <a:srgbClr val="0000FF"/>
              </a:solidFill>
              <a:latin typeface="Times New Roman" panose="02020603050405020304" pitchFamily="18" charset="0"/>
              <a:cs typeface="Times New Roman" panose="02020603050405020304" pitchFamily="18" charset="0"/>
            </a:endParaRPr>
          </a:p>
        </p:txBody>
      </p:sp>
      <p:sp>
        <p:nvSpPr>
          <p:cNvPr id="12" name="Line 8"/>
          <p:cNvSpPr>
            <a:spLocks noChangeShapeType="1"/>
          </p:cNvSpPr>
          <p:nvPr/>
        </p:nvSpPr>
        <p:spPr bwMode="auto">
          <a:xfrm flipH="1">
            <a:off x="12403138" y="2446338"/>
            <a:ext cx="2700337" cy="674687"/>
          </a:xfrm>
          <a:prstGeom prst="line">
            <a:avLst/>
          </a:prstGeom>
          <a:noFill/>
          <a:ln w="57150">
            <a:solidFill>
              <a:srgbClr val="00B050"/>
            </a:solidFill>
            <a:rou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160678" tIns="80339" rIns="160678" bIns="80339"/>
          <a:lstStyle/>
          <a:p>
            <a:endParaRPr lang="en-US"/>
          </a:p>
        </p:txBody>
      </p:sp>
      <p:sp>
        <p:nvSpPr>
          <p:cNvPr id="13" name="Line 9"/>
          <p:cNvSpPr>
            <a:spLocks noChangeShapeType="1"/>
          </p:cNvSpPr>
          <p:nvPr/>
        </p:nvSpPr>
        <p:spPr bwMode="auto">
          <a:xfrm flipH="1">
            <a:off x="14971713" y="2446338"/>
            <a:ext cx="0" cy="785812"/>
          </a:xfrm>
          <a:prstGeom prst="line">
            <a:avLst/>
          </a:prstGeom>
          <a:noFill/>
          <a:ln w="57150">
            <a:solidFill>
              <a:srgbClr val="00B050"/>
            </a:solidFill>
            <a:rou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160678" tIns="80339" rIns="160678" bIns="80339"/>
          <a:lstStyle/>
          <a:p>
            <a:endParaRPr lang="en-US"/>
          </a:p>
        </p:txBody>
      </p:sp>
      <p:sp>
        <p:nvSpPr>
          <p:cNvPr id="14" name="Line 10"/>
          <p:cNvSpPr>
            <a:spLocks noChangeShapeType="1"/>
          </p:cNvSpPr>
          <p:nvPr/>
        </p:nvSpPr>
        <p:spPr bwMode="auto">
          <a:xfrm>
            <a:off x="15103475" y="2446338"/>
            <a:ext cx="1800225" cy="762000"/>
          </a:xfrm>
          <a:prstGeom prst="line">
            <a:avLst/>
          </a:prstGeom>
          <a:noFill/>
          <a:ln w="57150">
            <a:solidFill>
              <a:srgbClr val="00B050"/>
            </a:solidFill>
            <a:rou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160678" tIns="80339" rIns="160678" bIns="80339"/>
          <a:lstStyle/>
          <a:p>
            <a:endParaRPr lang="en-US"/>
          </a:p>
        </p:txBody>
      </p:sp>
    </p:spTree>
  </p:cSld>
  <p:clrMapOvr>
    <a:masterClrMapping/>
  </p:clrMapOvr>
  <p:transition advClick="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6" fill="hold" nodeType="afterEffect">
                                  <p:stCondLst>
                                    <p:cond delay="0"/>
                                  </p:stCondLst>
                                  <p:childTnLst>
                                    <p:set>
                                      <p:cBhvr>
                                        <p:cTn id="6" dur="1" fill="hold">
                                          <p:stCondLst>
                                            <p:cond delay="0"/>
                                          </p:stCondLst>
                                        </p:cTn>
                                        <p:tgtEl>
                                          <p:spTgt spid="6146"/>
                                        </p:tgtEl>
                                        <p:attrNameLst>
                                          <p:attrName>style.visibility</p:attrName>
                                        </p:attrNameLst>
                                      </p:cBhvr>
                                      <p:to>
                                        <p:strVal val="visible"/>
                                      </p:to>
                                    </p:set>
                                    <p:animEffect transition="in" filter="barn(inHorizontal)">
                                      <p:cBhvr>
                                        <p:cTn id="7" dur="500"/>
                                        <p:tgtEl>
                                          <p:spTgt spid="6146"/>
                                        </p:tgtEl>
                                      </p:cBhvr>
                                    </p:animEffect>
                                  </p:childTnLst>
                                  <p:subTnLst>
                                    <p:audio>
                                      <p:cMediaNode>
                                        <p:cTn display="0" masterRel="sameClick">
                                          <p:stCondLst>
                                            <p:cond evt="begin" delay="0">
                                              <p:tn val="5"/>
                                            </p:cond>
                                          </p:stCondLst>
                                          <p:endCondLst>
                                            <p:cond evt="onStopAudio" delay="0">
                                              <p:tgtEl>
                                                <p:sldTgt/>
                                              </p:tgtEl>
                                            </p:cond>
                                          </p:endCondLst>
                                        </p:cTn>
                                        <p:tgtEl>
                                          <p:sndTgt r:embed="rId2" name="click.wav"/>
                                        </p:tgtEl>
                                      </p:cMediaNode>
                                    </p:audio>
                                  </p:subTnLst>
                                </p:cTn>
                              </p:par>
                              <p:par>
                                <p:cTn id="8" presetID="8" presetClass="entr" presetSubtype="16" fill="hold" grpId="0" nodeType="withEffect">
                                  <p:stCondLst>
                                    <p:cond delay="0"/>
                                  </p:stCondLst>
                                  <p:childTnLst>
                                    <p:set>
                                      <p:cBhvr>
                                        <p:cTn id="9" dur="1" fill="hold">
                                          <p:stCondLst>
                                            <p:cond delay="0"/>
                                          </p:stCondLst>
                                        </p:cTn>
                                        <p:tgtEl>
                                          <p:spTgt spid="6147"/>
                                        </p:tgtEl>
                                        <p:attrNameLst>
                                          <p:attrName>style.visibility</p:attrName>
                                        </p:attrNameLst>
                                      </p:cBhvr>
                                      <p:to>
                                        <p:strVal val="visible"/>
                                      </p:to>
                                    </p:set>
                                    <p:animEffect transition="in" filter="diamond(in)">
                                      <p:cBhvr>
                                        <p:cTn id="10" dur="500"/>
                                        <p:tgtEl>
                                          <p:spTgt spid="6147"/>
                                        </p:tgtEl>
                                      </p:cBhvr>
                                    </p:animEffect>
                                  </p:childTnLst>
                                  <p:subTnLst>
                                    <p:audio>
                                      <p:cMediaNode>
                                        <p:cTn display="0" masterRel="sameClick">
                                          <p:stCondLst>
                                            <p:cond evt="begin" delay="0">
                                              <p:tn val="8"/>
                                            </p:cond>
                                          </p:stCondLst>
                                          <p:endCondLst>
                                            <p:cond evt="onStopAudio" delay="0">
                                              <p:tgtEl>
                                                <p:sldTgt/>
                                              </p:tgtEl>
                                            </p:cond>
                                          </p:endCondLst>
                                        </p:cTn>
                                        <p:tgtEl>
                                          <p:sndTgt r:embed="rId3" name="coin.wav"/>
                                        </p:tgtEl>
                                      </p:cMediaNode>
                                    </p:audio>
                                  </p:subTnLst>
                                </p:cTn>
                              </p:par>
                              <p:par>
                                <p:cTn id="11" presetID="3" presetClass="entr" presetSubtype="10" fill="hold" grpId="0" nodeType="with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blinds(horizontal)">
                                      <p:cBhvr>
                                        <p:cTn id="13" dur="500"/>
                                        <p:tgtEl>
                                          <p:spTgt spid="8"/>
                                        </p:tgtEl>
                                      </p:cBhvr>
                                    </p:animEffect>
                                  </p:childTnLst>
                                </p:cTn>
                              </p:par>
                            </p:childTnLst>
                          </p:cTn>
                        </p:par>
                      </p:childTnLst>
                    </p:cTn>
                  </p:par>
                  <p:par>
                    <p:cTn id="14" fill="hold">
                      <p:stCondLst>
                        <p:cond delay="indefinite"/>
                      </p:stCondLst>
                      <p:childTnLst>
                        <p:par>
                          <p:cTn id="15" fill="hold">
                            <p:stCondLst>
                              <p:cond delay="0"/>
                            </p:stCondLst>
                            <p:childTnLst>
                              <p:par>
                                <p:cTn id="16" presetID="3" presetClass="entr" presetSubtype="10" fill="hold" grpId="0" nodeType="clickEffect">
                                  <p:stCondLst>
                                    <p:cond delay="0"/>
                                  </p:stCondLst>
                                  <p:childTnLst>
                                    <p:set>
                                      <p:cBhvr>
                                        <p:cTn id="17" dur="1" fill="hold">
                                          <p:stCondLst>
                                            <p:cond delay="0"/>
                                          </p:stCondLst>
                                        </p:cTn>
                                        <p:tgtEl>
                                          <p:spTgt spid="12"/>
                                        </p:tgtEl>
                                        <p:attrNameLst>
                                          <p:attrName>style.visibility</p:attrName>
                                        </p:attrNameLst>
                                      </p:cBhvr>
                                      <p:to>
                                        <p:strVal val="visible"/>
                                      </p:to>
                                    </p:set>
                                    <p:animEffect transition="in" filter="blinds(horizontal)">
                                      <p:cBhvr>
                                        <p:cTn id="18" dur="500"/>
                                        <p:tgtEl>
                                          <p:spTgt spid="12"/>
                                        </p:tgtEl>
                                      </p:cBhvr>
                                    </p:animEffect>
                                  </p:childTnLst>
                                </p:cTn>
                              </p:par>
                              <p:par>
                                <p:cTn id="19" presetID="3" presetClass="entr" presetSubtype="10" fill="hold" grpId="0" nodeType="withEffect">
                                  <p:stCondLst>
                                    <p:cond delay="0"/>
                                  </p:stCondLst>
                                  <p:childTnLst>
                                    <p:set>
                                      <p:cBhvr>
                                        <p:cTn id="20" dur="1" fill="hold">
                                          <p:stCondLst>
                                            <p:cond delay="0"/>
                                          </p:stCondLst>
                                        </p:cTn>
                                        <p:tgtEl>
                                          <p:spTgt spid="9"/>
                                        </p:tgtEl>
                                        <p:attrNameLst>
                                          <p:attrName>style.visibility</p:attrName>
                                        </p:attrNameLst>
                                      </p:cBhvr>
                                      <p:to>
                                        <p:strVal val="visible"/>
                                      </p:to>
                                    </p:set>
                                    <p:animEffect transition="in" filter="blinds(horizontal)">
                                      <p:cBhvr>
                                        <p:cTn id="21" dur="500"/>
                                        <p:tgtEl>
                                          <p:spTgt spid="9"/>
                                        </p:tgtEl>
                                      </p:cBhvr>
                                    </p:animEffect>
                                  </p:childTnLst>
                                </p:cTn>
                              </p:par>
                            </p:childTnLst>
                          </p:cTn>
                        </p:par>
                      </p:childTnLst>
                    </p:cTn>
                  </p:par>
                  <p:par>
                    <p:cTn id="22" fill="hold">
                      <p:stCondLst>
                        <p:cond delay="indefinite"/>
                      </p:stCondLst>
                      <p:childTnLst>
                        <p:par>
                          <p:cTn id="23" fill="hold">
                            <p:stCondLst>
                              <p:cond delay="0"/>
                            </p:stCondLst>
                            <p:childTnLst>
                              <p:par>
                                <p:cTn id="24" presetID="3" presetClass="entr" presetSubtype="10" fill="hold" grpId="0" nodeType="clickEffect">
                                  <p:stCondLst>
                                    <p:cond delay="0"/>
                                  </p:stCondLst>
                                  <p:childTnLst>
                                    <p:set>
                                      <p:cBhvr>
                                        <p:cTn id="25" dur="1" fill="hold">
                                          <p:stCondLst>
                                            <p:cond delay="0"/>
                                          </p:stCondLst>
                                        </p:cTn>
                                        <p:tgtEl>
                                          <p:spTgt spid="13"/>
                                        </p:tgtEl>
                                        <p:attrNameLst>
                                          <p:attrName>style.visibility</p:attrName>
                                        </p:attrNameLst>
                                      </p:cBhvr>
                                      <p:to>
                                        <p:strVal val="visible"/>
                                      </p:to>
                                    </p:set>
                                    <p:animEffect transition="in" filter="blinds(horizontal)">
                                      <p:cBhvr>
                                        <p:cTn id="26" dur="500"/>
                                        <p:tgtEl>
                                          <p:spTgt spid="13"/>
                                        </p:tgtEl>
                                      </p:cBhvr>
                                    </p:animEffect>
                                  </p:childTnLst>
                                </p:cTn>
                              </p:par>
                              <p:par>
                                <p:cTn id="27" presetID="3" presetClass="entr" presetSubtype="10" fill="hold" grpId="0" nodeType="withEffect">
                                  <p:stCondLst>
                                    <p:cond delay="0"/>
                                  </p:stCondLst>
                                  <p:childTnLst>
                                    <p:set>
                                      <p:cBhvr>
                                        <p:cTn id="28" dur="1" fill="hold">
                                          <p:stCondLst>
                                            <p:cond delay="0"/>
                                          </p:stCondLst>
                                        </p:cTn>
                                        <p:tgtEl>
                                          <p:spTgt spid="10"/>
                                        </p:tgtEl>
                                        <p:attrNameLst>
                                          <p:attrName>style.visibility</p:attrName>
                                        </p:attrNameLst>
                                      </p:cBhvr>
                                      <p:to>
                                        <p:strVal val="visible"/>
                                      </p:to>
                                    </p:set>
                                    <p:animEffect transition="in" filter="blinds(horizontal)">
                                      <p:cBhvr>
                                        <p:cTn id="29" dur="500"/>
                                        <p:tgtEl>
                                          <p:spTgt spid="10"/>
                                        </p:tgtEl>
                                      </p:cBhvr>
                                    </p:animEffect>
                                  </p:childTnLst>
                                </p:cTn>
                              </p:par>
                            </p:childTnLst>
                          </p:cTn>
                        </p:par>
                      </p:childTnLst>
                    </p:cTn>
                  </p:par>
                  <p:par>
                    <p:cTn id="30" fill="hold">
                      <p:stCondLst>
                        <p:cond delay="indefinite"/>
                      </p:stCondLst>
                      <p:childTnLst>
                        <p:par>
                          <p:cTn id="31" fill="hold">
                            <p:stCondLst>
                              <p:cond delay="0"/>
                            </p:stCondLst>
                            <p:childTnLst>
                              <p:par>
                                <p:cTn id="32" presetID="3" presetClass="entr" presetSubtype="10" fill="hold" grpId="0" nodeType="clickEffect">
                                  <p:stCondLst>
                                    <p:cond delay="0"/>
                                  </p:stCondLst>
                                  <p:childTnLst>
                                    <p:set>
                                      <p:cBhvr>
                                        <p:cTn id="33" dur="1" fill="hold">
                                          <p:stCondLst>
                                            <p:cond delay="0"/>
                                          </p:stCondLst>
                                        </p:cTn>
                                        <p:tgtEl>
                                          <p:spTgt spid="14"/>
                                        </p:tgtEl>
                                        <p:attrNameLst>
                                          <p:attrName>style.visibility</p:attrName>
                                        </p:attrNameLst>
                                      </p:cBhvr>
                                      <p:to>
                                        <p:strVal val="visible"/>
                                      </p:to>
                                    </p:set>
                                    <p:animEffect transition="in" filter="blinds(horizontal)">
                                      <p:cBhvr>
                                        <p:cTn id="34" dur="500"/>
                                        <p:tgtEl>
                                          <p:spTgt spid="14"/>
                                        </p:tgtEl>
                                      </p:cBhvr>
                                    </p:animEffect>
                                  </p:childTnLst>
                                </p:cTn>
                              </p:par>
                              <p:par>
                                <p:cTn id="35" presetID="3" presetClass="entr" presetSubtype="10" fill="hold" grpId="0" nodeType="withEffect">
                                  <p:stCondLst>
                                    <p:cond delay="0"/>
                                  </p:stCondLst>
                                  <p:childTnLst>
                                    <p:set>
                                      <p:cBhvr>
                                        <p:cTn id="36" dur="1" fill="hold">
                                          <p:stCondLst>
                                            <p:cond delay="0"/>
                                          </p:stCondLst>
                                        </p:cTn>
                                        <p:tgtEl>
                                          <p:spTgt spid="11"/>
                                        </p:tgtEl>
                                        <p:attrNameLst>
                                          <p:attrName>style.visibility</p:attrName>
                                        </p:attrNameLst>
                                      </p:cBhvr>
                                      <p:to>
                                        <p:strVal val="visible"/>
                                      </p:to>
                                    </p:set>
                                    <p:animEffect transition="in" filter="blinds(horizontal)">
                                      <p:cBhvr>
                                        <p:cTn id="3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7" grpId="0" bldLvl="0" animBg="1"/>
      <p:bldP spid="8" grpId="0" bldLvl="0" animBg="1"/>
      <p:bldP spid="9" grpId="0" bldLvl="0" animBg="1"/>
      <p:bldP spid="10" grpId="0" bldLvl="0" animBg="1"/>
      <p:bldP spid="11" grpId="0" bldLvl="0" animBg="1"/>
      <p:bldP spid="12" grpId="0" animBg="1"/>
      <p:bldP spid="13" grpId="0" animBg="1"/>
      <p:bldP spid="14"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13314" name="Picture 2" descr="img014"/>
          <p:cNvPicPr>
            <a:picLocks noChangeAspect="1" noChangeArrowheads="1"/>
          </p:cNvPicPr>
          <p:nvPr/>
        </p:nvPicPr>
        <p:blipFill>
          <a:blip r:embed="rId1" cstate="print">
            <a:extLst>
              <a:ext uri="{28A0092B-C50C-407E-A947-70E740481C1C}">
                <a14:useLocalDpi xmlns:a14="http://schemas.microsoft.com/office/drawing/2010/main" val="0"/>
              </a:ext>
            </a:extLst>
          </a:blip>
          <a:srcRect l="2746" t="4017" r="4616" b="4869"/>
          <a:stretch>
            <a:fillRect/>
          </a:stretch>
        </p:blipFill>
        <p:spPr bwMode="auto">
          <a:xfrm>
            <a:off x="-142240" y="0"/>
            <a:ext cx="10944860" cy="94126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8852" name="Rectangle 4"/>
          <p:cNvSpPr>
            <a:spLocks noChangeArrowheads="1"/>
          </p:cNvSpPr>
          <p:nvPr/>
        </p:nvSpPr>
        <p:spPr bwMode="auto">
          <a:xfrm>
            <a:off x="11850688" y="336550"/>
            <a:ext cx="3241675" cy="775335"/>
          </a:xfrm>
          <a:prstGeom prst="rect">
            <a:avLst/>
          </a:prstGeom>
          <a:solidFill>
            <a:schemeClr val="bg2">
              <a:lumMod val="75000"/>
            </a:schemeClr>
          </a:solidFill>
          <a:ln w="9525">
            <a:solidFill>
              <a:srgbClr val="FF0000"/>
            </a:solidFill>
            <a:miter lim="800000"/>
          </a:ln>
          <a:effectLst/>
        </p:spPr>
        <p:txBody>
          <a:bodyPr wrap="none" lIns="160678" tIns="80339" rIns="160678" bIns="80339">
            <a:spAutoFit/>
          </a:bodyPr>
          <a:lstStyle/>
          <a:p>
            <a:pPr eaLnBrk="0" hangingPunct="0">
              <a:defRPr/>
            </a:pPr>
            <a:r>
              <a:rPr lang="vi-VN" altLang="en-US" sz="4000" b="1">
                <a:solidFill>
                  <a:srgbClr val="FF0000"/>
                </a:solidFill>
                <a:latin typeface="Times New Roman" panose="02020603050405020304" pitchFamily="18" charset="0"/>
                <a:cs typeface="Times New Roman" panose="02020603050405020304" pitchFamily="18" charset="0"/>
              </a:rPr>
              <a:t>Cấp 7: Gió to</a:t>
            </a:r>
            <a:endParaRPr lang="vi-VN" altLang="en-US" sz="4000" b="1">
              <a:solidFill>
                <a:srgbClr val="FF0000"/>
              </a:solidFill>
              <a:latin typeface="Times New Roman" panose="02020603050405020304" pitchFamily="18" charset="0"/>
              <a:cs typeface="Times New Roman" panose="02020603050405020304" pitchFamily="18" charset="0"/>
            </a:endParaRPr>
          </a:p>
        </p:txBody>
      </p:sp>
      <p:sp>
        <p:nvSpPr>
          <p:cNvPr id="78853" name="Rectangle 5"/>
          <p:cNvSpPr>
            <a:spLocks noChangeArrowheads="1"/>
          </p:cNvSpPr>
          <p:nvPr/>
        </p:nvSpPr>
        <p:spPr bwMode="auto">
          <a:xfrm>
            <a:off x="13352463" y="1743075"/>
            <a:ext cx="4168775" cy="1267460"/>
          </a:xfrm>
          <a:prstGeom prst="rect">
            <a:avLst/>
          </a:prstGeom>
          <a:solidFill>
            <a:schemeClr val="tx2">
              <a:lumMod val="90000"/>
            </a:schemeClr>
          </a:solidFill>
          <a:ln>
            <a:noFill/>
          </a:ln>
          <a:effectLst/>
        </p:spPr>
        <p:txBody>
          <a:bodyPr lIns="160678" tIns="80339" rIns="160678" bIns="80339">
            <a:spAutoFit/>
          </a:bodyPr>
          <a:lstStyle/>
          <a:p>
            <a:pPr eaLnBrk="0" hangingPunct="0">
              <a:defRPr/>
            </a:pPr>
            <a:r>
              <a:rPr lang="vi-VN" altLang="en-US" sz="3600" b="1">
                <a:solidFill>
                  <a:srgbClr val="0000FF"/>
                </a:solidFill>
                <a:latin typeface="Times New Roman" panose="02020603050405020304" pitchFamily="18" charset="0"/>
                <a:cs typeface="Times New Roman" panose="02020603050405020304" pitchFamily="18" charset="0"/>
              </a:rPr>
              <a:t>Trời có thể tối và có bão</a:t>
            </a:r>
            <a:endParaRPr lang="vi-VN" altLang="en-US" sz="3600" b="1">
              <a:solidFill>
                <a:srgbClr val="0000FF"/>
              </a:solidFill>
              <a:latin typeface="Times New Roman" panose="02020603050405020304" pitchFamily="18" charset="0"/>
              <a:cs typeface="Times New Roman" panose="02020603050405020304" pitchFamily="18" charset="0"/>
            </a:endParaRPr>
          </a:p>
        </p:txBody>
      </p:sp>
      <p:sp>
        <p:nvSpPr>
          <p:cNvPr id="78854" name="Rectangle 6"/>
          <p:cNvSpPr>
            <a:spLocks noChangeArrowheads="1"/>
          </p:cNvSpPr>
          <p:nvPr/>
        </p:nvSpPr>
        <p:spPr bwMode="auto">
          <a:xfrm>
            <a:off x="13352463" y="4019550"/>
            <a:ext cx="4168775" cy="713740"/>
          </a:xfrm>
          <a:prstGeom prst="rect">
            <a:avLst/>
          </a:prstGeom>
          <a:solidFill>
            <a:schemeClr val="tx2">
              <a:lumMod val="90000"/>
            </a:schemeClr>
          </a:solidFill>
          <a:ln>
            <a:noFill/>
          </a:ln>
          <a:effectLst/>
        </p:spPr>
        <p:txBody>
          <a:bodyPr lIns="160678" tIns="80339" rIns="160678" bIns="80339">
            <a:spAutoFit/>
          </a:bodyPr>
          <a:lstStyle/>
          <a:p>
            <a:pPr eaLnBrk="0" hangingPunct="0">
              <a:defRPr/>
            </a:pPr>
            <a:r>
              <a:rPr lang="vi-VN" altLang="en-US" sz="3600" b="1">
                <a:solidFill>
                  <a:srgbClr val="0000FF"/>
                </a:solidFill>
                <a:latin typeface="Times New Roman" panose="02020603050405020304" pitchFamily="18" charset="0"/>
                <a:cs typeface="Times New Roman" panose="02020603050405020304" pitchFamily="18" charset="0"/>
              </a:rPr>
              <a:t>Cây lớn đu dưa</a:t>
            </a:r>
            <a:endParaRPr lang="vi-VN" altLang="en-US" sz="3600" b="1">
              <a:solidFill>
                <a:srgbClr val="0000FF"/>
              </a:solidFill>
              <a:latin typeface="Times New Roman" panose="02020603050405020304" pitchFamily="18" charset="0"/>
              <a:cs typeface="Times New Roman" panose="02020603050405020304" pitchFamily="18" charset="0"/>
            </a:endParaRPr>
          </a:p>
        </p:txBody>
      </p:sp>
      <p:sp>
        <p:nvSpPr>
          <p:cNvPr id="78855" name="Rectangle 7"/>
          <p:cNvSpPr>
            <a:spLocks noChangeArrowheads="1"/>
          </p:cNvSpPr>
          <p:nvPr/>
        </p:nvSpPr>
        <p:spPr bwMode="auto">
          <a:xfrm>
            <a:off x="13352463" y="5516563"/>
            <a:ext cx="4168775" cy="2375535"/>
          </a:xfrm>
          <a:prstGeom prst="rect">
            <a:avLst/>
          </a:prstGeom>
          <a:solidFill>
            <a:schemeClr val="tx2">
              <a:lumMod val="90000"/>
            </a:schemeClr>
          </a:solidFill>
          <a:ln>
            <a:noFill/>
          </a:ln>
          <a:effectLst/>
        </p:spPr>
        <p:txBody>
          <a:bodyPr lIns="160678" tIns="80339" rIns="160678" bIns="80339">
            <a:spAutoFit/>
          </a:bodyPr>
          <a:lstStyle/>
          <a:p>
            <a:pPr eaLnBrk="0" hangingPunct="0">
              <a:defRPr/>
            </a:pPr>
            <a:r>
              <a:rPr lang="vi-VN" altLang="en-US" sz="3600" b="1">
                <a:solidFill>
                  <a:srgbClr val="0000FF"/>
                </a:solidFill>
                <a:latin typeface="Times New Roman" panose="02020603050405020304" pitchFamily="18" charset="0"/>
                <a:cs typeface="Times New Roman" panose="02020603050405020304" pitchFamily="18" charset="0"/>
              </a:rPr>
              <a:t>Người đi bộ ngoài trời rất khó khăn vì phải chống lại sức gió</a:t>
            </a:r>
            <a:endParaRPr lang="vi-VN" altLang="en-US" sz="3600" b="1">
              <a:solidFill>
                <a:srgbClr val="0000FF"/>
              </a:solidFill>
              <a:latin typeface="Times New Roman" panose="02020603050405020304" pitchFamily="18" charset="0"/>
              <a:cs typeface="Times New Roman" panose="02020603050405020304" pitchFamily="18" charset="0"/>
            </a:endParaRPr>
          </a:p>
        </p:txBody>
      </p:sp>
      <p:sp>
        <p:nvSpPr>
          <p:cNvPr id="78859" name="Line 11"/>
          <p:cNvSpPr>
            <a:spLocks noChangeShapeType="1"/>
          </p:cNvSpPr>
          <p:nvPr/>
        </p:nvSpPr>
        <p:spPr bwMode="auto">
          <a:xfrm>
            <a:off x="12187238" y="1236663"/>
            <a:ext cx="1165225" cy="5732462"/>
          </a:xfrm>
          <a:prstGeom prst="line">
            <a:avLst/>
          </a:prstGeom>
          <a:noFill/>
          <a:ln w="38100">
            <a:solidFill>
              <a:srgbClr val="008000"/>
            </a:solidFill>
            <a:rou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160678" tIns="80339" rIns="160678" bIns="80339"/>
          <a:lstStyle/>
          <a:p>
            <a:endParaRPr lang="en-US"/>
          </a:p>
        </p:txBody>
      </p:sp>
      <p:sp>
        <p:nvSpPr>
          <p:cNvPr id="78860" name="Line 12"/>
          <p:cNvSpPr>
            <a:spLocks noChangeShapeType="1"/>
          </p:cNvSpPr>
          <p:nvPr/>
        </p:nvSpPr>
        <p:spPr bwMode="auto">
          <a:xfrm>
            <a:off x="12152313" y="1236663"/>
            <a:ext cx="963612" cy="1265237"/>
          </a:xfrm>
          <a:prstGeom prst="line">
            <a:avLst/>
          </a:prstGeom>
          <a:noFill/>
          <a:ln w="57150">
            <a:solidFill>
              <a:srgbClr val="008000"/>
            </a:solidFill>
            <a:rou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160678" tIns="80339" rIns="160678" bIns="80339"/>
          <a:lstStyle/>
          <a:p>
            <a:endParaRPr lang="en-US"/>
          </a:p>
        </p:txBody>
      </p:sp>
      <p:sp>
        <p:nvSpPr>
          <p:cNvPr id="78861" name="Line 13"/>
          <p:cNvSpPr>
            <a:spLocks noChangeShapeType="1"/>
          </p:cNvSpPr>
          <p:nvPr/>
        </p:nvSpPr>
        <p:spPr bwMode="auto">
          <a:xfrm>
            <a:off x="12187238" y="1247775"/>
            <a:ext cx="1192212" cy="3024188"/>
          </a:xfrm>
          <a:prstGeom prst="line">
            <a:avLst/>
          </a:prstGeom>
          <a:noFill/>
          <a:ln w="57150">
            <a:solidFill>
              <a:srgbClr val="008000"/>
            </a:solidFill>
            <a:rou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160678" tIns="80339" rIns="160678" bIns="80339"/>
          <a:lstStyle/>
          <a:p>
            <a:endParaRPr lang="en-US"/>
          </a:p>
        </p:txBody>
      </p:sp>
      <p:sp>
        <p:nvSpPr>
          <p:cNvPr id="13" name="Text Box 3"/>
          <p:cNvSpPr txBox="1">
            <a:spLocks noChangeArrowheads="1"/>
          </p:cNvSpPr>
          <p:nvPr/>
        </p:nvSpPr>
        <p:spPr bwMode="auto">
          <a:xfrm>
            <a:off x="0" y="9325293"/>
            <a:ext cx="10807700" cy="775335"/>
          </a:xfrm>
          <a:prstGeom prst="rect">
            <a:avLst/>
          </a:prstGeom>
          <a:solidFill>
            <a:schemeClr val="bg2">
              <a:lumMod val="90000"/>
            </a:schemeClr>
          </a:solidFill>
          <a:ln>
            <a:noFill/>
          </a:ln>
        </p:spPr>
        <p:txBody>
          <a:bodyPr lIns="160678" tIns="80339" rIns="160678" bIns="80339">
            <a:spAutoFit/>
          </a:bodyPr>
          <a:lstStyle>
            <a:lvl1pPr eaLnBrk="0" hangingPunct="0">
              <a:defRPr sz="3200">
                <a:solidFill>
                  <a:schemeClr val="tx1"/>
                </a:solidFill>
                <a:latin typeface="VNI-Times" pitchFamily="2" charset="0"/>
              </a:defRPr>
            </a:lvl1pPr>
            <a:lvl2pPr marL="742950" indent="-285750" eaLnBrk="0" hangingPunct="0">
              <a:defRPr sz="3200">
                <a:solidFill>
                  <a:schemeClr val="tx1"/>
                </a:solidFill>
                <a:latin typeface="VNI-Times" pitchFamily="2" charset="0"/>
              </a:defRPr>
            </a:lvl2pPr>
            <a:lvl3pPr marL="1143000" indent="-228600" eaLnBrk="0" hangingPunct="0">
              <a:defRPr sz="3200">
                <a:solidFill>
                  <a:schemeClr val="tx1"/>
                </a:solidFill>
                <a:latin typeface="VNI-Times" pitchFamily="2" charset="0"/>
              </a:defRPr>
            </a:lvl3pPr>
            <a:lvl4pPr marL="1600200" indent="-228600" eaLnBrk="0" hangingPunct="0">
              <a:defRPr sz="3200">
                <a:solidFill>
                  <a:schemeClr val="tx1"/>
                </a:solidFill>
                <a:latin typeface="VNI-Times" pitchFamily="2" charset="0"/>
              </a:defRPr>
            </a:lvl4pPr>
            <a:lvl5pPr marL="2057400" indent="-228600" eaLnBrk="0" hangingPunct="0">
              <a:defRPr sz="3200">
                <a:solidFill>
                  <a:schemeClr val="tx1"/>
                </a:solidFill>
                <a:latin typeface="VNI-Times" pitchFamily="2" charset="0"/>
              </a:defRPr>
            </a:lvl5pPr>
            <a:lvl6pPr marL="2514600" indent="-228600" algn="ctr" eaLnBrk="0" fontAlgn="base" hangingPunct="0">
              <a:spcBef>
                <a:spcPct val="0"/>
              </a:spcBef>
              <a:spcAft>
                <a:spcPct val="0"/>
              </a:spcAft>
              <a:defRPr sz="3200">
                <a:solidFill>
                  <a:schemeClr val="tx1"/>
                </a:solidFill>
                <a:latin typeface="VNI-Times" pitchFamily="2" charset="0"/>
              </a:defRPr>
            </a:lvl6pPr>
            <a:lvl7pPr marL="2971800" indent="-228600" algn="ctr" eaLnBrk="0" fontAlgn="base" hangingPunct="0">
              <a:spcBef>
                <a:spcPct val="0"/>
              </a:spcBef>
              <a:spcAft>
                <a:spcPct val="0"/>
              </a:spcAft>
              <a:defRPr sz="3200">
                <a:solidFill>
                  <a:schemeClr val="tx1"/>
                </a:solidFill>
                <a:latin typeface="VNI-Times" pitchFamily="2" charset="0"/>
              </a:defRPr>
            </a:lvl7pPr>
            <a:lvl8pPr marL="3429000" indent="-228600" algn="ctr" eaLnBrk="0" fontAlgn="base" hangingPunct="0">
              <a:spcBef>
                <a:spcPct val="0"/>
              </a:spcBef>
              <a:spcAft>
                <a:spcPct val="0"/>
              </a:spcAft>
              <a:defRPr sz="3200">
                <a:solidFill>
                  <a:schemeClr val="tx1"/>
                </a:solidFill>
                <a:latin typeface="VNI-Times" pitchFamily="2" charset="0"/>
              </a:defRPr>
            </a:lvl8pPr>
            <a:lvl9pPr marL="3886200" indent="-228600" algn="ctr" eaLnBrk="0" fontAlgn="base" hangingPunct="0">
              <a:spcBef>
                <a:spcPct val="0"/>
              </a:spcBef>
              <a:spcAft>
                <a:spcPct val="0"/>
              </a:spcAft>
              <a:defRPr sz="3200">
                <a:solidFill>
                  <a:schemeClr val="tx1"/>
                </a:solidFill>
                <a:latin typeface="VNI-Times" pitchFamily="2" charset="0"/>
              </a:defRPr>
            </a:lvl9pPr>
          </a:lstStyle>
          <a:p>
            <a:pPr algn="ctr" eaLnBrk="1" hangingPunct="1">
              <a:spcBef>
                <a:spcPct val="50000"/>
              </a:spcBef>
              <a:defRPr/>
            </a:pPr>
            <a:r>
              <a:rPr lang="vi-VN" altLang="en-US" sz="4000" b="1">
                <a:solidFill>
                  <a:srgbClr val="FF0000"/>
                </a:solidFill>
                <a:latin typeface="Times New Roman" panose="02020603050405020304" pitchFamily="18" charset="0"/>
                <a:cs typeface="Times New Roman" panose="02020603050405020304" pitchFamily="18" charset="0"/>
              </a:rPr>
              <a:t>Cấp 7: Gió to</a:t>
            </a:r>
            <a:endParaRPr lang="vi-VN" altLang="en-US" sz="4000" b="1">
              <a:solidFill>
                <a:srgbClr val="FF0000"/>
              </a:solidFill>
              <a:latin typeface="Times New Roman" panose="02020603050405020304" pitchFamily="18" charset="0"/>
              <a:cs typeface="Times New Roman" panose="02020603050405020304" pitchFamily="18" charset="0"/>
            </a:endParaRPr>
          </a:p>
        </p:txBody>
      </p:sp>
    </p:spTree>
  </p:cSld>
  <p:clrMapOvr>
    <a:masterClrMapping/>
  </p:clrMapOvr>
  <p:transition>
    <p:cover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2" presetClass="entr" presetSubtype="0"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Scale>
                                      <p:cBhvr>
                                        <p:cTn id="7" dur="1000" decel="50000" fill="hold">
                                          <p:stCondLst>
                                            <p:cond delay="0"/>
                                          </p:stCondLst>
                                        </p:cTn>
                                        <p:tgtEl>
                                          <p:spTgt spid="13"/>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 dur="1000" decel="50000" fill="hold">
                                          <p:stCondLst>
                                            <p:cond delay="0"/>
                                          </p:stCondLst>
                                        </p:cTn>
                                        <p:tgtEl>
                                          <p:spTgt spid="13"/>
                                        </p:tgtEl>
                                        <p:attrNameLst>
                                          <p:attrName>ppt_x</p:attrName>
                                          <p:attrName>ppt_y</p:attrName>
                                        </p:attrNameLst>
                                      </p:cBhvr>
                                    </p:animMotion>
                                    <p:animEffect transition="in" filter="fade">
                                      <p:cBhvr>
                                        <p:cTn id="9" dur="1000"/>
                                        <p:tgtEl>
                                          <p:spTgt spid="13"/>
                                        </p:tgtEl>
                                      </p:cBhvr>
                                    </p:animEffect>
                                  </p:childTnLst>
                                  <p:subTnLst>
                                    <p:audio>
                                      <p:cMediaNode>
                                        <p:cTn display="0" masterRel="sameClick">
                                          <p:stCondLst>
                                            <p:cond evt="begin" delay="0">
                                              <p:tn val="5"/>
                                            </p:cond>
                                          </p:stCondLst>
                                          <p:endCondLst>
                                            <p:cond evt="onStopAudio" delay="0">
                                              <p:tgtEl>
                                                <p:sldTgt/>
                                              </p:tgtEl>
                                            </p:cond>
                                          </p:endCondLst>
                                        </p:cTn>
                                        <p:tgtEl>
                                          <p:sndTgt r:embed="rId2" name="cashreg.wav"/>
                                        </p:tgtEl>
                                      </p:cMediaNode>
                                    </p:audio>
                                  </p:subTnLst>
                                </p:cTn>
                              </p:par>
                              <p:par>
                                <p:cTn id="10" presetID="3" presetClass="entr" presetSubtype="10" fill="hold" grpId="0" nodeType="withEffect">
                                  <p:stCondLst>
                                    <p:cond delay="0"/>
                                  </p:stCondLst>
                                  <p:childTnLst>
                                    <p:set>
                                      <p:cBhvr>
                                        <p:cTn id="11" dur="1" fill="hold">
                                          <p:stCondLst>
                                            <p:cond delay="0"/>
                                          </p:stCondLst>
                                        </p:cTn>
                                        <p:tgtEl>
                                          <p:spTgt spid="78852"/>
                                        </p:tgtEl>
                                        <p:attrNameLst>
                                          <p:attrName>style.visibility</p:attrName>
                                        </p:attrNameLst>
                                      </p:cBhvr>
                                      <p:to>
                                        <p:strVal val="visible"/>
                                      </p:to>
                                    </p:set>
                                    <p:animEffect transition="in" filter="blinds(horizontal)">
                                      <p:cBhvr>
                                        <p:cTn id="12" dur="500"/>
                                        <p:tgtEl>
                                          <p:spTgt spid="78852"/>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78860"/>
                                        </p:tgtEl>
                                        <p:attrNameLst>
                                          <p:attrName>style.visibility</p:attrName>
                                        </p:attrNameLst>
                                      </p:cBhvr>
                                      <p:to>
                                        <p:strVal val="visible"/>
                                      </p:to>
                                    </p:set>
                                    <p:animEffect transition="in" filter="blinds(horizontal)">
                                      <p:cBhvr>
                                        <p:cTn id="17" dur="500"/>
                                        <p:tgtEl>
                                          <p:spTgt spid="78860"/>
                                        </p:tgtEl>
                                      </p:cBhvr>
                                    </p:animEffect>
                                  </p:childTnLst>
                                </p:cTn>
                              </p:par>
                              <p:par>
                                <p:cTn id="18" presetID="3" presetClass="entr" presetSubtype="10" fill="hold" grpId="0" nodeType="withEffect">
                                  <p:stCondLst>
                                    <p:cond delay="0"/>
                                  </p:stCondLst>
                                  <p:childTnLst>
                                    <p:set>
                                      <p:cBhvr>
                                        <p:cTn id="19" dur="1" fill="hold">
                                          <p:stCondLst>
                                            <p:cond delay="0"/>
                                          </p:stCondLst>
                                        </p:cTn>
                                        <p:tgtEl>
                                          <p:spTgt spid="78853"/>
                                        </p:tgtEl>
                                        <p:attrNameLst>
                                          <p:attrName>style.visibility</p:attrName>
                                        </p:attrNameLst>
                                      </p:cBhvr>
                                      <p:to>
                                        <p:strVal val="visible"/>
                                      </p:to>
                                    </p:set>
                                    <p:animEffect transition="in" filter="blinds(horizontal)">
                                      <p:cBhvr>
                                        <p:cTn id="20" dur="500"/>
                                        <p:tgtEl>
                                          <p:spTgt spid="78853"/>
                                        </p:tgtEl>
                                      </p:cBhvr>
                                    </p:animEffect>
                                  </p:childTnLst>
                                </p:cTn>
                              </p:par>
                            </p:childTnLst>
                          </p:cTn>
                        </p:par>
                      </p:childTnLst>
                    </p:cTn>
                  </p:par>
                  <p:par>
                    <p:cTn id="21" fill="hold">
                      <p:stCondLst>
                        <p:cond delay="indefinite"/>
                      </p:stCondLst>
                      <p:childTnLst>
                        <p:par>
                          <p:cTn id="22" fill="hold">
                            <p:stCondLst>
                              <p:cond delay="0"/>
                            </p:stCondLst>
                            <p:childTnLst>
                              <p:par>
                                <p:cTn id="23" presetID="3" presetClass="entr" presetSubtype="10" fill="hold" grpId="0" nodeType="clickEffect">
                                  <p:stCondLst>
                                    <p:cond delay="0"/>
                                  </p:stCondLst>
                                  <p:childTnLst>
                                    <p:set>
                                      <p:cBhvr>
                                        <p:cTn id="24" dur="1" fill="hold">
                                          <p:stCondLst>
                                            <p:cond delay="0"/>
                                          </p:stCondLst>
                                        </p:cTn>
                                        <p:tgtEl>
                                          <p:spTgt spid="78861"/>
                                        </p:tgtEl>
                                        <p:attrNameLst>
                                          <p:attrName>style.visibility</p:attrName>
                                        </p:attrNameLst>
                                      </p:cBhvr>
                                      <p:to>
                                        <p:strVal val="visible"/>
                                      </p:to>
                                    </p:set>
                                    <p:animEffect transition="in" filter="blinds(horizontal)">
                                      <p:cBhvr>
                                        <p:cTn id="25" dur="500"/>
                                        <p:tgtEl>
                                          <p:spTgt spid="78861"/>
                                        </p:tgtEl>
                                      </p:cBhvr>
                                    </p:animEffect>
                                  </p:childTnLst>
                                </p:cTn>
                              </p:par>
                              <p:par>
                                <p:cTn id="26" presetID="3" presetClass="entr" presetSubtype="10" fill="hold" grpId="0" nodeType="withEffect">
                                  <p:stCondLst>
                                    <p:cond delay="0"/>
                                  </p:stCondLst>
                                  <p:childTnLst>
                                    <p:set>
                                      <p:cBhvr>
                                        <p:cTn id="27" dur="1" fill="hold">
                                          <p:stCondLst>
                                            <p:cond delay="0"/>
                                          </p:stCondLst>
                                        </p:cTn>
                                        <p:tgtEl>
                                          <p:spTgt spid="78854"/>
                                        </p:tgtEl>
                                        <p:attrNameLst>
                                          <p:attrName>style.visibility</p:attrName>
                                        </p:attrNameLst>
                                      </p:cBhvr>
                                      <p:to>
                                        <p:strVal val="visible"/>
                                      </p:to>
                                    </p:set>
                                    <p:animEffect transition="in" filter="blinds(horizontal)">
                                      <p:cBhvr>
                                        <p:cTn id="28" dur="500"/>
                                        <p:tgtEl>
                                          <p:spTgt spid="78854"/>
                                        </p:tgtEl>
                                      </p:cBhvr>
                                    </p:animEffect>
                                  </p:childTnLst>
                                </p:cTn>
                              </p:par>
                            </p:childTnLst>
                          </p:cTn>
                        </p:par>
                      </p:childTnLst>
                    </p:cTn>
                  </p:par>
                  <p:par>
                    <p:cTn id="29" fill="hold">
                      <p:stCondLst>
                        <p:cond delay="indefinite"/>
                      </p:stCondLst>
                      <p:childTnLst>
                        <p:par>
                          <p:cTn id="30" fill="hold">
                            <p:stCondLst>
                              <p:cond delay="0"/>
                            </p:stCondLst>
                            <p:childTnLst>
                              <p:par>
                                <p:cTn id="31" presetID="8" presetClass="entr" presetSubtype="16" fill="hold" grpId="0" nodeType="clickEffect">
                                  <p:stCondLst>
                                    <p:cond delay="0"/>
                                  </p:stCondLst>
                                  <p:childTnLst>
                                    <p:set>
                                      <p:cBhvr>
                                        <p:cTn id="32" dur="1" fill="hold">
                                          <p:stCondLst>
                                            <p:cond delay="0"/>
                                          </p:stCondLst>
                                        </p:cTn>
                                        <p:tgtEl>
                                          <p:spTgt spid="78859"/>
                                        </p:tgtEl>
                                        <p:attrNameLst>
                                          <p:attrName>style.visibility</p:attrName>
                                        </p:attrNameLst>
                                      </p:cBhvr>
                                      <p:to>
                                        <p:strVal val="visible"/>
                                      </p:to>
                                    </p:set>
                                    <p:animEffect transition="in" filter="diamond(in)">
                                      <p:cBhvr>
                                        <p:cTn id="33" dur="500"/>
                                        <p:tgtEl>
                                          <p:spTgt spid="78859"/>
                                        </p:tgtEl>
                                      </p:cBhvr>
                                    </p:animEffect>
                                  </p:childTnLst>
                                </p:cTn>
                              </p:par>
                              <p:par>
                                <p:cTn id="34" presetID="8" presetClass="entr" presetSubtype="16" fill="hold" grpId="0" nodeType="withEffect">
                                  <p:stCondLst>
                                    <p:cond delay="0"/>
                                  </p:stCondLst>
                                  <p:childTnLst>
                                    <p:set>
                                      <p:cBhvr>
                                        <p:cTn id="35" dur="1" fill="hold">
                                          <p:stCondLst>
                                            <p:cond delay="0"/>
                                          </p:stCondLst>
                                        </p:cTn>
                                        <p:tgtEl>
                                          <p:spTgt spid="78855"/>
                                        </p:tgtEl>
                                        <p:attrNameLst>
                                          <p:attrName>style.visibility</p:attrName>
                                        </p:attrNameLst>
                                      </p:cBhvr>
                                      <p:to>
                                        <p:strVal val="visible"/>
                                      </p:to>
                                    </p:set>
                                    <p:animEffect transition="in" filter="diamond(in)">
                                      <p:cBhvr>
                                        <p:cTn id="36" dur="500"/>
                                        <p:tgtEl>
                                          <p:spTgt spid="788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8852" grpId="0" bldLvl="0" animBg="1"/>
      <p:bldP spid="78853" grpId="0" bldLvl="0" animBg="1"/>
      <p:bldP spid="78854" grpId="0" bldLvl="0" animBg="1"/>
      <p:bldP spid="78855" grpId="0" bldLvl="0" animBg="1"/>
      <p:bldP spid="78859" grpId="0" animBg="1"/>
      <p:bldP spid="78860" grpId="0" animBg="1"/>
      <p:bldP spid="78861" grpId="0" animBg="1"/>
      <p:bldP spid="13" grpId="0" bldLvl="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13315" name="Picture 3" descr="img015"/>
          <p:cNvPicPr>
            <a:picLocks noChangeAspect="1" noChangeArrowheads="1"/>
          </p:cNvPicPr>
          <p:nvPr/>
        </p:nvPicPr>
        <p:blipFill>
          <a:blip r:embed="rId1" cstate="print">
            <a:extLst>
              <a:ext uri="{28A0092B-C50C-407E-A947-70E740481C1C}">
                <a14:useLocalDpi xmlns:a14="http://schemas.microsoft.com/office/drawing/2010/main" val="0"/>
              </a:ext>
            </a:extLst>
          </a:blip>
          <a:srcRect l="2210" t="7793" r="6079" b="4997"/>
          <a:stretch>
            <a:fillRect/>
          </a:stretch>
        </p:blipFill>
        <p:spPr bwMode="auto">
          <a:xfrm>
            <a:off x="-66040" y="0"/>
            <a:ext cx="10266680" cy="92690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Rectangle 4"/>
          <p:cNvSpPr>
            <a:spLocks noChangeArrowheads="1"/>
          </p:cNvSpPr>
          <p:nvPr/>
        </p:nvSpPr>
        <p:spPr bwMode="auto">
          <a:xfrm>
            <a:off x="11244263" y="66675"/>
            <a:ext cx="4464050" cy="898525"/>
          </a:xfrm>
          <a:prstGeom prst="rect">
            <a:avLst/>
          </a:prstGeom>
          <a:solidFill>
            <a:schemeClr val="bg2">
              <a:lumMod val="75000"/>
            </a:schemeClr>
          </a:solidFill>
          <a:ln w="9525">
            <a:solidFill>
              <a:srgbClr val="FF0000"/>
            </a:solidFill>
            <a:miter lim="800000"/>
          </a:ln>
          <a:effectLst/>
        </p:spPr>
        <p:txBody>
          <a:bodyPr lIns="160678" tIns="80339" rIns="160678" bIns="80339">
            <a:spAutoFit/>
          </a:bodyPr>
          <a:lstStyle/>
          <a:p>
            <a:pPr eaLnBrk="0" hangingPunct="0">
              <a:defRPr/>
            </a:pPr>
            <a:r>
              <a:rPr lang="vi-VN" altLang="en-US" sz="4800" b="1">
                <a:solidFill>
                  <a:srgbClr val="0000FF"/>
                </a:solidFill>
                <a:latin typeface="Times New Roman" panose="02020603050405020304" pitchFamily="18" charset="0"/>
                <a:cs typeface="Times New Roman" panose="02020603050405020304" pitchFamily="18" charset="0"/>
              </a:rPr>
              <a:t>Cấp 9: Gió dữ</a:t>
            </a:r>
            <a:endParaRPr lang="vi-VN" altLang="en-US" sz="4800" b="1">
              <a:solidFill>
                <a:srgbClr val="FF3300"/>
              </a:solidFill>
              <a:latin typeface="Times New Roman" panose="02020603050405020304" pitchFamily="18" charset="0"/>
              <a:cs typeface="Times New Roman" panose="02020603050405020304" pitchFamily="18" charset="0"/>
            </a:endParaRPr>
          </a:p>
        </p:txBody>
      </p:sp>
      <p:sp>
        <p:nvSpPr>
          <p:cNvPr id="11" name="Rectangle 5"/>
          <p:cNvSpPr>
            <a:spLocks noChangeArrowheads="1"/>
          </p:cNvSpPr>
          <p:nvPr/>
        </p:nvSpPr>
        <p:spPr bwMode="auto">
          <a:xfrm>
            <a:off x="13352463" y="1743075"/>
            <a:ext cx="4168775" cy="2191385"/>
          </a:xfrm>
          <a:prstGeom prst="rect">
            <a:avLst/>
          </a:prstGeom>
          <a:solidFill>
            <a:schemeClr val="accent3">
              <a:lumMod val="75000"/>
            </a:schemeClr>
          </a:solidFill>
          <a:ln>
            <a:noFill/>
          </a:ln>
          <a:effectLst/>
        </p:spPr>
        <p:txBody>
          <a:bodyPr lIns="160678" tIns="80339" rIns="160678" bIns="80339">
            <a:spAutoFit/>
          </a:bodyPr>
          <a:lstStyle/>
          <a:p>
            <a:pPr eaLnBrk="0" hangingPunct="0">
              <a:defRPr/>
            </a:pPr>
            <a:r>
              <a:rPr lang="vi-VN" altLang="en-US" sz="4400" b="1">
                <a:solidFill>
                  <a:srgbClr val="0000FF"/>
                </a:solidFill>
                <a:latin typeface="Times New Roman" panose="02020603050405020304" pitchFamily="18" charset="0"/>
                <a:cs typeface="Times New Roman" panose="02020603050405020304" pitchFamily="18" charset="0"/>
              </a:rPr>
              <a:t>Bầu trời đầy những đám mây đen</a:t>
            </a:r>
            <a:endParaRPr lang="vi-VN" altLang="en-US" sz="4400" b="1">
              <a:solidFill>
                <a:srgbClr val="0000FF"/>
              </a:solidFill>
              <a:latin typeface="Times New Roman" panose="02020603050405020304" pitchFamily="18" charset="0"/>
              <a:cs typeface="Times New Roman" panose="02020603050405020304" pitchFamily="18" charset="0"/>
            </a:endParaRPr>
          </a:p>
        </p:txBody>
      </p:sp>
      <p:sp>
        <p:nvSpPr>
          <p:cNvPr id="12" name="Rectangle 6"/>
          <p:cNvSpPr>
            <a:spLocks noChangeArrowheads="1"/>
          </p:cNvSpPr>
          <p:nvPr/>
        </p:nvSpPr>
        <p:spPr bwMode="auto">
          <a:xfrm>
            <a:off x="13323888" y="4438650"/>
            <a:ext cx="4168775" cy="1513840"/>
          </a:xfrm>
          <a:prstGeom prst="rect">
            <a:avLst/>
          </a:prstGeom>
          <a:solidFill>
            <a:schemeClr val="accent3">
              <a:lumMod val="75000"/>
            </a:schemeClr>
          </a:solidFill>
          <a:ln>
            <a:noFill/>
          </a:ln>
          <a:effectLst/>
        </p:spPr>
        <p:txBody>
          <a:bodyPr lIns="160678" tIns="80339" rIns="160678" bIns="80339">
            <a:spAutoFit/>
          </a:bodyPr>
          <a:lstStyle/>
          <a:p>
            <a:pPr eaLnBrk="0" hangingPunct="0">
              <a:defRPr/>
            </a:pPr>
            <a:r>
              <a:rPr lang="vi-VN" altLang="en-US" sz="4400" b="1">
                <a:solidFill>
                  <a:srgbClr val="0000FF"/>
                </a:solidFill>
                <a:latin typeface="Times New Roman" panose="02020603050405020304" pitchFamily="18" charset="0"/>
                <a:cs typeface="Times New Roman" panose="02020603050405020304" pitchFamily="18" charset="0"/>
              </a:rPr>
              <a:t>Cây lớn gãy cành</a:t>
            </a:r>
            <a:endParaRPr lang="vi-VN" altLang="en-US" sz="4400" b="1">
              <a:solidFill>
                <a:srgbClr val="0000FF"/>
              </a:solidFill>
              <a:latin typeface="Times New Roman" panose="02020603050405020304" pitchFamily="18" charset="0"/>
              <a:cs typeface="Times New Roman" panose="02020603050405020304" pitchFamily="18" charset="0"/>
            </a:endParaRPr>
          </a:p>
        </p:txBody>
      </p:sp>
      <p:sp>
        <p:nvSpPr>
          <p:cNvPr id="13" name="Rectangle 7"/>
          <p:cNvSpPr>
            <a:spLocks noChangeArrowheads="1"/>
          </p:cNvSpPr>
          <p:nvPr/>
        </p:nvSpPr>
        <p:spPr bwMode="auto">
          <a:xfrm>
            <a:off x="13476288" y="7023100"/>
            <a:ext cx="4168775" cy="1513840"/>
          </a:xfrm>
          <a:prstGeom prst="rect">
            <a:avLst/>
          </a:prstGeom>
          <a:solidFill>
            <a:schemeClr val="accent3">
              <a:lumMod val="75000"/>
            </a:schemeClr>
          </a:solidFill>
          <a:ln>
            <a:noFill/>
          </a:ln>
          <a:effectLst/>
        </p:spPr>
        <p:txBody>
          <a:bodyPr lIns="160678" tIns="80339" rIns="160678" bIns="80339">
            <a:spAutoFit/>
          </a:bodyPr>
          <a:lstStyle/>
          <a:p>
            <a:pPr algn="ctr">
              <a:defRPr/>
            </a:pPr>
            <a:r>
              <a:rPr lang="vi-VN" altLang="en-US" sz="4400" b="1">
                <a:solidFill>
                  <a:srgbClr val="0000FF"/>
                </a:solidFill>
                <a:latin typeface="Times New Roman" panose="02020603050405020304" pitchFamily="18" charset="0"/>
                <a:cs typeface="Times New Roman" panose="02020603050405020304" pitchFamily="18" charset="0"/>
              </a:rPr>
              <a:t>Nhà có thể bị tốc mái</a:t>
            </a:r>
            <a:endParaRPr lang="vi-VN" altLang="en-US" sz="4400" b="1">
              <a:solidFill>
                <a:srgbClr val="0000FF"/>
              </a:solidFill>
              <a:latin typeface="Times New Roman" panose="02020603050405020304" pitchFamily="18" charset="0"/>
              <a:cs typeface="Times New Roman" panose="02020603050405020304" pitchFamily="18" charset="0"/>
            </a:endParaRPr>
          </a:p>
        </p:txBody>
      </p:sp>
      <p:sp>
        <p:nvSpPr>
          <p:cNvPr id="14" name="Line 11"/>
          <p:cNvSpPr>
            <a:spLocks noChangeShapeType="1"/>
          </p:cNvSpPr>
          <p:nvPr/>
        </p:nvSpPr>
        <p:spPr bwMode="auto">
          <a:xfrm>
            <a:off x="12249150" y="1692275"/>
            <a:ext cx="1163638" cy="5732463"/>
          </a:xfrm>
          <a:prstGeom prst="line">
            <a:avLst/>
          </a:prstGeom>
          <a:noFill/>
          <a:ln w="38100">
            <a:solidFill>
              <a:srgbClr val="008000"/>
            </a:solidFill>
            <a:rou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160678" tIns="80339" rIns="160678" bIns="80339"/>
          <a:lstStyle/>
          <a:p>
            <a:endParaRPr lang="en-US"/>
          </a:p>
        </p:txBody>
      </p:sp>
      <p:sp>
        <p:nvSpPr>
          <p:cNvPr id="15" name="Line 12"/>
          <p:cNvSpPr>
            <a:spLocks noChangeShapeType="1"/>
          </p:cNvSpPr>
          <p:nvPr/>
        </p:nvSpPr>
        <p:spPr bwMode="auto">
          <a:xfrm>
            <a:off x="12250738" y="1639888"/>
            <a:ext cx="965200" cy="1265237"/>
          </a:xfrm>
          <a:prstGeom prst="line">
            <a:avLst/>
          </a:prstGeom>
          <a:noFill/>
          <a:ln w="57150">
            <a:solidFill>
              <a:srgbClr val="008000"/>
            </a:solidFill>
            <a:rou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160678" tIns="80339" rIns="160678" bIns="80339"/>
          <a:lstStyle/>
          <a:p>
            <a:endParaRPr lang="en-US"/>
          </a:p>
        </p:txBody>
      </p:sp>
      <p:sp>
        <p:nvSpPr>
          <p:cNvPr id="16" name="Line 13"/>
          <p:cNvSpPr>
            <a:spLocks noChangeShapeType="1"/>
          </p:cNvSpPr>
          <p:nvPr/>
        </p:nvSpPr>
        <p:spPr bwMode="auto">
          <a:xfrm>
            <a:off x="12288838" y="1749425"/>
            <a:ext cx="1123950" cy="3309938"/>
          </a:xfrm>
          <a:prstGeom prst="line">
            <a:avLst/>
          </a:prstGeom>
          <a:noFill/>
          <a:ln w="57150">
            <a:solidFill>
              <a:srgbClr val="008000"/>
            </a:solidFill>
            <a:rou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160678" tIns="80339" rIns="160678" bIns="80339"/>
          <a:lstStyle/>
          <a:p>
            <a:endParaRPr lang="en-US"/>
          </a:p>
        </p:txBody>
      </p:sp>
      <p:sp>
        <p:nvSpPr>
          <p:cNvPr id="17" name="Text Box 3"/>
          <p:cNvSpPr txBox="1">
            <a:spLocks noChangeArrowheads="1"/>
          </p:cNvSpPr>
          <p:nvPr/>
        </p:nvSpPr>
        <p:spPr bwMode="auto">
          <a:xfrm>
            <a:off x="0" y="9217978"/>
            <a:ext cx="10201275" cy="898525"/>
          </a:xfrm>
          <a:prstGeom prst="rect">
            <a:avLst/>
          </a:prstGeom>
          <a:solidFill>
            <a:schemeClr val="bg2">
              <a:lumMod val="90000"/>
            </a:schemeClr>
          </a:solidFill>
          <a:ln>
            <a:noFill/>
          </a:ln>
        </p:spPr>
        <p:txBody>
          <a:bodyPr lIns="160678" tIns="80339" rIns="160678" bIns="80339">
            <a:spAutoFit/>
          </a:bodyPr>
          <a:lstStyle>
            <a:lvl1pPr eaLnBrk="0" hangingPunct="0">
              <a:defRPr sz="3200">
                <a:solidFill>
                  <a:schemeClr val="tx1"/>
                </a:solidFill>
                <a:latin typeface="VNI-Times" pitchFamily="2" charset="0"/>
              </a:defRPr>
            </a:lvl1pPr>
            <a:lvl2pPr marL="742950" indent="-285750" eaLnBrk="0" hangingPunct="0">
              <a:defRPr sz="3200">
                <a:solidFill>
                  <a:schemeClr val="tx1"/>
                </a:solidFill>
                <a:latin typeface="VNI-Times" pitchFamily="2" charset="0"/>
              </a:defRPr>
            </a:lvl2pPr>
            <a:lvl3pPr marL="1143000" indent="-228600" eaLnBrk="0" hangingPunct="0">
              <a:defRPr sz="3200">
                <a:solidFill>
                  <a:schemeClr val="tx1"/>
                </a:solidFill>
                <a:latin typeface="VNI-Times" pitchFamily="2" charset="0"/>
              </a:defRPr>
            </a:lvl3pPr>
            <a:lvl4pPr marL="1600200" indent="-228600" eaLnBrk="0" hangingPunct="0">
              <a:defRPr sz="3200">
                <a:solidFill>
                  <a:schemeClr val="tx1"/>
                </a:solidFill>
                <a:latin typeface="VNI-Times" pitchFamily="2" charset="0"/>
              </a:defRPr>
            </a:lvl4pPr>
            <a:lvl5pPr marL="2057400" indent="-228600" eaLnBrk="0" hangingPunct="0">
              <a:defRPr sz="3200">
                <a:solidFill>
                  <a:schemeClr val="tx1"/>
                </a:solidFill>
                <a:latin typeface="VNI-Times" pitchFamily="2" charset="0"/>
              </a:defRPr>
            </a:lvl5pPr>
            <a:lvl6pPr marL="2514600" indent="-228600" algn="ctr" eaLnBrk="0" fontAlgn="base" hangingPunct="0">
              <a:spcBef>
                <a:spcPct val="0"/>
              </a:spcBef>
              <a:spcAft>
                <a:spcPct val="0"/>
              </a:spcAft>
              <a:defRPr sz="3200">
                <a:solidFill>
                  <a:schemeClr val="tx1"/>
                </a:solidFill>
                <a:latin typeface="VNI-Times" pitchFamily="2" charset="0"/>
              </a:defRPr>
            </a:lvl6pPr>
            <a:lvl7pPr marL="2971800" indent="-228600" algn="ctr" eaLnBrk="0" fontAlgn="base" hangingPunct="0">
              <a:spcBef>
                <a:spcPct val="0"/>
              </a:spcBef>
              <a:spcAft>
                <a:spcPct val="0"/>
              </a:spcAft>
              <a:defRPr sz="3200">
                <a:solidFill>
                  <a:schemeClr val="tx1"/>
                </a:solidFill>
                <a:latin typeface="VNI-Times" pitchFamily="2" charset="0"/>
              </a:defRPr>
            </a:lvl7pPr>
            <a:lvl8pPr marL="3429000" indent="-228600" algn="ctr" eaLnBrk="0" fontAlgn="base" hangingPunct="0">
              <a:spcBef>
                <a:spcPct val="0"/>
              </a:spcBef>
              <a:spcAft>
                <a:spcPct val="0"/>
              </a:spcAft>
              <a:defRPr sz="3200">
                <a:solidFill>
                  <a:schemeClr val="tx1"/>
                </a:solidFill>
                <a:latin typeface="VNI-Times" pitchFamily="2" charset="0"/>
              </a:defRPr>
            </a:lvl8pPr>
            <a:lvl9pPr marL="3886200" indent="-228600" algn="ctr" eaLnBrk="0" fontAlgn="base" hangingPunct="0">
              <a:spcBef>
                <a:spcPct val="0"/>
              </a:spcBef>
              <a:spcAft>
                <a:spcPct val="0"/>
              </a:spcAft>
              <a:defRPr sz="3200">
                <a:solidFill>
                  <a:schemeClr val="tx1"/>
                </a:solidFill>
                <a:latin typeface="VNI-Times" pitchFamily="2" charset="0"/>
              </a:defRPr>
            </a:lvl9pPr>
          </a:lstStyle>
          <a:p>
            <a:pPr algn="ctr" eaLnBrk="1" hangingPunct="1">
              <a:spcBef>
                <a:spcPct val="50000"/>
              </a:spcBef>
              <a:defRPr/>
            </a:pPr>
            <a:r>
              <a:rPr lang="vi-VN" altLang="en-US" sz="4800" b="1">
                <a:solidFill>
                  <a:srgbClr val="FF0000"/>
                </a:solidFill>
                <a:latin typeface="Times New Roman" panose="02020603050405020304" pitchFamily="18" charset="0"/>
                <a:cs typeface="Times New Roman" panose="02020603050405020304" pitchFamily="18" charset="0"/>
              </a:rPr>
              <a:t>Cấp 9: Gió dữ</a:t>
            </a:r>
            <a:endParaRPr lang="vi-VN" altLang="en-US" sz="4800" b="1">
              <a:solidFill>
                <a:srgbClr val="FF0000"/>
              </a:solidFill>
              <a:latin typeface="Times New Roman" panose="02020603050405020304" pitchFamily="18" charset="0"/>
              <a:cs typeface="Times New Roman" panose="02020603050405020304" pitchFamily="18" charset="0"/>
            </a:endParaRPr>
          </a:p>
        </p:txBody>
      </p:sp>
    </p:spTree>
  </p:cSld>
  <p:clrMapOvr>
    <a:masterClrMapping/>
  </p:clrMapOvr>
  <p:transition>
    <p:cover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withEffect">
                                  <p:stCondLst>
                                    <p:cond delay="0"/>
                                  </p:stCondLst>
                                  <p:childTnLst>
                                    <p:set>
                                      <p:cBhvr>
                                        <p:cTn id="6" dur="1" fill="hold">
                                          <p:stCondLst>
                                            <p:cond delay="0"/>
                                          </p:stCondLst>
                                        </p:cTn>
                                        <p:tgtEl>
                                          <p:spTgt spid="13315"/>
                                        </p:tgtEl>
                                        <p:attrNameLst>
                                          <p:attrName>style.visibility</p:attrName>
                                        </p:attrNameLst>
                                      </p:cBhvr>
                                      <p:to>
                                        <p:strVal val="visible"/>
                                      </p:to>
                                    </p:set>
                                    <p:animEffect transition="in" filter="wipe(down)">
                                      <p:cBhvr>
                                        <p:cTn id="7" dur="500"/>
                                        <p:tgtEl>
                                          <p:spTgt spid="13315"/>
                                        </p:tgtEl>
                                      </p:cBhvr>
                                    </p:animEffect>
                                  </p:childTnLst>
                                </p:cTn>
                              </p:par>
                            </p:childTnLst>
                          </p:cTn>
                        </p:par>
                        <p:par>
                          <p:cTn id="8" fill="hold">
                            <p:stCondLst>
                              <p:cond delay="500"/>
                            </p:stCondLst>
                            <p:childTnLst>
                              <p:par>
                                <p:cTn id="9" presetID="52" presetClass="entr" presetSubtype="0"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Scale>
                                      <p:cBhvr>
                                        <p:cTn id="11" dur="1000" decel="50000" fill="hold">
                                          <p:stCondLst>
                                            <p:cond delay="0"/>
                                          </p:stCondLst>
                                        </p:cTn>
                                        <p:tgtEl>
                                          <p:spTgt spid="17"/>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2" dur="1000" decel="50000" fill="hold">
                                          <p:stCondLst>
                                            <p:cond delay="0"/>
                                          </p:stCondLst>
                                        </p:cTn>
                                        <p:tgtEl>
                                          <p:spTgt spid="17"/>
                                        </p:tgtEl>
                                        <p:attrNameLst>
                                          <p:attrName>ppt_x</p:attrName>
                                          <p:attrName>ppt_y</p:attrName>
                                        </p:attrNameLst>
                                      </p:cBhvr>
                                    </p:animMotion>
                                    <p:animEffect transition="in" filter="fade">
                                      <p:cBhvr>
                                        <p:cTn id="13" dur="1000"/>
                                        <p:tgtEl>
                                          <p:spTgt spid="17"/>
                                        </p:tgtEl>
                                      </p:cBhvr>
                                    </p:animEffect>
                                  </p:childTnLst>
                                  <p:subTnLst>
                                    <p:audio>
                                      <p:cMediaNode>
                                        <p:cTn display="0" masterRel="sameClick">
                                          <p:stCondLst>
                                            <p:cond evt="begin" delay="0">
                                              <p:tn val="9"/>
                                            </p:cond>
                                          </p:stCondLst>
                                          <p:endCondLst>
                                            <p:cond evt="onStopAudio" delay="0">
                                              <p:tgtEl>
                                                <p:sldTgt/>
                                              </p:tgtEl>
                                            </p:cond>
                                          </p:endCondLst>
                                        </p:cTn>
                                        <p:tgtEl>
                                          <p:sndTgt r:embed="rId2" name="cashreg.wav"/>
                                        </p:tgtEl>
                                      </p:cMediaNode>
                                    </p:audio>
                                  </p:subTnLst>
                                </p:cTn>
                              </p:par>
                              <p:par>
                                <p:cTn id="14" presetID="3" presetClass="entr" presetSubtype="10" fill="hold" grpId="0" nodeType="withEffect">
                                  <p:stCondLst>
                                    <p:cond delay="0"/>
                                  </p:stCondLst>
                                  <p:childTnLst>
                                    <p:set>
                                      <p:cBhvr>
                                        <p:cTn id="15" dur="1" fill="hold">
                                          <p:stCondLst>
                                            <p:cond delay="0"/>
                                          </p:stCondLst>
                                        </p:cTn>
                                        <p:tgtEl>
                                          <p:spTgt spid="10"/>
                                        </p:tgtEl>
                                        <p:attrNameLst>
                                          <p:attrName>style.visibility</p:attrName>
                                        </p:attrNameLst>
                                      </p:cBhvr>
                                      <p:to>
                                        <p:strVal val="visible"/>
                                      </p:to>
                                    </p:set>
                                    <p:animEffect transition="in" filter="blinds(horizontal)">
                                      <p:cBhvr>
                                        <p:cTn id="16" dur="500"/>
                                        <p:tgtEl>
                                          <p:spTgt spid="10"/>
                                        </p:tgtEl>
                                      </p:cBhvr>
                                    </p:animEffect>
                                  </p:childTnLst>
                                </p:cTn>
                              </p:par>
                            </p:childTnLst>
                          </p:cTn>
                        </p:par>
                      </p:childTnLst>
                    </p:cTn>
                  </p:par>
                  <p:par>
                    <p:cTn id="17" fill="hold">
                      <p:stCondLst>
                        <p:cond delay="indefinite"/>
                      </p:stCondLst>
                      <p:childTnLst>
                        <p:par>
                          <p:cTn id="18" fill="hold">
                            <p:stCondLst>
                              <p:cond delay="0"/>
                            </p:stCondLst>
                            <p:childTnLst>
                              <p:par>
                                <p:cTn id="19" presetID="3" presetClass="entr" presetSubtype="10" fill="hold" grpId="0" nodeType="click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blinds(horizontal)">
                                      <p:cBhvr>
                                        <p:cTn id="21" dur="500"/>
                                        <p:tgtEl>
                                          <p:spTgt spid="15"/>
                                        </p:tgtEl>
                                      </p:cBhvr>
                                    </p:animEffect>
                                  </p:childTnLst>
                                </p:cTn>
                              </p:par>
                              <p:par>
                                <p:cTn id="22" presetID="3" presetClass="entr" presetSubtype="10" fill="hold" grpId="0" nodeType="with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blinds(horizontal)">
                                      <p:cBhvr>
                                        <p:cTn id="24" dur="500"/>
                                        <p:tgtEl>
                                          <p:spTgt spid="11"/>
                                        </p:tgtEl>
                                      </p:cBhvr>
                                    </p:animEffect>
                                  </p:childTnLst>
                                </p:cTn>
                              </p:par>
                            </p:childTnLst>
                          </p:cTn>
                        </p:par>
                      </p:childTnLst>
                    </p:cTn>
                  </p:par>
                  <p:par>
                    <p:cTn id="25" fill="hold">
                      <p:stCondLst>
                        <p:cond delay="indefinite"/>
                      </p:stCondLst>
                      <p:childTnLst>
                        <p:par>
                          <p:cTn id="26" fill="hold">
                            <p:stCondLst>
                              <p:cond delay="0"/>
                            </p:stCondLst>
                            <p:childTnLst>
                              <p:par>
                                <p:cTn id="27" presetID="3" presetClass="entr" presetSubtype="10" fill="hold" grpId="0" nodeType="clickEffect">
                                  <p:stCondLst>
                                    <p:cond delay="0"/>
                                  </p:stCondLst>
                                  <p:childTnLst>
                                    <p:set>
                                      <p:cBhvr>
                                        <p:cTn id="28" dur="1" fill="hold">
                                          <p:stCondLst>
                                            <p:cond delay="0"/>
                                          </p:stCondLst>
                                        </p:cTn>
                                        <p:tgtEl>
                                          <p:spTgt spid="16"/>
                                        </p:tgtEl>
                                        <p:attrNameLst>
                                          <p:attrName>style.visibility</p:attrName>
                                        </p:attrNameLst>
                                      </p:cBhvr>
                                      <p:to>
                                        <p:strVal val="visible"/>
                                      </p:to>
                                    </p:set>
                                    <p:animEffect transition="in" filter="blinds(horizontal)">
                                      <p:cBhvr>
                                        <p:cTn id="29" dur="500"/>
                                        <p:tgtEl>
                                          <p:spTgt spid="16"/>
                                        </p:tgtEl>
                                      </p:cBhvr>
                                    </p:animEffect>
                                  </p:childTnLst>
                                </p:cTn>
                              </p:par>
                              <p:par>
                                <p:cTn id="30" presetID="3" presetClass="entr" presetSubtype="10" fill="hold" grpId="0" nodeType="withEffect">
                                  <p:stCondLst>
                                    <p:cond delay="0"/>
                                  </p:stCondLst>
                                  <p:childTnLst>
                                    <p:set>
                                      <p:cBhvr>
                                        <p:cTn id="31" dur="1" fill="hold">
                                          <p:stCondLst>
                                            <p:cond delay="0"/>
                                          </p:stCondLst>
                                        </p:cTn>
                                        <p:tgtEl>
                                          <p:spTgt spid="12"/>
                                        </p:tgtEl>
                                        <p:attrNameLst>
                                          <p:attrName>style.visibility</p:attrName>
                                        </p:attrNameLst>
                                      </p:cBhvr>
                                      <p:to>
                                        <p:strVal val="visible"/>
                                      </p:to>
                                    </p:set>
                                    <p:animEffect transition="in" filter="blinds(horizontal)">
                                      <p:cBhvr>
                                        <p:cTn id="32" dur="500"/>
                                        <p:tgtEl>
                                          <p:spTgt spid="12"/>
                                        </p:tgtEl>
                                      </p:cBhvr>
                                    </p:animEffect>
                                  </p:childTnLst>
                                </p:cTn>
                              </p:par>
                            </p:childTnLst>
                          </p:cTn>
                        </p:par>
                      </p:childTnLst>
                    </p:cTn>
                  </p:par>
                  <p:par>
                    <p:cTn id="33" fill="hold">
                      <p:stCondLst>
                        <p:cond delay="indefinite"/>
                      </p:stCondLst>
                      <p:childTnLst>
                        <p:par>
                          <p:cTn id="34" fill="hold">
                            <p:stCondLst>
                              <p:cond delay="0"/>
                            </p:stCondLst>
                            <p:childTnLst>
                              <p:par>
                                <p:cTn id="35" presetID="8" presetClass="entr" presetSubtype="16" fill="hold" grpId="0" nodeType="clickEffect">
                                  <p:stCondLst>
                                    <p:cond delay="0"/>
                                  </p:stCondLst>
                                  <p:childTnLst>
                                    <p:set>
                                      <p:cBhvr>
                                        <p:cTn id="36" dur="1" fill="hold">
                                          <p:stCondLst>
                                            <p:cond delay="0"/>
                                          </p:stCondLst>
                                        </p:cTn>
                                        <p:tgtEl>
                                          <p:spTgt spid="14"/>
                                        </p:tgtEl>
                                        <p:attrNameLst>
                                          <p:attrName>style.visibility</p:attrName>
                                        </p:attrNameLst>
                                      </p:cBhvr>
                                      <p:to>
                                        <p:strVal val="visible"/>
                                      </p:to>
                                    </p:set>
                                    <p:animEffect transition="in" filter="diamond(in)">
                                      <p:cBhvr>
                                        <p:cTn id="37" dur="500"/>
                                        <p:tgtEl>
                                          <p:spTgt spid="14"/>
                                        </p:tgtEl>
                                      </p:cBhvr>
                                    </p:animEffect>
                                  </p:childTnLst>
                                </p:cTn>
                              </p:par>
                              <p:par>
                                <p:cTn id="38" presetID="8" presetClass="entr" presetSubtype="16" fill="hold" grpId="0" nodeType="withEffect">
                                  <p:stCondLst>
                                    <p:cond delay="0"/>
                                  </p:stCondLst>
                                  <p:childTnLst>
                                    <p:set>
                                      <p:cBhvr>
                                        <p:cTn id="39" dur="1" fill="hold">
                                          <p:stCondLst>
                                            <p:cond delay="0"/>
                                          </p:stCondLst>
                                        </p:cTn>
                                        <p:tgtEl>
                                          <p:spTgt spid="13"/>
                                        </p:tgtEl>
                                        <p:attrNameLst>
                                          <p:attrName>style.visibility</p:attrName>
                                        </p:attrNameLst>
                                      </p:cBhvr>
                                      <p:to>
                                        <p:strVal val="visible"/>
                                      </p:to>
                                    </p:set>
                                    <p:animEffect transition="in" filter="diamond(in)">
                                      <p:cBhvr>
                                        <p:cTn id="40"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bldLvl="0" animBg="1"/>
      <p:bldP spid="11" grpId="0" bldLvl="0" animBg="1"/>
      <p:bldP spid="12" grpId="0" bldLvl="0" animBg="1"/>
      <p:bldP spid="13" grpId="0" bldLvl="0" animBg="1"/>
      <p:bldP spid="14" grpId="0" animBg="1"/>
      <p:bldP spid="15" grpId="0" animBg="1"/>
      <p:bldP spid="16" grpId="0" animBg="1"/>
      <p:bldP spid="17" grpId="0" bldLvl="0" animBg="1"/>
    </p:bldLst>
  </p:timing>
</p:sld>
</file>

<file path=ppt/tags/tag1.xml><?xml version="1.0" encoding="utf-8"?>
<p:tagLst xmlns:p="http://schemas.openxmlformats.org/presentationml/2006/main">
  <p:tag name="TIMING" val="|1.8"/>
</p:tagLst>
</file>

<file path=ppt/tags/tag2.xml><?xml version="1.0" encoding="utf-8"?>
<p:tagLst xmlns:p="http://schemas.openxmlformats.org/presentationml/2006/main">
  <p:tag name="TIMING" val="|1.8"/>
</p:tagLst>
</file>

<file path=ppt/tags/tag3.xml><?xml version="1.0" encoding="utf-8"?>
<p:tagLst xmlns:p="http://schemas.openxmlformats.org/presentationml/2006/main">
  <p:tag name="TIMING" val="|1.8"/>
</p:tagLst>
</file>

<file path=ppt/tags/tag4.xml><?xml version="1.0" encoding="utf-8"?>
<p:tagLst xmlns:p="http://schemas.openxmlformats.org/presentationml/2006/main">
  <p:tag name="ISPRING_RESOURCE_PATHS_HASH_PRESENTER" val="498a96d221d9b91be83b7b0b25d5b1e1a37ec80"/>
</p:tagLst>
</file>

<file path=ppt/theme/theme1.xml><?xml version="1.0" encoding="utf-8"?>
<a:theme xmlns:a="http://schemas.openxmlformats.org/drawingml/2006/main" name="BAI 38 GIO NHẸ, GIÓ MẠNH CÁCH PHỒNG CHỐNG BÃO">
  <a:themeElements>
    <a:clrScheme name="Custom 3">
      <a:dk1>
        <a:sysClr val="windowText" lastClr="000000"/>
      </a:dk1>
      <a:lt1>
        <a:sysClr val="window" lastClr="FFFFFF"/>
      </a:lt1>
      <a:dk2>
        <a:srgbClr val="DEE4CA"/>
      </a:dk2>
      <a:lt2>
        <a:srgbClr val="FEFAC9"/>
      </a:lt2>
      <a:accent1>
        <a:srgbClr val="C9D2BD"/>
      </a:accent1>
      <a:accent2>
        <a:srgbClr val="FAF1D4"/>
      </a:accent2>
      <a:accent3>
        <a:srgbClr val="F5E4A9"/>
      </a:accent3>
      <a:accent4>
        <a:srgbClr val="D092A7"/>
      </a:accent4>
      <a:accent5>
        <a:srgbClr val="9C85C0"/>
      </a:accent5>
      <a:accent6>
        <a:srgbClr val="809EC2"/>
      </a:accent6>
      <a:hlink>
        <a:srgbClr val="D1BCE1"/>
      </a:hlink>
      <a:folHlink>
        <a:srgbClr val="E5E1E1"/>
      </a:folHlink>
    </a:clrScheme>
    <a:fontScheme name="Winter">
      <a:maj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ajorFont>
      <a:min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Winter">
      <a:fillStyleLst>
        <a:solidFill>
          <a:schemeClr val="phClr"/>
        </a:solidFill>
        <a:gradFill rotWithShape="1">
          <a:gsLst>
            <a:gs pos="0">
              <a:schemeClr val="phClr">
                <a:tint val="70000"/>
                <a:lumMod val="110000"/>
              </a:schemeClr>
            </a:gs>
            <a:gs pos="100000">
              <a:schemeClr val="phClr">
                <a:tint val="90000"/>
              </a:schemeClr>
            </a:gs>
          </a:gsLst>
          <a:lin ang="5400000" scaled="1"/>
        </a:gradFill>
        <a:gradFill rotWithShape="1">
          <a:gsLst>
            <a:gs pos="0">
              <a:schemeClr val="phClr">
                <a:tint val="98000"/>
                <a:satMod val="120000"/>
                <a:lumMod val="110000"/>
              </a:schemeClr>
            </a:gs>
            <a:gs pos="100000">
              <a:schemeClr val="phClr">
                <a:shade val="90000"/>
                <a:lumMod val="90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88900" dist="38100" dir="5400000" algn="ctr" rotWithShape="0">
              <a:srgbClr val="000000">
                <a:alpha val="65000"/>
              </a:srgbClr>
            </a:outerShdw>
          </a:effectLst>
          <a:scene3d>
            <a:camera prst="orthographicFront">
              <a:rot lat="0" lon="0" rev="0"/>
            </a:camera>
            <a:lightRig rig="threePt" dir="tl">
              <a:rot lat="0" lon="0" rev="5400000"/>
            </a:lightRig>
          </a:scene3d>
          <a:sp3d>
            <a:bevelT w="25400" h="38100"/>
          </a:sp3d>
        </a:effectStyle>
      </a:effectStyleLst>
      <a:bgFillStyleLst>
        <a:solidFill>
          <a:schemeClr val="phClr"/>
        </a:solidFill>
        <a:gradFill rotWithShape="1">
          <a:gsLst>
            <a:gs pos="0">
              <a:schemeClr val="phClr">
                <a:tint val="100000"/>
                <a:shade val="90000"/>
                <a:hueMod val="100000"/>
                <a:satMod val="130000"/>
                <a:lumMod val="90000"/>
              </a:schemeClr>
            </a:gs>
            <a:gs pos="92000">
              <a:schemeClr val="phClr">
                <a:tint val="96000"/>
                <a:shade val="100000"/>
                <a:hueMod val="96000"/>
                <a:satMod val="140000"/>
                <a:lumMod val="128000"/>
              </a:schemeClr>
            </a:gs>
          </a:gsLst>
          <a:lin ang="5400000" scaled="1"/>
        </a:gradFill>
        <a:gradFill rotWithShape="1">
          <a:gsLst>
            <a:gs pos="0">
              <a:schemeClr val="phClr">
                <a:tint val="96000"/>
                <a:shade val="100000"/>
                <a:hueMod val="96000"/>
                <a:satMod val="140000"/>
                <a:lumMod val="128000"/>
              </a:schemeClr>
            </a:gs>
            <a:gs pos="83000">
              <a:schemeClr val="phClr">
                <a:shade val="85000"/>
                <a:hueMod val="100000"/>
                <a:satMod val="130000"/>
                <a:lumMod val="92000"/>
              </a:schemeClr>
            </a:gs>
          </a:gsLst>
          <a:path path="circle">
            <a:fillToRect l="50000" t="50000" r="100000" b="10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BAI 38 GIO NHẸ, GIÓ MẠNH CÁCH PHỒNG CHỐNG BÃO</Template>
  <TotalTime>0</TotalTime>
  <Words>3141</Words>
  <Application>WPS Presentation</Application>
  <PresentationFormat>Custom</PresentationFormat>
  <Paragraphs>223</Paragraphs>
  <Slides>32</Slides>
  <Notes>2</Notes>
  <HiddenSlides>0</HiddenSlides>
  <MMClips>7</MMClips>
  <ScaleCrop>false</ScaleCrop>
  <HeadingPairs>
    <vt:vector size="6" baseType="variant">
      <vt:variant>
        <vt:lpstr>已用的字体</vt:lpstr>
      </vt:variant>
      <vt:variant>
        <vt:i4>19</vt:i4>
      </vt:variant>
      <vt:variant>
        <vt:lpstr>主题</vt:lpstr>
      </vt:variant>
      <vt:variant>
        <vt:i4>1</vt:i4>
      </vt:variant>
      <vt:variant>
        <vt:lpstr>幻灯片标题</vt:lpstr>
      </vt:variant>
      <vt:variant>
        <vt:i4>32</vt:i4>
      </vt:variant>
    </vt:vector>
  </HeadingPairs>
  <TitlesOfParts>
    <vt:vector size="52" baseType="lpstr">
      <vt:lpstr>Arial</vt:lpstr>
      <vt:lpstr>SimSun</vt:lpstr>
      <vt:lpstr>Wingdings</vt:lpstr>
      <vt:lpstr>Calibri</vt:lpstr>
      <vt:lpstr>Trebuchet MS</vt:lpstr>
      <vt:lpstr>Trebuchet MS</vt:lpstr>
      <vt:lpstr>Verdana</vt:lpstr>
      <vt:lpstr>Wingdings 2</vt:lpstr>
      <vt:lpstr>Arial</vt:lpstr>
      <vt:lpstr>Courier New</vt:lpstr>
      <vt:lpstr>VNI-Times</vt:lpstr>
      <vt:lpstr>VNI-Times</vt:lpstr>
      <vt:lpstr>Segoe Print</vt:lpstr>
      <vt:lpstr>Times New Roman</vt:lpstr>
      <vt:lpstr>Times New Roman</vt:lpstr>
      <vt:lpstr>inpin heiti</vt:lpstr>
      <vt:lpstr>.VnTime</vt:lpstr>
      <vt:lpstr>Microsoft YaHei</vt:lpstr>
      <vt:lpstr>Arial Unicode MS</vt:lpstr>
      <vt:lpstr>BAI 38 GIO NHẸ, GIÓ MẠNH CÁCH PHỒNG CHỐNG BÃO</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Company>Truong</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Administrator</dc:creator>
  <cp:lastModifiedBy>Đinh Thu Hà</cp:lastModifiedBy>
  <cp:revision>3</cp:revision>
  <dcterms:created xsi:type="dcterms:W3CDTF">2022-01-02T09:01:00Z</dcterms:created>
  <dcterms:modified xsi:type="dcterms:W3CDTF">2022-01-12T03:54:09Z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FDFD7CEA97F2403B83E9D85A3F596B39</vt:lpwstr>
  </property>
  <property fmtid="{D5CDD505-2E9C-101B-9397-08002B2CF9AE}" pid="3" name="KSOProductBuildVer">
    <vt:lpwstr>1033-11.2.0.10443</vt:lpwstr>
  </property>
</Properties>
</file>