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2" r:id="rId4"/>
    <p:sldMasterId id="2147483694" r:id="rId5"/>
    <p:sldMasterId id="2147483724" r:id="rId6"/>
    <p:sldMasterId id="2147483736" r:id="rId7"/>
    <p:sldMasterId id="2147483753" r:id="rId8"/>
    <p:sldMasterId id="2147483766" r:id="rId9"/>
    <p:sldMasterId id="2147483779" r:id="rId10"/>
  </p:sldMasterIdLst>
  <p:notesMasterIdLst>
    <p:notesMasterId r:id="rId38"/>
  </p:notesMasterIdLst>
  <p:sldIdLst>
    <p:sldId id="312" r:id="rId11"/>
    <p:sldId id="284" r:id="rId12"/>
    <p:sldId id="313" r:id="rId13"/>
    <p:sldId id="339" r:id="rId14"/>
    <p:sldId id="317" r:id="rId15"/>
    <p:sldId id="330" r:id="rId16"/>
    <p:sldId id="289" r:id="rId17"/>
    <p:sldId id="353" r:id="rId18"/>
    <p:sldId id="294" r:id="rId19"/>
    <p:sldId id="347" r:id="rId20"/>
    <p:sldId id="331" r:id="rId21"/>
    <p:sldId id="263" r:id="rId22"/>
    <p:sldId id="297" r:id="rId23"/>
    <p:sldId id="350" r:id="rId24"/>
    <p:sldId id="348" r:id="rId25"/>
    <p:sldId id="349" r:id="rId26"/>
    <p:sldId id="351" r:id="rId27"/>
    <p:sldId id="341" r:id="rId28"/>
    <p:sldId id="305" r:id="rId29"/>
    <p:sldId id="306" r:id="rId30"/>
    <p:sldId id="307" r:id="rId31"/>
    <p:sldId id="308" r:id="rId32"/>
    <p:sldId id="309" r:id="rId33"/>
    <p:sldId id="352" r:id="rId34"/>
    <p:sldId id="337" r:id="rId35"/>
    <p:sldId id="311" r:id="rId36"/>
    <p:sldId id="34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0000FF"/>
    <a:srgbClr val="E5F0A6"/>
    <a:srgbClr val="FFCC99"/>
    <a:srgbClr val="FFCCCC"/>
    <a:srgbClr val="FFFF00"/>
    <a:srgbClr val="FFFF66"/>
    <a:srgbClr val="FF99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>
        <p:scale>
          <a:sx n="80" d="100"/>
          <a:sy n="80" d="100"/>
        </p:scale>
        <p:origin x="-103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302" custLinFactNeighborY="-7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1AF531E-5B86-4949-874B-D3C6CD82E600}" type="presOf" srcId="{9B3653D9-CB4F-4D19-BD7A-77902A94D6B9}" destId="{7A289A2F-41D2-4310-A18C-8347F89AA6B9}" srcOrd="0" destOrd="0" presId="urn:microsoft.com/office/officeart/2008/layout/VerticalCurvedList"/>
    <dgm:cxn modelId="{A93E33BF-14A8-419A-B4B3-810DD59E1BDA}" type="presOf" srcId="{2539990F-C84A-42AC-88CF-45ED9AC1F08B}" destId="{DB69836F-FE00-4372-B69A-DF0D28029991}" srcOrd="0" destOrd="0" presId="urn:microsoft.com/office/officeart/2008/layout/VerticalCurvedList"/>
    <dgm:cxn modelId="{3A8E68A7-FFC8-4CEF-A864-4065FEC7CD58}" type="presOf" srcId="{5DD8EB11-5406-4D7D-A4B3-982550787B16}" destId="{16095D2C-57B4-48CA-953C-267BD9DD484B}" srcOrd="0" destOrd="0" presId="urn:microsoft.com/office/officeart/2008/layout/VerticalCurvedList"/>
    <dgm:cxn modelId="{FC2FD2CD-3190-49B5-97F2-8331433FF9E8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B760C2-D22D-477A-A212-6A08E4D47088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55F4829-9510-4505-A264-0542C459A1E5}" type="presParOf" srcId="{3059196D-AF0C-4463-A93E-812664631BA3}" destId="{558D9870-05E2-484E-9241-818D42D9FADA}" srcOrd="0" destOrd="0" presId="urn:microsoft.com/office/officeart/2008/layout/VerticalCurvedList"/>
    <dgm:cxn modelId="{C2FED6F6-995A-4E14-84D2-1CE6F90A55AF}" type="presParOf" srcId="{558D9870-05E2-484E-9241-818D42D9FADA}" destId="{39FD721C-A262-4C4E-B494-AC1732E6F3A0}" srcOrd="0" destOrd="0" presId="urn:microsoft.com/office/officeart/2008/layout/VerticalCurvedList"/>
    <dgm:cxn modelId="{66B9A94F-FB8F-4B56-917B-59822D421D3F}" type="presParOf" srcId="{39FD721C-A262-4C4E-B494-AC1732E6F3A0}" destId="{849B6A22-FC21-4DC5-A1AF-CBADFA6E7F70}" srcOrd="0" destOrd="0" presId="urn:microsoft.com/office/officeart/2008/layout/VerticalCurvedList"/>
    <dgm:cxn modelId="{CEEC09CA-18CE-4BC7-9073-081084252FEB}" type="presParOf" srcId="{39FD721C-A262-4C4E-B494-AC1732E6F3A0}" destId="{D0EDBA11-CE96-4FCC-BFE8-4DE9D160E032}" srcOrd="1" destOrd="0" presId="urn:microsoft.com/office/officeart/2008/layout/VerticalCurvedList"/>
    <dgm:cxn modelId="{292C259B-B629-4D89-A5C3-2F58367AB892}" type="presParOf" srcId="{39FD721C-A262-4C4E-B494-AC1732E6F3A0}" destId="{AF90F929-E81A-499C-8856-3125BD5771DB}" srcOrd="2" destOrd="0" presId="urn:microsoft.com/office/officeart/2008/layout/VerticalCurvedList"/>
    <dgm:cxn modelId="{B226B4A8-0614-41A6-B1C2-F96771745B5C}" type="presParOf" srcId="{39FD721C-A262-4C4E-B494-AC1732E6F3A0}" destId="{AC2B4F2C-FF8C-404D-92B0-C7C0A29210D1}" srcOrd="3" destOrd="0" presId="urn:microsoft.com/office/officeart/2008/layout/VerticalCurvedList"/>
    <dgm:cxn modelId="{B230D384-DF49-4CFA-8832-5A365ED2DDFE}" type="presParOf" srcId="{558D9870-05E2-484E-9241-818D42D9FADA}" destId="{16095D2C-57B4-48CA-953C-267BD9DD484B}" srcOrd="1" destOrd="0" presId="urn:microsoft.com/office/officeart/2008/layout/VerticalCurvedList"/>
    <dgm:cxn modelId="{CED82587-A1D8-43B8-9C98-5C02B44EABFA}" type="presParOf" srcId="{558D9870-05E2-484E-9241-818D42D9FADA}" destId="{57F98E08-EB63-4773-8250-9B6C8F0D79DB}" srcOrd="2" destOrd="0" presId="urn:microsoft.com/office/officeart/2008/layout/VerticalCurvedList"/>
    <dgm:cxn modelId="{03343FFF-3D14-4888-81BC-76EB6BE79737}" type="presParOf" srcId="{57F98E08-EB63-4773-8250-9B6C8F0D79DB}" destId="{73F439AE-4020-45C5-B27A-2DB6095092F8}" srcOrd="0" destOrd="0" presId="urn:microsoft.com/office/officeart/2008/layout/VerticalCurvedList"/>
    <dgm:cxn modelId="{AAF8E00D-F20B-4921-9A00-AAD8D0ACB7D2}" type="presParOf" srcId="{558D9870-05E2-484E-9241-818D42D9FADA}" destId="{DB69836F-FE00-4372-B69A-DF0D28029991}" srcOrd="3" destOrd="0" presId="urn:microsoft.com/office/officeart/2008/layout/VerticalCurvedList"/>
    <dgm:cxn modelId="{942D0EF8-0980-409F-A181-356F9E123AB5}" type="presParOf" srcId="{558D9870-05E2-484E-9241-818D42D9FADA}" destId="{A23500C6-60B1-485B-9CAE-0E2BED65C988}" srcOrd="4" destOrd="0" presId="urn:microsoft.com/office/officeart/2008/layout/VerticalCurvedList"/>
    <dgm:cxn modelId="{8BB3A3C2-CBDA-4243-8115-A7A451F75B99}" type="presParOf" srcId="{A23500C6-60B1-485B-9CAE-0E2BED65C988}" destId="{425517B2-2BDC-437A-9C2F-A102F25D4FDA}" srcOrd="0" destOrd="0" presId="urn:microsoft.com/office/officeart/2008/layout/VerticalCurvedList"/>
    <dgm:cxn modelId="{8A6B37BC-C1E9-483F-B06B-165C4F4E64E1}" type="presParOf" srcId="{558D9870-05E2-484E-9241-818D42D9FADA}" destId="{7A289A2F-41D2-4310-A18C-8347F89AA6B9}" srcOrd="5" destOrd="0" presId="urn:microsoft.com/office/officeart/2008/layout/VerticalCurvedList"/>
    <dgm:cxn modelId="{F453E5C0-4CFB-4372-AA81-2EDDA418F75F}" type="presParOf" srcId="{558D9870-05E2-484E-9241-818D42D9FADA}" destId="{9E66E6D6-CB41-453D-81E8-440C0CD6FAC5}" srcOrd="6" destOrd="0" presId="urn:microsoft.com/office/officeart/2008/layout/VerticalCurvedList"/>
    <dgm:cxn modelId="{5FB9F290-E66B-4F9C-A586-67FAE0739A6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302" custLinFactNeighborY="-7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7D86F2B8-B3B2-496D-8E59-39A2A75A3C73}" type="presOf" srcId="{2539990F-C84A-42AC-88CF-45ED9AC1F08B}" destId="{DB69836F-FE00-4372-B69A-DF0D28029991}" srcOrd="0" destOrd="0" presId="urn:microsoft.com/office/officeart/2008/layout/VerticalCurvedList"/>
    <dgm:cxn modelId="{B9073498-B88B-431A-ABFF-C106592C1A3E}" type="presOf" srcId="{9B3653D9-CB4F-4D19-BD7A-77902A94D6B9}" destId="{7A289A2F-41D2-4310-A18C-8347F89AA6B9}" srcOrd="0" destOrd="0" presId="urn:microsoft.com/office/officeart/2008/layout/VerticalCurvedList"/>
    <dgm:cxn modelId="{CC5A9FEA-8A02-4F86-B898-091F47058150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06282600-0239-4318-BFF2-7585D72885B8}" type="presOf" srcId="{C9CE7A57-E5A3-450C-8737-C72D44C4E0F3}" destId="{D0EDBA11-CE96-4FCC-BFE8-4DE9D160E032}" srcOrd="0" destOrd="0" presId="urn:microsoft.com/office/officeart/2008/layout/VerticalCurvedList"/>
    <dgm:cxn modelId="{6A12B186-360D-4487-884D-8DE731E6C811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5223135-4530-42D6-8516-9BEDF7425D00}" type="presParOf" srcId="{3059196D-AF0C-4463-A93E-812664631BA3}" destId="{558D9870-05E2-484E-9241-818D42D9FADA}" srcOrd="0" destOrd="0" presId="urn:microsoft.com/office/officeart/2008/layout/VerticalCurvedList"/>
    <dgm:cxn modelId="{72DCB33A-6323-4F3A-9611-A23993DF89EC}" type="presParOf" srcId="{558D9870-05E2-484E-9241-818D42D9FADA}" destId="{39FD721C-A262-4C4E-B494-AC1732E6F3A0}" srcOrd="0" destOrd="0" presId="urn:microsoft.com/office/officeart/2008/layout/VerticalCurvedList"/>
    <dgm:cxn modelId="{CB6CB589-1C80-4F1B-A01F-ABD0E2178B86}" type="presParOf" srcId="{39FD721C-A262-4C4E-B494-AC1732E6F3A0}" destId="{849B6A22-FC21-4DC5-A1AF-CBADFA6E7F70}" srcOrd="0" destOrd="0" presId="urn:microsoft.com/office/officeart/2008/layout/VerticalCurvedList"/>
    <dgm:cxn modelId="{3167C98D-F13C-430D-A795-874DE8B47E29}" type="presParOf" srcId="{39FD721C-A262-4C4E-B494-AC1732E6F3A0}" destId="{D0EDBA11-CE96-4FCC-BFE8-4DE9D160E032}" srcOrd="1" destOrd="0" presId="urn:microsoft.com/office/officeart/2008/layout/VerticalCurvedList"/>
    <dgm:cxn modelId="{E140E5E0-660B-483F-A5B4-02270879BA05}" type="presParOf" srcId="{39FD721C-A262-4C4E-B494-AC1732E6F3A0}" destId="{AF90F929-E81A-499C-8856-3125BD5771DB}" srcOrd="2" destOrd="0" presId="urn:microsoft.com/office/officeart/2008/layout/VerticalCurvedList"/>
    <dgm:cxn modelId="{3F9481B2-F631-4A4E-AD6F-6E20146D20DD}" type="presParOf" srcId="{39FD721C-A262-4C4E-B494-AC1732E6F3A0}" destId="{AC2B4F2C-FF8C-404D-92B0-C7C0A29210D1}" srcOrd="3" destOrd="0" presId="urn:microsoft.com/office/officeart/2008/layout/VerticalCurvedList"/>
    <dgm:cxn modelId="{B378B0B9-6BCF-4A4B-93A0-9C1249A84991}" type="presParOf" srcId="{558D9870-05E2-484E-9241-818D42D9FADA}" destId="{16095D2C-57B4-48CA-953C-267BD9DD484B}" srcOrd="1" destOrd="0" presId="urn:microsoft.com/office/officeart/2008/layout/VerticalCurvedList"/>
    <dgm:cxn modelId="{A3A7FAC2-9869-4CCA-AEA1-1D92E29B71D3}" type="presParOf" srcId="{558D9870-05E2-484E-9241-818D42D9FADA}" destId="{57F98E08-EB63-4773-8250-9B6C8F0D79DB}" srcOrd="2" destOrd="0" presId="urn:microsoft.com/office/officeart/2008/layout/VerticalCurvedList"/>
    <dgm:cxn modelId="{FC3F109B-D2DA-4333-B6EA-1F1C9011C329}" type="presParOf" srcId="{57F98E08-EB63-4773-8250-9B6C8F0D79DB}" destId="{73F439AE-4020-45C5-B27A-2DB6095092F8}" srcOrd="0" destOrd="0" presId="urn:microsoft.com/office/officeart/2008/layout/VerticalCurvedList"/>
    <dgm:cxn modelId="{73EF96FB-E8A2-485A-A1D2-14A076DE3F49}" type="presParOf" srcId="{558D9870-05E2-484E-9241-818D42D9FADA}" destId="{DB69836F-FE00-4372-B69A-DF0D28029991}" srcOrd="3" destOrd="0" presId="urn:microsoft.com/office/officeart/2008/layout/VerticalCurvedList"/>
    <dgm:cxn modelId="{D3CD19C9-277B-4046-96F2-9ADECA00B91D}" type="presParOf" srcId="{558D9870-05E2-484E-9241-818D42D9FADA}" destId="{A23500C6-60B1-485B-9CAE-0E2BED65C988}" srcOrd="4" destOrd="0" presId="urn:microsoft.com/office/officeart/2008/layout/VerticalCurvedList"/>
    <dgm:cxn modelId="{61ACF042-D436-4F23-BC8F-321F8985BD2F}" type="presParOf" srcId="{A23500C6-60B1-485B-9CAE-0E2BED65C988}" destId="{425517B2-2BDC-437A-9C2F-A102F25D4FDA}" srcOrd="0" destOrd="0" presId="urn:microsoft.com/office/officeart/2008/layout/VerticalCurvedList"/>
    <dgm:cxn modelId="{A3AB2F4A-1E97-4786-A11B-A3A538F7BBBF}" type="presParOf" srcId="{558D9870-05E2-484E-9241-818D42D9FADA}" destId="{7A289A2F-41D2-4310-A18C-8347F89AA6B9}" srcOrd="5" destOrd="0" presId="urn:microsoft.com/office/officeart/2008/layout/VerticalCurvedList"/>
    <dgm:cxn modelId="{10E4DB4D-0A9E-4FD9-9253-37C976DB955D}" type="presParOf" srcId="{558D9870-05E2-484E-9241-818D42D9FADA}" destId="{9E66E6D6-CB41-453D-81E8-440C0CD6FAC5}" srcOrd="6" destOrd="0" presId="urn:microsoft.com/office/officeart/2008/layout/VerticalCurvedList"/>
    <dgm:cxn modelId="{F68CC131-B076-411F-A6A0-B70BE3FCCAC4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302" custLinFactNeighborY="-7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13CA253C-7859-4D21-A3EE-06929A73E87D}" type="presOf" srcId="{5BE2D0CB-5BBD-4A03-A3CB-F48B34989FA3}" destId="{3059196D-AF0C-4463-A93E-812664631BA3}" srcOrd="0" destOrd="0" presId="urn:microsoft.com/office/officeart/2008/layout/VerticalCurvedList"/>
    <dgm:cxn modelId="{16AFB257-4545-45C9-9362-C49D3C027616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32332445-F83E-4C27-AAFF-46856B2C9101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609C4308-02CE-4CEF-997A-2B3FB3A0A080}" type="presOf" srcId="{9B3653D9-CB4F-4D19-BD7A-77902A94D6B9}" destId="{7A289A2F-41D2-4310-A18C-8347F89AA6B9}" srcOrd="0" destOrd="0" presId="urn:microsoft.com/office/officeart/2008/layout/VerticalCurvedList"/>
    <dgm:cxn modelId="{DD043F3C-F257-458A-BA25-2787FC1D5EE4}" type="presOf" srcId="{C9CE7A57-E5A3-450C-8737-C72D44C4E0F3}" destId="{D0EDBA11-CE96-4FCC-BFE8-4DE9D160E032}" srcOrd="0" destOrd="0" presId="urn:microsoft.com/office/officeart/2008/layout/VerticalCurvedList"/>
    <dgm:cxn modelId="{56ADEC3C-4139-4ECC-B184-42452B8E7AF7}" type="presParOf" srcId="{3059196D-AF0C-4463-A93E-812664631BA3}" destId="{558D9870-05E2-484E-9241-818D42D9FADA}" srcOrd="0" destOrd="0" presId="urn:microsoft.com/office/officeart/2008/layout/VerticalCurvedList"/>
    <dgm:cxn modelId="{94375D1F-B313-49A1-9D00-EDD6FED5B26A}" type="presParOf" srcId="{558D9870-05E2-484E-9241-818D42D9FADA}" destId="{39FD721C-A262-4C4E-B494-AC1732E6F3A0}" srcOrd="0" destOrd="0" presId="urn:microsoft.com/office/officeart/2008/layout/VerticalCurvedList"/>
    <dgm:cxn modelId="{39151CB6-6E9D-41EB-BF7F-82FDE833776E}" type="presParOf" srcId="{39FD721C-A262-4C4E-B494-AC1732E6F3A0}" destId="{849B6A22-FC21-4DC5-A1AF-CBADFA6E7F70}" srcOrd="0" destOrd="0" presId="urn:microsoft.com/office/officeart/2008/layout/VerticalCurvedList"/>
    <dgm:cxn modelId="{C609929D-3910-4D43-8364-3341E19DAD96}" type="presParOf" srcId="{39FD721C-A262-4C4E-B494-AC1732E6F3A0}" destId="{D0EDBA11-CE96-4FCC-BFE8-4DE9D160E032}" srcOrd="1" destOrd="0" presId="urn:microsoft.com/office/officeart/2008/layout/VerticalCurvedList"/>
    <dgm:cxn modelId="{37573743-E659-4D2F-B3EC-343ABFC23311}" type="presParOf" srcId="{39FD721C-A262-4C4E-B494-AC1732E6F3A0}" destId="{AF90F929-E81A-499C-8856-3125BD5771DB}" srcOrd="2" destOrd="0" presId="urn:microsoft.com/office/officeart/2008/layout/VerticalCurvedList"/>
    <dgm:cxn modelId="{15ED4352-68A4-476C-8DD1-B34304D147F4}" type="presParOf" srcId="{39FD721C-A262-4C4E-B494-AC1732E6F3A0}" destId="{AC2B4F2C-FF8C-404D-92B0-C7C0A29210D1}" srcOrd="3" destOrd="0" presId="urn:microsoft.com/office/officeart/2008/layout/VerticalCurvedList"/>
    <dgm:cxn modelId="{B8081D75-D7BE-4105-8FC8-C2249D29205E}" type="presParOf" srcId="{558D9870-05E2-484E-9241-818D42D9FADA}" destId="{16095D2C-57B4-48CA-953C-267BD9DD484B}" srcOrd="1" destOrd="0" presId="urn:microsoft.com/office/officeart/2008/layout/VerticalCurvedList"/>
    <dgm:cxn modelId="{83CB9B85-D7F7-4617-BCB9-AA7C1DC2215A}" type="presParOf" srcId="{558D9870-05E2-484E-9241-818D42D9FADA}" destId="{57F98E08-EB63-4773-8250-9B6C8F0D79DB}" srcOrd="2" destOrd="0" presId="urn:microsoft.com/office/officeart/2008/layout/VerticalCurvedList"/>
    <dgm:cxn modelId="{9B010C7B-F472-40D6-81D3-CD07225E6CCA}" type="presParOf" srcId="{57F98E08-EB63-4773-8250-9B6C8F0D79DB}" destId="{73F439AE-4020-45C5-B27A-2DB6095092F8}" srcOrd="0" destOrd="0" presId="urn:microsoft.com/office/officeart/2008/layout/VerticalCurvedList"/>
    <dgm:cxn modelId="{781B2D28-45E3-4354-81CB-D9A4DE4EB3D1}" type="presParOf" srcId="{558D9870-05E2-484E-9241-818D42D9FADA}" destId="{DB69836F-FE00-4372-B69A-DF0D28029991}" srcOrd="3" destOrd="0" presId="urn:microsoft.com/office/officeart/2008/layout/VerticalCurvedList"/>
    <dgm:cxn modelId="{9F57BCD9-6BDA-4555-BCC7-48BEF34C29B1}" type="presParOf" srcId="{558D9870-05E2-484E-9241-818D42D9FADA}" destId="{A23500C6-60B1-485B-9CAE-0E2BED65C988}" srcOrd="4" destOrd="0" presId="urn:microsoft.com/office/officeart/2008/layout/VerticalCurvedList"/>
    <dgm:cxn modelId="{7CD450E4-0D1A-44BE-85D1-B05196A3B75D}" type="presParOf" srcId="{A23500C6-60B1-485B-9CAE-0E2BED65C988}" destId="{425517B2-2BDC-437A-9C2F-A102F25D4FDA}" srcOrd="0" destOrd="0" presId="urn:microsoft.com/office/officeart/2008/layout/VerticalCurvedList"/>
    <dgm:cxn modelId="{2DB4C69B-FC97-4FE9-8318-F2206533D08A}" type="presParOf" srcId="{558D9870-05E2-484E-9241-818D42D9FADA}" destId="{7A289A2F-41D2-4310-A18C-8347F89AA6B9}" srcOrd="5" destOrd="0" presId="urn:microsoft.com/office/officeart/2008/layout/VerticalCurvedList"/>
    <dgm:cxn modelId="{223DBA3D-96B0-4395-8AD3-C11A0453688E}" type="presParOf" srcId="{558D9870-05E2-484E-9241-818D42D9FADA}" destId="{9E66E6D6-CB41-453D-81E8-440C0CD6FAC5}" srcOrd="6" destOrd="0" presId="urn:microsoft.com/office/officeart/2008/layout/VerticalCurvedList"/>
    <dgm:cxn modelId="{53319EED-2FF6-497F-BA3C-BC9687FC5CA2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71692" y="2101972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692" y="2101972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71692" y="2101972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692" y="2101972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96075AB-5C9B-4C16-A538-DEC76320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9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38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6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9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2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0685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3287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4185"/>
      </p:ext>
    </p:extLst>
  </p:cSld>
  <p:clrMapOvr>
    <a:masterClrMapping/>
  </p:clrMapOvr>
  <p:transition spd="med" advClick="0" advTm="0">
    <p:pul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43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4267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6478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2308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358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1414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66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961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190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037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7413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1404"/>
      </p:ext>
    </p:extLst>
  </p:cSld>
  <p:clrMapOvr>
    <a:masterClrMapping/>
  </p:clrMapOvr>
  <p:transition spd="med" advClick="0" advTm="0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877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7078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5362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1014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42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2999"/>
      </p:ext>
    </p:extLst>
  </p:cSld>
  <p:clrMapOvr>
    <a:masterClrMapping/>
  </p:clrMapOvr>
  <p:transition spd="med" advClick="0" advTm="0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2559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28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6400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3500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2776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5802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0439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1609850" y="560933"/>
            <a:ext cx="59151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67200" y="1571767"/>
            <a:ext cx="78096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625" lvl="0" indent="-31779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3"/>
            </a:lvl1pPr>
            <a:lvl2pPr marL="915250" lvl="1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2875" lvl="2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30500" lvl="3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8124" lvl="4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5749" lvl="5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3374" lvl="6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60999" lvl="7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8624" lvl="8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75725" y="5553936"/>
            <a:ext cx="1106174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8133778" y="-91483"/>
            <a:ext cx="10862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34398" y="15432"/>
            <a:ext cx="3515397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8697079" y="1373908"/>
            <a:ext cx="8741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5740605" y="2346808"/>
            <a:ext cx="334589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7364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591395" y="343767"/>
            <a:ext cx="3327063" cy="229473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410333"/>
            <a:ext cx="32766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75724" y="1290835"/>
            <a:ext cx="4639897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523200"/>
            <a:ext cx="32766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19" y="4257201"/>
            <a:ext cx="1990697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380504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123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4133726" y="-112633"/>
            <a:ext cx="5112025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4955825" y="3790567"/>
            <a:ext cx="30582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5038625" y="4385600"/>
            <a:ext cx="28926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1579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5430425" y="2407333"/>
            <a:ext cx="2109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9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93005" y="123442"/>
            <a:ext cx="3345890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34674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5571099" y="15432"/>
            <a:ext cx="3515397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34398" y="2346808"/>
            <a:ext cx="334589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94335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5268251" y="-93795"/>
            <a:ext cx="3926548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8" name="Google Shape;948;p28"/>
          <p:cNvSpPr/>
          <p:nvPr/>
        </p:nvSpPr>
        <p:spPr>
          <a:xfrm>
            <a:off x="-75725" y="2057629"/>
            <a:ext cx="3991450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8019759" y="2140320"/>
            <a:ext cx="208518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8666823" y="3694386"/>
            <a:ext cx="32409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7497627" y="6182998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238622" y="363853"/>
            <a:ext cx="32409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20502" y="2940698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186102" y="4203631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7725227" y="1859931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994813" y="2616865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147213" y="2820065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196113" y="1697213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705188" y="5568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318413" y="493303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482363" y="51548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272463" y="557988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8514113" y="61158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8023413" y="38873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8872813" y="14932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8666813" y="114108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8590463" y="54384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902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6828944" y="479480"/>
            <a:ext cx="2654263" cy="184983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67776" y="4316776"/>
            <a:ext cx="1990697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5268251" y="2137208"/>
            <a:ext cx="3926548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75725" y="-93794"/>
            <a:ext cx="3991450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59806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9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94"/>
            </a:lvl1pPr>
            <a:lvl2pPr marL="341561" indent="0" algn="ctr">
              <a:buNone/>
              <a:defRPr sz="1493"/>
            </a:lvl2pPr>
            <a:lvl3pPr marL="683120" indent="0" algn="ctr">
              <a:buNone/>
              <a:defRPr sz="1343"/>
            </a:lvl3pPr>
            <a:lvl4pPr marL="1024681" indent="0" algn="ctr">
              <a:buNone/>
              <a:defRPr sz="1194"/>
            </a:lvl4pPr>
            <a:lvl5pPr marL="1365896" indent="0" algn="ctr">
              <a:buNone/>
              <a:defRPr sz="1194"/>
            </a:lvl5pPr>
            <a:lvl6pPr marL="1707456" indent="0" algn="ctr">
              <a:buNone/>
              <a:defRPr sz="1194"/>
            </a:lvl6pPr>
            <a:lvl7pPr marL="2049017" indent="0" algn="ctr">
              <a:buNone/>
              <a:defRPr sz="1194"/>
            </a:lvl7pPr>
            <a:lvl8pPr marL="2390576" indent="0" algn="ctr">
              <a:buNone/>
              <a:defRPr sz="1194"/>
            </a:lvl8pPr>
            <a:lvl9pPr marL="2732137" indent="0" algn="ctr">
              <a:buNone/>
              <a:defRPr sz="1194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4931266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20162439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709796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4589618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4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1127632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6839708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65139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778497"/>
            <a:ext cx="3655250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2665468"/>
            <a:ext cx="3655250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2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2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3342407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6650903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68919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457217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391"/>
            </a:lvl1pPr>
            <a:lvl2pPr>
              <a:defRPr sz="2093"/>
            </a:lvl2pPr>
            <a:lvl3pPr>
              <a:defRPr sz="1794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4"/>
            </a:lvl1pPr>
            <a:lvl2pPr marL="341561" indent="0">
              <a:buNone/>
              <a:defRPr sz="1045"/>
            </a:lvl2pPr>
            <a:lvl3pPr marL="683120" indent="0">
              <a:buNone/>
              <a:defRPr sz="896"/>
            </a:lvl3pPr>
            <a:lvl4pPr marL="1024681" indent="0">
              <a:buNone/>
              <a:defRPr sz="746"/>
            </a:lvl4pPr>
            <a:lvl5pPr marL="1365896" indent="0">
              <a:buNone/>
              <a:defRPr sz="746"/>
            </a:lvl5pPr>
            <a:lvl6pPr marL="1707456" indent="0">
              <a:buNone/>
              <a:defRPr sz="746"/>
            </a:lvl6pPr>
            <a:lvl7pPr marL="2049017" indent="0">
              <a:buNone/>
              <a:defRPr sz="746"/>
            </a:lvl7pPr>
            <a:lvl8pPr marL="2390576" indent="0">
              <a:buNone/>
              <a:defRPr sz="746"/>
            </a:lvl8pPr>
            <a:lvl9pPr marL="2732137" indent="0">
              <a:buNone/>
              <a:defRPr sz="74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8780864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7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457217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1"/>
            </a:lvl1pPr>
            <a:lvl2pPr marL="341561" indent="0">
              <a:buNone/>
              <a:defRPr sz="2093"/>
            </a:lvl2pPr>
            <a:lvl3pPr marL="683120" indent="0">
              <a:buNone/>
              <a:defRPr sz="1794"/>
            </a:lvl3pPr>
            <a:lvl4pPr marL="1024681" indent="0">
              <a:buNone/>
              <a:defRPr sz="1493"/>
            </a:lvl4pPr>
            <a:lvl5pPr marL="1365896" indent="0">
              <a:buNone/>
              <a:defRPr sz="1493"/>
            </a:lvl5pPr>
            <a:lvl6pPr marL="1707456" indent="0">
              <a:buNone/>
              <a:defRPr sz="1493"/>
            </a:lvl6pPr>
            <a:lvl7pPr marL="2049017" indent="0">
              <a:buNone/>
              <a:defRPr sz="1493"/>
            </a:lvl7pPr>
            <a:lvl8pPr marL="2390576" indent="0">
              <a:buNone/>
              <a:defRPr sz="1493"/>
            </a:lvl8pPr>
            <a:lvl9pPr marL="2732137" indent="0">
              <a:buNone/>
              <a:defRPr sz="14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341561" indent="0">
              <a:buNone/>
              <a:defRPr sz="1343"/>
            </a:lvl2pPr>
            <a:lvl3pPr marL="683120" indent="0">
              <a:buNone/>
              <a:defRPr sz="1194"/>
            </a:lvl3pPr>
            <a:lvl4pPr marL="1024681" indent="0">
              <a:buNone/>
              <a:defRPr sz="1045"/>
            </a:lvl4pPr>
            <a:lvl5pPr marL="1365896" indent="0">
              <a:buNone/>
              <a:defRPr sz="1045"/>
            </a:lvl5pPr>
            <a:lvl6pPr marL="1707456" indent="0">
              <a:buNone/>
              <a:defRPr sz="1045"/>
            </a:lvl6pPr>
            <a:lvl7pPr marL="2049017" indent="0">
              <a:buNone/>
              <a:defRPr sz="1045"/>
            </a:lvl7pPr>
            <a:lvl8pPr marL="2390576" indent="0">
              <a:buNone/>
              <a:defRPr sz="1045"/>
            </a:lvl8pPr>
            <a:lvl9pPr marL="2732137" indent="0">
              <a:buNone/>
              <a:defRPr sz="10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7760336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5997511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3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8806405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4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7"/>
            <a:ext cx="3886274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8"/>
            <a:ext cx="3886274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1043663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1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5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9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CBC29CA-49A2-4BD3-9F6F-4F0F5F751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DDCCA63-D274-4778-8C08-7F42FA62E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5872BA-3A3D-4E9B-9EDB-0C69E9B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AECB-42BF-4690-B55D-9BC5ADBE8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50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DB6A53F-12D2-418B-87F8-1E8741532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1E50CC0-1FCF-4859-83E3-FA2E4C069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205511-5A38-4906-9DBA-0611F704A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7481-34F1-47E0-9650-12F6092CE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77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42AA96-34CF-4ED0-AF78-CA11F39BA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593FD11-7AA3-4435-9AB5-D84934276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A0822BE-7FF9-4AFC-8595-DA83B63C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A77B-BFD1-486B-BB2D-4FCDFBDD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97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DB51A6C-2E59-477E-AC13-CE63623BF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EAD4504-09AC-40C9-9751-B8EB4E855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F950B59-CC4C-48ED-956C-A86C08D50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054FC-89D1-47D7-9644-1446EA904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71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588C55-20A0-4911-BFBB-24D87BC16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5264A-BE6E-4D13-8189-4EB909356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900769-20A1-4FCE-954B-32FA415A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6D8B-18BF-4E05-8921-51C93AE8D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24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D7923EF-B898-4B52-9CCD-F12F5B351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AF73447-FF31-45AD-BAA6-2457638A1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E55E324-2DDE-4021-9493-F6C325B9B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92DFA-1342-4D16-A48B-4E699FB2E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6C3B222-AA08-44E7-934B-0A1B34D0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811A4C0-D2E5-4715-9C78-73CE76BAA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57C80D7-6BD9-461E-8046-64E75DA2B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D19DF-7373-4C37-A4B1-D4B299FF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06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C7649DF-5BEA-40E4-BE5C-7A6D550AF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1F96F76-16FC-4CD3-A389-D221103DD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0D3E16C-F9BF-4655-B89D-28D680968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65EAC-1531-4117-9918-B741B7F0D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0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C54A0E1-7E95-4B25-B797-0D60CC87E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F83D820-F116-45DA-959F-C5D0258BB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11D26D7-64E1-46A9-9F15-C610A7646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1D38-0580-42CF-A2D9-FAF6F6BB1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99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F7AC4F5-7093-4DDF-BE4E-F68C07383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D67A59E-F772-4B5B-AA85-0895F7465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065B2A3-AC12-4F6D-96F6-E867699EB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7A33-9E23-46C2-AFF7-CDAF5F936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98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61BD150-1B01-4489-8014-1055FFA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204BA80-A2DD-4543-9140-10EC06BA9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14FF7CB-B7A5-452C-A3B2-36AFD346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986D-0B82-476B-97E6-8B29926C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22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A4C4572-8CA5-48ED-9294-2A72B8559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1EDA5A6-DB47-4782-92E2-0CF1AA0A9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CF7A33-71B0-4354-80F1-AF6E8FBF6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CC797-1FE6-4A95-9B96-D662149E5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28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EC11FD9-7CC0-437C-A085-C79B8F8E7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10A7F13-C2E1-4CB8-B27B-7DD96137C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B46596F-0C41-4F9F-9E33-82E75D284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B96F9-1B74-4588-AC83-7079452B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15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C0C45FF-5621-4569-A29E-0C3F1948A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C2E5A9C-F112-44A9-8848-333223D8F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42FC43D-BEDC-4FD7-9D86-39C821485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7CBB-A5AE-474A-80D5-F3432666C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01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830488D-2D11-4607-BF12-A3A9DDE85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BC96978-D2C7-475E-8192-9DF3472A3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34F076-E0EA-47CE-AF6A-65BC75614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2B36-EAB7-4968-BE9E-208E82B2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33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6C1EE34-CC43-4ADD-A2E2-D56EE9C94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00A4C3C-8C1B-4E30-9D99-15FF36F07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4281A71-0C0E-49CD-A954-4000C3524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38138-9F04-40D7-8A7A-523FDE1E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1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FC90CAF-2BC7-4C51-8A81-16203DE15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4EBFC93-4E51-4DB2-BE56-5179500D1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29BBA3F-1E2F-4714-BB9B-085CA7DAC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A0595-9FEE-4BB9-B120-D56A47CD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74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14DC2D-50A7-4ACF-A6F6-116F52871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1A8F8E-F499-4FCB-A100-535CEFC08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BF6000-B524-4EE6-B5FB-BCB49B27A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CFA6-2E60-4ED1-AFC3-10CBF6EDE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70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AC064-35CD-4C1B-9DAE-25E5C46DE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38C9CA-C92E-44DB-871C-3F988245A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5B7FF5-C924-4FB0-A9E0-87DC3B49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C2FC7-004B-4248-A74C-2B57E42C3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52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C43CE9-19ED-4F8F-8702-3BF27E2AB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556A0-BE56-4E25-8F21-BB1A7DBC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F8F26CC-4269-4138-8C8C-FB0F93359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841-C808-4032-8EE0-CAE3FE84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81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F0752A6-FDAA-411B-8B11-32CF908B3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345522E-DFAF-4557-B9F3-E389B8AB9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089CBDE-0605-4AC7-96CA-B438FF2DE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2B152-12BC-4EE2-9A83-E72CB6E78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2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20C1CC-8791-4D0A-8D75-1D85B3FF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B46BD35-EFC7-4F53-9276-70ED8FB7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6BF4214-48BF-4DAB-BA8B-85700787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47A96-48A2-4169-A1F1-4B1ED1B1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90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170E77-BC93-4487-B7F9-C36FEB82C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B607EA-5089-4342-97CD-2B60D4DEA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B1A0C0-A147-4FC3-984D-92434FF6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8B2CC-B797-4590-9BA5-27E4F703C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447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45F615E-54A1-4486-B0CA-7A35D778A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0660A52-4744-4F9A-9901-C9DEB446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54E44D-D71F-4E13-ABB2-1A4F0302B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72921-87B5-4B8B-A8BF-B15B6BD47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8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8F5763-0E59-41E0-B279-D9839301F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CE30E6-8101-4A13-A456-9A08C23CF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826B14-9FFB-4833-8551-962D47561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06E3F-7252-4B08-BB7A-01D5E23F8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74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3AD8C56-B4E9-4882-A9FF-937A8A0B0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FDCECB1-2847-4DFB-9D01-66A6390E3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FEC3DAD-672B-4520-8ADF-F98F0217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FF361-F42C-49F6-BD44-B47DFAAE7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8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7DCDCD4-8B91-4DE4-9954-65E0423A7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9FBDC79-B022-46F5-A390-D2D41447B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3768111-933B-4108-80DC-97B56061F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34FDC-7F24-4722-B23D-0AFE59DF8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0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7576AA7-4BAA-4301-A3E6-665E21103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F420D6C-99F2-48EB-A88E-6F7BB0A5B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F6F3039-55C0-45D0-BAEF-203CA5113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33A69-3D72-4C87-8C49-5561C4F0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6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A58957-B8E0-4226-8D93-432629AAB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B12030-8DFC-4D76-A615-E691E5690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C90BF8-388F-4F38-8073-F4A64A74D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2ED9-80A3-4498-8DFE-C39BA3AA0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37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4B12CA-EB0E-4636-9871-AF5BFCF0D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CC1911-19D3-477B-BA68-DCCB6B07A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ADF04E-D524-4E24-ABA1-898522C84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F94E4-8131-44DB-B7F4-82567CFB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220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01F9987-D8E0-4818-BDF6-DE90D4E7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CEE383-3F14-4C52-B55B-0C5383ADF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3F3D757-FE8D-49EC-B51D-3A6639F06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F0C-03F9-40AC-9ED5-049D420F7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99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9A031EA-82A9-4403-BE0D-680F8274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CD3962E-12D8-40CA-8295-8F66D8B2F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17A583-D71D-4E23-8A38-2DBE26D14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2279-6BE8-4577-B2F8-C17C8212A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9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6C56B2-C714-4AD3-9AC2-A329EABF8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616364"/>
            <a:ext cx="1792180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6751"/>
      </p:ext>
    </p:extLst>
  </p:cSld>
  <p:clrMapOvr>
    <a:masterClrMapping/>
  </p:clrMapOvr>
  <p:transition spd="med" advClick="0" advTm="0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0446"/>
      </p:ext>
    </p:extLst>
  </p:cSld>
  <p:clrMapOvr>
    <a:masterClrMapping/>
  </p:clrMapOvr>
  <p:transition spd="med" advClick="0" advTm="0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FA6DCE8-17DD-4813-BF4D-8165F8458AEA}"/>
              </a:ext>
            </a:extLst>
          </p:cNvPr>
          <p:cNvSpPr/>
          <p:nvPr userDrawn="1"/>
        </p:nvSpPr>
        <p:spPr>
          <a:xfrm>
            <a:off x="263064" y="5313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3135472074"/>
      </p:ext>
    </p:extLst>
  </p:cSld>
  <p:clrMapOvr>
    <a:masterClrMapping/>
  </p:clrMapOvr>
  <p:transition spd="med" advClick="0" advTm="0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F5C8B34-E9B2-4163-BA12-6D3F7EA6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24C996A-4645-41BA-A7AF-8F7B3E1C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EA8A82-6216-4A09-8A7C-F32C4475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E049552-D90D-4219-80B7-3A67316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BC8EE89-E1E3-4BBC-8277-B71A86A4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71535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E7A3AA-0420-4525-8DF1-AC007945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9CBB450-A7D3-4C3C-B7C3-C13E352F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17157D3-59A7-422C-9F27-1FC5B715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BC8A770-3BC6-4C7F-A175-BDCC2F53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2FA2586-90CA-4DC1-B772-2694D19B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5C77F8-993D-47B6-9FB9-9138C4A1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16393"/>
      </p:ext>
    </p:extLst>
  </p:cSld>
  <p:clrMapOvr>
    <a:masterClrMapping/>
  </p:clrMapOvr>
  <p:transition spd="med" advClick="0" advTm="0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F699DE-746C-49E2-85E8-1DCAEAB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6D47DE-6193-4BA4-B905-C55FAFD3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CBD07D1-E9C7-4D97-8813-677AD921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A0902EC-BABB-4CF7-A1A3-03F7903A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4C3DB8A-9E37-4040-9CBE-0F8F4003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0B6F152-5202-4192-80BC-37FC0996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E887412-F307-4DA3-8F83-0AFA3B8E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1FC945E-7B85-4BBA-A074-1E2D1554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67294"/>
      </p:ext>
    </p:extLst>
  </p:cSld>
  <p:clrMapOvr>
    <a:masterClrMapping/>
  </p:clrMapOvr>
  <p:transition spd="med" advClick="0" advTm="0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A3D3BC-4A04-4390-A3B8-F04606F5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9F6CC0E-DD9F-4727-B7ED-EE35C1C0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790846C-4D7B-4D88-AE3C-062B180C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36AFBDC-7070-4497-9EF1-75B2224A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48702"/>
      </p:ext>
    </p:extLst>
  </p:cSld>
  <p:clrMapOvr>
    <a:masterClrMapping/>
  </p:clrMapOvr>
  <p:transition spd="med" advClick="0" advTm="0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F9C1CD3-C8EE-4379-BB57-2446326B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5D8BD52-511D-4464-A924-6D461420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15346BE-D50D-4381-9EF7-3807C7F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59584"/>
      </p:ext>
    </p:extLst>
  </p:cSld>
  <p:clrMapOvr>
    <a:masterClrMapping/>
  </p:clrMapOvr>
  <p:transition spd="med" advClick="0" advTm="0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E1DFF8-A7D9-48A0-9EAE-75DA08A5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D126B9-FCA1-4EBC-BCD1-DE68DE78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5562D9-C411-4772-854D-F64E694E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AD6FE58-BA06-4687-B639-1591D5BA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1D799CB-1F23-4909-9162-7ED1EC5C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A48E0E7-96B9-4845-9432-025059C7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68127"/>
      </p:ext>
    </p:extLst>
  </p:cSld>
  <p:clrMapOvr>
    <a:masterClrMapping/>
  </p:clrMapOvr>
  <p:transition spd="med" advClick="0" advTm="0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20DB1A-DED3-440B-9D77-AF12700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A6018B0-3D9E-4451-821F-E91308EB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9B14FD1-EB2F-4EFA-B3D2-EF7D9486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1C8CEE-1706-4479-A59B-FCA017E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07425E-9DDF-4422-AA3D-5A192908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3C1EE2-68B6-4A1F-91AD-94BBAAC5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18662"/>
      </p:ext>
    </p:extLst>
  </p:cSld>
  <p:clrMapOvr>
    <a:masterClrMapping/>
  </p:clrMapOvr>
  <p:transition spd="med" advClick="0" advTm="0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1CC912-D33A-40EB-AF3D-F50C1D0C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D8FEA1B-51B7-49E4-8A10-8618056E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526736-09D0-4A6A-BC89-05A1FA66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592CCCE-9D1B-4463-8197-ED577469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6E8D6B-0E19-4698-8525-94EAE317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641491"/>
      </p:ext>
    </p:extLst>
  </p:cSld>
  <p:clrMapOvr>
    <a:masterClrMapping/>
  </p:clrMapOvr>
  <p:transition spd="med" advClick="0" advTm="0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24B57DC-2143-4BCB-894A-DF9F6D585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6BEAFDC-A5AD-4119-A1FB-E84E44DC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715764-C1B5-4D9C-8C0E-4F6DBF9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459523-A741-474D-B7D6-EFDF368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8697934-6942-462B-B8F7-EA007A8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0197"/>
      </p:ext>
    </p:extLst>
  </p:cSld>
  <p:clrMapOvr>
    <a:masterClrMapping/>
  </p:clrMapOvr>
  <p:transition spd="med" advClick="0" advTm="0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5964170" y="3954858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054714" y="3954858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054714" y="1197144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5964170" y="1197144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09444" y="2576001"/>
            <a:ext cx="2487226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02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006D6A2-E93F-4706-9464-2928EC986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0D8881C-5B56-40E4-B234-950F76D73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6AC3077-7DB3-46BC-8CBE-3E4912E8A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C259-9757-463E-8A52-832463543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69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5382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9668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6637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6948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9880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0941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3126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564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553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2397867"/>
            <a:ext cx="85206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977">
                <a:solidFill>
                  <a:schemeClr val="dk2"/>
                </a:solidFill>
              </a:defRPr>
            </a:lvl1pPr>
            <a:lvl2pPr lvl="1" algn="r">
              <a:buNone/>
              <a:defRPr sz="977">
                <a:solidFill>
                  <a:schemeClr val="dk2"/>
                </a:solidFill>
              </a:defRPr>
            </a:lvl2pPr>
            <a:lvl3pPr lvl="2" algn="r">
              <a:buNone/>
              <a:defRPr sz="977">
                <a:solidFill>
                  <a:schemeClr val="dk2"/>
                </a:solidFill>
              </a:defRPr>
            </a:lvl3pPr>
            <a:lvl4pPr lvl="3" algn="r">
              <a:buNone/>
              <a:defRPr sz="977">
                <a:solidFill>
                  <a:schemeClr val="dk2"/>
                </a:solidFill>
              </a:defRPr>
            </a:lvl4pPr>
            <a:lvl5pPr lvl="4" algn="r">
              <a:buNone/>
              <a:defRPr sz="977">
                <a:solidFill>
                  <a:schemeClr val="dk2"/>
                </a:solidFill>
              </a:defRPr>
            </a:lvl5pPr>
            <a:lvl6pPr lvl="5" algn="r">
              <a:buNone/>
              <a:defRPr sz="977">
                <a:solidFill>
                  <a:schemeClr val="dk2"/>
                </a:solidFill>
              </a:defRPr>
            </a:lvl6pPr>
            <a:lvl7pPr lvl="6" algn="r">
              <a:buNone/>
              <a:defRPr sz="977">
                <a:solidFill>
                  <a:schemeClr val="dk2"/>
                </a:solidFill>
              </a:defRPr>
            </a:lvl7pPr>
            <a:lvl8pPr lvl="7" algn="r">
              <a:buNone/>
              <a:defRPr sz="977">
                <a:solidFill>
                  <a:schemeClr val="dk2"/>
                </a:solidFill>
              </a:defRPr>
            </a:lvl8pPr>
            <a:lvl9pPr lvl="8" algn="r">
              <a:buNone/>
              <a:defRPr sz="97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356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1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55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8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1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7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712B3F9-809B-475D-96C9-6BA201000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931B360-68CD-4948-B494-E2F110C61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402DCFC-696C-4AA9-BB96-450AFC2B83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DC54F7D-1146-4BEF-9214-4F16D45AF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6B6153B-6AA6-4E17-A81D-CC50F5341E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4CB2145-41CD-4466-AEF7-8B3D4CFAE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33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79D6E94-36B1-4856-BB0E-03BD4D07E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0022A8F8-455A-44B8-8EDF-0D10E674C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6E951B7-0F6E-45EB-AC99-061C37B41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2896D86-7691-43BE-B46A-C75328DA2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1D320E3-96F7-4E0B-BE40-72DFAEF28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402E1-D361-4AE9-A181-2DBE94455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2D7DFB0-39F8-4950-BB31-87D69D7F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BF22EA1-9DCF-44C1-AA63-5A9E9399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677302E-4E14-43EA-87ED-03C06458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3C87-DEAF-4467-9B88-FB35CDA2289E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F433D1-7641-4A04-B9FB-B51163CA5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1C07DD-9B67-431D-81DB-8FF2AABC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3E85BE4-8E8F-4079-B6AD-4095A0E09F9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616364"/>
            <a:ext cx="1792180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6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0.png"/><Relationship Id="rId5" Type="http://schemas.openxmlformats.org/officeDocument/2006/relationships/diagramData" Target="../diagrams/data2.xm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5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0.png"/><Relationship Id="rId5" Type="http://schemas.openxmlformats.org/officeDocument/2006/relationships/diagramData" Target="../diagrams/data3.xm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6.png"/><Relationship Id="rId18" Type="http://schemas.openxmlformats.org/officeDocument/2006/relationships/image" Target="../media/image49.png"/><Relationship Id="rId26" Type="http://schemas.microsoft.com/office/2007/relationships/hdphoto" Target="../media/hdphoto7.wdp"/><Relationship Id="rId3" Type="http://schemas.openxmlformats.org/officeDocument/2006/relationships/slideLayout" Target="../slideLayouts/slideLayout15.xml"/><Relationship Id="rId21" Type="http://schemas.openxmlformats.org/officeDocument/2006/relationships/slide" Target="slide23.xml"/><Relationship Id="rId7" Type="http://schemas.openxmlformats.org/officeDocument/2006/relationships/image" Target="../media/image41.gif"/><Relationship Id="rId12" Type="http://schemas.openxmlformats.org/officeDocument/2006/relationships/image" Target="../media/image45.png"/><Relationship Id="rId17" Type="http://schemas.openxmlformats.org/officeDocument/2006/relationships/slide" Target="slide21.xml"/><Relationship Id="rId25" Type="http://schemas.openxmlformats.org/officeDocument/2006/relationships/image" Target="../media/image53.png"/><Relationship Id="rId2" Type="http://schemas.openxmlformats.org/officeDocument/2006/relationships/audio" Target="../media/media2.mp3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microsoft.com/office/2007/relationships/media" Target="../media/media2.mp3"/><Relationship Id="rId6" Type="http://schemas.openxmlformats.org/officeDocument/2006/relationships/image" Target="../media/image40.png"/><Relationship Id="rId11" Type="http://schemas.openxmlformats.org/officeDocument/2006/relationships/image" Target="../media/image44.gif"/><Relationship Id="rId24" Type="http://schemas.microsoft.com/office/2007/relationships/hdphoto" Target="../media/hdphoto6.wdp"/><Relationship Id="rId5" Type="http://schemas.openxmlformats.org/officeDocument/2006/relationships/image" Target="../media/image39.jpg"/><Relationship Id="rId15" Type="http://schemas.openxmlformats.org/officeDocument/2006/relationships/slide" Target="slide20.xml"/><Relationship Id="rId23" Type="http://schemas.openxmlformats.org/officeDocument/2006/relationships/image" Target="../media/image52.png"/><Relationship Id="rId28" Type="http://schemas.openxmlformats.org/officeDocument/2006/relationships/image" Target="../media/image54.png"/><Relationship Id="rId10" Type="http://schemas.microsoft.com/office/2007/relationships/hdphoto" Target="../media/hdphoto5.wdp"/><Relationship Id="rId19" Type="http://schemas.openxmlformats.org/officeDocument/2006/relationships/slide" Target="slide22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0.png"/><Relationship Id="rId5" Type="http://schemas.openxmlformats.org/officeDocument/2006/relationships/diagramData" Target="../diagrams/data4.xm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jpe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png"/><Relationship Id="rId9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8" y="32917"/>
            <a:ext cx="9092681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43" y="-381000"/>
            <a:ext cx="8677340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87" y="1399715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314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43409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3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890229"/>
              </p:ext>
            </p:extLst>
          </p:nvPr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490533" y="3335058"/>
            <a:ext cx="769825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38495" y="1711586"/>
            <a:ext cx="76023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447800" y="4981748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vi-V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33463" y="1397758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5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3282950" y="2564225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Text Box 32">
            <a:extLst>
              <a:ext uri="{FF2B5EF4-FFF2-40B4-BE49-F238E27FC236}">
                <a16:creationId xmlns="" xmlns:a16="http://schemas.microsoft.com/office/drawing/2014/main" id="{C33724DE-42CC-4B33-B74D-0A98077C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84" y="76200"/>
            <a:ext cx="4171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组合 19">
            <a:extLst>
              <a:ext uri="{FF2B5EF4-FFF2-40B4-BE49-F238E27FC236}">
                <a16:creationId xmlns=""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4070617" y="-68533"/>
            <a:ext cx="2378074" cy="896289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=""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=""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=""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=""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=""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73" y="173961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1295400" y="1899349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graphicFrame>
        <p:nvGraphicFramePr>
          <p:cNvPr id="40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5726"/>
              </p:ext>
            </p:extLst>
          </p:nvPr>
        </p:nvGraphicFramePr>
        <p:xfrm>
          <a:off x="0" y="609600"/>
          <a:ext cx="8915400" cy="1956862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a) 8750 : 35                       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23520 : 56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3" marB="4574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2996 : 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2420 : 12 </a:t>
                      </a:r>
                    </a:p>
                  </a:txBody>
                  <a:tcPr marT="45743" marB="4574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794922" y="1836642"/>
            <a:ext cx="28733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8750   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    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000</a:t>
            </a: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2438400" y="1975548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2438400" y="2356549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6934200" y="1899349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6934200" y="2356549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5425080" y="1828800"/>
            <a:ext cx="274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2996    28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196    107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00</a:t>
            </a:r>
          </a:p>
        </p:txBody>
      </p:sp>
      <p:grpSp>
        <p:nvGrpSpPr>
          <p:cNvPr id="54" name="Group 38"/>
          <p:cNvGrpSpPr>
            <a:grpSpLocks/>
          </p:cNvGrpSpPr>
          <p:nvPr/>
        </p:nvGrpSpPr>
        <p:grpSpPr bwMode="auto">
          <a:xfrm>
            <a:off x="1295400" y="3803557"/>
            <a:ext cx="2667000" cy="2062163"/>
            <a:chOff x="864" y="2928"/>
            <a:chExt cx="1680" cy="1299"/>
          </a:xfrm>
        </p:grpSpPr>
        <p:grpSp>
          <p:nvGrpSpPr>
            <p:cNvPr id="55" name="Group 36"/>
            <p:cNvGrpSpPr>
              <a:grpSpLocks/>
            </p:cNvGrpSpPr>
            <p:nvPr/>
          </p:nvGrpSpPr>
          <p:grpSpPr bwMode="auto">
            <a:xfrm>
              <a:off x="864" y="2928"/>
              <a:ext cx="1680" cy="1299"/>
              <a:chOff x="864" y="2928"/>
              <a:chExt cx="1680" cy="1299"/>
            </a:xfrm>
          </p:grpSpPr>
          <p:sp>
            <p:nvSpPr>
              <p:cNvPr id="57" name="Text Box 27"/>
              <p:cNvSpPr txBox="1">
                <a:spLocks noChangeArrowheads="1"/>
              </p:cNvSpPr>
              <p:nvPr/>
            </p:nvSpPr>
            <p:spPr bwMode="auto">
              <a:xfrm>
                <a:off x="864" y="2928"/>
                <a:ext cx="1680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lain" startAt="23520"/>
                </a:pP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endPara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    </a:t>
                </a:r>
                <a:r>
                  <a:rPr lang="en-US" alt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420</a:t>
                </a:r>
                <a:endPara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000</a:t>
                </a:r>
              </a:p>
            </p:txBody>
          </p:sp>
          <p:sp>
            <p:nvSpPr>
              <p:cNvPr id="58" name="Line 31"/>
              <p:cNvSpPr>
                <a:spLocks noChangeShapeType="1"/>
              </p:cNvSpPr>
              <p:nvPr/>
            </p:nvSpPr>
            <p:spPr bwMode="auto">
              <a:xfrm>
                <a:off x="1584" y="3120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>
              <a:off x="1584" y="34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39"/>
          <p:cNvGrpSpPr>
            <a:grpSpLocks/>
          </p:cNvGrpSpPr>
          <p:nvPr/>
        </p:nvGrpSpPr>
        <p:grpSpPr bwMode="auto">
          <a:xfrm>
            <a:off x="5563598" y="3886200"/>
            <a:ext cx="2667000" cy="2062163"/>
            <a:chOff x="3428" y="3002"/>
            <a:chExt cx="1680" cy="1299"/>
          </a:xfrm>
        </p:grpSpPr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3428" y="3002"/>
              <a:ext cx="1680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2420     12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0020     201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08   </a:t>
              </a:r>
            </a:p>
          </p:txBody>
        </p:sp>
        <p:sp>
          <p:nvSpPr>
            <p:cNvPr id="61" name="Line 34"/>
            <p:cNvSpPr>
              <a:spLocks noChangeShapeType="1"/>
            </p:cNvSpPr>
            <p:nvPr/>
          </p:nvSpPr>
          <p:spPr bwMode="auto">
            <a:xfrm flipH="1">
              <a:off x="4268" y="3072"/>
              <a:ext cx="4" cy="7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>
              <a:off x="4272" y="336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8944" y="5805054"/>
            <a:ext cx="8915400" cy="10668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48" grpId="0"/>
      <p:bldP spid="48" grpId="1"/>
      <p:bldP spid="41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cs typeface="Times New Roman" panose="02020603050405020304" pitchFamily="18" charset="0"/>
              </a:rPr>
              <a:t>2.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1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12 </a:t>
            </a:r>
            <a:r>
              <a:rPr lang="en-US" altLang="en-US" sz="3600" dirty="0" err="1"/>
              <a:t>phút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97 200 </a:t>
            </a:r>
            <a:r>
              <a:rPr lang="en-US" altLang="en-US" sz="3600" dirty="0" err="1"/>
              <a:t>lít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bể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bơi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Hỏi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trung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?</a:t>
            </a:r>
            <a:endParaRPr lang="en-US" altLang="en-US" sz="3600" u="sng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24" name="Text Box 54"/>
          <p:cNvSpPr txBox="1">
            <a:spLocks noChangeArrowheads="1"/>
          </p:cNvSpPr>
          <p:nvPr/>
        </p:nvSpPr>
        <p:spPr bwMode="auto">
          <a:xfrm>
            <a:off x="6020904" y="5624512"/>
            <a:ext cx="609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4" name="Line 7"/>
          <p:cNvSpPr>
            <a:spLocks noChangeShapeType="1"/>
          </p:cNvSpPr>
          <p:nvPr/>
        </p:nvSpPr>
        <p:spPr bwMode="auto">
          <a:xfrm flipV="1">
            <a:off x="5819512" y="611738"/>
            <a:ext cx="2296602" cy="15389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5" name="Line 8"/>
          <p:cNvSpPr>
            <a:spLocks noChangeShapeType="1"/>
          </p:cNvSpPr>
          <p:nvPr/>
        </p:nvSpPr>
        <p:spPr bwMode="auto">
          <a:xfrm>
            <a:off x="1139752" y="1143000"/>
            <a:ext cx="1679647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6" name="Line 9"/>
          <p:cNvSpPr>
            <a:spLocks noChangeShapeType="1"/>
          </p:cNvSpPr>
          <p:nvPr/>
        </p:nvSpPr>
        <p:spPr bwMode="auto">
          <a:xfrm flipV="1">
            <a:off x="60119" y="1698102"/>
            <a:ext cx="1611704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7" name="Line 10"/>
          <p:cNvSpPr>
            <a:spLocks noChangeShapeType="1"/>
          </p:cNvSpPr>
          <p:nvPr/>
        </p:nvSpPr>
        <p:spPr bwMode="auto">
          <a:xfrm flipV="1">
            <a:off x="6934200" y="1142999"/>
            <a:ext cx="2005264" cy="823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8" name="Text Box 11"/>
          <p:cNvSpPr txBox="1">
            <a:spLocks noChangeArrowheads="1"/>
          </p:cNvSpPr>
          <p:nvPr/>
        </p:nvSpPr>
        <p:spPr bwMode="auto">
          <a:xfrm>
            <a:off x="488645" y="1905000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tắt</a:t>
            </a:r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  <p:sp>
        <p:nvSpPr>
          <p:cNvPr id="329" name="Text Box 12"/>
          <p:cNvSpPr txBox="1">
            <a:spLocks noChangeArrowheads="1"/>
          </p:cNvSpPr>
          <p:nvPr/>
        </p:nvSpPr>
        <p:spPr bwMode="auto">
          <a:xfrm>
            <a:off x="715924" y="2490788"/>
            <a:ext cx="46942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</a:rPr>
              <a:t>: 97 200 </a:t>
            </a:r>
            <a:r>
              <a:rPr lang="vi-VN" altLang="en-US" sz="2800" b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800" b="1" dirty="0" smtClean="0">
                <a:latin typeface="VNI-Commerce" pitchFamily="2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: ……</a:t>
            </a:r>
            <a:r>
              <a:rPr lang="vi-VN" altLang="en-US" sz="2800" b="1" dirty="0" smtClean="0">
                <a:latin typeface="Times New Roman" panose="02020603050405020304" pitchFamily="18" charset="0"/>
              </a:rPr>
              <a:t>... l</a:t>
            </a:r>
            <a:r>
              <a:rPr lang="en-US" altLang="en-US" sz="2800" b="1" dirty="0" smtClean="0">
                <a:latin typeface="VNI-Commerce" pitchFamily="2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267200" y="3810000"/>
            <a:ext cx="3581400" cy="1600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90600" y="3581400"/>
            <a:ext cx="6934199" cy="10556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8" name="组合 19">
            <a:extLst>
              <a:ext uri="{FF2B5EF4-FFF2-40B4-BE49-F238E27FC236}">
                <a16:creationId xmlns=""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1812925" y="5486400"/>
            <a:ext cx="5976619" cy="896289"/>
            <a:chOff x="6475654" y="1638642"/>
            <a:chExt cx="4396503" cy="3875422"/>
          </a:xfrm>
        </p:grpSpPr>
        <p:grpSp>
          <p:nvGrpSpPr>
            <p:cNvPr id="339" name="组合 1">
              <a:extLst>
                <a:ext uri="{FF2B5EF4-FFF2-40B4-BE49-F238E27FC236}">
                  <a16:creationId xmlns=""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342" name="Picture 242" descr="C:\Users\Thinkpad\Desktop\新建文件夹 (2)\2_0005_图层-3.png">
                <a:extLst>
                  <a:ext uri="{FF2B5EF4-FFF2-40B4-BE49-F238E27FC236}">
                    <a16:creationId xmlns=""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3" name="Freeform 14">
                <a:extLst>
                  <a:ext uri="{FF2B5EF4-FFF2-40B4-BE49-F238E27FC236}">
                    <a16:creationId xmlns=""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340" name="Picture 243" descr="C:\Users\Thinkpad\Desktop\新建文件夹 (2)\2_0000_图层-8.png">
              <a:extLst>
                <a:ext uri="{FF2B5EF4-FFF2-40B4-BE49-F238E27FC236}">
                  <a16:creationId xmlns=""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245" descr="C:\Users\Thinkpad\Desktop\新建文件夹 (2)\2_0002_图层-6.png">
              <a:extLst>
                <a:ext uri="{FF2B5EF4-FFF2-40B4-BE49-F238E27FC236}">
                  <a16:creationId xmlns=""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4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13" y="5774532"/>
            <a:ext cx="4997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chụp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gửi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Azota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-357991" y="2428220"/>
            <a:ext cx="89154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7227496" y="1620982"/>
            <a:ext cx="1459304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914400" y="3581400"/>
            <a:ext cx="6934199" cy="15323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329" grpId="0"/>
      <p:bldP spid="3" grpId="0" animBg="1"/>
      <p:bldP spid="3" grpId="1" animBg="1"/>
      <p:bldP spid="344" grpId="0"/>
      <p:bldP spid="344" grpId="1"/>
      <p:bldP spid="21" grpId="0"/>
      <p:bldP spid="21" grpId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GV chữa bài trên Azota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911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0" y="253960"/>
            <a:ext cx="9220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smtClean="0">
                <a:latin typeface="Times New Roman" panose="02020603050405020304" pitchFamily="18" charset="0"/>
              </a:rPr>
              <a:t>3.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 307m,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97m.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</a:t>
            </a:r>
            <a:r>
              <a:rPr lang="en-US" altLang="en-US" sz="2800" dirty="0">
                <a:latin typeface="Times New Roman" panose="02020603050405020304" pitchFamily="18" charset="0"/>
              </a:rPr>
              <a:t> vi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đó</a:t>
            </a:r>
            <a:r>
              <a:rPr lang="vi-VN" altLang="en-US" sz="2800" dirty="0" smtClean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868362" y="1143000"/>
            <a:ext cx="1006475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1263377" y="15240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63376" y="1981200"/>
            <a:ext cx="1175023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1981200" y="1112838"/>
            <a:ext cx="4495800" cy="30162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986648" y="2189908"/>
            <a:ext cx="1449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i="1" u="sng" dirty="0">
                <a:latin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</a:rPr>
              <a:t>tắt</a:t>
            </a:r>
            <a:endParaRPr lang="en-US" altLang="en-US" i="1" u="sng" dirty="0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2377" y="4447119"/>
            <a:ext cx="3727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Chu vi :    ….m?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4953000" y="757237"/>
            <a:ext cx="4038600" cy="476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" name="Right Brace 31"/>
          <p:cNvSpPr/>
          <p:nvPr/>
        </p:nvSpPr>
        <p:spPr>
          <a:xfrm rot="5400000">
            <a:off x="4012601" y="3066018"/>
            <a:ext cx="210227" cy="756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3" name="Group 311"/>
          <p:cNvGrpSpPr>
            <a:grpSpLocks/>
          </p:cNvGrpSpPr>
          <p:nvPr/>
        </p:nvGrpSpPr>
        <p:grpSpPr bwMode="auto">
          <a:xfrm>
            <a:off x="228600" y="2882116"/>
            <a:ext cx="5730401" cy="1102010"/>
            <a:chOff x="123217" y="2793724"/>
            <a:chExt cx="5319287" cy="1101490"/>
          </a:xfrm>
        </p:grpSpPr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281106" y="2793724"/>
              <a:ext cx="1643049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dài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23217" y="3276384"/>
              <a:ext cx="2036908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 smtClean="0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rộng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2056920" y="3124056"/>
              <a:ext cx="20577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V="1">
              <a:off x="2069531" y="3586832"/>
              <a:ext cx="12834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353007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56920" y="2971728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14696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56920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53007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ight Brace 42"/>
            <p:cNvSpPr/>
            <p:nvPr/>
          </p:nvSpPr>
          <p:spPr>
            <a:xfrm>
              <a:off x="4272586" y="3047892"/>
              <a:ext cx="76342" cy="60931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4" name="TextBox 310"/>
            <p:cNvSpPr txBox="1">
              <a:spLocks noChangeArrowheads="1"/>
            </p:cNvSpPr>
            <p:nvPr/>
          </p:nvSpPr>
          <p:spPr bwMode="auto">
            <a:xfrm>
              <a:off x="4361539" y="3065138"/>
              <a:ext cx="1080965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307m</a:t>
              </a:r>
            </a:p>
          </p:txBody>
        </p:sp>
        <p:sp>
          <p:nvSpPr>
            <p:cNvPr id="45" name="TextBox 310"/>
            <p:cNvSpPr txBox="1">
              <a:spLocks noChangeArrowheads="1"/>
            </p:cNvSpPr>
            <p:nvPr/>
          </p:nvSpPr>
          <p:spPr bwMode="auto">
            <a:xfrm>
              <a:off x="3417647" y="3372241"/>
              <a:ext cx="1080965" cy="52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97m</a:t>
              </a:r>
            </a:p>
          </p:txBody>
        </p:sp>
      </p:grpSp>
      <p:sp>
        <p:nvSpPr>
          <p:cNvPr id="47" name="Cloud 46"/>
          <p:cNvSpPr/>
          <p:nvPr/>
        </p:nvSpPr>
        <p:spPr bwMode="auto">
          <a:xfrm>
            <a:off x="4610100" y="4330633"/>
            <a:ext cx="4463031" cy="182719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Muốn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tính chu vi, diện tích của hình chữ nhật ta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977246" y="3195399"/>
            <a:ext cx="3048000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</a:rPr>
              <a:t>Đây là dạng Toán nào con đã được học?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130418" y="2982634"/>
            <a:ext cx="2632582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-357991" y="2428220"/>
            <a:ext cx="89154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211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35316" y="232297"/>
            <a:ext cx="1449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i="1" u="sng" dirty="0">
                <a:latin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</a:rPr>
              <a:t>tắt</a:t>
            </a:r>
            <a:endParaRPr lang="en-US" altLang="en-US" i="1" u="sng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3910" y="1872090"/>
            <a:ext cx="3727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Chu vi :    ….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017429" y="855423"/>
            <a:ext cx="210227" cy="756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311"/>
          <p:cNvGrpSpPr>
            <a:grpSpLocks/>
          </p:cNvGrpSpPr>
          <p:nvPr/>
        </p:nvGrpSpPr>
        <p:grpSpPr bwMode="auto">
          <a:xfrm>
            <a:off x="246845" y="759806"/>
            <a:ext cx="5730401" cy="1067663"/>
            <a:chOff x="123217" y="2793724"/>
            <a:chExt cx="5319287" cy="1067159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81106" y="2793724"/>
              <a:ext cx="1643049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dài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23217" y="3276384"/>
              <a:ext cx="2036908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 smtClean="0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rộng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056920" y="3124056"/>
              <a:ext cx="20577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2069531" y="3586832"/>
              <a:ext cx="12834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353007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56920" y="2971728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696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6920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3007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Right Brace 14"/>
            <p:cNvSpPr/>
            <p:nvPr/>
          </p:nvSpPr>
          <p:spPr>
            <a:xfrm>
              <a:off x="4272586" y="3047892"/>
              <a:ext cx="76342" cy="60931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TextBox 310"/>
            <p:cNvSpPr txBox="1">
              <a:spLocks noChangeArrowheads="1"/>
            </p:cNvSpPr>
            <p:nvPr/>
          </p:nvSpPr>
          <p:spPr bwMode="auto">
            <a:xfrm>
              <a:off x="4361539" y="3065138"/>
              <a:ext cx="1080965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307m</a:t>
              </a:r>
            </a:p>
          </p:txBody>
        </p:sp>
        <p:sp>
          <p:nvSpPr>
            <p:cNvPr id="17" name="TextBox 310"/>
            <p:cNvSpPr txBox="1">
              <a:spLocks noChangeArrowheads="1"/>
            </p:cNvSpPr>
            <p:nvPr/>
          </p:nvSpPr>
          <p:spPr bwMode="auto">
            <a:xfrm>
              <a:off x="3405856" y="3240255"/>
              <a:ext cx="1080965" cy="52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97m</a:t>
              </a:r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701" y="232297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 sau tiết zoom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947700" y="2065792"/>
            <a:ext cx="4043899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Nêu các bước giải bài toán.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92132" y="3479266"/>
            <a:ext cx="8951868" cy="29625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B1: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HCN:……………………………………………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B2: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Tìm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chiều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rộng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HCN:…………………………………………..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rgbClr val="0000FF"/>
                </a:solidFill>
                <a:latin typeface="Times New Roman" pitchFamily="18" charset="0"/>
              </a:rPr>
              <a:t>B3: </a:t>
            </a:r>
            <a:r>
              <a:rPr lang="en-US" baseline="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chu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vi:……………………………………………………..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B4: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Tìm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diện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tích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:…………………………………………………..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4911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21808"/>
              </p:ext>
            </p:extLst>
          </p:nvPr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490533" y="3335058"/>
            <a:ext cx="769825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38495" y="1711586"/>
            <a:ext cx="76023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447800" y="4981748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vi-V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33463" y="1397758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08076" y="3048000"/>
            <a:ext cx="611187" cy="94283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11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87019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643"/>
            <a:ext cx="8153400" cy="33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1905000" y="2822451"/>
            <a:ext cx="58674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9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0"/>
            <a:ext cx="9181511" cy="685800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08" y="1080039"/>
            <a:ext cx="4465083" cy="4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7" y="2010764"/>
            <a:ext cx="926056" cy="9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54" y="769682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49" y="1447004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80245" y="2620109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36" y="3257125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698" y="3623073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32" y="985866"/>
            <a:ext cx="2582648" cy="18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503432"/>
            <a:ext cx="2670034" cy="1532554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7750" y="2929850"/>
            <a:ext cx="458334" cy="458334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56" y="3708143"/>
            <a:ext cx="1862768" cy="21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9" y="4830261"/>
            <a:ext cx="1852195" cy="9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09" y="2467822"/>
            <a:ext cx="627822" cy="78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49" y="1618674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17" y="2470209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32" y="2544729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62" y="2341007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45" y="1939415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91" y="1989545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6" y="2013760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1" y="2313403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9" y="5132191"/>
            <a:ext cx="1851240" cy="6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9" y="3702854"/>
            <a:ext cx="1569015" cy="221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iley Face 1">
            <a:hlinkClick r:id="rId27" action="ppaction://hlinksldjump"/>
          </p:cNvPr>
          <p:cNvSpPr/>
          <p:nvPr/>
        </p:nvSpPr>
        <p:spPr>
          <a:xfrm>
            <a:off x="7391400" y="4978711"/>
            <a:ext cx="685800" cy="73628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2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8264 C 0.01632 -0.08102 0.01441 -0.08009 0.01285 -0.07778 C 0.00487 -0.06597 0.01546 -0.07361 0.00608 -0.06829 C 0.00521 -0.06597 0.00469 -0.0632 0.00348 -0.06111 C 0.00226 -0.05903 0.00053 -0.05857 -0.00052 -0.05648 C -0.00572 -0.0463 -0.00381 -0.04213 -0.00989 -0.03727 C -0.0125 -0.03519 -0.01527 -0.03426 -0.01805 -0.03264 C -0.01944 -0.03195 -0.02204 -0.03033 -0.02204 -0.03009 C -0.02777 -0.01482 -0.02656 0.00162 -0.03402 0.01504 C -0.0375 0.03171 -0.03298 0.01204 -0.03958 0.0294 C -0.04045 0.03148 -0.0401 0.03426 -0.04097 0.03634 C -0.04236 0.04004 -0.04444 0.04282 -0.04618 0.04606 C -0.0493 0.05741 -0.05104 0.06204 -0.05694 0.06967 C -0.06545 0.09977 -0.05399 0.06342 -0.06371 0.08403 C -0.0651 0.0868 -0.0651 0.09074 -0.06631 0.09352 C -0.06736 0.09629 -0.06909 0.09838 -0.07031 0.10069 C -0.07291 0.11412 -0.07725 0.12639 -0.08385 0.13403 C -0.08697 0.15116 -0.09704 0.16204 -0.1026 0.17685 C -0.10451 0.18704 -0.1085 0.19028 -0.11336 0.19606 C -0.12135 0.21643 -0.11024 0.19004 -0.12013 0.20787 C -0.12465 0.2162 -0.12118 0.21319 -0.12395 0.22222 C -0.12743 0.23287 -0.1309 0.2419 -0.1375 0.24606 C -0.14965 0.26713 -0.13541 0.24051 -0.14288 0.26018 C -0.14566 0.26782 -0.15052 0.2743 -0.15364 0.28171 C -0.16197 0.30092 -0.1552 0.29166 -0.16302 0.30069 C -0.17239 0.32662 -0.15833 0.28958 -0.16961 0.31273 C -0.1717 0.3169 -0.17326 0.32222 -0.175 0.32685 C -0.17586 0.32916 -0.17777 0.33403 -0.17777 0.33426 C -0.1809 0.35162 -0.17847 0.34491 -0.18437 0.35555 C -0.18784 0.37291 -0.18854 0.38495 -0.19913 0.3912 C -0.20191 0.39444 -0.20625 0.39514 -0.20729 0.40069 C -0.20902 0.41018 -0.20729 0.40717 -0.21267 0.41018 C -0.21701 0.42176 -0.22586 0.42546 -0.23281 0.43171 C -0.2342 0.43981 -0.2368 0.44444 -0.2368 0.45301 " pathEditMode="relative" rAng="0" ptsTypes="AAAAAAAAAAAAAAAAAAAAAAAAAAAAA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11389 C 0.01406 -0.10902 0.00903 -0.10092 0.0033 -0.09259 C 0.00017 -0.08819 -0.00035 -0.08958 -0.00278 -0.08426 C -0.00746 -0.07361 -0.01389 -0.0581 -0.02066 -0.05046 C -0.025 -0.03819 -0.03125 -0.03009 -0.03733 -0.02083 C -0.04201 -0.01365 -0.04531 -0.00578 -0.05017 0.00023 C -0.05174 0.00371 -0.05312 0.00811 -0.05503 0.01088 C -0.05816 0.01528 -0.06458 0.02338 -0.06458 0.02361 C -0.06788 0.03264 -0.07378 0.04074 -0.07899 0.04676 C -0.08177 0.05394 -0.08524 0.06135 -0.08837 0.06783 C -0.09028 0.07153 -0.09288 0.07431 -0.09444 0.07848 C -0.09601 0.08264 -0.09913 0.09121 -0.09913 0.09144 C -0.09948 0.09398 -0.09948 0.09723 -0.10035 0.09977 C -0.10104 0.10186 -0.10295 0.10209 -0.10399 0.10394 C -0.1066 0.10834 -0.10833 0.11412 -0.11111 0.11875 C -0.11406 0.13426 -0.11163 0.12824 -0.11701 0.13773 C -0.11944 0.15023 -0.12309 0.15996 -0.12674 0.17153 C -0.12951 0.1919 -0.12708 0.18403 -0.13264 0.19676 C -0.13351 0.20162 -0.13368 0.20718 -0.13507 0.21158 C -0.13576 0.21412 -0.13767 0.21551 -0.13854 0.21806 C -0.14219 0.22732 -0.14271 0.23727 -0.1493 0.24121 C -0.15121 0.24468 -0.15365 0.24769 -0.15521 0.25186 C -0.15608 0.25394 -0.1566 0.25648 -0.15764 0.25811 C -0.1599 0.26158 -0.16476 0.26667 -0.16476 0.2669 C -0.1658 0.28195 -0.16562 0.28426 -0.17066 0.29422 C -0.17257 0.30903 -0.17413 0.32014 -0.17674 0.33426 C -0.17743 0.33843 -0.1783 0.34283 -0.17899 0.34699 C -0.17934 0.34908 -0.18021 0.35348 -0.18021 0.35371 C -0.18142 0.36111 -0.2026 0.4301 -0.20365 0.43635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15371 C -0.06875 -0.14884 -0.07378 -0.14074 -0.07951 -0.13241 C -0.08264 -0.12801 -0.08316 -0.1294 -0.08542 -0.12408 C -0.09028 -0.11343 -0.0967 -0.09792 -0.1033 -0.09028 C -0.10781 -0.07801 -0.11406 -0.06991 -0.11996 -0.06065 C -0.12465 -0.05347 -0.12795 -0.0456 -0.13299 -0.03958 C -0.13437 -0.03611 -0.13576 -0.03171 -0.13767 -0.02894 C -0.1408 -0.02454 -0.1474 -0.01644 -0.1474 -0.01621 C -0.15087 -0.00718 -0.1566 0.00092 -0.1618 0.00694 C -0.16458 0.01412 -0.16805 0.02153 -0.17118 0.02801 C -0.17309 0.03171 -0.17569 0.03449 -0.17726 0.03866 C -0.17882 0.04282 -0.18194 0.05139 -0.18194 0.05162 C -0.18229 0.05417 -0.18229 0.05741 -0.18316 0.05995 C -0.18385 0.06204 -0.18576 0.06227 -0.1868 0.06412 C -0.18941 0.06852 -0.19115 0.0743 -0.19392 0.07893 C -0.19687 0.09444 -0.19444 0.08842 -0.19983 0.09792 C -0.20226 0.11042 -0.2059 0.12014 -0.20955 0.13171 C -0.21233 0.15208 -0.2099 0.14421 -0.21528 0.15694 C -0.21632 0.1618 -0.21632 0.16736 -0.21788 0.17176 C -0.21858 0.1743 -0.22049 0.17569 -0.22135 0.17824 C -0.225 0.1875 -0.22552 0.19745 -0.23212 0.20139 C -0.23403 0.20486 -0.23646 0.20787 -0.23802 0.21204 C -0.23889 0.21412 -0.23941 0.21667 -0.24045 0.21829 C -0.24253 0.22176 -0.24757 0.22685 -0.24757 0.22708 C -0.24861 0.24213 -0.24826 0.24444 -0.25347 0.2544 C -0.25521 0.26921 -0.25677 0.28032 -0.25937 0.29444 C -0.26024 0.29861 -0.26094 0.30301 -0.2618 0.30717 C -0.26215 0.30926 -0.26302 0.31366 -0.26302 0.31389 C -0.26406 0.32129 -0.25382 0.43981 -0.25486 0.44606 " pathEditMode="relative" rAng="0" ptsTypes="AAAAAAAAAAAAAAAAAAAAAAA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0.10902 C 0.00729 -0.10601 0.00243 -0.10092 -0.00382 -0.09699 C -0.01042 -0.0787 -0.00174 -0.1 -0.01042 -0.08518 C -0.01285 -0.08078 -0.01476 -0.07523 -0.01719 -0.07083 C -0.0191 -0.06111 -0.02136 -0.05972 -0.02657 -0.05648 C -0.02865 -0.05115 -0.03021 -0.04606 -0.03334 -0.04236 C -0.03438 -0.04097 -0.03594 -0.04097 -0.03733 -0.03981 C -0.04115 -0.03588 -0.04966 -0.02731 -0.0533 -0.02083 C -0.05608 -0.01597 -0.05834 -0.01018 -0.06146 -0.00648 C -0.06424 -0.00324 -0.06962 0.00301 -0.06962 0.00325 C -0.07223 0.01713 -0.06875 0.00394 -0.07483 0.01482 C -0.07605 0.0169 -0.07639 0.01991 -0.07743 0.022 C -0.08004 0.02639 -0.08316 0.0294 -0.08559 0.0338 C -0.08855 0.04908 -0.09428 0.047 -0.10191 0.05047 C -0.10469 0.05186 -0.10868 0.05556 -0.11112 0.05764 C -0.11997 0.07362 -0.10938 0.05695 -0.12188 0.06713 C -0.13316 0.07616 -0.12743 0.07639 -0.13941 0.08149 C -0.14514 0.0919 -0.1507 0.09769 -0.15816 0.10301 C -0.15903 0.10625 -0.15955 0.10973 -0.16077 0.1125 C -0.16181 0.11528 -0.16372 0.1169 -0.16476 0.11968 C -0.16563 0.12176 -0.16546 0.12477 -0.16615 0.12686 C -0.16771 0.13172 -0.17049 0.13565 -0.17153 0.14098 C -0.17466 0.15811 -0.17257 0.15116 -0.17691 0.1625 C -0.17882 0.17639 -0.18039 0.1875 -0.18368 0.20047 C -0.18438 0.20371 -0.18525 0.20718 -0.18629 0.21019 C -0.18803 0.21505 -0.19167 0.22431 -0.19167 0.22454 C -0.19497 0.24213 -0.19306 0.23426 -0.19705 0.24815 C -0.19844 0.2588 -0.19896 0.26366 -0.20521 0.26713 C -0.20747 0.28033 -0.20886 0.29375 -0.21303 0.30533 C -0.21441 0.31412 -0.21719 0.32037 -0.21841 0.32917 C -0.22136 0.34769 -0.22188 0.36436 -0.22657 0.38149 C -0.2283 0.3882 -0.22674 0.397 -0.22934 0.40301 C -0.23039 0.40556 -0.23282 0.40463 -0.23455 0.40533 C -0.23681 0.4176 -0.24132 0.46436 -0.24289 0.47616 " pathEditMode="relative" rAng="0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061 C -0.02691 -0.0132 -0.02934 -0.00463 -0.0335 0.00324 C -0.03715 0.01064 -0.04236 0.01597 -0.04566 0.02453 C -0.04861 0.03287 -0.05156 0.03819 -0.05625 0.04375 C -0.0592 0.05139 -0.06284 0.05717 -0.06562 0.06504 C -0.06614 0.06828 -0.06614 0.07152 -0.06701 0.07453 C -0.0677 0.07708 -0.06927 0.07893 -0.06979 0.08171 C -0.07291 0.10023 -0.06979 0.10092 -0.07777 0.11504 C -0.07951 0.12453 -0.08177 0.12939 -0.08576 0.13657 C -0.08767 0.15115 -0.08663 0.15926 -0.09392 0.16736 C -0.09757 0.17685 -0.10243 0.18402 -0.10729 0.1912 C -0.10868 0.19328 -0.11024 0.19583 -0.11128 0.19838 C -0.11232 0.20046 -0.11284 0.2037 -0.11389 0.20555 C -0.11649 0.20926 -0.11927 0.2118 -0.12205 0.21504 C -0.12343 0.21666 -0.12604 0.2199 -0.12604 0.22014 C -0.12847 0.2324 -0.12621 0.22569 -0.13541 0.23657 C -0.1368 0.23819 -0.13958 0.2412 -0.13958 0.24143 C -0.14184 0.25393 -0.14375 0.24884 -0.15017 0.25324 C -0.15538 0.25671 -0.15955 0.26041 -0.16493 0.26273 C -0.1677 0.26759 -0.16961 0.27176 -0.17309 0.27453 C -0.17569 0.27662 -0.18107 0.27939 -0.18107 0.27963 C -0.18298 0.28171 -0.18437 0.28541 -0.18645 0.28657 C -0.19201 0.28981 -0.19895 0.28981 -0.20538 0.29375 C -0.2085 0.30231 -0.21267 0.30463 -0.21736 0.31041 C -0.21927 0.31967 -0.22152 0.32477 -0.22534 0.33171 C -0.22743 0.34259 -0.22951 0.36504 -0.22951 0.36527 C -0.23003 0.37477 -0.22951 0.38657 -0.23211 0.39606 C -0.23628 0.41064 -0.2309 0.42222 -0.23368 0.43773 " pathEditMode="relative" rAng="0" ptsTypes="AAAAAAAAAAAAAAAAAAAAAAA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22550" y="2161969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90800" y="13573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438400" y="14335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2362200" y="1600200"/>
            <a:ext cx="685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172200" y="13700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172200" y="14462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33400" y="2819400"/>
            <a:ext cx="31417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: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5790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23</a:t>
            </a:r>
          </a:p>
        </p:txBody>
      </p:sp>
      <p:grpSp>
        <p:nvGrpSpPr>
          <p:cNvPr id="47" name="Group 304"/>
          <p:cNvGrpSpPr>
            <a:grpSpLocks/>
          </p:cNvGrpSpPr>
          <p:nvPr/>
        </p:nvGrpSpPr>
        <p:grpSpPr bwMode="auto">
          <a:xfrm>
            <a:off x="1790166" y="4194750"/>
            <a:ext cx="2143927" cy="2077490"/>
            <a:chOff x="1088491" y="3750229"/>
            <a:chExt cx="2143927" cy="2077731"/>
          </a:xfrm>
        </p:grpSpPr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098034" y="3750229"/>
              <a:ext cx="1005403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5790</a:t>
              </a: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H="1">
              <a:off x="2124840" y="3927475"/>
              <a:ext cx="25706" cy="187664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2384686" y="3750229"/>
              <a:ext cx="595035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322683" y="4343255"/>
              <a:ext cx="800219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251</a:t>
              </a: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088491" y="4258118"/>
              <a:ext cx="1119267" cy="156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119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  </a:t>
              </a:r>
              <a:r>
                <a:rPr lang="en-US" altLang="en-US" b="1" dirty="0">
                  <a:latin typeface="Times New Roman" panose="02020603050405020304" pitchFamily="18" charset="0"/>
                </a:rPr>
                <a:t>040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b="1" dirty="0">
                  <a:latin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 flipV="1">
              <a:off x="2133599" y="4312406"/>
              <a:ext cx="1098819" cy="149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4572000" y="2893957"/>
            <a:ext cx="3962400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Hãy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nêu cách nhẩm thương của lần chia </a:t>
            </a:r>
            <a:r>
              <a:rPr kumimoji="0" lang="vi-VN" sz="24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thứ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kumimoji="0" lang="vi-VN" sz="24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64264" y="3936616"/>
            <a:ext cx="3962400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Để phép chia thành phép chia hết mà thương không đổi ta làm thế nào?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64264" y="5410200"/>
            <a:ext cx="3962400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chia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hết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thương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không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đổi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, ta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bớt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chia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đi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17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đơn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</a:rPr>
              <a:t>vị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63" grpId="0" animBg="1"/>
      <p:bldP spid="6164" grpId="0" animBg="1"/>
      <p:bldP spid="39" grpId="0"/>
      <p:bldP spid="2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22271" y="0"/>
            <a:ext cx="9181511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5840" y="324504"/>
            <a:ext cx="656057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khi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0</a:t>
            </a:r>
            <a:r>
              <a:rPr lang="en-US" alt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vi-VN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603" y="2819400"/>
            <a:ext cx="7848600" cy="264049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vi-VN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chia</a:t>
            </a:r>
            <a:r>
              <a:rPr lang="vi-VN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vi-VN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theo.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0"/>
            <a:ext cx="9181511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066800"/>
            <a:ext cx="762000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phép tính 11780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42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vi-VN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280, với lần chia thứ mấy thì ta có chữ số 0 ở thương?</a:t>
            </a:r>
            <a:endParaRPr lang="en-US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657600"/>
            <a:ext cx="5562599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6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 chia thứ 3</a:t>
            </a:r>
            <a:endParaRPr lang="en-US" sz="6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0"/>
            <a:ext cx="9181511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066800"/>
            <a:ext cx="6129848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 chia 13870</a:t>
            </a:r>
            <a:r>
              <a:rPr lang="en-US" sz="4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4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45</a:t>
            </a:r>
            <a:r>
              <a:rPr lang="en-US" sz="4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 ý nghĩa gì?</a:t>
            </a:r>
            <a:endParaRPr lang="en-US" sz="4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224" y="3657600"/>
            <a:ext cx="6934200" cy="15285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5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13870 giảm đi 45 lần</a:t>
            </a:r>
            <a:endParaRPr lang="en-US" sz="5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4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-76200"/>
            <a:ext cx="9181511" cy="69342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4824" y="457200"/>
            <a:ext cx="6348043" cy="239945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vi-VN" sz="5414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0 ở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chia </a:t>
            </a:r>
            <a:r>
              <a:rPr lang="vi-VN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 hơn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altLang="vi-VN" sz="36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Đúng hay sai?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5414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1" y="3657600"/>
            <a:ext cx="243840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6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Sai</a:t>
            </a:r>
            <a:endParaRPr lang="en-US" sz="6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8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21808"/>
              </p:ext>
            </p:extLst>
          </p:nvPr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490533" y="3335058"/>
            <a:ext cx="769825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38495" y="1711586"/>
            <a:ext cx="76023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447800" y="4981748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vi-V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33463" y="1397758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08076" y="3048000"/>
            <a:ext cx="611187" cy="94283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66800" y="4521958"/>
            <a:ext cx="642937" cy="88824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11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33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6" y="1523983"/>
            <a:ext cx="7315406" cy="413121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=""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088" y="5130843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120" y="5625427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072" y="5561019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545" y="103701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427" y="2410289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=""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=""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25" y="228079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=""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25" y="1763441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2909700" y="1639482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Ở NHÀ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2389308" y="2935070"/>
            <a:ext cx="45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vi-VN" sz="21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kiến thức vừa học</a:t>
            </a:r>
            <a:r>
              <a:rPr lang="en-US" sz="21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2384823" y="3299750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2384823" y="3715248"/>
            <a:ext cx="5114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vi-VN" sz="2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Chia số có </a:t>
            </a:r>
            <a:r>
              <a:rPr lang="en-US" altLang="vi-VN" sz="2100" b="1" dirty="0" smtClean="0">
                <a:solidFill>
                  <a:schemeClr val="tx1"/>
                </a:solidFill>
              </a:rPr>
              <a:t>b</a:t>
            </a:r>
            <a:r>
              <a:rPr lang="vi-VN" altLang="vi-VN" sz="2100" b="1" dirty="0" smtClean="0">
                <a:solidFill>
                  <a:schemeClr val="tx1"/>
                </a:solidFill>
              </a:rPr>
              <a:t>a chữ số</a:t>
            </a:r>
            <a:r>
              <a:rPr lang="en-US" sz="21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4415975" y="2933096"/>
            <a:ext cx="4576671" cy="757574"/>
          </a:xfrm>
          <a:prstGeom prst="rect">
            <a:avLst/>
          </a:prstGeom>
        </p:spPr>
        <p:txBody>
          <a:bodyPr spcFirstLastPara="1" wrap="square" lIns="91505" tIns="91505" rIns="91505" bIns="91505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884926" y="3172555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828466" y="211292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>
            <a:extLst>
              <a:ext uri="{FF2B5EF4-FFF2-40B4-BE49-F238E27FC236}">
                <a16:creationId xmlns=""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2" y="6354626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878625"/>
            <a:ext cx="3342094" cy="387450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94" y="6463926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365" y="2989877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427" y="2379839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=""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053" y="29440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=""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64" y="155239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=""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25" y="1732991"/>
            <a:ext cx="680514" cy="594511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020026" y="52094"/>
            <a:ext cx="1165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i="1" u="sng" dirty="0" err="1">
                <a:latin typeface="Times New Roman" panose="02020603050405020304" pitchFamily="18" charset="0"/>
              </a:rPr>
              <a:t>giải</a:t>
            </a:r>
            <a:endParaRPr lang="en-US" altLang="en-US" sz="2400" i="1" u="sng" dirty="0">
              <a:latin typeface="Times New Roman" panose="02020603050405020304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674936" y="460286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</a:rPr>
              <a:t>: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</a:rPr>
              <a:t> 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400" dirty="0">
                <a:latin typeface="Times New Roman" panose="02020603050405020304" pitchFamily="18" charset="0"/>
              </a:rPr>
              <a:t> = 72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phút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432477" y="786716"/>
            <a:ext cx="684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bơm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100653" y="1162538"/>
            <a:ext cx="303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97 200 : 72 = 1350 ( </a:t>
            </a:r>
            <a:r>
              <a:rPr lang="en-US" altLang="en-US" sz="2400" dirty="0">
                <a:latin typeface="VNI-Commerce" pitchFamily="2" charset="0"/>
              </a:rPr>
              <a:t>l 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511673" y="1484502"/>
            <a:ext cx="275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: 1 350 </a:t>
            </a:r>
            <a:r>
              <a:rPr lang="en-US" altLang="en-US" sz="2400" dirty="0">
                <a:latin typeface="VNI-Commerce" pitchFamily="2" charset="0"/>
              </a:rPr>
              <a:t>l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618142" y="41275"/>
            <a:ext cx="962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2400" b="1" u="sng" dirty="0" smtClean="0">
                <a:latin typeface="Times New Roman" panose="02020603050405020304" pitchFamily="18" charset="0"/>
              </a:rPr>
              <a:t>2: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618141" y="2061250"/>
            <a:ext cx="962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2400" b="1" u="sng" dirty="0">
                <a:latin typeface="Times New Roman" panose="02020603050405020304" pitchFamily="18" charset="0"/>
              </a:rPr>
              <a:t>3</a:t>
            </a:r>
            <a:r>
              <a:rPr lang="vi-VN" altLang="en-US" sz="2400" b="1" u="sng" dirty="0" smtClean="0">
                <a:latin typeface="Times New Roman" panose="02020603050405020304" pitchFamily="18" charset="0"/>
              </a:rPr>
              <a:t>: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3012638" y="2056129"/>
            <a:ext cx="4897415" cy="4776832"/>
            <a:chOff x="5257800" y="2286000"/>
            <a:chExt cx="4897415" cy="4776832"/>
          </a:xfrm>
        </p:grpSpPr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6477000" y="2286000"/>
              <a:ext cx="1165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u="sng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2400" i="1" u="sng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i="1" u="sng" dirty="0" err="1">
                  <a:latin typeface="Times New Roman" panose="02020603050405020304" pitchFamily="18" charset="0"/>
                </a:rPr>
                <a:t>giải</a:t>
              </a:r>
              <a:endParaRPr lang="en-US" altLang="en-US" sz="2400" i="1" u="sng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TextBox 315"/>
            <p:cNvSpPr txBox="1">
              <a:spLocks noChangeArrowheads="1"/>
            </p:cNvSpPr>
            <p:nvPr/>
          </p:nvSpPr>
          <p:spPr bwMode="auto">
            <a:xfrm>
              <a:off x="5257800" y="26670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0" name="TextBox 316"/>
            <p:cNvSpPr txBox="1">
              <a:spLocks noChangeArrowheads="1"/>
            </p:cNvSpPr>
            <p:nvPr/>
          </p:nvSpPr>
          <p:spPr bwMode="auto">
            <a:xfrm>
              <a:off x="5410200" y="31242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(307 + 97 ) : 2 = 202(m)</a:t>
              </a:r>
            </a:p>
          </p:txBody>
        </p:sp>
        <p:sp>
          <p:nvSpPr>
            <p:cNvPr id="31" name="TextBox 317"/>
            <p:cNvSpPr txBox="1">
              <a:spLocks noChangeArrowheads="1"/>
            </p:cNvSpPr>
            <p:nvPr/>
          </p:nvSpPr>
          <p:spPr bwMode="auto">
            <a:xfrm>
              <a:off x="5257800" y="3471863"/>
              <a:ext cx="32004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2" name="TextBox 318"/>
            <p:cNvSpPr txBox="1">
              <a:spLocks noChangeArrowheads="1"/>
            </p:cNvSpPr>
            <p:nvPr/>
          </p:nvSpPr>
          <p:spPr bwMode="auto">
            <a:xfrm>
              <a:off x="5334000" y="3881438"/>
              <a:ext cx="32004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202 – 97 = 105(m)</a:t>
              </a:r>
            </a:p>
          </p:txBody>
        </p:sp>
        <p:sp>
          <p:nvSpPr>
            <p:cNvPr id="33" name="TextBox 319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 vi mảnh đất là: </a:t>
              </a:r>
            </a:p>
          </p:txBody>
        </p:sp>
        <p:sp>
          <p:nvSpPr>
            <p:cNvPr id="34" name="TextBox 320"/>
            <p:cNvSpPr txBox="1">
              <a:spLocks noChangeArrowheads="1"/>
            </p:cNvSpPr>
            <p:nvPr/>
          </p:nvSpPr>
          <p:spPr bwMode="auto">
            <a:xfrm>
              <a:off x="5486400" y="46482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(202 + 105)  x 2 = 614(m)</a:t>
              </a:r>
            </a:p>
          </p:txBody>
        </p:sp>
        <p:sp>
          <p:nvSpPr>
            <p:cNvPr id="35" name="TextBox 321"/>
            <p:cNvSpPr txBox="1">
              <a:spLocks noChangeArrowheads="1"/>
            </p:cNvSpPr>
            <p:nvPr/>
          </p:nvSpPr>
          <p:spPr bwMode="auto">
            <a:xfrm>
              <a:off x="5334000" y="50292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mảnh đất là: </a:t>
              </a:r>
            </a:p>
          </p:txBody>
        </p:sp>
        <p:sp>
          <p:nvSpPr>
            <p:cNvPr id="36" name="TextBox 322"/>
            <p:cNvSpPr txBox="1">
              <a:spLocks noChangeArrowheads="1"/>
            </p:cNvSpPr>
            <p:nvPr/>
          </p:nvSpPr>
          <p:spPr bwMode="auto">
            <a:xfrm>
              <a:off x="5486400" y="54102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 x 105 = 21210(m</a:t>
              </a:r>
              <a:r>
                <a:rPr lang="en-US" altLang="en-US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7" name="TextBox 323"/>
            <p:cNvSpPr txBox="1">
              <a:spLocks noChangeArrowheads="1"/>
            </p:cNvSpPr>
            <p:nvPr/>
          </p:nvSpPr>
          <p:spPr bwMode="auto">
            <a:xfrm>
              <a:off x="6269015" y="5862682"/>
              <a:ext cx="3886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 vi: 614 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tích:21210m</a:t>
              </a:r>
              <a:r>
                <a:rPr lang="en-US" alt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2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5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0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5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0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133600"/>
            <a:ext cx="8458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 có chữ số 0</a:t>
            </a:r>
            <a:r>
              <a:rPr lang="en-US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(85)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3048000" cy="28575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6853" y="1457986"/>
            <a:ext cx="7230947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tư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n</a:t>
            </a:r>
            <a:r>
              <a:rPr kumimoji="0" lang="vi-V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ày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22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tháng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</a:t>
            </a:r>
            <a:r>
              <a:rPr kumimoji="0" lang="vi-VN" alt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năm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2021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490533" y="3335058"/>
            <a:ext cx="769825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38495" y="1711586"/>
            <a:ext cx="76023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447800" y="4981748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toán</a:t>
            </a:r>
            <a:r>
              <a:rPr lang="vi-VN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323774"/>
            <a:ext cx="10287000" cy="78675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94"/>
            <a:ext cx="2992361" cy="253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" y="3001271"/>
            <a:ext cx="1852107" cy="27180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2992361" y="1921668"/>
            <a:ext cx="710951" cy="733218"/>
            <a:chOff x="3620985" y="1717006"/>
            <a:chExt cx="1010329" cy="104197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1"/>
              <a:ext cx="695251" cy="101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92361" y="2697299"/>
            <a:ext cx="710951" cy="733218"/>
            <a:chOff x="3620985" y="1717006"/>
            <a:chExt cx="1010329" cy="1041973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1"/>
              <a:ext cx="695251" cy="101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92361" y="3469137"/>
            <a:ext cx="710951" cy="715581"/>
            <a:chOff x="3620985" y="1711615"/>
            <a:chExt cx="1010329" cy="101690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95251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765758" y="2060821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765758" y="2842520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765758" y="3653855"/>
            <a:ext cx="338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69" y="3596060"/>
            <a:ext cx="2071487" cy="2225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53525" cy="75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467063" y="1686275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động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=""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=""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=""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3505200" y="2514600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228600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57400" y="233362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9450 : 35 = ?</a:t>
            </a:r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2819400" y="6858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Chia theo thứ tự từ trái sang </a:t>
            </a:r>
            <a:r>
              <a:rPr lang="en-US" altLang="en-US" sz="2400" b="1" i="1">
                <a:latin typeface="Times New Roman" panose="02020603050405020304" pitchFamily="18" charset="0"/>
                <a:sym typeface="Times New Roman" panose="02020603050405020304" pitchFamily="18" charset="0"/>
              </a:rPr>
              <a:t>phải :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2590800" y="1071562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</a:rPr>
              <a:t>* 94 chia cho 35 được 2, 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67000" y="1452562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5 bằng 10; 14 trừ 10 bằng 4, </a:t>
            </a:r>
            <a:endParaRPr lang="en-US" altLang="en-US" sz="2400" b="1"/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2667000" y="2214562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3 bằng 6; thêm 1 bằng 7; 9 trừ 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bằng 2, 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2667000" y="297180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5,  </a:t>
            </a:r>
          </a:p>
        </p:txBody>
      </p: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4787900" y="2940050"/>
            <a:ext cx="328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245 chia 35 được 7, 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3733800" y="2954337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được 245;  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2667000" y="3365500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7 nhân 5 bằng 35; 35 trừ 35 bằng 0, 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2590800" y="4127500"/>
            <a:ext cx="655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7 nhân 3 bằng 21; thêm 3 bằng 24; 24 trừ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24 bằng 0, </a:t>
            </a: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2667000" y="487680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0;   </a:t>
            </a: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3733800" y="4876800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0 chia 35 được 0,   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7200" y="2524125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9450 : 35 =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3052762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 x 35 = 9450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981200" y="2519362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819400" y="690562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7745"/>
              </p:ext>
            </p:extLst>
          </p:nvPr>
        </p:nvGraphicFramePr>
        <p:xfrm>
          <a:off x="228600" y="842962"/>
          <a:ext cx="1066800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21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371600" y="137636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371600" y="842962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03860"/>
              </p:ext>
            </p:extLst>
          </p:nvPr>
        </p:nvGraphicFramePr>
        <p:xfrm>
          <a:off x="1447800" y="842962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H="1">
            <a:off x="7620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430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906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371600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19113" y="13890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58763" y="1406525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93750" y="19050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0</a:t>
            </a:r>
            <a:endParaRPr lang="en-US" altLang="en-US" sz="2400" b="1" dirty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35050" y="8429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62000" y="846137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49275" y="19050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587500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7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782763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0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79588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019800" y="1065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viết 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124200" y="1801812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viết 4, nhớ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132263" y="25765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viết 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848600" y="29448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viết 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124200" y="3738562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viết 0, nhớ 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483100" y="4494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viết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248400" y="4875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viết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970338" y="1798637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nhớ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970338" y="3740150"/>
            <a:ext cx="236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nhớ 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248400" y="4871850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92" name="Text Box 63"/>
          <p:cNvSpPr txBox="1">
            <a:spLocks noChangeArrowheads="1"/>
          </p:cNvSpPr>
          <p:nvPr/>
        </p:nvSpPr>
        <p:spPr bwMode="auto">
          <a:xfrm>
            <a:off x="2667000" y="4872037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Hạ 0;   </a:t>
            </a:r>
          </a:p>
        </p:txBody>
      </p: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3733800" y="4872037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 chia 35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   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300288" y="251618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241663" y="3991769"/>
            <a:ext cx="2438400" cy="1016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Con</a:t>
            </a:r>
            <a:r>
              <a:rPr lang="en-US" altLang="vi-V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0 ở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6" name="Text Box 34"/>
          <p:cNvSpPr txBox="1">
            <a:spLocks noChangeArrowheads="1"/>
          </p:cNvSpPr>
          <p:nvPr/>
        </p:nvSpPr>
        <p:spPr bwMode="auto">
          <a:xfrm>
            <a:off x="156210" y="4038600"/>
            <a:ext cx="2586990" cy="10156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Con</a:t>
            </a:r>
            <a:r>
              <a:rPr lang="en-US" altLang="vi-V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0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0 ở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53"/>
          <p:cNvSpPr>
            <a:spLocks noChangeArrowheads="1"/>
          </p:cNvSpPr>
          <p:nvPr/>
        </p:nvSpPr>
        <p:spPr bwMode="auto">
          <a:xfrm>
            <a:off x="2929466" y="5334000"/>
            <a:ext cx="598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0?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56"/>
          <p:cNvSpPr>
            <a:spLocks noChangeArrowheads="1"/>
          </p:cNvSpPr>
          <p:nvPr/>
        </p:nvSpPr>
        <p:spPr bwMode="auto">
          <a:xfrm>
            <a:off x="2895600" y="5105400"/>
            <a:ext cx="640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vi-VN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0 chia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0.</a:t>
            </a:r>
            <a:endParaRPr lang="en-US" altLang="vi-VN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56 0.00209 L 0.00156 0.0791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-1.48148E-6 L -0.0007 0.1553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0.01667 L 4.72222E-6 -0.06319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9" grpId="0"/>
      <p:bldP spid="50" grpId="0"/>
      <p:bldP spid="51" grpId="0"/>
      <p:bldP spid="52" grpId="0"/>
      <p:bldP spid="53" grpId="0"/>
      <p:bldP spid="53" grpId="1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4" grpId="0"/>
      <p:bldP spid="95" grpId="0" animBg="1"/>
      <p:bldP spid="95" grpId="1" animBg="1"/>
      <p:bldP spid="96" grpId="0" animBg="1"/>
      <p:bldP spid="97" grpId="0"/>
      <p:bldP spid="97" grpId="1"/>
      <p:bldP spid="98" grpId="0"/>
      <p:bldP spid="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1000" y="536575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57400" y="541337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2448 : 24 = ?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2819400" y="993775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Chia theo thứ tự từ trái sang 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phải :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90800" y="1379537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CC00"/>
                </a:solidFill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* 24 chia cho 24 được 1, viết 1.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2667000" y="1760537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nhân 4 bằng 4; 4 trừ 4 bằng 0, viết 0.</a:t>
            </a: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2590800" y="2217737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2590800" y="2632075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4,  </a:t>
            </a: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4424363" y="2613025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 chia 24 được 0, viết 0.  </a:t>
            </a: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3657600" y="2614612"/>
            <a:ext cx="175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được 4;  </a:t>
            </a:r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2514600" y="3894137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4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2514600" y="3490912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nhân 4 bằng 8; 8 trừ 8 bằng 0, viết 0.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590800" y="3055937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8,   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3675063" y="3055937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được 48;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7200" y="2832100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2448 : 24 =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1000" y="3360737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x 24 = 2448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981200" y="2827337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819400" y="998537"/>
            <a:ext cx="0" cy="3310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91927"/>
              </p:ext>
            </p:extLst>
          </p:nvPr>
        </p:nvGraphicFramePr>
        <p:xfrm>
          <a:off x="228600" y="1150937"/>
          <a:ext cx="1066800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21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1371600" y="16843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371600" y="1150937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28281"/>
              </p:ext>
            </p:extLst>
          </p:nvPr>
        </p:nvGraphicFramePr>
        <p:xfrm>
          <a:off x="1447800" y="1150937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>
            <a:off x="762000" y="922337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219200" y="954087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990600" y="939800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62000" y="168433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flipH="1">
            <a:off x="1417638" y="1763712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19113" y="1711325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58763" y="1714500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62000" y="2212975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587500" y="176053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782763" y="176053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585913" y="176053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90600" y="2212975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76" name="Group 339"/>
          <p:cNvGrpSpPr>
            <a:grpSpLocks/>
          </p:cNvGrpSpPr>
          <p:nvPr/>
        </p:nvGrpSpPr>
        <p:grpSpPr bwMode="auto">
          <a:xfrm>
            <a:off x="2593975" y="2613025"/>
            <a:ext cx="5961063" cy="479425"/>
            <a:chOff x="2357437" y="5257800"/>
            <a:chExt cx="5961063" cy="479425"/>
          </a:xfrm>
        </p:grpSpPr>
        <p:sp>
          <p:nvSpPr>
            <p:cNvPr id="77" name="Text Box 63"/>
            <p:cNvSpPr txBox="1">
              <a:spLocks noChangeArrowheads="1"/>
            </p:cNvSpPr>
            <p:nvPr/>
          </p:nvSpPr>
          <p:spPr bwMode="auto">
            <a:xfrm>
              <a:off x="2357437" y="5276850"/>
              <a:ext cx="1371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* Hạ 4,  </a:t>
              </a:r>
            </a:p>
          </p:txBody>
        </p:sp>
        <p:sp>
          <p:nvSpPr>
            <p:cNvPr id="78" name="Text Box 63"/>
            <p:cNvSpPr txBox="1">
              <a:spLocks noChangeArrowheads="1"/>
            </p:cNvSpPr>
            <p:nvPr/>
          </p:nvSpPr>
          <p:spPr bwMode="auto">
            <a:xfrm>
              <a:off x="4191000" y="5257800"/>
              <a:ext cx="4127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4 chia 24 được 0, viết 0.  </a:t>
              </a:r>
            </a:p>
          </p:txBody>
        </p:sp>
        <p:sp>
          <p:nvSpPr>
            <p:cNvPr id="79" name="Text Box 63"/>
            <p:cNvSpPr txBox="1">
              <a:spLocks noChangeArrowheads="1"/>
            </p:cNvSpPr>
            <p:nvPr/>
          </p:nvSpPr>
          <p:spPr bwMode="auto">
            <a:xfrm>
              <a:off x="3424237" y="5259387"/>
              <a:ext cx="1752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4;  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990600" y="168433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5029200" y="3043237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chia 24 được 2, viết 2.    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143774" y="283146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62000" y="168433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004455" y="4724400"/>
            <a:ext cx="64770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471034" y="4724400"/>
            <a:ext cx="8000999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SBC 4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SC 24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24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0,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28498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80" grpId="0"/>
      <p:bldP spid="81" grpId="0"/>
      <p:bldP spid="82" grpId="0"/>
      <p:bldP spid="83" grpId="0"/>
      <p:bldP spid="84" grpId="0" animBg="1"/>
      <p:bldP spid="84" grpId="1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50" y="533400"/>
            <a:ext cx="4648200" cy="461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n>
                  <a:solidFill>
                    <a:srgbClr val="9900CC"/>
                  </a:solidFill>
                </a:ln>
                <a:latin typeface="Arial" charset="0"/>
              </a:rPr>
              <a:t>     </a:t>
            </a:r>
            <a:r>
              <a:rPr lang="en-US" sz="2400" b="1" dirty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latin typeface="Arial" charset="0"/>
              </a:rPr>
              <a:t>9450 : 35 = ?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486400" y="2451103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</a:rPr>
              <a:t>2448 : 24 = 102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457200"/>
            <a:ext cx="5791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charset="0"/>
              </a:rPr>
              <a:t>2448 : 24 = ?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28600" y="3733420"/>
            <a:ext cx="8455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vi-VN" sz="2800" b="1" dirty="0" smtClean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vi-V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19561" y="5147950"/>
            <a:ext cx="8915400" cy="14478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theo.</a:t>
            </a:r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562112" y="954381"/>
            <a:ext cx="4036028" cy="2124074"/>
            <a:chOff x="2162" y="1730"/>
            <a:chExt cx="2636" cy="1338"/>
          </a:xfrm>
        </p:grpSpPr>
        <p:sp>
          <p:nvSpPr>
            <p:cNvPr id="18" name="TextBox 17"/>
            <p:cNvSpPr txBox="1"/>
            <p:nvPr/>
          </p:nvSpPr>
          <p:spPr>
            <a:xfrm>
              <a:off x="2162" y="1730"/>
              <a:ext cx="2636" cy="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eaLnBrk="1" hangingPunct="1">
                <a:buFontTx/>
                <a:buAutoNum type="arabicPlain" startAt="2448"/>
                <a:defRPr/>
              </a:pPr>
              <a:r>
                <a:rPr lang="en-US" sz="2400" dirty="0">
                  <a:ln>
                    <a:solidFill>
                      <a:srgbClr val="7030A0"/>
                    </a:solidFill>
                  </a:ln>
                  <a:latin typeface="Arial" charset="0"/>
                </a:rPr>
                <a:t>   24</a:t>
              </a:r>
            </a:p>
            <a:p>
              <a:pPr marL="457200" indent="-457200" eaLnBrk="1" hangingPunct="1">
                <a:defRPr/>
              </a:pPr>
              <a:r>
                <a:rPr lang="en-US" sz="2400" dirty="0">
                  <a:ln>
                    <a:solidFill>
                      <a:srgbClr val="7030A0"/>
                    </a:solidFill>
                  </a:ln>
                  <a:latin typeface="Arial" charset="0"/>
                </a:rPr>
                <a:t>0048  102</a:t>
              </a:r>
            </a:p>
            <a:p>
              <a:pPr marL="457200" indent="-457200" eaLnBrk="1" hangingPunct="1">
                <a:defRPr/>
              </a:pPr>
              <a:r>
                <a:rPr lang="en-US" sz="2400" dirty="0">
                  <a:ln>
                    <a:solidFill>
                      <a:srgbClr val="7030A0"/>
                    </a:solidFill>
                  </a:ln>
                  <a:latin typeface="Arial" charset="0"/>
                </a:rPr>
                <a:t>    00</a:t>
              </a:r>
            </a:p>
            <a:p>
              <a:pPr marL="457200" indent="-457200" eaLnBrk="1" hangingPunct="1">
                <a:defRPr/>
              </a:pPr>
              <a:endParaRPr lang="en-US" sz="2400" dirty="0">
                <a:ln>
                  <a:solidFill>
                    <a:srgbClr val="7030A0"/>
                  </a:solidFill>
                </a:ln>
                <a:latin typeface="Arial" charset="0"/>
              </a:endParaRPr>
            </a:p>
          </p:txBody>
        </p: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>
              <a:off x="2712" y="1730"/>
              <a:ext cx="0" cy="874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5"/>
            <p:cNvCxnSpPr>
              <a:cxnSpLocks noChangeShapeType="1"/>
            </p:cNvCxnSpPr>
            <p:nvPr/>
          </p:nvCxnSpPr>
          <p:spPr bwMode="auto">
            <a:xfrm>
              <a:off x="2712" y="1979"/>
              <a:ext cx="624" cy="1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3175" y="1011237"/>
            <a:ext cx="3429000" cy="1943100"/>
            <a:chOff x="144" y="1709"/>
            <a:chExt cx="2160" cy="1224"/>
          </a:xfrm>
        </p:grpSpPr>
        <p:sp>
          <p:nvSpPr>
            <p:cNvPr id="22" name="TextBox 21"/>
            <p:cNvSpPr txBox="1"/>
            <p:nvPr/>
          </p:nvSpPr>
          <p:spPr>
            <a:xfrm>
              <a:off x="144" y="1715"/>
              <a:ext cx="1584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     9450 </a:t>
              </a:r>
            </a:p>
          </p:txBody>
        </p:sp>
        <p:cxnSp>
          <p:nvCxnSpPr>
            <p:cNvPr id="23" name="Straight Connector 20"/>
            <p:cNvCxnSpPr>
              <a:cxnSpLocks noChangeShapeType="1"/>
            </p:cNvCxnSpPr>
            <p:nvPr/>
          </p:nvCxnSpPr>
          <p:spPr bwMode="auto">
            <a:xfrm flipH="1">
              <a:off x="959" y="1792"/>
              <a:ext cx="1" cy="740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0"/>
            <p:cNvCxnSpPr>
              <a:cxnSpLocks noChangeShapeType="1"/>
            </p:cNvCxnSpPr>
            <p:nvPr/>
          </p:nvCxnSpPr>
          <p:spPr bwMode="auto">
            <a:xfrm>
              <a:off x="960" y="2003"/>
              <a:ext cx="576" cy="1"/>
            </a:xfrm>
            <a:prstGeom prst="line">
              <a:avLst/>
            </a:prstGeom>
            <a:noFill/>
            <a:ln w="25400" algn="ctr">
              <a:solidFill>
                <a:srgbClr val="66006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1020" y="1709"/>
              <a:ext cx="432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35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1" y="2045"/>
              <a:ext cx="528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5" y="2045"/>
              <a:ext cx="86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0" y="2045"/>
              <a:ext cx="432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4" y="1955"/>
              <a:ext cx="48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" y="1955"/>
              <a:ext cx="576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" y="1955"/>
              <a:ext cx="336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" y="2195"/>
              <a:ext cx="26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" y="2195"/>
              <a:ext cx="26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1" y="2195"/>
              <a:ext cx="432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latin typeface="Arial" charset="0"/>
                </a:rPr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" y="2642"/>
              <a:ext cx="192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solidFill>
                    <a:srgbClr val="FF3300"/>
                  </a:solidFill>
                  <a:latin typeface="Arial" charset="0"/>
                </a:rPr>
                <a:t>9450 : 35 = 270 </a:t>
              </a:r>
            </a:p>
          </p:txBody>
        </p:sp>
      </p:grp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155575" y="288281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</a:rPr>
              <a:t>cùng</a:t>
            </a:r>
            <a:r>
              <a:rPr lang="en-US" altLang="vi-VN" sz="2400" b="1" dirty="0" smtClean="0">
                <a:latin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105400" y="2805113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</a:rPr>
              <a:t> 0 ở </a:t>
            </a:r>
            <a:r>
              <a:rPr lang="en-US" altLang="vi-VN" sz="2400" b="1" dirty="0" err="1" smtClean="0">
                <a:latin typeface="Times New Roman" panose="02020603050405020304" pitchFamily="18" charset="0"/>
              </a:rPr>
              <a:t>giữa</a:t>
            </a:r>
            <a:r>
              <a:rPr lang="en-US" altLang="vi-VN" sz="2400" b="1" dirty="0" smtClean="0">
                <a:latin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52399" y="3730604"/>
            <a:ext cx="8882561" cy="141734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chia </a:t>
            </a:r>
            <a:endParaRPr lang="en-US" altLang="vi-VN" sz="2800" b="1" dirty="0" smtClean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vi-VN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chia</a:t>
            </a:r>
            <a:r>
              <a:rPr lang="en-US" altLang="vi-VN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endParaRPr lang="en-US" altLang="vi-VN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460375" y="3657600"/>
            <a:ext cx="8455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vi-VN" sz="2800" b="1" dirty="0" smtClean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0?</a:t>
            </a:r>
            <a:endParaRPr lang="en-US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animBg="1"/>
      <p:bldP spid="39" grpId="0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1714</Words>
  <Application>Microsoft Office PowerPoint</Application>
  <PresentationFormat>On-screen Show (4:3)</PresentationFormat>
  <Paragraphs>280</Paragraphs>
  <Slides>27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Default Design</vt:lpstr>
      <vt:lpstr>Building Siblings Relationships by Slidesgo</vt:lpstr>
      <vt:lpstr>默认设计模板</vt:lpstr>
      <vt:lpstr>Office 主题</vt:lpstr>
      <vt:lpstr>1_Default Design</vt:lpstr>
      <vt:lpstr>2_Default Design</vt:lpstr>
      <vt:lpstr>Office 主题​​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</vt:lpstr>
      <vt:lpstr>PowerPoint Presentation</vt:lpstr>
    </vt:vector>
  </TitlesOfParts>
  <Company>Khuong Thuong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Admin</cp:lastModifiedBy>
  <cp:revision>152</cp:revision>
  <dcterms:created xsi:type="dcterms:W3CDTF">2009-10-22T14:20:38Z</dcterms:created>
  <dcterms:modified xsi:type="dcterms:W3CDTF">2021-12-19T08:46:14Z</dcterms:modified>
</cp:coreProperties>
</file>