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emf" ContentType="image/x-emf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media/audio7.wav" ContentType="audio/wav"/>
  <Override PartName="/ppt/media/audio8.wav" ContentType="audio/wav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notesSlides/notesSlide9.xml" ContentType="application/vnd.openxmlformats-officedocument.presentationml.notesSlide+xml"/>
  <Override PartName="/ppt/activeX/activeX5.xml" ContentType="application/vnd.ms-office.activeX+xml"/>
  <Override PartName="/ppt/activeX/activeX6.xml" ContentType="application/vnd.ms-office.activeX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65" r:id="rId12"/>
    <p:sldId id="266" r:id="rId13"/>
    <p:sldId id="267" r:id="rId14"/>
    <p:sldId id="268" r:id="rId15"/>
    <p:sldId id="270" r:id="rId16"/>
    <p:sldId id="287" r:id="rId17"/>
    <p:sldId id="271" r:id="rId18"/>
    <p:sldId id="289" r:id="rId19"/>
    <p:sldId id="272" r:id="rId20"/>
    <p:sldId id="273" r:id="rId21"/>
    <p:sldId id="274" r:id="rId22"/>
    <p:sldId id="276" r:id="rId23"/>
    <p:sldId id="290" r:id="rId24"/>
    <p:sldId id="280" r:id="rId25"/>
    <p:sldId id="277" r:id="rId26"/>
    <p:sldId id="278" r:id="rId27"/>
    <p:sldId id="281" r:id="rId28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7C80"/>
    <a:srgbClr val="FFFF66"/>
    <a:srgbClr val="F3F6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02EFCC-9A61-47F6-8DB2-7EEB603A434D}" type="datetimeFigureOut">
              <a:rPr lang="en-US" smtClean="0"/>
              <a:t>12/25/2021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00AB9-723E-49D2-9615-6639F59857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3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297550-8885-453D-9AD3-343D5CEF35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5953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mừng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lớp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10D2.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lệ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hôm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nay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Gameshow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đỉnh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Olympia”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tài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quyết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liệt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1285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Cuộc</a:t>
            </a:r>
            <a:r>
              <a:rPr lang="en-US" baseline="0" dirty="0"/>
              <a:t> </a:t>
            </a:r>
            <a:r>
              <a:rPr lang="en-US" baseline="0" dirty="0" err="1"/>
              <a:t>thi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gồm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tham</a:t>
            </a:r>
            <a:r>
              <a:rPr lang="en-US" baseline="0" dirty="0"/>
              <a:t> </a:t>
            </a:r>
            <a:r>
              <a:rPr lang="en-US" baseline="0" dirty="0" err="1"/>
              <a:t>dự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6 </a:t>
            </a:r>
            <a:r>
              <a:rPr lang="en-US" baseline="0" dirty="0" err="1"/>
              <a:t>đội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6 </a:t>
            </a:r>
            <a:r>
              <a:rPr lang="en-US" baseline="0" dirty="0" err="1"/>
              <a:t>nhóm</a:t>
            </a:r>
            <a:r>
              <a:rPr lang="en-US" baseline="0" dirty="0"/>
              <a:t>, </a:t>
            </a:r>
            <a:r>
              <a:rPr lang="en-US" baseline="0" dirty="0" err="1"/>
              <a:t>nhóm</a:t>
            </a:r>
            <a:r>
              <a:rPr lang="en-US" baseline="0" dirty="0"/>
              <a:t> 1,2…6.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trải</a:t>
            </a:r>
            <a:r>
              <a:rPr lang="en-US" baseline="0" dirty="0"/>
              <a:t> qua 4 </a:t>
            </a:r>
            <a:r>
              <a:rPr lang="en-US" baseline="0" dirty="0" smtClean="0"/>
              <a:t>CHẶNG </a:t>
            </a:r>
            <a:r>
              <a:rPr lang="en-US" baseline="0" dirty="0" err="1"/>
              <a:t>thi</a:t>
            </a:r>
            <a:r>
              <a:rPr lang="en-US" baseline="0" dirty="0"/>
              <a:t>: KHỞI ĐỘNG, VƯỢT CHƯỚNG NGẠI VẬT, TĂNG TỐC, VỀ ĐÍCH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tìm</a:t>
            </a:r>
            <a:r>
              <a:rPr lang="en-US" baseline="0" dirty="0"/>
              <a:t> </a:t>
            </a:r>
            <a:r>
              <a:rPr lang="en-US" baseline="0" dirty="0" err="1"/>
              <a:t>hiểu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ngày</a:t>
            </a:r>
            <a:r>
              <a:rPr lang="en-US" baseline="0" dirty="0"/>
              <a:t> </a:t>
            </a:r>
            <a:r>
              <a:rPr lang="en-US" baseline="0" dirty="0" err="1"/>
              <a:t>hôm</a:t>
            </a:r>
            <a:r>
              <a:rPr lang="en-US" baseline="0" dirty="0"/>
              <a:t> nay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sang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6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0DA490-5FB8-498A-9411-3B2086015FE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5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78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FB80A3F1-A5B8-4DD4-BBA4-6C471DA2EAD1}" type="slidenum">
              <a:rPr lang="en-US" smtClean="0">
                <a:solidFill>
                  <a:prstClr val="black"/>
                </a:solidFill>
              </a:rPr>
              <a:pPr defTabSz="914400"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9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vừa</a:t>
            </a:r>
            <a:r>
              <a:rPr lang="en-US" baseline="0" dirty="0"/>
              <a:t> </a:t>
            </a:r>
            <a:r>
              <a:rPr lang="en-US" baseline="0" dirty="0" err="1"/>
              <a:t>xem</a:t>
            </a:r>
            <a:r>
              <a:rPr lang="en-US" baseline="0" dirty="0"/>
              <a:t> </a:t>
            </a:r>
            <a:r>
              <a:rPr lang="en-US" baseline="0" dirty="0" err="1"/>
              <a:t>xong</a:t>
            </a:r>
            <a:r>
              <a:rPr lang="en-US" baseline="0" dirty="0"/>
              <a:t> </a:t>
            </a:r>
            <a:r>
              <a:rPr lang="en-US" baseline="0" dirty="0" err="1"/>
              <a:t>videoclip</a:t>
            </a:r>
            <a:r>
              <a:rPr lang="en-US" baseline="0" dirty="0"/>
              <a:t>,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bây</a:t>
            </a:r>
            <a:r>
              <a:rPr lang="en-US" baseline="0" dirty="0"/>
              <a:t> </a:t>
            </a:r>
            <a:r>
              <a:rPr lang="en-US" baseline="0" dirty="0" err="1"/>
              <a:t>giờ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sẵn</a:t>
            </a:r>
            <a:r>
              <a:rPr lang="en-US" baseline="0" dirty="0"/>
              <a:t> </a:t>
            </a:r>
            <a:r>
              <a:rPr lang="en-US" baseline="0" dirty="0" err="1"/>
              <a:t>sàng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thật</a:t>
            </a:r>
            <a:r>
              <a:rPr lang="en-US" baseline="0" dirty="0"/>
              <a:t> </a:t>
            </a:r>
            <a:r>
              <a:rPr lang="en-US" baseline="0" dirty="0" err="1"/>
              <a:t>nhanh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nhỏ</a:t>
            </a:r>
            <a:r>
              <a:rPr lang="en-US" baseline="0" dirty="0"/>
              <a:t>.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chúng</a:t>
            </a:r>
            <a:r>
              <a:rPr lang="en-US" baseline="0" dirty="0"/>
              <a:t> ta </a:t>
            </a:r>
            <a:r>
              <a:rPr lang="en-US" baseline="0" dirty="0" err="1"/>
              <a:t>chỉ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10s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.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lệnh</a:t>
            </a:r>
            <a:r>
              <a:rPr lang="en-US" baseline="0" dirty="0"/>
              <a:t>,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giơ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nắm</a:t>
            </a:r>
            <a:r>
              <a:rPr lang="en-US" baseline="0" dirty="0"/>
              <a:t> </a:t>
            </a:r>
            <a:r>
              <a:rPr lang="en-US" baseline="0" dirty="0" err="1"/>
              <a:t>luật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 </a:t>
            </a:r>
            <a:r>
              <a:rPr lang="en-US" baseline="0" dirty="0" err="1"/>
              <a:t>chưa</a:t>
            </a:r>
            <a:r>
              <a:rPr lang="en-US" baseline="0" dirty="0"/>
              <a:t>? </a:t>
            </a:r>
          </a:p>
          <a:p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bắt</a:t>
            </a:r>
            <a:r>
              <a:rPr lang="en-US" baseline="0" dirty="0"/>
              <a:t>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hỏi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1…………</a:t>
            </a:r>
            <a:r>
              <a:rPr lang="en-US" baseline="0" dirty="0" err="1"/>
              <a:t>xin</a:t>
            </a:r>
            <a:r>
              <a:rPr lang="en-US" baseline="0" dirty="0"/>
              <a:t> </a:t>
            </a:r>
            <a:r>
              <a:rPr lang="en-US" baseline="0" dirty="0" err="1"/>
              <a:t>chúc</a:t>
            </a:r>
            <a:r>
              <a:rPr lang="en-US" baseline="0" dirty="0"/>
              <a:t> </a:t>
            </a:r>
            <a:r>
              <a:rPr lang="en-US" baseline="0" dirty="0" err="1"/>
              <a:t>mừng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….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</a:t>
            </a:r>
            <a:r>
              <a:rPr lang="en-US" baseline="0" dirty="0" err="1"/>
              <a:t>vô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chính</a:t>
            </a:r>
            <a:r>
              <a:rPr lang="en-US" baseline="0" dirty="0"/>
              <a:t> </a:t>
            </a:r>
            <a:r>
              <a:rPr lang="en-US" baseline="0" dirty="0" err="1"/>
              <a:t>xác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0A3F1-A5B8-4DD4-BBA4-6C471DA2EA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2140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>
              <a:defRPr/>
            </a:pPr>
            <a:fld id="{180DA490-5FB8-498A-9411-3B2086015FE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 defTabSz="914400">
                <a:defRPr/>
              </a:pPr>
              <a:t>8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458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F949-A4D7-4891-BB22-A7B25BADE7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5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yêu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cầu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dùng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lập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phép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tính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0F949-A4D7-4891-BB22-A7B25BADE7BD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52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96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6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13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26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23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384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69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20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1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95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9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4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65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8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67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3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03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86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90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41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80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8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81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4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8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00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6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55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908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3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62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34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6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5C5DD-4627-4F94-AF6F-DBB896B84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693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966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0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85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8" r:id="rId2"/>
    <p:sldLayoutId id="2147483681" r:id="rId3"/>
    <p:sldLayoutId id="2147483680" r:id="rId4"/>
    <p:sldLayoutId id="2147483679" r:id="rId5"/>
    <p:sldLayoutId id="2147483676" r:id="rId6"/>
    <p:sldLayoutId id="2147483650" r:id="rId7"/>
    <p:sldLayoutId id="2147483697" r:id="rId8"/>
    <p:sldLayoutId id="2147483695" r:id="rId9"/>
    <p:sldLayoutId id="2147483694" r:id="rId10"/>
    <p:sldLayoutId id="2147483690" r:id="rId11"/>
    <p:sldLayoutId id="2147483688" r:id="rId12"/>
    <p:sldLayoutId id="2147483687" r:id="rId13"/>
    <p:sldLayoutId id="2147483686" r:id="rId14"/>
    <p:sldLayoutId id="2147483685" r:id="rId15"/>
    <p:sldLayoutId id="2147483684" r:id="rId16"/>
    <p:sldLayoutId id="2147483683" r:id="rId17"/>
    <p:sldLayoutId id="2147483682" r:id="rId18"/>
    <p:sldLayoutId id="2147483678" r:id="rId19"/>
    <p:sldLayoutId id="2147483675" r:id="rId20"/>
    <p:sldLayoutId id="2147483674" r:id="rId21"/>
    <p:sldLayoutId id="2147483673" r:id="rId22"/>
    <p:sldLayoutId id="2147483670" r:id="rId23"/>
    <p:sldLayoutId id="2147483668" r:id="rId24"/>
    <p:sldLayoutId id="2147483665" r:id="rId25"/>
    <p:sldLayoutId id="2147483664" r:id="rId26"/>
    <p:sldLayoutId id="2147483663" r:id="rId27"/>
    <p:sldLayoutId id="2147483662" r:id="rId28"/>
    <p:sldLayoutId id="2147483661" r:id="rId29"/>
    <p:sldLayoutId id="2147483651" r:id="rId30"/>
    <p:sldLayoutId id="2147483652" r:id="rId31"/>
    <p:sldLayoutId id="2147483696" r:id="rId32"/>
    <p:sldLayoutId id="2147483672" r:id="rId33"/>
    <p:sldLayoutId id="2147483671" r:id="rId34"/>
    <p:sldLayoutId id="2147483653" r:id="rId35"/>
    <p:sldLayoutId id="2147483654" r:id="rId36"/>
    <p:sldLayoutId id="2147483655" r:id="rId37"/>
    <p:sldLayoutId id="2147483693" r:id="rId38"/>
    <p:sldLayoutId id="2147483692" r:id="rId39"/>
    <p:sldLayoutId id="2147483691" r:id="rId40"/>
    <p:sldLayoutId id="2147483677" r:id="rId41"/>
    <p:sldLayoutId id="2147483669" r:id="rId42"/>
    <p:sldLayoutId id="2147483656" r:id="rId43"/>
    <p:sldLayoutId id="2147483657" r:id="rId44"/>
    <p:sldLayoutId id="2147483658" r:id="rId45"/>
    <p:sldLayoutId id="2147483659" r:id="rId46"/>
    <p:sldLayoutId id="2147483660" r:id="rId47"/>
    <p:sldLayoutId id="2147483689" r:id="rId48"/>
    <p:sldLayoutId id="2147483667" r:id="rId49"/>
    <p:sldLayoutId id="2147483666" r:id="rId5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10" Type="http://schemas.openxmlformats.org/officeDocument/2006/relationships/image" Target="../media/image7.gif"/><Relationship Id="rId4" Type="http://schemas.microsoft.com/office/2007/relationships/hdphoto" Target="../media/hdphoto1.wdp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control" Target="../activeX/activeX2.xml"/><Relationship Id="rId7" Type="http://schemas.openxmlformats.org/officeDocument/2006/relationships/image" Target="../media/image33.jp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2.wmf"/><Relationship Id="rId5" Type="http://schemas.openxmlformats.org/officeDocument/2006/relationships/control" Target="../activeX/activeX4.xml"/><Relationship Id="rId10" Type="http://schemas.openxmlformats.org/officeDocument/2006/relationships/image" Target="../media/image31.wmf"/><Relationship Id="rId4" Type="http://schemas.openxmlformats.org/officeDocument/2006/relationships/control" Target="../activeX/activeX3.xml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7.pn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3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4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hdphoto" Target="../media/hdphoto4.wdp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7" Type="http://schemas.openxmlformats.org/officeDocument/2006/relationships/image" Target="../media/image48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7.wmf"/><Relationship Id="rId5" Type="http://schemas.openxmlformats.org/officeDocument/2006/relationships/image" Target="../media/image49.jp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ooket.com/set/614b5efdaaa65d002a55361d" TargetMode="External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9.jpg"/><Relationship Id="rId11" Type="http://schemas.openxmlformats.org/officeDocument/2006/relationships/image" Target="../media/image14.png"/><Relationship Id="rId5" Type="http://schemas.openxmlformats.org/officeDocument/2006/relationships/audio" Target="../media/audio3.wav"/><Relationship Id="rId10" Type="http://schemas.openxmlformats.org/officeDocument/2006/relationships/image" Target="../media/image13.png"/><Relationship Id="rId4" Type="http://schemas.openxmlformats.org/officeDocument/2006/relationships/audio" Target="../media/audio2.wav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2.wav"/><Relationship Id="rId7" Type="http://schemas.openxmlformats.org/officeDocument/2006/relationships/image" Target="../media/image18.jpg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slide" Target="slide6.xml"/><Relationship Id="rId5" Type="http://schemas.openxmlformats.org/officeDocument/2006/relationships/audio" Target="../media/audio5.wav"/><Relationship Id="rId10" Type="http://schemas.openxmlformats.org/officeDocument/2006/relationships/image" Target="../media/image21.emf"/><Relationship Id="rId4" Type="http://schemas.openxmlformats.org/officeDocument/2006/relationships/audio" Target="../media/audio4.wav"/><Relationship Id="rId9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2.wav"/><Relationship Id="rId7" Type="http://schemas.openxmlformats.org/officeDocument/2006/relationships/image" Target="../media/image23.jpg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slide" Target="slide6.xml"/><Relationship Id="rId5" Type="http://schemas.openxmlformats.org/officeDocument/2006/relationships/audio" Target="../media/audio5.wav"/><Relationship Id="rId10" Type="http://schemas.openxmlformats.org/officeDocument/2006/relationships/image" Target="../media/image21.emf"/><Relationship Id="rId4" Type="http://schemas.openxmlformats.org/officeDocument/2006/relationships/audio" Target="../media/audio4.wav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audio" Target="../media/audio2.wav"/><Relationship Id="rId7" Type="http://schemas.openxmlformats.org/officeDocument/2006/relationships/image" Target="../media/image24.jpg"/><Relationship Id="rId12" Type="http://schemas.openxmlformats.org/officeDocument/2006/relationships/image" Target="../media/image22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11" Type="http://schemas.openxmlformats.org/officeDocument/2006/relationships/slide" Target="slide6.xml"/><Relationship Id="rId5" Type="http://schemas.openxmlformats.org/officeDocument/2006/relationships/audio" Target="../media/audio5.wav"/><Relationship Id="rId10" Type="http://schemas.openxmlformats.org/officeDocument/2006/relationships/image" Target="../media/image21.emf"/><Relationship Id="rId4" Type="http://schemas.openxmlformats.org/officeDocument/2006/relationships/audio" Target="../media/audio4.wav"/><Relationship Id="rId9" Type="http://schemas.openxmlformats.org/officeDocument/2006/relationships/image" Target="../media/image2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../media/audio8.wav"/><Relationship Id="rId7" Type="http://schemas.openxmlformats.org/officeDocument/2006/relationships/image" Target="../media/image27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974918"/>
            <a:ext cx="12573000" cy="29199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56" y="5037687"/>
            <a:ext cx="2340950" cy="1880796"/>
          </a:xfrm>
          <a:prstGeom prst="rect">
            <a:avLst/>
          </a:prstGeom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7525" y="3139033"/>
            <a:ext cx="531019" cy="331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4566" y="3581400"/>
            <a:ext cx="522725" cy="169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05102" y="3991220"/>
            <a:ext cx="2620060" cy="2903651"/>
          </a:xfrm>
          <a:prstGeom prst="rect">
            <a:avLst/>
          </a:prstGeom>
        </p:spPr>
      </p:pic>
      <p:pic>
        <p:nvPicPr>
          <p:cNvPr id="1026" name="Picture 2" descr="Party Love Sticker by Muchable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791" y="2803156"/>
            <a:ext cx="2993378" cy="399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lying Blue Bird Sticker by McHone Cartoons for iOS &amp; Android | GIPHY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211" y="-1823314"/>
            <a:ext cx="35718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0" y="977420"/>
            <a:ext cx="11734800" cy="2862318"/>
          </a:xfrm>
          <a:prstGeom prst="rect">
            <a:avLst/>
          </a:prstGeom>
          <a:noFill/>
        </p:spPr>
        <p:txBody>
          <a:bodyPr wrap="square" lIns="91424" tIns="45718" rIns="91424" bIns="45718">
            <a:spAutoFit/>
          </a:bodyPr>
          <a:lstStyle/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HIỆU CHIA HẾT CHO 5</a:t>
            </a:r>
          </a:p>
          <a:p>
            <a:pPr algn="ctr" defTabSz="6856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72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677412"/>
            <a:ext cx="1158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</a:p>
          <a:p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6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42" name="TextBox1" r:id="rId2" imgW="4876920" imgH="609480"/>
        </mc:Choice>
        <mc:Fallback>
          <p:control name="TextBox1" r:id="rId2" imgW="4876920" imgH="609480">
            <p:pic>
              <p:nvPicPr>
                <p:cNvPr id="5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85800" y="2819400"/>
                  <a:ext cx="4876800" cy="609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43" name="TextBox2" r:id="rId3" imgW="4419720" imgH="609480"/>
        </mc:Choice>
        <mc:Fallback>
          <p:control name="TextBox2" r:id="rId3" imgW="4419720" imgH="609480">
            <p:pic>
              <p:nvPicPr>
                <p:cNvPr id="6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77000" y="2819400"/>
                  <a:ext cx="4419600" cy="6096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44" name="TextBox3" r:id="rId4" imgW="5029200" imgH="838080"/>
        </mc:Choice>
        <mc:Fallback>
          <p:control name="TextBox3" r:id="rId4" imgW="5029200" imgH="838080">
            <p:pic>
              <p:nvPicPr>
                <p:cNvPr id="7" name="TextBox3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3400" y="4800600"/>
                  <a:ext cx="5029200" cy="838200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45" name="TextBox4" r:id="rId5" imgW="4800600" imgH="914400"/>
        </mc:Choice>
        <mc:Fallback>
          <p:control name="TextBox4" r:id="rId5" imgW="4800600" imgH="914400">
            <p:pic>
              <p:nvPicPr>
                <p:cNvPr id="8" name="TextBox4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24600" y="4724400"/>
                  <a:ext cx="4800600" cy="9144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53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27039"/>
            <a:ext cx="12268200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256295" y="2234763"/>
            <a:ext cx="9676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 HIỆU CHIA HẾT CHO 5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79789" y="1091763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Toán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17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67"/>
          <a:stretch/>
        </p:blipFill>
        <p:spPr>
          <a:xfrm>
            <a:off x="0" y="30903"/>
            <a:ext cx="122682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0910" y="1371591"/>
            <a:ext cx="6109854" cy="1862044"/>
          </a:xfrm>
          <a:prstGeom prst="rect">
            <a:avLst/>
          </a:prstGeom>
          <a:noFill/>
        </p:spPr>
        <p:txBody>
          <a:bodyPr wrap="square" lIns="91424" tIns="45718" rIns="91424" bIns="45718" rtlCol="0">
            <a:spAutoFit/>
          </a:bodyPr>
          <a:lstStyle/>
          <a:p>
            <a:pPr algn="ctr"/>
            <a:r>
              <a:rPr lang="en-US" sz="11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11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600200" y="1981200"/>
            <a:ext cx="9525000" cy="3549245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pPr algn="ctr"/>
            <a:r>
              <a:rPr lang="en-US" sz="3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854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1.85185E-6 L -4.3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66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57400" y="762000"/>
            <a:ext cx="8610599" cy="1446546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CHẶNG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</a:p>
          <a:p>
            <a:pPr algn="ctr">
              <a:defRPr/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CHINH PHỤC THỬ THÁCH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61038" y="6174433"/>
            <a:ext cx="175274" cy="2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4.81481E-6 L 5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949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143000"/>
            <a:ext cx="1150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35 ; 8 ; 57 ; 660 ; 4674 ; 3000 ; 945;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5553</a:t>
            </a: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b)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? </a:t>
            </a:r>
          </a:p>
        </p:txBody>
      </p:sp>
    </p:spTree>
    <p:extLst>
      <p:ext uri="{BB962C8B-B14F-4D97-AF65-F5344CB8AC3E}">
        <p14:creationId xmlns:p14="http://schemas.microsoft.com/office/powerpoint/2010/main" val="415701440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26"/>
          <p:cNvGrpSpPr>
            <a:grpSpLocks/>
          </p:cNvGrpSpPr>
          <p:nvPr/>
        </p:nvGrpSpPr>
        <p:grpSpPr bwMode="auto">
          <a:xfrm>
            <a:off x="3236193" y="3090959"/>
            <a:ext cx="1304465" cy="1336445"/>
            <a:chOff x="804" y="1051"/>
            <a:chExt cx="720" cy="713"/>
          </a:xfrm>
        </p:grpSpPr>
        <p:pic>
          <p:nvPicPr>
            <p:cNvPr id="9249" name="Picture 23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250" name="Oval 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/>
            <a:extLst/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B050"/>
                  </a:solidFill>
                  <a:latin typeface="Arial" charset="0"/>
                </a:rPr>
                <a:t>35</a:t>
              </a:r>
            </a:p>
          </p:txBody>
        </p:sp>
      </p:grpSp>
      <p:sp>
        <p:nvSpPr>
          <p:cNvPr id="9220" name="Text Box 22"/>
          <p:cNvSpPr txBox="1">
            <a:spLocks noChangeArrowheads="1"/>
          </p:cNvSpPr>
          <p:nvPr/>
        </p:nvSpPr>
        <p:spPr bwMode="auto">
          <a:xfrm>
            <a:off x="-310973" y="2332950"/>
            <a:ext cx="300918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 i="1" dirty="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altLang="en-US" sz="44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</a:rPr>
              <a:t> 1: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grpSp>
        <p:nvGrpSpPr>
          <p:cNvPr id="6171" name="Group 27"/>
          <p:cNvGrpSpPr>
            <a:grpSpLocks/>
          </p:cNvGrpSpPr>
          <p:nvPr/>
        </p:nvGrpSpPr>
        <p:grpSpPr bwMode="auto">
          <a:xfrm>
            <a:off x="8434710" y="4831235"/>
            <a:ext cx="1304465" cy="1190379"/>
            <a:chOff x="804" y="1051"/>
            <a:chExt cx="720" cy="713"/>
          </a:xfrm>
        </p:grpSpPr>
        <p:pic>
          <p:nvPicPr>
            <p:cNvPr id="9247" name="Picture 28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8" name="Oval 29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charset="0"/>
                </a:rPr>
                <a:t>8</a:t>
              </a:r>
            </a:p>
          </p:txBody>
        </p:sp>
      </p:grpSp>
      <p:grpSp>
        <p:nvGrpSpPr>
          <p:cNvPr id="6174" name="Group 30"/>
          <p:cNvGrpSpPr>
            <a:grpSpLocks/>
          </p:cNvGrpSpPr>
          <p:nvPr/>
        </p:nvGrpSpPr>
        <p:grpSpPr bwMode="auto">
          <a:xfrm>
            <a:off x="6444984" y="3204643"/>
            <a:ext cx="1401004" cy="1382086"/>
            <a:chOff x="804" y="1051"/>
            <a:chExt cx="720" cy="713"/>
          </a:xfrm>
        </p:grpSpPr>
        <p:pic>
          <p:nvPicPr>
            <p:cNvPr id="9245" name="Picture 31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6" name="Oval 32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charset="0"/>
                </a:rPr>
                <a:t>57</a:t>
              </a:r>
            </a:p>
          </p:txBody>
        </p:sp>
      </p:grpSp>
      <p:grpSp>
        <p:nvGrpSpPr>
          <p:cNvPr id="9223" name="Group 33"/>
          <p:cNvGrpSpPr>
            <a:grpSpLocks/>
          </p:cNvGrpSpPr>
          <p:nvPr/>
        </p:nvGrpSpPr>
        <p:grpSpPr bwMode="auto">
          <a:xfrm>
            <a:off x="4642986" y="4575716"/>
            <a:ext cx="1408732" cy="1446856"/>
            <a:chOff x="818" y="811"/>
            <a:chExt cx="635" cy="629"/>
          </a:xfrm>
        </p:grpSpPr>
        <p:pic>
          <p:nvPicPr>
            <p:cNvPr id="9243" name="Picture 34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" y="811"/>
              <a:ext cx="635" cy="629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pic>
        <p:sp>
          <p:nvSpPr>
            <p:cNvPr id="9244" name="Oval 35"/>
            <p:cNvSpPr>
              <a:spLocks noChangeArrowheads="1"/>
            </p:cNvSpPr>
            <p:nvPr/>
          </p:nvSpPr>
          <p:spPr bwMode="auto">
            <a:xfrm>
              <a:off x="920" y="886"/>
              <a:ext cx="468" cy="480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500" b="1" dirty="0">
                  <a:solidFill>
                    <a:srgbClr val="009900"/>
                  </a:solidFill>
                  <a:latin typeface="Arial" charset="0"/>
                </a:rPr>
                <a:t>660</a:t>
              </a:r>
            </a:p>
          </p:txBody>
        </p:sp>
      </p:grpSp>
      <p:grpSp>
        <p:nvGrpSpPr>
          <p:cNvPr id="6180" name="Group 36"/>
          <p:cNvGrpSpPr>
            <a:grpSpLocks/>
          </p:cNvGrpSpPr>
          <p:nvPr/>
        </p:nvGrpSpPr>
        <p:grpSpPr bwMode="auto">
          <a:xfrm>
            <a:off x="3010160" y="4548491"/>
            <a:ext cx="1483269" cy="1473123"/>
            <a:chOff x="804" y="1051"/>
            <a:chExt cx="720" cy="713"/>
          </a:xfrm>
        </p:grpSpPr>
        <p:pic>
          <p:nvPicPr>
            <p:cNvPr id="9241" name="Picture 37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2" name="Oval 38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3000</a:t>
              </a:r>
            </a:p>
          </p:txBody>
        </p:sp>
      </p:grpSp>
      <p:grpSp>
        <p:nvGrpSpPr>
          <p:cNvPr id="6183" name="Group 39"/>
          <p:cNvGrpSpPr>
            <a:grpSpLocks/>
          </p:cNvGrpSpPr>
          <p:nvPr/>
        </p:nvGrpSpPr>
        <p:grpSpPr bwMode="auto">
          <a:xfrm>
            <a:off x="4642086" y="3137983"/>
            <a:ext cx="1393746" cy="1336445"/>
            <a:chOff x="804" y="1051"/>
            <a:chExt cx="720" cy="713"/>
          </a:xfrm>
        </p:grpSpPr>
        <p:pic>
          <p:nvPicPr>
            <p:cNvPr id="9239" name="Picture 40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0" name="Oval 41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945</a:t>
              </a:r>
            </a:p>
          </p:txBody>
        </p:sp>
      </p:grpSp>
      <p:grpSp>
        <p:nvGrpSpPr>
          <p:cNvPr id="6186" name="Group 42"/>
          <p:cNvGrpSpPr>
            <a:grpSpLocks/>
          </p:cNvGrpSpPr>
          <p:nvPr/>
        </p:nvGrpSpPr>
        <p:grpSpPr bwMode="auto">
          <a:xfrm>
            <a:off x="6395949" y="4745740"/>
            <a:ext cx="1681205" cy="1336445"/>
            <a:chOff x="903" y="1286"/>
            <a:chExt cx="720" cy="713"/>
          </a:xfrm>
        </p:grpSpPr>
        <p:pic>
          <p:nvPicPr>
            <p:cNvPr id="9237" name="Picture 43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" y="1286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8" name="Oval 44"/>
            <p:cNvSpPr>
              <a:spLocks noChangeArrowheads="1"/>
            </p:cNvSpPr>
            <p:nvPr/>
          </p:nvSpPr>
          <p:spPr bwMode="auto">
            <a:xfrm>
              <a:off x="1036" y="1418"/>
              <a:ext cx="454" cy="532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5553</a:t>
              </a:r>
            </a:p>
          </p:txBody>
        </p:sp>
      </p:grpSp>
      <p:grpSp>
        <p:nvGrpSpPr>
          <p:cNvPr id="6189" name="Group 45"/>
          <p:cNvGrpSpPr>
            <a:grpSpLocks/>
          </p:cNvGrpSpPr>
          <p:nvPr/>
        </p:nvGrpSpPr>
        <p:grpSpPr bwMode="auto">
          <a:xfrm>
            <a:off x="8219410" y="3263308"/>
            <a:ext cx="1519765" cy="1505172"/>
            <a:chOff x="804" y="1051"/>
            <a:chExt cx="720" cy="713"/>
          </a:xfrm>
        </p:grpSpPr>
        <p:pic>
          <p:nvPicPr>
            <p:cNvPr id="9235" name="Picture 46" descr="hoa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051"/>
              <a:ext cx="720" cy="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6" name="Oval 47"/>
            <p:cNvSpPr>
              <a:spLocks noChangeArrowheads="1"/>
            </p:cNvSpPr>
            <p:nvPr/>
          </p:nvSpPr>
          <p:spPr bwMode="auto">
            <a:xfrm>
              <a:off x="924" y="1152"/>
              <a:ext cx="468" cy="480"/>
            </a:xfrm>
            <a:prstGeom prst="ellipse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 eaLnBrk="1" hangingPunct="1"/>
              <a:r>
                <a:rPr lang="en-US" altLang="en-US" sz="2300" b="1" dirty="0">
                  <a:solidFill>
                    <a:srgbClr val="009900"/>
                  </a:solidFill>
                  <a:latin typeface="Arial" charset="0"/>
                </a:rPr>
                <a:t>4674</a:t>
              </a:r>
            </a:p>
          </p:txBody>
        </p:sp>
      </p:grpSp>
      <p:grpSp>
        <p:nvGrpSpPr>
          <p:cNvPr id="9228" name="Group 53"/>
          <p:cNvGrpSpPr>
            <a:grpSpLocks/>
          </p:cNvGrpSpPr>
          <p:nvPr/>
        </p:nvGrpSpPr>
        <p:grpSpPr bwMode="auto">
          <a:xfrm>
            <a:off x="6303694" y="152197"/>
            <a:ext cx="3608136" cy="3150536"/>
            <a:chOff x="3684" y="805"/>
            <a:chExt cx="1632" cy="1386"/>
          </a:xfrm>
        </p:grpSpPr>
        <p:pic>
          <p:nvPicPr>
            <p:cNvPr id="9233" name="Picture 51" descr="bea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" y="805"/>
              <a:ext cx="163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4" name="Text Box 17"/>
            <p:cNvSpPr txBox="1">
              <a:spLocks noChangeArrowheads="1"/>
            </p:cNvSpPr>
            <p:nvPr/>
          </p:nvSpPr>
          <p:spPr bwMode="auto">
            <a:xfrm>
              <a:off x="4044" y="1219"/>
              <a:ext cx="1013" cy="765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</p:grpSp>
      <p:grpSp>
        <p:nvGrpSpPr>
          <p:cNvPr id="9229" name="Group 54"/>
          <p:cNvGrpSpPr>
            <a:grpSpLocks/>
          </p:cNvGrpSpPr>
          <p:nvPr/>
        </p:nvGrpSpPr>
        <p:grpSpPr bwMode="auto">
          <a:xfrm>
            <a:off x="3044911" y="381000"/>
            <a:ext cx="3337905" cy="2626493"/>
            <a:chOff x="528" y="1008"/>
            <a:chExt cx="1680" cy="1442"/>
          </a:xfrm>
        </p:grpSpPr>
        <p:pic>
          <p:nvPicPr>
            <p:cNvPr id="9231" name="Picture 48" descr="bea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1680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2" name="Text Box 8"/>
            <p:cNvSpPr txBox="1">
              <a:spLocks noChangeArrowheads="1"/>
            </p:cNvSpPr>
            <p:nvPr/>
          </p:nvSpPr>
          <p:spPr bwMode="auto">
            <a:xfrm>
              <a:off x="927" y="1495"/>
              <a:ext cx="891" cy="955"/>
            </a:xfrm>
            <a:prstGeom prst="rect">
              <a:avLst/>
            </a:prstGeom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dirty="0"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</p:grpSp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6137275" y="446496"/>
            <a:ext cx="0" cy="596224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6" name="Group 53"/>
          <p:cNvGrpSpPr>
            <a:grpSpLocks/>
          </p:cNvGrpSpPr>
          <p:nvPr/>
        </p:nvGrpSpPr>
        <p:grpSpPr bwMode="auto">
          <a:xfrm>
            <a:off x="6303694" y="144696"/>
            <a:ext cx="3608136" cy="3150536"/>
            <a:chOff x="3684" y="805"/>
            <a:chExt cx="1632" cy="1386"/>
          </a:xfrm>
        </p:grpSpPr>
        <p:pic>
          <p:nvPicPr>
            <p:cNvPr id="37" name="Picture 51" descr="bea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4" y="805"/>
              <a:ext cx="1632" cy="1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>
              <a:off x="3800" y="1319"/>
              <a:ext cx="1400" cy="772"/>
            </a:xfrm>
            <a:prstGeom prst="rect">
              <a:avLst/>
            </a:prstGeom>
            <a:solidFill>
              <a:srgbClr val="F3F68A"/>
            </a:solidFill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spcBef>
                  <a:spcPct val="0"/>
                </a:spcBef>
              </a:pPr>
              <a:r>
                <a:rPr lang="en-US" altLang="en-US" sz="36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altLang="en-US" sz="36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chia </a:t>
              </a:r>
              <a:r>
                <a:rPr lang="en-US" alt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6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sz="36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</p:grpSp>
      <p:grpSp>
        <p:nvGrpSpPr>
          <p:cNvPr id="39" name="Group 54"/>
          <p:cNvGrpSpPr>
            <a:grpSpLocks/>
          </p:cNvGrpSpPr>
          <p:nvPr/>
        </p:nvGrpSpPr>
        <p:grpSpPr bwMode="auto">
          <a:xfrm>
            <a:off x="3044911" y="373499"/>
            <a:ext cx="3337905" cy="2597350"/>
            <a:chOff x="528" y="1008"/>
            <a:chExt cx="1680" cy="1426"/>
          </a:xfrm>
        </p:grpSpPr>
        <p:pic>
          <p:nvPicPr>
            <p:cNvPr id="40" name="Picture 48" descr="bea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1680" cy="1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8"/>
            <p:cNvSpPr txBox="1">
              <a:spLocks noChangeArrowheads="1"/>
            </p:cNvSpPr>
            <p:nvPr/>
          </p:nvSpPr>
          <p:spPr bwMode="auto">
            <a:xfrm>
              <a:off x="822" y="1568"/>
              <a:ext cx="1091" cy="727"/>
            </a:xfrm>
            <a:prstGeom prst="rect">
              <a:avLst/>
            </a:prstGeom>
            <a:solidFill>
              <a:srgbClr val="F3F68A"/>
            </a:solidFill>
            <a:ln/>
            <a:ex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1pPr>
              <a:lvl2pPr marL="742950" indent="-28575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2pPr>
              <a:lvl3pPr marL="11430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3pPr>
              <a:lvl4pPr marL="16002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4pPr>
              <a:lvl5pPr marL="2057400" indent="-228600">
                <a:spcBef>
                  <a:spcPct val="50000"/>
                </a:spcBef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Ntimes new roman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alt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chia </a:t>
              </a:r>
              <a:r>
                <a:rPr lang="en-US" alt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hết</a:t>
              </a:r>
              <a:r>
                <a:rPr lang="en-US" alt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4000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altLang="en-US" sz="4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505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82" y="0"/>
            <a:ext cx="1221278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2209" y="21336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5.</a:t>
            </a:r>
          </a:p>
          <a:p>
            <a:endParaRPr lang="en-US" sz="2800" b="1" dirty="0"/>
          </a:p>
        </p:txBody>
      </p:sp>
      <p:sp>
        <p:nvSpPr>
          <p:cNvPr id="6" name="Right Arrow 5"/>
          <p:cNvSpPr/>
          <p:nvPr/>
        </p:nvSpPr>
        <p:spPr>
          <a:xfrm>
            <a:off x="2819400" y="2286000"/>
            <a:ext cx="838200" cy="533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667000" y="762000"/>
            <a:ext cx="7010400" cy="1143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90455" y="107189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9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Hình chữ nhật góc tròn 3"/>
          <p:cNvSpPr/>
          <p:nvPr/>
        </p:nvSpPr>
        <p:spPr>
          <a:xfrm>
            <a:off x="1757728" y="482733"/>
            <a:ext cx="10066199" cy="2376487"/>
          </a:xfrm>
          <a:prstGeom prst="roundRect">
            <a:avLst>
              <a:gd name="adj" fmla="val 10936"/>
            </a:avLst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 150 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cs typeface="Times New Roman"/>
              </a:rPr>
              <a:t>&lt; ……. &lt; </a:t>
            </a: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160;</a:t>
            </a:r>
          </a:p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b)  3575 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cs typeface="Times New Roman"/>
              </a:rPr>
              <a:t>&lt; …….&lt; </a:t>
            </a: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3585;</a:t>
            </a:r>
          </a:p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c) 335 ; 340 ; 345; 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cs typeface="Times New Roman"/>
              </a:rPr>
              <a:t>……..</a:t>
            </a: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 ; </a:t>
            </a:r>
            <a:r>
              <a:rPr lang="en-US" sz="3600" b="1" dirty="0">
                <a:solidFill>
                  <a:prstClr val="black"/>
                </a:solidFill>
                <a:latin typeface="Times New Roman"/>
                <a:cs typeface="Times New Roman"/>
              </a:rPr>
              <a:t>………</a:t>
            </a:r>
            <a:r>
              <a:rPr lang="en-US" sz="3600" dirty="0">
                <a:solidFill>
                  <a:prstClr val="black"/>
                </a:solidFill>
                <a:latin typeface="Times New Roman"/>
                <a:cs typeface="Times New Roman"/>
              </a:rPr>
              <a:t> ; 360. </a:t>
            </a:r>
            <a:endParaRPr lang="en-US" sz="3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Hình chữ nhật góc tròn 4"/>
          <p:cNvSpPr/>
          <p:nvPr/>
        </p:nvSpPr>
        <p:spPr>
          <a:xfrm>
            <a:off x="538351" y="4183423"/>
            <a:ext cx="3870006" cy="151447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2" name="Hình chữ nhật góc tròn 7"/>
          <p:cNvSpPr/>
          <p:nvPr/>
        </p:nvSpPr>
        <p:spPr>
          <a:xfrm>
            <a:off x="4293626" y="5486401"/>
            <a:ext cx="6278562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c)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335; 340; 345; …….. ; ……… ; 360.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Hình chữ nhật góc tròn 8"/>
          <p:cNvSpPr/>
          <p:nvPr/>
        </p:nvSpPr>
        <p:spPr>
          <a:xfrm>
            <a:off x="5375277" y="4724400"/>
            <a:ext cx="4835525" cy="685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b) 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3575 &lt; …..…….&lt; 3585;</a:t>
            </a:r>
          </a:p>
        </p:txBody>
      </p:sp>
      <p:sp>
        <p:nvSpPr>
          <p:cNvPr id="24" name="Hình chữ nhật góc tròn 9"/>
          <p:cNvSpPr/>
          <p:nvPr/>
        </p:nvSpPr>
        <p:spPr>
          <a:xfrm>
            <a:off x="5303838" y="3886200"/>
            <a:ext cx="4906962" cy="6858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a)  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150 </a:t>
            </a:r>
            <a:r>
              <a:rPr lang="en-US" sz="2800" b="1" dirty="0">
                <a:solidFill>
                  <a:prstClr val="black"/>
                </a:solidFill>
                <a:latin typeface="Times New Roman"/>
                <a:cs typeface="Times New Roman"/>
              </a:rPr>
              <a:t>&lt; ……….. &lt; 160;</a:t>
            </a:r>
          </a:p>
        </p:txBody>
      </p:sp>
      <p:pic>
        <p:nvPicPr>
          <p:cNvPr id="23561" name="Picture 7" descr="snowcon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42298" y="3432652"/>
            <a:ext cx="7299818" cy="43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7" descr="snowcone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03130" y="3224893"/>
            <a:ext cx="6858000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" descr="B0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6586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Hình chữ nhật góc tròn 17"/>
          <p:cNvSpPr/>
          <p:nvPr/>
        </p:nvSpPr>
        <p:spPr>
          <a:xfrm>
            <a:off x="1066401" y="3227027"/>
            <a:ext cx="2590800" cy="5258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4" name="Hình chữ nhật góc tròn 19"/>
          <p:cNvSpPr/>
          <p:nvPr/>
        </p:nvSpPr>
        <p:spPr>
          <a:xfrm>
            <a:off x="511847" y="545560"/>
            <a:ext cx="1143000" cy="792162"/>
          </a:xfrm>
          <a:prstGeom prst="roundRect">
            <a:avLst>
              <a:gd name="adj" fmla="val 472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Hộp_Văn_Bản 22"/>
          <p:cNvSpPr txBox="1">
            <a:spLocks noChangeArrowheads="1"/>
          </p:cNvSpPr>
          <p:nvPr/>
        </p:nvSpPr>
        <p:spPr bwMode="auto">
          <a:xfrm>
            <a:off x="6995319" y="3905578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155</a:t>
            </a:r>
          </a:p>
        </p:txBody>
      </p:sp>
      <p:sp>
        <p:nvSpPr>
          <p:cNvPr id="36" name="Hộp_Văn_Bản 23"/>
          <p:cNvSpPr txBox="1">
            <a:spLocks noChangeArrowheads="1"/>
          </p:cNvSpPr>
          <p:nvPr/>
        </p:nvSpPr>
        <p:spPr bwMode="auto">
          <a:xfrm>
            <a:off x="8300445" y="5613368"/>
            <a:ext cx="83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355</a:t>
            </a:r>
          </a:p>
        </p:txBody>
      </p:sp>
      <p:sp>
        <p:nvSpPr>
          <p:cNvPr id="37" name="Hộp_Văn_Bản 24"/>
          <p:cNvSpPr txBox="1">
            <a:spLocks noChangeArrowheads="1"/>
          </p:cNvSpPr>
          <p:nvPr/>
        </p:nvSpPr>
        <p:spPr bwMode="auto">
          <a:xfrm>
            <a:off x="7085960" y="5613368"/>
            <a:ext cx="8189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350</a:t>
            </a:r>
          </a:p>
        </p:txBody>
      </p:sp>
      <p:sp>
        <p:nvSpPr>
          <p:cNvPr id="38" name="Hộp_Văn_Bản 25"/>
          <p:cNvSpPr txBox="1">
            <a:spLocks noChangeArrowheads="1"/>
          </p:cNvSpPr>
          <p:nvPr/>
        </p:nvSpPr>
        <p:spPr bwMode="auto">
          <a:xfrm>
            <a:off x="7199798" y="4737387"/>
            <a:ext cx="99814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algn="ctr"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3580</a:t>
            </a:r>
          </a:p>
        </p:txBody>
      </p:sp>
    </p:spTree>
    <p:extLst>
      <p:ext uri="{BB962C8B-B14F-4D97-AF65-F5344CB8AC3E}">
        <p14:creationId xmlns:p14="http://schemas.microsoft.com/office/powerpoint/2010/main" val="21317639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32" grpId="0" animBg="1"/>
      <p:bldP spid="35" grpId="0"/>
      <p:bldP spid="36" grpId="0"/>
      <p:bldP spid="37" grpId="0"/>
      <p:bldP spid="3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1" name="Picture 7" descr="snowcon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42298" y="3432652"/>
            <a:ext cx="7299818" cy="43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7" descr="snowcone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203130" y="3224893"/>
            <a:ext cx="6858000" cy="40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" descr="B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65860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452755" y="1537258"/>
            <a:ext cx="4876800" cy="259080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92905" y="266190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155  - 3580  - 350  - 355</a:t>
            </a:r>
            <a:endParaRPr lang="en-US" sz="36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6071048" y="1129742"/>
            <a:ext cx="5600700" cy="3200400"/>
          </a:xfrm>
          <a:prstGeom prst="cloudCallou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077475" y="4852988"/>
            <a:ext cx="8001000" cy="1295400"/>
          </a:xfrm>
          <a:prstGeom prst="horizontalScroll">
            <a:avLst/>
          </a:prstGeom>
          <a:solidFill>
            <a:srgbClr val="FF7C80"/>
          </a:solidFill>
          <a:ln>
            <a:solidFill>
              <a:srgbClr val="FF006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411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228600" y="228600"/>
            <a:ext cx="11697230" cy="1206229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38100" cap="sq">
            <a:solidFill>
              <a:schemeClr val="accent6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en-US" sz="2800" b="1" dirty="0">
                <a:solidFill>
                  <a:srgbClr val="CC0000"/>
                </a:solidFill>
                <a:latin typeface="VNI-Times" pitchFamily="2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0 ; 5 ;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7;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5.</a:t>
            </a:r>
          </a:p>
        </p:txBody>
      </p:sp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9015415" y="4419600"/>
          <a:ext cx="1652587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Photo Editor Photo" r:id="rId4" imgW="2123810" imgH="3134162" progId="MSPhotoEd.3">
                  <p:embed/>
                </p:oleObj>
              </mc:Choice>
              <mc:Fallback>
                <p:oleObj name="Photo Editor Photo" r:id="rId4" imgW="2123810" imgH="31341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15415" y="4419600"/>
                        <a:ext cx="1652587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5" name="Oval 13"/>
          <p:cNvSpPr>
            <a:spLocks noChangeArrowheads="1"/>
          </p:cNvSpPr>
          <p:nvPr/>
        </p:nvSpPr>
        <p:spPr bwMode="auto">
          <a:xfrm>
            <a:off x="2107660" y="2509736"/>
            <a:ext cx="2133600" cy="8382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5715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latin typeface="Times New Roman" pitchFamily="18" charset="0"/>
              </a:rPr>
              <a:t>750</a:t>
            </a:r>
          </a:p>
        </p:txBody>
      </p:sp>
      <p:sp>
        <p:nvSpPr>
          <p:cNvPr id="18446" name="Oval 14"/>
          <p:cNvSpPr>
            <a:spLocks noChangeArrowheads="1"/>
          </p:cNvSpPr>
          <p:nvPr/>
        </p:nvSpPr>
        <p:spPr bwMode="auto">
          <a:xfrm>
            <a:off x="4737370" y="3181350"/>
            <a:ext cx="2133600" cy="838200"/>
          </a:xfrm>
          <a:prstGeom prst="ellipse">
            <a:avLst/>
          </a:prstGeom>
          <a:solidFill>
            <a:srgbClr val="FFFF00"/>
          </a:solidFill>
          <a:ln w="57150" cap="sq">
            <a:solidFill>
              <a:schemeClr val="accent6">
                <a:lumMod val="75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570</a:t>
            </a:r>
          </a:p>
        </p:txBody>
      </p:sp>
      <p:sp>
        <p:nvSpPr>
          <p:cNvPr id="18447" name="Oval 15"/>
          <p:cNvSpPr>
            <a:spLocks noChangeArrowheads="1"/>
          </p:cNvSpPr>
          <p:nvPr/>
        </p:nvSpPr>
        <p:spPr bwMode="auto">
          <a:xfrm>
            <a:off x="7171717" y="4019550"/>
            <a:ext cx="2133600" cy="838200"/>
          </a:xfrm>
          <a:prstGeom prst="ellipse">
            <a:avLst/>
          </a:prstGeom>
          <a:solidFill>
            <a:srgbClr val="92D050"/>
          </a:solidFill>
          <a:ln w="57150" cap="sq">
            <a:solidFill>
              <a:schemeClr val="accent3">
                <a:lumMod val="50000"/>
              </a:schemeClr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en-US" sz="4400" b="1">
                <a:solidFill>
                  <a:srgbClr val="000000"/>
                </a:solidFill>
                <a:latin typeface="Times New Roman" pitchFamily="18" charset="0"/>
              </a:rPr>
              <a:t>705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1600200" y="5635964"/>
            <a:ext cx="7415215" cy="696743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5?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00199" y="5610835"/>
            <a:ext cx="7415215" cy="696743"/>
          </a:xfrm>
          <a:prstGeom prst="roundRect">
            <a:avLst/>
          </a:prstGeom>
          <a:solidFill>
            <a:srgbClr val="FF7C80"/>
          </a:solidFill>
          <a:ln w="28575">
            <a:solidFill>
              <a:srgbClr val="FF006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87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5" grpId="0" animBg="1" autoUpdateAnimBg="0"/>
      <p:bldP spid="18446" grpId="0" animBg="1" autoUpdateAnimBg="0"/>
      <p:bldP spid="18447" grpId="0" animBg="1" autoUpdateAnimBg="0"/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066800"/>
            <a:ext cx="126492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VD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285750" indent="-285750">
              <a:buFontTx/>
              <a:buChar char="-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0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0925"/>
            <a:ext cx="12268200" cy="684674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66077" y="4464056"/>
            <a:ext cx="5712143" cy="1569656"/>
          </a:xfrm>
          <a:prstGeom prst="rect">
            <a:avLst/>
          </a:prstGeom>
        </p:spPr>
        <p:txBody>
          <a:bodyPr wrap="square" lIns="91424" tIns="45718" rIns="91424" bIns="45718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CHẶNG 4: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VỀ </a:t>
            </a:r>
            <a:r>
              <a:rPr lang="en-US" sz="4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</a:p>
        </p:txBody>
      </p:sp>
      <p:pic>
        <p:nvPicPr>
          <p:cNvPr id="5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4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362893" y="4064976"/>
            <a:ext cx="175274" cy="2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572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600200"/>
            <a:ext cx="1082040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4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35 ; 8 ; 57; 660 ; 945; 5553;  </a:t>
            </a: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3000</a:t>
            </a:r>
          </a:p>
          <a:p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2?</a:t>
            </a:r>
          </a:p>
          <a:p>
            <a:pPr marL="457200" indent="-457200">
              <a:buAutoNum type="alphaLcParenR"/>
            </a:pPr>
            <a:endParaRPr lang="en-US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lphaLcParenR"/>
            </a:pP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?</a:t>
            </a:r>
          </a:p>
        </p:txBody>
      </p:sp>
    </p:spTree>
    <p:extLst>
      <p:ext uri="{BB962C8B-B14F-4D97-AF65-F5344CB8AC3E}">
        <p14:creationId xmlns:p14="http://schemas.microsoft.com/office/powerpoint/2010/main" val="92041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12192000" cy="46474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4</a:t>
            </a:r>
            <a:r>
              <a:rPr lang="en-US" sz="4000" b="1" dirty="0">
                <a:solidFill>
                  <a:srgbClr val="002060"/>
                </a:solidFill>
              </a:rPr>
              <a:t>: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35 ; 8 ; 57; 660 ; 945; 5553;  3000:</a:t>
            </a:r>
          </a:p>
          <a:p>
            <a:pPr marL="457200" indent="-457200">
              <a:buAutoNum type="alphaLcParenR"/>
            </a:pP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12" name="TextBox1" r:id="rId2" imgW="9982080" imgH="542880"/>
        </mc:Choice>
        <mc:Fallback>
          <p:control name="TextBox1" r:id="rId2" imgW="9982080" imgH="542880">
            <p:pic>
              <p:nvPicPr>
                <p:cNvPr id="3" name="TextBox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5800" y="2514600"/>
                  <a:ext cx="9982200" cy="547255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13" name="TextBox2" r:id="rId3" imgW="7543800" imgH="743040"/>
        </mc:Choice>
        <mc:Fallback>
          <p:control name="TextBox2" r:id="rId3" imgW="7543800" imgH="743040">
            <p:pic>
              <p:nvPicPr>
                <p:cNvPr id="5" name="TextBox2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5800" y="4220730"/>
                  <a:ext cx="7543800" cy="746125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4001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1752600" y="3957445"/>
            <a:ext cx="11734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1pPr>
            <a:lvl2pPr marL="742950" indent="-28575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2pPr>
            <a:lvl3pPr marL="11430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3pPr>
            <a:lvl4pPr marL="16002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4pPr>
            <a:lvl5pPr marL="2057400" indent="-228600">
              <a:spcBef>
                <a:spcPct val="50000"/>
              </a:spcBef>
              <a:defRPr sz="2400">
                <a:solidFill>
                  <a:schemeClr val="tx1"/>
                </a:solidFill>
                <a:latin typeface="VNtimes new roman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times new roman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238937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0 ; 2 ; 4 ; 6; 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5858" y="3243498"/>
            <a:ext cx="1188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0 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8" name="Horizontal Scroll 7"/>
          <p:cNvSpPr/>
          <p:nvPr/>
        </p:nvSpPr>
        <p:spPr>
          <a:xfrm>
            <a:off x="1447800" y="4803281"/>
            <a:ext cx="9522542" cy="1571157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2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sp>
        <p:nvSpPr>
          <p:cNvPr id="9" name="Rectangle 8"/>
          <p:cNvSpPr/>
          <p:nvPr/>
        </p:nvSpPr>
        <p:spPr>
          <a:xfrm>
            <a:off x="8039100" y="2257129"/>
            <a:ext cx="2590800" cy="5010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52955" y="3268723"/>
            <a:ext cx="1510145" cy="50107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0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47420" y="949777"/>
            <a:ext cx="4923111" cy="1446546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88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88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37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123950" y="546100"/>
            <a:ext cx="6705600" cy="21336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10?</a:t>
            </a:r>
            <a:endParaRPr lang="en-US" sz="4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4800600" y="3200400"/>
            <a:ext cx="7391400" cy="2286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50" y="1752600"/>
            <a:ext cx="1666875" cy="1666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4761">
            <a:off x="351469" y="1363184"/>
            <a:ext cx="16954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1267346" y="949777"/>
            <a:ext cx="9283278" cy="3724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2800" b="1" dirty="0" smtClean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200000"/>
              </a:lnSpc>
              <a:buFontTx/>
              <a:buChar char="-"/>
            </a:pP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</a:p>
        </p:txBody>
      </p:sp>
    </p:spTree>
    <p:extLst>
      <p:ext uri="{BB962C8B-B14F-4D97-AF65-F5344CB8AC3E}">
        <p14:creationId xmlns:p14="http://schemas.microsoft.com/office/powerpoint/2010/main" val="9626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551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75"/>
          <p:cNvSpPr/>
          <p:nvPr/>
        </p:nvSpPr>
        <p:spPr>
          <a:xfrm>
            <a:off x="4593736" y="478840"/>
            <a:ext cx="2482718" cy="1813174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164916" y="2903816"/>
            <a:ext cx="1128473" cy="1497944"/>
            <a:chOff x="3778320" y="2704692"/>
            <a:chExt cx="1679506" cy="1672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78320" y="2704692"/>
              <a:ext cx="1679506" cy="1672042"/>
            </a:xfrm>
            <a:prstGeom prst="rect">
              <a:avLst/>
            </a:prstGeom>
            <a:effectLst>
              <a:glow rad="127000">
                <a:srgbClr val="00FF4E">
                  <a:alpha val="50000"/>
                </a:srgbClr>
              </a:glow>
            </a:effectLst>
          </p:spPr>
        </p:pic>
        <p:sp>
          <p:nvSpPr>
            <p:cNvPr id="4" name="Oval 3"/>
            <p:cNvSpPr/>
            <p:nvPr/>
          </p:nvSpPr>
          <p:spPr>
            <a:xfrm>
              <a:off x="4412457" y="3318095"/>
              <a:ext cx="413300" cy="42929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>
                  <a:alpha val="49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4483170" y="3401441"/>
              <a:ext cx="269806" cy="269806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64291" y="2987633"/>
            <a:ext cx="189590" cy="252786"/>
            <a:chOff x="457200" y="3895493"/>
            <a:chExt cx="327574" cy="327574"/>
          </a:xfrm>
        </p:grpSpPr>
        <p:sp>
          <p:nvSpPr>
            <p:cNvPr id="8" name="Oval 7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992813" y="4178995"/>
            <a:ext cx="189590" cy="252786"/>
            <a:chOff x="457200" y="3895493"/>
            <a:chExt cx="327574" cy="327574"/>
          </a:xfrm>
        </p:grpSpPr>
        <p:sp>
          <p:nvSpPr>
            <p:cNvPr id="31" name="Oval 30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52364" y="2987633"/>
            <a:ext cx="189590" cy="252786"/>
            <a:chOff x="457200" y="3895493"/>
            <a:chExt cx="327574" cy="327574"/>
          </a:xfrm>
        </p:grpSpPr>
        <p:sp>
          <p:nvSpPr>
            <p:cNvPr id="34" name="Oval 33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368981" y="4232791"/>
            <a:ext cx="189590" cy="252786"/>
            <a:chOff x="457200" y="3895493"/>
            <a:chExt cx="327574" cy="327574"/>
          </a:xfrm>
        </p:grpSpPr>
        <p:sp>
          <p:nvSpPr>
            <p:cNvPr id="37" name="Oval 36"/>
            <p:cNvSpPr/>
            <p:nvPr/>
          </p:nvSpPr>
          <p:spPr>
            <a:xfrm>
              <a:off x="457200" y="3895493"/>
              <a:ext cx="327574" cy="327574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550827" y="3984862"/>
              <a:ext cx="140318" cy="140318"/>
            </a:xfrm>
            <a:prstGeom prst="ellipse">
              <a:avLst/>
            </a:prstGeom>
            <a:solidFill>
              <a:srgbClr val="008C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8575014" y="2339557"/>
            <a:ext cx="2438400" cy="893286"/>
            <a:chOff x="5448300" y="2514600"/>
            <a:chExt cx="3251200" cy="893286"/>
          </a:xfrm>
        </p:grpSpPr>
        <p:cxnSp>
          <p:nvCxnSpPr>
            <p:cNvPr id="24" name="Straight Connector 23"/>
            <p:cNvCxnSpPr>
              <a:endCxn id="8" idx="7"/>
            </p:cNvCxnSpPr>
            <p:nvPr/>
          </p:nvCxnSpPr>
          <p:spPr>
            <a:xfrm flipH="1">
              <a:off x="7007916" y="2743799"/>
              <a:ext cx="575457" cy="66408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48300" y="2514600"/>
              <a:ext cx="3251200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671328" y="2311902"/>
            <a:ext cx="2697655" cy="675737"/>
            <a:chOff x="472440" y="2506339"/>
            <a:chExt cx="3481351" cy="486543"/>
          </a:xfrm>
        </p:grpSpPr>
        <p:cxnSp>
          <p:nvCxnSpPr>
            <p:cNvPr id="41" name="Straight Connector 40"/>
            <p:cNvCxnSpPr/>
            <p:nvPr/>
          </p:nvCxnSpPr>
          <p:spPr>
            <a:xfrm flipH="1" flipV="1">
              <a:off x="3643707" y="2506339"/>
              <a:ext cx="310084" cy="486543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472440" y="2514600"/>
              <a:ext cx="3169562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oup 118"/>
          <p:cNvGrpSpPr/>
          <p:nvPr/>
        </p:nvGrpSpPr>
        <p:grpSpPr>
          <a:xfrm>
            <a:off x="4681471" y="4462624"/>
            <a:ext cx="2704727" cy="345693"/>
            <a:chOff x="472440" y="4096313"/>
            <a:chExt cx="3459655" cy="248952"/>
          </a:xfrm>
        </p:grpSpPr>
        <p:cxnSp>
          <p:nvCxnSpPr>
            <p:cNvPr id="44" name="Straight Connector 43"/>
            <p:cNvCxnSpPr/>
            <p:nvPr/>
          </p:nvCxnSpPr>
          <p:spPr>
            <a:xfrm flipH="1">
              <a:off x="3661910" y="4096313"/>
              <a:ext cx="270185" cy="24895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472440" y="4343400"/>
              <a:ext cx="3169561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8175741" y="4451036"/>
            <a:ext cx="2848222" cy="387171"/>
            <a:chOff x="4901871" y="3963638"/>
            <a:chExt cx="3797629" cy="387171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4901871" y="3963638"/>
              <a:ext cx="539405" cy="387171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41276" y="4343400"/>
              <a:ext cx="3258224" cy="0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635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nhóm 1"/>
          <p:cNvSpPr txBox="1"/>
          <p:nvPr/>
        </p:nvSpPr>
        <p:spPr>
          <a:xfrm>
            <a:off x="4549642" y="1922818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000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vi-VN" sz="2000" b="1" dirty="0">
              <a:solidFill>
                <a:srgbClr val="00FF4E"/>
              </a:solidFill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Nhóm 2"/>
          <p:cNvSpPr txBox="1"/>
          <p:nvPr/>
        </p:nvSpPr>
        <p:spPr>
          <a:xfrm>
            <a:off x="8686800" y="2011590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KHÁM PHÁ</a:t>
            </a:r>
            <a:endParaRPr lang="vi-VN" sz="20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Nhóm 3"/>
          <p:cNvSpPr txBox="1"/>
          <p:nvPr/>
        </p:nvSpPr>
        <p:spPr>
          <a:xfrm>
            <a:off x="4360774" y="4935846"/>
            <a:ext cx="277214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FF4E"/>
                </a:solidFill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CHINH PHỤC THỬ THÁCH</a:t>
            </a:r>
            <a:endParaRPr lang="vi-VN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Nhóm 4"/>
          <p:cNvSpPr txBox="1"/>
          <p:nvPr/>
        </p:nvSpPr>
        <p:spPr>
          <a:xfrm>
            <a:off x="8582549" y="4886424"/>
            <a:ext cx="247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effectLst>
                  <a:glow rad="101600">
                    <a:srgbClr val="00FF4E">
                      <a:alpha val="4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VỀ ĐÍCH</a:t>
            </a:r>
            <a:endParaRPr lang="vi-VN" sz="2000" b="1" dirty="0">
              <a:effectLst>
                <a:glow rad="101600">
                  <a:srgbClr val="00FF4E">
                    <a:alpha val="4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195" y="520073"/>
            <a:ext cx="1035110" cy="1380146"/>
          </a:xfrm>
          <a:prstGeom prst="rect">
            <a:avLst/>
          </a:prstGeom>
        </p:spPr>
      </p:pic>
      <p:sp>
        <p:nvSpPr>
          <p:cNvPr id="68" name="Left Bracket 67"/>
          <p:cNvSpPr/>
          <p:nvPr/>
        </p:nvSpPr>
        <p:spPr>
          <a:xfrm rot="16200000">
            <a:off x="5787616" y="999381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9" name="Left Bracket 68"/>
          <p:cNvSpPr/>
          <p:nvPr/>
        </p:nvSpPr>
        <p:spPr>
          <a:xfrm rot="16200000" flipH="1">
            <a:off x="5782457" y="760171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538918" y="347756"/>
            <a:ext cx="2443668" cy="1975619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solidFill>
              <a:srgbClr val="004D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604" y="597294"/>
            <a:ext cx="1014390" cy="1352520"/>
          </a:xfrm>
          <a:prstGeom prst="rect">
            <a:avLst/>
          </a:prstGeom>
        </p:spPr>
      </p:pic>
      <p:sp>
        <p:nvSpPr>
          <p:cNvPr id="118" name="Left Bracket 117"/>
          <p:cNvSpPr/>
          <p:nvPr/>
        </p:nvSpPr>
        <p:spPr>
          <a:xfrm rot="5400000" flipH="1">
            <a:off x="9714617" y="1024043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4665462" y="4808315"/>
            <a:ext cx="2436529" cy="2057038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66" y="5612954"/>
            <a:ext cx="1055740" cy="1215762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Left Bracket 125"/>
          <p:cNvSpPr/>
          <p:nvPr/>
        </p:nvSpPr>
        <p:spPr>
          <a:xfrm rot="16200000">
            <a:off x="5834893" y="4006523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27" name="Left Bracket 126"/>
          <p:cNvSpPr/>
          <p:nvPr/>
        </p:nvSpPr>
        <p:spPr>
          <a:xfrm rot="16200000" flipH="1">
            <a:off x="5834020" y="3764659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8611392" y="5006044"/>
            <a:ext cx="2402021" cy="1877641"/>
          </a:xfrm>
          <a:prstGeom prst="rect">
            <a:avLst/>
          </a:prstGeom>
          <a:solidFill>
            <a:schemeClr val="accent1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4" name="Picture 1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00" y="5493837"/>
            <a:ext cx="990583" cy="1320777"/>
          </a:xfrm>
          <a:prstGeom prst="rect">
            <a:avLst/>
          </a:prstGeom>
        </p:spPr>
      </p:pic>
      <p:sp>
        <p:nvSpPr>
          <p:cNvPr id="135" name="Left Bracket 134"/>
          <p:cNvSpPr/>
          <p:nvPr/>
        </p:nvSpPr>
        <p:spPr>
          <a:xfrm rot="16200000">
            <a:off x="9736581" y="4015661"/>
            <a:ext cx="111088" cy="2430661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6" name="Left Bracket 135"/>
          <p:cNvSpPr/>
          <p:nvPr/>
        </p:nvSpPr>
        <p:spPr>
          <a:xfrm rot="16200000" flipH="1">
            <a:off x="9739488" y="3738071"/>
            <a:ext cx="105279" cy="2430662"/>
          </a:xfrm>
          <a:prstGeom prst="leftBracket">
            <a:avLst/>
          </a:prstGeom>
          <a:ln w="12700">
            <a:solidFill>
              <a:srgbClr val="008CF5"/>
            </a:solidFill>
          </a:ln>
          <a:effectLst>
            <a:glow rad="127000">
              <a:srgbClr val="008CF5">
                <a:alpha val="3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7469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ep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96296E-6 L 0.00039 -0.2298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50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950"/>
                            </p:stCondLst>
                            <p:childTnLst>
                              <p:par>
                                <p:cTn id="4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2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5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0.00065 -0.23565 " pathEditMode="relative" rAng="0" ptsTypes="AA">
                                      <p:cBhvr>
                                        <p:cTn id="5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250"/>
                            </p:stCondLst>
                            <p:childTnLst>
                              <p:par>
                                <p:cTn id="6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3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50"/>
                            </p:stCondLst>
                            <p:childTnLst>
                              <p:par>
                                <p:cTn id="64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200"/>
                            </p:stCondLst>
                            <p:childTnLst>
                              <p:par>
                                <p:cTn id="7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2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200"/>
                            </p:stCondLst>
                            <p:childTnLst>
                              <p:par>
                                <p:cTn id="8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-0.00169 0.25162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25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700"/>
                            </p:stCondLst>
                            <p:childTnLst>
                              <p:par>
                                <p:cTn id="9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3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000"/>
                            </p:stCondLst>
                            <p:childTnLst>
                              <p:par>
                                <p:cTn id="95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650"/>
                            </p:stCondLst>
                            <p:childTnLst>
                              <p:par>
                                <p:cTn id="10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950"/>
                            </p:stCondLst>
                            <p:childTnLst>
                              <p:par>
                                <p:cTn id="10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45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865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865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00261 0.24908 " pathEditMode="relative" rAng="0" ptsTypes="AA">
                                      <p:cBhvr>
                                        <p:cTn id="12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2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uon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150"/>
                            </p:stCondLst>
                            <p:childTnLst>
                              <p:par>
                                <p:cTn id="122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4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9450"/>
                            </p:stCondLst>
                            <p:childTnLst>
                              <p:par>
                                <p:cTn id="126" presetID="14" presetClass="entr" presetSubtype="1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63" grpId="0"/>
      <p:bldP spid="64" grpId="0"/>
      <p:bldP spid="65" grpId="0"/>
      <p:bldP spid="66" grpId="0"/>
      <p:bldP spid="68" grpId="0" animBg="1"/>
      <p:bldP spid="69" grpId="0" animBg="1"/>
      <p:bldP spid="69" grpId="1" animBg="1"/>
      <p:bldP spid="115" grpId="0" animBg="1"/>
      <p:bldP spid="118" grpId="0" animBg="1"/>
      <p:bldP spid="118" grpId="1" animBg="1"/>
      <p:bldP spid="124" grpId="0" animBg="1"/>
      <p:bldP spid="126" grpId="0" animBg="1"/>
      <p:bldP spid="126" grpId="1" animBg="1"/>
      <p:bldP spid="127" grpId="0" animBg="1"/>
      <p:bldP spid="133" grpId="0" animBg="1"/>
      <p:bldP spid="135" grpId="0" animBg="1"/>
      <p:bldP spid="135" grpId="1" animBg="1"/>
      <p:bldP spid="1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-26317"/>
            <a:ext cx="12192000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6" cstate="print"/>
          <a:srcRect l="30313"/>
          <a:stretch>
            <a:fillRect/>
          </a:stretch>
        </p:blipFill>
        <p:spPr bwMode="auto">
          <a:xfrm>
            <a:off x="4296356" y="21680"/>
            <a:ext cx="7971843" cy="6862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08975" y="1958260"/>
            <a:ext cx="5929796" cy="2308320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CHẶNG 1:</a:t>
            </a:r>
          </a:p>
          <a:p>
            <a:pPr algn="ctr"/>
            <a:r>
              <a:rPr lang="en-US" sz="72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KHỞI ĐỘNG</a:t>
            </a:r>
            <a:endParaRPr lang="en-US" sz="7200" b="1" dirty="0">
              <a:ln/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4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035111" y="5685545"/>
            <a:ext cx="393850" cy="525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0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583021" y="990599"/>
            <a:ext cx="6341779" cy="2459103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2?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0 ; 2 ;3 ;8 ;9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B. 0 ; 1 ;3 ;5 ;7 ;9 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C. 1 ;3 ;5 ;7 ;9</a:t>
            </a:r>
          </a:p>
          <a:p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D. 1 ; 2; 3 ;7 ;9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389858" y="444671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7750920" y="523454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12635" y="1188174"/>
            <a:ext cx="341961" cy="3255190"/>
            <a:chOff x="393013" y="1032064"/>
            <a:chExt cx="455948" cy="3255190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8" y="1032064"/>
              <a:ext cx="14512" cy="279924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883614" y="4085248"/>
            <a:ext cx="7010400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91506" y="117603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6279321" y="6464040"/>
            <a:ext cx="47505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1" action="ppaction://hlinksldjump"/>
          </p:cNvPr>
          <p:cNvSpPr/>
          <p:nvPr/>
        </p:nvSpPr>
        <p:spPr>
          <a:xfrm flipH="1">
            <a:off x="6754378" y="6464040"/>
            <a:ext cx="49291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0" y="2034077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709417" y="2333910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712491" y="2306479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709171" y="234741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722059" y="232332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712491" y="23372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721046" y="233364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694673" y="23358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699849" y="230984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713264" y="232795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721046" y="228619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689615" y="231552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7977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421430" y="509280"/>
            <a:ext cx="5882151" cy="3423173"/>
          </a:xfrm>
          <a:prstGeom prst="rect">
            <a:avLst/>
          </a:pr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i="1" dirty="0" err="1">
                <a:solidFill>
                  <a:srgbClr val="FF0003"/>
                </a:solidFill>
                <a:latin typeface="Times New Roman" panose="02020603050405020304" pitchFamily="18" charset="0"/>
                <a:cs typeface="Times New Roman" pitchFamily="18" charset="0"/>
              </a:rPr>
              <a:t>Câu</a:t>
            </a:r>
            <a:r>
              <a:rPr lang="en-US" sz="3200" b="1" i="1" dirty="0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i="1" dirty="0">
                <a:solidFill>
                  <a:srgbClr val="FF0003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2?</a:t>
            </a:r>
            <a:endParaRPr lang="en-US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123 ; 246 ; 467 ; 101 ; 8734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123 ; 101 ; 8743</a:t>
            </a:r>
          </a:p>
          <a:p>
            <a:pPr lvl="0"/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B. 40 ; 246 ; 8734  </a:t>
            </a:r>
          </a:p>
          <a:p>
            <a:pPr lvl="0"/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C. 467 ; 101 ; 8734</a:t>
            </a:r>
          </a:p>
          <a:p>
            <a:pPr lvl="0"/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D. 123 ; 246 ; 467 ; 101 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279352" y="631462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7194038" y="658563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2129" y="1374965"/>
            <a:ext cx="341961" cy="3255190"/>
            <a:chOff x="393013" y="1032064"/>
            <a:chExt cx="455948" cy="3255190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8" y="1032064"/>
              <a:ext cx="14512" cy="2799242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727694" y="3920591"/>
            <a:ext cx="575432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81000" y="304394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6168815" y="6650831"/>
            <a:ext cx="47505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1" action="ppaction://hlinksldjump"/>
          </p:cNvPr>
          <p:cNvSpPr/>
          <p:nvPr/>
        </p:nvSpPr>
        <p:spPr>
          <a:xfrm flipH="1">
            <a:off x="6643872" y="6650831"/>
            <a:ext cx="49291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04" y="2220868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598911" y="252070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601985" y="2493270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598665" y="2534202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611553" y="2510112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601985" y="2524008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610540" y="2520432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584167" y="252266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589343" y="2496632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602758" y="251474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610540" y="2472988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579109" y="250231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40531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3832147" y="751039"/>
            <a:ext cx="6302453" cy="2885460"/>
          </a:xfrm>
          <a:prstGeom prst="rect">
            <a:avLst/>
          </a:prstGeom>
          <a:solidFill>
            <a:srgbClr val="A8F6FE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Câu hỏi: 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 ; 5 ; 7. </a:t>
            </a:r>
            <a:endParaRPr lang="en-US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A</a:t>
            </a:r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750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B. 570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C. 770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D. 550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3638984" y="631467"/>
            <a:ext cx="290843" cy="3124609"/>
            <a:chOff x="1322576" y="181189"/>
            <a:chExt cx="387790" cy="2666783"/>
          </a:xfrm>
        </p:grpSpPr>
        <p:grpSp>
          <p:nvGrpSpPr>
            <p:cNvPr id="53" name="Group 52"/>
            <p:cNvGrpSpPr/>
            <p:nvPr/>
          </p:nvGrpSpPr>
          <p:grpSpPr>
            <a:xfrm>
              <a:off x="1322576" y="1379570"/>
              <a:ext cx="286946" cy="286946"/>
              <a:chOff x="505017" y="3662327"/>
              <a:chExt cx="286946" cy="286946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5017" y="3662327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587032" y="3741662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57" name="Left Bracket 56"/>
            <p:cNvSpPr/>
            <p:nvPr/>
          </p:nvSpPr>
          <p:spPr>
            <a:xfrm>
              <a:off x="1461286" y="181189"/>
              <a:ext cx="249080" cy="2666783"/>
            </a:xfrm>
            <a:prstGeom prst="leftBracket">
              <a:avLst/>
            </a:prstGeom>
            <a:ln w="38100">
              <a:solidFill>
                <a:srgbClr val="008CF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8" name="Left Bracket 57"/>
          <p:cNvSpPr/>
          <p:nvPr/>
        </p:nvSpPr>
        <p:spPr>
          <a:xfrm flipH="1">
            <a:off x="9973972" y="710250"/>
            <a:ext cx="160628" cy="3124609"/>
          </a:xfrm>
          <a:prstGeom prst="leftBracket">
            <a:avLst/>
          </a:prstGeom>
          <a:ln w="38100">
            <a:solidFill>
              <a:srgbClr val="008C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961761" y="1374975"/>
            <a:ext cx="341961" cy="3255185"/>
            <a:chOff x="393013" y="1032069"/>
            <a:chExt cx="455948" cy="3255185"/>
          </a:xfrm>
        </p:grpSpPr>
        <p:cxnSp>
          <p:nvCxnSpPr>
            <p:cNvPr id="13" name="Straight Connector 12"/>
            <p:cNvCxnSpPr>
              <a:stCxn id="29" idx="4"/>
              <a:endCxn id="64" idx="0"/>
            </p:cNvCxnSpPr>
            <p:nvPr/>
          </p:nvCxnSpPr>
          <p:spPr>
            <a:xfrm flipH="1">
              <a:off x="620987" y="1032069"/>
              <a:ext cx="14515" cy="2799237"/>
            </a:xfrm>
            <a:prstGeom prst="line">
              <a:avLst/>
            </a:prstGeom>
            <a:ln w="12700"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/>
            <p:cNvGrpSpPr/>
            <p:nvPr/>
          </p:nvGrpSpPr>
          <p:grpSpPr>
            <a:xfrm>
              <a:off x="393013" y="3831306"/>
              <a:ext cx="455948" cy="455948"/>
              <a:chOff x="268476" y="3198923"/>
              <a:chExt cx="286946" cy="286946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68476" y="3198923"/>
                <a:ext cx="286946" cy="286946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50491" y="3278258"/>
                <a:ext cx="122915" cy="122915"/>
              </a:xfrm>
              <a:prstGeom prst="ellipse">
                <a:avLst/>
              </a:prstGeom>
              <a:solidFill>
                <a:srgbClr val="008CF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3205981" y="3911810"/>
            <a:ext cx="6928619" cy="2654675"/>
            <a:chOff x="560434" y="3549113"/>
            <a:chExt cx="7672438" cy="2654675"/>
          </a:xfrm>
        </p:grpSpPr>
        <p:grpSp>
          <p:nvGrpSpPr>
            <p:cNvPr id="23" name="Group 22"/>
            <p:cNvGrpSpPr/>
            <p:nvPr/>
          </p:nvGrpSpPr>
          <p:grpSpPr>
            <a:xfrm>
              <a:off x="620986" y="3549113"/>
              <a:ext cx="7597821" cy="2654675"/>
              <a:chOff x="1139780" y="2611241"/>
              <a:chExt cx="4733934" cy="2462475"/>
            </a:xfrm>
          </p:grpSpPr>
          <p:sp>
            <p:nvSpPr>
              <p:cNvPr id="18" name="Parallelogram 17"/>
              <p:cNvSpPr/>
              <p:nvPr/>
            </p:nvSpPr>
            <p:spPr>
              <a:xfrm>
                <a:off x="1139780" y="3102581"/>
                <a:ext cx="4733934" cy="1874096"/>
              </a:xfrm>
              <a:prstGeom prst="parallelogram">
                <a:avLst/>
              </a:prstGeom>
              <a:solidFill>
                <a:srgbClr val="212121"/>
              </a:solidFill>
              <a:ln>
                <a:noFill/>
              </a:ln>
              <a:effectLst>
                <a:glow rad="127000">
                  <a:srgbClr val="008CF5"/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20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Parallelogram 6"/>
              <p:cNvSpPr/>
              <p:nvPr/>
            </p:nvSpPr>
            <p:spPr>
              <a:xfrm flipH="1">
                <a:off x="1357102" y="2611241"/>
                <a:ext cx="1403156" cy="534468"/>
              </a:xfrm>
              <a:prstGeom prst="parallelogram">
                <a:avLst/>
              </a:prstGeom>
              <a:solidFill>
                <a:srgbClr val="00FF4E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ĐÁP ÁN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418483" y="4847084"/>
                <a:ext cx="3113455" cy="226632"/>
              </a:xfrm>
              <a:prstGeom prst="rect">
                <a:avLst/>
              </a:prstGeom>
              <a:solidFill>
                <a:srgbClr val="2121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cxnSp>
          <p:nvCxnSpPr>
            <p:cNvPr id="75" name="Straight Connector 74"/>
            <p:cNvCxnSpPr>
              <a:stCxn id="15" idx="3"/>
              <a:endCxn id="15" idx="1"/>
            </p:cNvCxnSpPr>
            <p:nvPr/>
          </p:nvCxnSpPr>
          <p:spPr>
            <a:xfrm>
              <a:off x="3221801" y="4031549"/>
              <a:ext cx="4997003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>
              <a:off x="878650" y="6032145"/>
              <a:ext cx="5519746" cy="0"/>
            </a:xfrm>
            <a:prstGeom prst="line">
              <a:avLst/>
            </a:prstGeom>
            <a:ln>
              <a:solidFill>
                <a:srgbClr val="008CF5"/>
              </a:solidFill>
            </a:ln>
            <a:effectLst>
              <a:glow rad="127000">
                <a:srgbClr val="008CF5">
                  <a:alpha val="50000"/>
                </a:srgb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Parallelogram 29"/>
            <p:cNvSpPr/>
            <p:nvPr/>
          </p:nvSpPr>
          <p:spPr>
            <a:xfrm>
              <a:off x="560434" y="4031549"/>
              <a:ext cx="7672438" cy="2067626"/>
            </a:xfrm>
            <a:prstGeom prst="parallelogram">
              <a:avLst/>
            </a:prstGeom>
            <a:solidFill>
              <a:srgbClr val="008CF5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10800000">
              <a:off x="3221801" y="3879674"/>
              <a:ext cx="4997003" cy="30375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2740632" y="304399"/>
            <a:ext cx="811716" cy="1082288"/>
            <a:chOff x="83662" y="159259"/>
            <a:chExt cx="1082288" cy="1082288"/>
          </a:xfrm>
        </p:grpSpPr>
        <p:sp>
          <p:nvSpPr>
            <p:cNvPr id="29" name="Oval 28"/>
            <p:cNvSpPr/>
            <p:nvPr/>
          </p:nvSpPr>
          <p:spPr>
            <a:xfrm>
              <a:off x="91433" y="170721"/>
              <a:ext cx="1059109" cy="1059109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  <a:effectLst>
              <a:glow rad="127000">
                <a:srgbClr val="008CF5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000" b="1" dirty="0">
                <a:solidFill>
                  <a:srgbClr val="008CF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662" y="159259"/>
              <a:ext cx="1082288" cy="108228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0649" y="240741"/>
              <a:ext cx="757177" cy="937456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264462" y="277250"/>
              <a:ext cx="72071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rgbClr val="00FF4E"/>
                  </a:solidFill>
                  <a:effectLst>
                    <a:glow rad="88900">
                      <a:srgbClr val="00FF4E">
                        <a:alpha val="60000"/>
                      </a:srgbClr>
                    </a:glo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5" name="Parallelogram 34"/>
          <p:cNvSpPr/>
          <p:nvPr/>
        </p:nvSpPr>
        <p:spPr>
          <a:xfrm flipH="1">
            <a:off x="8528447" y="6650836"/>
            <a:ext cx="47505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</a:t>
            </a:r>
          </a:p>
        </p:txBody>
      </p:sp>
      <p:sp>
        <p:nvSpPr>
          <p:cNvPr id="37" name="Parallelogram 36">
            <a:hlinkClick r:id="rId11" action="ppaction://hlinksldjump"/>
          </p:cNvPr>
          <p:cNvSpPr/>
          <p:nvPr/>
        </p:nvSpPr>
        <p:spPr>
          <a:xfrm flipH="1">
            <a:off x="9003504" y="6650836"/>
            <a:ext cx="492918" cy="207169"/>
          </a:xfrm>
          <a:prstGeom prst="parallelogram">
            <a:avLst/>
          </a:prstGeom>
          <a:solidFill>
            <a:srgbClr val="00F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</a:p>
        </p:txBody>
      </p:sp>
      <p:pic>
        <p:nvPicPr>
          <p:cNvPr id="38" name="Picture 115" descr="ALRMCLO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36" y="2220873"/>
            <a:ext cx="648320" cy="1045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176"/>
          <p:cNvSpPr>
            <a:spLocks noChangeArrowheads="1"/>
          </p:cNvSpPr>
          <p:nvPr/>
        </p:nvSpPr>
        <p:spPr bwMode="auto">
          <a:xfrm>
            <a:off x="2958543" y="2520706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10</a:t>
            </a:r>
          </a:p>
        </p:txBody>
      </p:sp>
      <p:sp>
        <p:nvSpPr>
          <p:cNvPr id="45" name="Oval 176"/>
          <p:cNvSpPr>
            <a:spLocks noChangeArrowheads="1"/>
          </p:cNvSpPr>
          <p:nvPr/>
        </p:nvSpPr>
        <p:spPr bwMode="auto">
          <a:xfrm>
            <a:off x="2961617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9</a:t>
            </a:r>
          </a:p>
        </p:txBody>
      </p:sp>
      <p:sp>
        <p:nvSpPr>
          <p:cNvPr id="46" name="Oval 176"/>
          <p:cNvSpPr>
            <a:spLocks noChangeArrowheads="1"/>
          </p:cNvSpPr>
          <p:nvPr/>
        </p:nvSpPr>
        <p:spPr bwMode="auto">
          <a:xfrm>
            <a:off x="2958297" y="253420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8</a:t>
            </a:r>
          </a:p>
        </p:txBody>
      </p:sp>
      <p:sp>
        <p:nvSpPr>
          <p:cNvPr id="47" name="Oval 176"/>
          <p:cNvSpPr>
            <a:spLocks noChangeArrowheads="1"/>
          </p:cNvSpPr>
          <p:nvPr/>
        </p:nvSpPr>
        <p:spPr bwMode="auto">
          <a:xfrm>
            <a:off x="2971185" y="251011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7</a:t>
            </a:r>
          </a:p>
        </p:txBody>
      </p:sp>
      <p:sp>
        <p:nvSpPr>
          <p:cNvPr id="48" name="Oval 176"/>
          <p:cNvSpPr>
            <a:spLocks noChangeArrowheads="1"/>
          </p:cNvSpPr>
          <p:nvPr/>
        </p:nvSpPr>
        <p:spPr bwMode="auto">
          <a:xfrm>
            <a:off x="2961617" y="252401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6</a:t>
            </a:r>
          </a:p>
        </p:txBody>
      </p:sp>
      <p:sp>
        <p:nvSpPr>
          <p:cNvPr id="49" name="Oval 176"/>
          <p:cNvSpPr>
            <a:spLocks noChangeArrowheads="1"/>
          </p:cNvSpPr>
          <p:nvPr/>
        </p:nvSpPr>
        <p:spPr bwMode="auto">
          <a:xfrm>
            <a:off x="2970172" y="25204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5</a:t>
            </a:r>
          </a:p>
        </p:txBody>
      </p:sp>
      <p:sp>
        <p:nvSpPr>
          <p:cNvPr id="50" name="Oval 176"/>
          <p:cNvSpPr>
            <a:spLocks noChangeArrowheads="1"/>
          </p:cNvSpPr>
          <p:nvPr/>
        </p:nvSpPr>
        <p:spPr bwMode="auto">
          <a:xfrm>
            <a:off x="2943799" y="252267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4</a:t>
            </a:r>
          </a:p>
        </p:txBody>
      </p:sp>
      <p:sp>
        <p:nvSpPr>
          <p:cNvPr id="51" name="Oval 176"/>
          <p:cNvSpPr>
            <a:spLocks noChangeArrowheads="1"/>
          </p:cNvSpPr>
          <p:nvPr/>
        </p:nvSpPr>
        <p:spPr bwMode="auto">
          <a:xfrm>
            <a:off x="2948975" y="2496637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3</a:t>
            </a:r>
          </a:p>
        </p:txBody>
      </p:sp>
      <p:sp>
        <p:nvSpPr>
          <p:cNvPr id="52" name="Oval 176"/>
          <p:cNvSpPr>
            <a:spLocks noChangeArrowheads="1"/>
          </p:cNvSpPr>
          <p:nvPr/>
        </p:nvSpPr>
        <p:spPr bwMode="auto">
          <a:xfrm>
            <a:off x="2962390" y="2514751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2</a:t>
            </a:r>
          </a:p>
        </p:txBody>
      </p:sp>
      <p:sp>
        <p:nvSpPr>
          <p:cNvPr id="56" name="Oval 176"/>
          <p:cNvSpPr>
            <a:spLocks noChangeArrowheads="1"/>
          </p:cNvSpPr>
          <p:nvPr/>
        </p:nvSpPr>
        <p:spPr bwMode="auto">
          <a:xfrm>
            <a:off x="2970172" y="2472993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/>
            <a:r>
              <a:rPr lang="en-US" altLang="en-US" sz="2800" dirty="0">
                <a:solidFill>
                  <a:srgbClr val="DC2608"/>
                </a:solidFill>
                <a:latin typeface=".VnBlack" pitchFamily="34" charset="0"/>
              </a:rPr>
              <a:t>1</a:t>
            </a:r>
          </a:p>
        </p:txBody>
      </p:sp>
      <p:sp>
        <p:nvSpPr>
          <p:cNvPr id="59" name="Oval 176"/>
          <p:cNvSpPr>
            <a:spLocks noChangeArrowheads="1"/>
          </p:cNvSpPr>
          <p:nvPr/>
        </p:nvSpPr>
        <p:spPr bwMode="auto">
          <a:xfrm>
            <a:off x="2971185" y="2493275"/>
            <a:ext cx="400050" cy="533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bg1">
                  <a:gamma/>
                  <a:tint val="60392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rgbClr val="DC2608"/>
                </a:solidFill>
                <a:latin typeface=".VnBlack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0623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bee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GU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"/>
                            </p:stCondLst>
                            <p:childTnLst>
                              <p:par>
                                <p:cTn id="67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fins__success-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6317"/>
            <a:ext cx="1249679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Administrator\Desktop\2017051002.png"/>
          <p:cNvPicPr>
            <a:picLocks noChangeAspect="1" noChangeArrowheads="1"/>
          </p:cNvPicPr>
          <p:nvPr/>
        </p:nvPicPr>
        <p:blipFill>
          <a:blip r:embed="rId6" cstate="print"/>
          <a:srcRect l="30313"/>
          <a:stretch>
            <a:fillRect/>
          </a:stretch>
        </p:blipFill>
        <p:spPr bwMode="auto">
          <a:xfrm>
            <a:off x="4261254" y="0"/>
            <a:ext cx="8200442" cy="686223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418980" y="1676400"/>
            <a:ext cx="5121883" cy="2123654"/>
          </a:xfrm>
          <a:prstGeom prst="rect">
            <a:avLst/>
          </a:prstGeom>
          <a:noFill/>
        </p:spPr>
        <p:txBody>
          <a:bodyPr wrap="none" lIns="91424" tIns="45718" rIns="91424" bIns="45718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CHẶNG 2:</a:t>
            </a:r>
          </a:p>
          <a:p>
            <a:pPr algn="ctr"/>
            <a:r>
              <a:rPr lang="en-US" sz="6600" b="1" dirty="0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KHÁM PHÁ</a:t>
            </a:r>
          </a:p>
        </p:txBody>
      </p:sp>
      <p:pic>
        <p:nvPicPr>
          <p:cNvPr id="6" name="Trao thuong_Beethoven Viru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9992.834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211655" y="5839455"/>
            <a:ext cx="175274" cy="2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79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2400" y="2"/>
            <a:ext cx="12344399" cy="686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0" descr="1 (141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46750"/>
            <a:ext cx="132873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2150" y="5655536"/>
            <a:ext cx="1085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Bellcol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543550"/>
            <a:ext cx="1085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" y="2"/>
            <a:ext cx="3723841" cy="3661844"/>
          </a:xfrm>
          <a:prstGeom prst="rect">
            <a:avLst/>
          </a:prstGeom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7372897" y="5103830"/>
            <a:ext cx="9965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8255149" y="5414979"/>
            <a:ext cx="111919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8255148" y="5643579"/>
            <a:ext cx="114300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600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59</a:t>
            </a:r>
          </a:p>
        </p:txBody>
      </p:sp>
      <p:sp>
        <p:nvSpPr>
          <p:cNvPr id="20" name="Text Box 75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58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57</a:t>
            </a:r>
          </a:p>
        </p:txBody>
      </p:sp>
      <p:sp>
        <p:nvSpPr>
          <p:cNvPr id="22" name="Text Box 77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56</a:t>
            </a:r>
          </a:p>
        </p:txBody>
      </p:sp>
      <p:sp>
        <p:nvSpPr>
          <p:cNvPr id="23" name="Text Box 78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55</a:t>
            </a:r>
          </a:p>
        </p:txBody>
      </p:sp>
      <p:sp>
        <p:nvSpPr>
          <p:cNvPr id="24" name="Text Box 79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54</a:t>
            </a:r>
          </a:p>
        </p:txBody>
      </p:sp>
      <p:sp>
        <p:nvSpPr>
          <p:cNvPr id="25" name="Text Box 80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53</a:t>
            </a:r>
          </a:p>
        </p:txBody>
      </p:sp>
      <p:sp>
        <p:nvSpPr>
          <p:cNvPr id="26" name="Text Box 81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52</a:t>
            </a:r>
          </a:p>
        </p:txBody>
      </p:sp>
      <p:sp>
        <p:nvSpPr>
          <p:cNvPr id="27" name="Text Box 82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51</a:t>
            </a:r>
          </a:p>
        </p:txBody>
      </p:sp>
      <p:sp>
        <p:nvSpPr>
          <p:cNvPr id="28" name="Text Box 83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50</a:t>
            </a:r>
          </a:p>
        </p:txBody>
      </p:sp>
      <p:sp>
        <p:nvSpPr>
          <p:cNvPr id="29" name="Text Box 84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49</a:t>
            </a:r>
          </a:p>
        </p:txBody>
      </p:sp>
      <p:sp>
        <p:nvSpPr>
          <p:cNvPr id="30" name="Text Box 85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48</a:t>
            </a:r>
          </a:p>
        </p:txBody>
      </p:sp>
      <p:sp>
        <p:nvSpPr>
          <p:cNvPr id="31" name="Text Box 86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47</a:t>
            </a:r>
          </a:p>
        </p:txBody>
      </p:sp>
      <p:sp>
        <p:nvSpPr>
          <p:cNvPr id="32" name="Text Box 87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46</a:t>
            </a:r>
          </a:p>
        </p:txBody>
      </p:sp>
      <p:sp>
        <p:nvSpPr>
          <p:cNvPr id="33" name="Text Box 88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45</a:t>
            </a:r>
          </a:p>
        </p:txBody>
      </p:sp>
      <p:sp>
        <p:nvSpPr>
          <p:cNvPr id="34" name="Text Box 89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44</a:t>
            </a:r>
          </a:p>
        </p:txBody>
      </p:sp>
      <p:sp>
        <p:nvSpPr>
          <p:cNvPr id="35" name="Text Box 90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43</a:t>
            </a:r>
          </a:p>
        </p:txBody>
      </p:sp>
      <p:sp>
        <p:nvSpPr>
          <p:cNvPr id="36" name="Text Box 91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42</a:t>
            </a:r>
          </a:p>
        </p:txBody>
      </p:sp>
      <p:sp>
        <p:nvSpPr>
          <p:cNvPr id="37" name="Text Box 92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41</a:t>
            </a:r>
          </a:p>
        </p:txBody>
      </p:sp>
      <p:sp>
        <p:nvSpPr>
          <p:cNvPr id="38" name="Text Box 93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40</a:t>
            </a:r>
          </a:p>
        </p:txBody>
      </p:sp>
      <p:sp>
        <p:nvSpPr>
          <p:cNvPr id="39" name="Text Box 94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39</a:t>
            </a:r>
          </a:p>
        </p:txBody>
      </p:sp>
      <p:sp>
        <p:nvSpPr>
          <p:cNvPr id="40" name="Text Box 95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38</a:t>
            </a:r>
          </a:p>
        </p:txBody>
      </p:sp>
      <p:sp>
        <p:nvSpPr>
          <p:cNvPr id="41" name="Text Box 96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37</a:t>
            </a:r>
          </a:p>
        </p:txBody>
      </p:sp>
      <p:sp>
        <p:nvSpPr>
          <p:cNvPr id="42" name="Text Box 97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36</a:t>
            </a:r>
          </a:p>
        </p:txBody>
      </p:sp>
      <p:sp>
        <p:nvSpPr>
          <p:cNvPr id="43" name="Text Box 98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35</a:t>
            </a:r>
          </a:p>
        </p:txBody>
      </p:sp>
      <p:sp>
        <p:nvSpPr>
          <p:cNvPr id="44" name="Text Box 99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34</a:t>
            </a:r>
          </a:p>
        </p:txBody>
      </p:sp>
      <p:sp>
        <p:nvSpPr>
          <p:cNvPr id="45" name="Text Box 100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33</a:t>
            </a:r>
          </a:p>
        </p:txBody>
      </p:sp>
      <p:sp>
        <p:nvSpPr>
          <p:cNvPr id="46" name="Text Box 102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32</a:t>
            </a:r>
          </a:p>
        </p:txBody>
      </p:sp>
      <p:sp>
        <p:nvSpPr>
          <p:cNvPr id="47" name="Text Box 103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31</a:t>
            </a:r>
          </a:p>
        </p:txBody>
      </p:sp>
      <p:sp>
        <p:nvSpPr>
          <p:cNvPr id="48" name="Text Box 104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30</a:t>
            </a:r>
          </a:p>
        </p:txBody>
      </p:sp>
      <p:sp>
        <p:nvSpPr>
          <p:cNvPr id="49" name="Text Box 105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29</a:t>
            </a:r>
          </a:p>
        </p:txBody>
      </p:sp>
      <p:sp>
        <p:nvSpPr>
          <p:cNvPr id="50" name="Text Box 106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28</a:t>
            </a:r>
          </a:p>
        </p:txBody>
      </p:sp>
      <p:sp>
        <p:nvSpPr>
          <p:cNvPr id="51" name="Text Box 107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27</a:t>
            </a:r>
          </a:p>
        </p:txBody>
      </p:sp>
      <p:sp>
        <p:nvSpPr>
          <p:cNvPr id="52" name="Text Box 108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26</a:t>
            </a:r>
          </a:p>
        </p:txBody>
      </p:sp>
      <p:sp>
        <p:nvSpPr>
          <p:cNvPr id="53" name="Text Box 109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25</a:t>
            </a:r>
          </a:p>
        </p:txBody>
      </p:sp>
      <p:sp>
        <p:nvSpPr>
          <p:cNvPr id="54" name="Text Box 110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24</a:t>
            </a:r>
          </a:p>
        </p:txBody>
      </p:sp>
      <p:sp>
        <p:nvSpPr>
          <p:cNvPr id="55" name="Text Box 111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23</a:t>
            </a:r>
          </a:p>
        </p:txBody>
      </p:sp>
      <p:sp>
        <p:nvSpPr>
          <p:cNvPr id="56" name="Text Box 112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57" name="Text Box 113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21</a:t>
            </a:r>
          </a:p>
        </p:txBody>
      </p:sp>
      <p:sp>
        <p:nvSpPr>
          <p:cNvPr id="58" name="Text Box 114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20</a:t>
            </a:r>
          </a:p>
        </p:txBody>
      </p:sp>
      <p:sp>
        <p:nvSpPr>
          <p:cNvPr id="59" name="Text Box 115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19</a:t>
            </a:r>
          </a:p>
        </p:txBody>
      </p:sp>
      <p:sp>
        <p:nvSpPr>
          <p:cNvPr id="60" name="Text Box 116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18</a:t>
            </a:r>
          </a:p>
        </p:txBody>
      </p:sp>
      <p:sp>
        <p:nvSpPr>
          <p:cNvPr id="61" name="Text Box 117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17</a:t>
            </a:r>
          </a:p>
        </p:txBody>
      </p:sp>
      <p:sp>
        <p:nvSpPr>
          <p:cNvPr id="62" name="Text Box 118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16</a:t>
            </a:r>
          </a:p>
        </p:txBody>
      </p:sp>
      <p:sp>
        <p:nvSpPr>
          <p:cNvPr id="63" name="Text Box 119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15</a:t>
            </a:r>
          </a:p>
        </p:txBody>
      </p:sp>
      <p:sp>
        <p:nvSpPr>
          <p:cNvPr id="64" name="Text Box 120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14</a:t>
            </a:r>
          </a:p>
        </p:txBody>
      </p:sp>
      <p:sp>
        <p:nvSpPr>
          <p:cNvPr id="65" name="Text Box 121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13</a:t>
            </a:r>
          </a:p>
        </p:txBody>
      </p:sp>
      <p:sp>
        <p:nvSpPr>
          <p:cNvPr id="66" name="Text Box 122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12</a:t>
            </a:r>
          </a:p>
        </p:txBody>
      </p:sp>
      <p:sp>
        <p:nvSpPr>
          <p:cNvPr id="67" name="Text Box 123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11</a:t>
            </a:r>
          </a:p>
        </p:txBody>
      </p:sp>
      <p:sp>
        <p:nvSpPr>
          <p:cNvPr id="68" name="Text Box 124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10</a:t>
            </a:r>
          </a:p>
        </p:txBody>
      </p:sp>
      <p:sp>
        <p:nvSpPr>
          <p:cNvPr id="69" name="Text Box 125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09</a:t>
            </a:r>
          </a:p>
        </p:txBody>
      </p:sp>
      <p:sp>
        <p:nvSpPr>
          <p:cNvPr id="70" name="Text Box 126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08</a:t>
            </a:r>
          </a:p>
        </p:txBody>
      </p:sp>
      <p:sp>
        <p:nvSpPr>
          <p:cNvPr id="71" name="Text Box 127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07</a:t>
            </a:r>
          </a:p>
        </p:txBody>
      </p:sp>
      <p:sp>
        <p:nvSpPr>
          <p:cNvPr id="72" name="Text Box 128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06</a:t>
            </a:r>
          </a:p>
        </p:txBody>
      </p:sp>
      <p:sp>
        <p:nvSpPr>
          <p:cNvPr id="73" name="Text Box 129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05</a:t>
            </a:r>
          </a:p>
        </p:txBody>
      </p:sp>
      <p:sp>
        <p:nvSpPr>
          <p:cNvPr id="74" name="Text Box 130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04</a:t>
            </a:r>
          </a:p>
        </p:txBody>
      </p:sp>
      <p:sp>
        <p:nvSpPr>
          <p:cNvPr id="75" name="Text Box 131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03</a:t>
            </a:r>
          </a:p>
        </p:txBody>
      </p:sp>
      <p:sp>
        <p:nvSpPr>
          <p:cNvPr id="76" name="Text Box 132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02</a:t>
            </a:r>
          </a:p>
        </p:txBody>
      </p:sp>
      <p:sp>
        <p:nvSpPr>
          <p:cNvPr id="77" name="Text Box 133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>
                <a:solidFill>
                  <a:srgbClr val="FF0000"/>
                </a:solidFill>
                <a:latin typeface="Verdana" pitchFamily="34" charset="0"/>
              </a:rPr>
              <a:t>01</a:t>
            </a:r>
          </a:p>
        </p:txBody>
      </p:sp>
      <p:sp>
        <p:nvSpPr>
          <p:cNvPr id="78" name="Text Box 137"/>
          <p:cNvSpPr txBox="1">
            <a:spLocks noChangeArrowheads="1"/>
          </p:cNvSpPr>
          <p:nvPr/>
        </p:nvSpPr>
        <p:spPr bwMode="auto">
          <a:xfrm>
            <a:off x="8312298" y="5110180"/>
            <a:ext cx="10287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sp>
        <p:nvSpPr>
          <p:cNvPr id="79" name="Text Box 12"/>
          <p:cNvSpPr txBox="1">
            <a:spLocks noChangeArrowheads="1"/>
          </p:cNvSpPr>
          <p:nvPr/>
        </p:nvSpPr>
        <p:spPr bwMode="auto">
          <a:xfrm>
            <a:off x="7344322" y="5103830"/>
            <a:ext cx="99655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0000"/>
                </a:solidFill>
                <a:latin typeface="Verdana" pitchFamily="34" charset="0"/>
              </a:rPr>
              <a:t>00</a:t>
            </a:r>
          </a:p>
        </p:txBody>
      </p:sp>
      <p:pic>
        <p:nvPicPr>
          <p:cNvPr id="80" name="Picture 68" descr="Picture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204" y="4524243"/>
            <a:ext cx="2555727" cy="196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Horizontal Scroll 81"/>
          <p:cNvSpPr/>
          <p:nvPr/>
        </p:nvSpPr>
        <p:spPr>
          <a:xfrm>
            <a:off x="3777018" y="1206889"/>
            <a:ext cx="6498810" cy="3247401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Nhiệm vụ thảo luận: Mỗi nhóm cùng nhau thảo luận  tìm hai chia phép chia hết cho 5 và hai phép chia không chia hết cho 5.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( Thời gian thảo luận là 2 phút)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62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0"/>
                            </p:stCondLst>
                            <p:childTnLst>
                              <p:par>
                                <p:cTn id="5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3000"/>
                            </p:stCondLst>
                            <p:childTnLst>
                              <p:par>
                                <p:cTn id="6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7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000"/>
                            </p:stCondLst>
                            <p:childTnLst>
                              <p:par>
                                <p:cTn id="7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1000"/>
                            </p:stCondLst>
                            <p:childTnLst>
                              <p:par>
                                <p:cTn id="9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2000"/>
                            </p:stCondLst>
                            <p:childTnLst>
                              <p:par>
                                <p:cTn id="9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6000"/>
                            </p:stCondLst>
                            <p:childTnLst>
                              <p:par>
                                <p:cTn id="13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7000"/>
                            </p:stCondLst>
                            <p:childTnLst>
                              <p:par>
                                <p:cTn id="13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9000"/>
                            </p:stCondLst>
                            <p:childTnLst>
                              <p:par>
                                <p:cTn id="14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0000"/>
                            </p:stCondLst>
                            <p:childTnLst>
                              <p:par>
                                <p:cTn id="14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3000"/>
                            </p:stCondLst>
                            <p:childTnLst>
                              <p:par>
                                <p:cTn id="15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5000"/>
                            </p:stCondLst>
                            <p:childTnLst>
                              <p:par>
                                <p:cTn id="16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8000"/>
                            </p:stCondLst>
                            <p:childTnLst>
                              <p:par>
                                <p:cTn id="17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9000"/>
                            </p:stCondLst>
                            <p:childTnLst>
                              <p:par>
                                <p:cTn id="17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00"/>
                            </p:stCondLst>
                            <p:childTnLst>
                              <p:par>
                                <p:cTn id="178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51000"/>
                            </p:stCondLst>
                            <p:childTnLst>
                              <p:par>
                                <p:cTn id="181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84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3000"/>
                            </p:stCondLst>
                            <p:childTnLst>
                              <p:par>
                                <p:cTn id="187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4000"/>
                            </p:stCondLst>
                            <p:childTnLst>
                              <p:par>
                                <p:cTn id="190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5000"/>
                            </p:stCondLst>
                            <p:childTnLst>
                              <p:par>
                                <p:cTn id="193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6000"/>
                            </p:stCondLst>
                            <p:childTnLst>
                              <p:par>
                                <p:cTn id="196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7000"/>
                            </p:stCondLst>
                            <p:childTnLst>
                              <p:par>
                                <p:cTn id="199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8000"/>
                            </p:stCondLst>
                            <p:childTnLst>
                              <p:par>
                                <p:cTn id="202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9000"/>
                            </p:stCondLst>
                            <p:childTnLst>
                              <p:par>
                                <p:cTn id="205" presetID="1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600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4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610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630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3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640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6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650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2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60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2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70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5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80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8"/>
                                            </p:cond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90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1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700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4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710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7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730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740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750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9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60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2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70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80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8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90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1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800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4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810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820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830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3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840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6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9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60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2"/>
                                            </p:cond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70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5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80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8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90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1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900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4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910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7"/>
                                            </p:cond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920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0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930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940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6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950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9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60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2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70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5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80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8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90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1"/>
                                            </p:cond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1000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4"/>
                                            </p:cond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1010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7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0"/>
                                            </p:cond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1030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3"/>
                                            </p:cond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1040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6"/>
                                            </p:cond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1050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9"/>
                                            </p:cond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60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2"/>
                                            </p:cond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70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5"/>
                                            </p:cond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80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8"/>
                                            </p:cond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90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1"/>
                                            </p:cond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00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4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110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7"/>
                                            </p:cond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0"/>
                                            </p:cond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130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3"/>
                                            </p:cond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140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6"/>
                                            </p:cond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150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9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60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2"/>
                                            </p:cond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70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5"/>
                                            </p:cond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80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8"/>
                                            </p:cond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90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1" grpId="0"/>
      <p:bldP spid="71" grpId="1"/>
      <p:bldP spid="72" grpId="0"/>
      <p:bldP spid="72" grpId="1"/>
      <p:bldP spid="73" grpId="0"/>
      <p:bldP spid="73" grpId="1"/>
      <p:bldP spid="74" grpId="0"/>
      <p:bldP spid="74" grpId="1"/>
      <p:bldP spid="75" grpId="0"/>
      <p:bldP spid="75" grpId="1"/>
      <p:bldP spid="76" grpId="0"/>
      <p:bldP spid="76" grpId="1"/>
      <p:bldP spid="77" grpId="0"/>
      <p:bldP spid="77" grpId="1"/>
      <p:bldP spid="78" grpId="0"/>
      <p:bldP spid="78" grpId="1"/>
      <p:bldP spid="79" grpId="0"/>
      <p:bldP spid="8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2952033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1464</Words>
  <Application>Microsoft Office PowerPoint</Application>
  <PresentationFormat>Widescreen</PresentationFormat>
  <Paragraphs>251</Paragraphs>
  <Slides>27</Slides>
  <Notes>10</Notes>
  <HiddenSlides>0</HiddenSlides>
  <MMClips>4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宋体</vt:lpstr>
      <vt:lpstr>.VnBlack</vt:lpstr>
      <vt:lpstr>Arial</vt:lpstr>
      <vt:lpstr>Calibri</vt:lpstr>
      <vt:lpstr>等线</vt:lpstr>
      <vt:lpstr>Times New Roman</vt:lpstr>
      <vt:lpstr>Verdana</vt:lpstr>
      <vt:lpstr>VNI-Avo</vt:lpstr>
      <vt:lpstr>VNI-Times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Toán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HP</cp:lastModifiedBy>
  <cp:revision>39</cp:revision>
  <dcterms:created xsi:type="dcterms:W3CDTF">2006-08-16T00:00:00Z</dcterms:created>
  <dcterms:modified xsi:type="dcterms:W3CDTF">2021-12-25T07:48:08Z</dcterms:modified>
</cp:coreProperties>
</file>