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06" r:id="rId3"/>
    <p:sldMasterId id="2147483721" r:id="rId4"/>
    <p:sldMasterId id="2147483733" r:id="rId5"/>
    <p:sldMasterId id="2147483765" r:id="rId6"/>
    <p:sldMasterId id="2147483797" r:id="rId7"/>
    <p:sldMasterId id="2147483829" r:id="rId8"/>
  </p:sldMasterIdLst>
  <p:notesMasterIdLst>
    <p:notesMasterId r:id="rId34"/>
  </p:notesMasterIdLst>
  <p:sldIdLst>
    <p:sldId id="298" r:id="rId9"/>
    <p:sldId id="297" r:id="rId10"/>
    <p:sldId id="300" r:id="rId11"/>
    <p:sldId id="299" r:id="rId12"/>
    <p:sldId id="303" r:id="rId13"/>
    <p:sldId id="269" r:id="rId14"/>
    <p:sldId id="284" r:id="rId15"/>
    <p:sldId id="268" r:id="rId16"/>
    <p:sldId id="256" r:id="rId17"/>
    <p:sldId id="271" r:id="rId18"/>
    <p:sldId id="275" r:id="rId19"/>
    <p:sldId id="292" r:id="rId20"/>
    <p:sldId id="285" r:id="rId21"/>
    <p:sldId id="260" r:id="rId22"/>
    <p:sldId id="304" r:id="rId23"/>
    <p:sldId id="277" r:id="rId24"/>
    <p:sldId id="261" r:id="rId25"/>
    <p:sldId id="293" r:id="rId26"/>
    <p:sldId id="263" r:id="rId27"/>
    <p:sldId id="294" r:id="rId28"/>
    <p:sldId id="264" r:id="rId29"/>
    <p:sldId id="266" r:id="rId30"/>
    <p:sldId id="302" r:id="rId31"/>
    <p:sldId id="282" r:id="rId32"/>
    <p:sldId id="301" r:id="rId33"/>
  </p:sldIdLst>
  <p:sldSz cx="12192000" cy="6858000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66"/>
    <a:srgbClr val="FF00FF"/>
    <a:srgbClr val="FFCC99"/>
    <a:srgbClr val="66FFFF"/>
    <a:srgbClr val="FF99FF"/>
    <a:srgbClr val="FFFF99"/>
    <a:srgbClr val="FF6699"/>
    <a:srgbClr val="99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04495" cy="3044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FF99"/>
        </a:solidFill>
        <a:ln w="38100">
          <a:solidFill>
            <a:srgbClr val="FFC000"/>
          </a:solidFill>
        </a:ln>
      </dgm:spPr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99FF"/>
        </a:solidFill>
        <a:ln w="28575">
          <a:solidFill>
            <a:srgbClr val="FF00FF"/>
          </a:solidFill>
        </a:ln>
      </dgm:spPr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6FFFF"/>
        </a:solidFill>
        <a:ln w="28575">
          <a:solidFill>
            <a:srgbClr val="002060"/>
          </a:solidFill>
        </a:ln>
      </dgm:spPr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6D06E5AA-E088-4D0E-856E-E392C215F784}">
      <dgm:prSet custT="1"/>
      <dgm:spPr>
        <a:solidFill>
          <a:srgbClr val="FFFF99"/>
        </a:solidFill>
      </dgm:spPr>
      <dgm:t>
        <a:bodyPr/>
        <a:lstStyle/>
        <a:p>
          <a:r>
            <a:rPr lang="es-ES" sz="2700" smtClean="0"/>
            <a:t> </a:t>
          </a:r>
          <a:r>
            <a:rPr lang="nl-NL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dấu hiệu chia hết cho 2, số chẵn, số lẻ</a:t>
          </a:r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32ACA-38A8-43FC-9E76-715B0D510287}" type="parTrans" cxnId="{297B91C7-D4A7-4C84-89FB-F03F8CFE1DEC}">
      <dgm:prSet/>
      <dgm:spPr/>
      <dgm:t>
        <a:bodyPr/>
        <a:lstStyle/>
        <a:p>
          <a:endParaRPr lang="en-US"/>
        </a:p>
      </dgm:t>
    </dgm:pt>
    <dgm:pt modelId="{C565A6D1-3836-430E-B25E-C989387F7610}" type="sibTrans" cxnId="{297B91C7-D4A7-4C84-89FB-F03F8CFE1DEC}">
      <dgm:prSet/>
      <dgm:spPr/>
      <dgm:t>
        <a:bodyPr/>
        <a:lstStyle/>
        <a:p>
          <a:endParaRPr lang="en-US"/>
        </a:p>
      </dgm:t>
    </dgm:pt>
    <dgm:pt modelId="{D9DE4386-34F2-4005-A728-924B0CF75D2C}">
      <dgm:prSet custT="1"/>
      <dgm:spPr>
        <a:solidFill>
          <a:srgbClr val="FF99FF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 sinh kĩ năng nhận biết dấu hiệu chia hết cho 2, nhận biết số chẵn, số lẻ. Vận dụng giải bài toán có lời văn.</a:t>
          </a:r>
        </a:p>
      </dgm:t>
    </dgm:pt>
    <dgm:pt modelId="{128D16F9-9DAD-40A3-8D42-63E900F30542}" type="parTrans" cxnId="{2E418BFF-07EB-420E-A3AE-8B0B5BAAFFEA}">
      <dgm:prSet/>
      <dgm:spPr/>
      <dgm:t>
        <a:bodyPr/>
        <a:lstStyle/>
        <a:p>
          <a:endParaRPr lang="en-US"/>
        </a:p>
      </dgm:t>
    </dgm:pt>
    <dgm:pt modelId="{0C8827D1-3EAE-4A8E-AF47-9BF8FC98566D}" type="sibTrans" cxnId="{2E418BFF-07EB-420E-A3AE-8B0B5BAAFFEA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5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5"/>
      <dgm:spPr/>
    </dgm:pt>
    <dgm:pt modelId="{AC2B4F2C-FF8C-404D-92B0-C7C0A29210D1}" type="pres">
      <dgm:prSet presAssocID="{5BE2D0CB-5BBD-4A03-A3CB-F48B34989FA3}" presName="dstNode" presStyleLbl="node1" presStyleIdx="0" presStyleCnt="5"/>
      <dgm:spPr/>
    </dgm:pt>
    <dgm:pt modelId="{16095D2C-57B4-48CA-953C-267BD9DD484B}" type="pres">
      <dgm:prSet presAssocID="{5DD8EB11-5406-4D7D-A4B3-982550787B16}" presName="text_1" presStyleLbl="node1" presStyleIdx="0" presStyleCnt="5" custLinFactNeighborX="6921" custLinFactNeighborY="2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5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756ADC-23EE-4904-969C-9EDA041D9ED8}" type="pres">
      <dgm:prSet presAssocID="{6D06E5AA-E088-4D0E-856E-E392C215F784}" presName="text_2" presStyleLbl="node1" presStyleIdx="1" presStyleCnt="5" custLinFactY="-28472" custLinFactNeighborX="6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90FA7-AC04-4215-8FB1-23D96772DC97}" type="pres">
      <dgm:prSet presAssocID="{6D06E5AA-E088-4D0E-856E-E392C215F784}" presName="accent_2" presStyleCnt="0"/>
      <dgm:spPr/>
    </dgm:pt>
    <dgm:pt modelId="{FFBCDF11-9853-4589-82FF-DA61326D7BA6}" type="pres">
      <dgm:prSet presAssocID="{6D06E5AA-E088-4D0E-856E-E392C215F784}" presName="accentRepeatNode" presStyleLbl="solidFgAcc1" presStyleIdx="1" presStyleCnt="5"/>
      <dgm:spPr/>
    </dgm:pt>
    <dgm:pt modelId="{D2C22A36-F597-493A-95F3-8F67DE141776}" type="pres">
      <dgm:prSet presAssocID="{2539990F-C84A-42AC-88CF-45ED9AC1F08B}" presName="text_3" presStyleLbl="node1" presStyleIdx="2" presStyleCnt="5" custScaleY="146963" custLinFactNeighborX="692" custLinFactNeighborY="-56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7CE33-0329-411C-A243-0AEBABBCE230}" type="pres">
      <dgm:prSet presAssocID="{2539990F-C84A-42AC-88CF-45ED9AC1F08B}" presName="accent_3" presStyleCnt="0"/>
      <dgm:spPr/>
    </dgm:pt>
    <dgm:pt modelId="{425517B2-2BDC-437A-9C2F-A102F25D4FDA}" type="pres">
      <dgm:prSet presAssocID="{2539990F-C84A-42AC-88CF-45ED9AC1F08B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A72F19-DFDF-4965-8803-4DF3DF51D80B}" type="pres">
      <dgm:prSet presAssocID="{D9DE4386-34F2-4005-A728-924B0CF75D2C}" presName="text_4" presStyleLbl="node1" presStyleIdx="3" presStyleCnt="5" custScaleY="196332" custLinFactY="-75495" custLinFactNeighborX="6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2E956-7ABA-43DF-9316-9ACA668E6FC6}" type="pres">
      <dgm:prSet presAssocID="{D9DE4386-34F2-4005-A728-924B0CF75D2C}" presName="accent_4" presStyleCnt="0"/>
      <dgm:spPr/>
    </dgm:pt>
    <dgm:pt modelId="{17787710-D222-4112-B6DE-F5C582CB1D3F}" type="pres">
      <dgm:prSet presAssocID="{D9DE4386-34F2-4005-A728-924B0CF75D2C}" presName="accentRepeatNode" presStyleLbl="solidFgAcc1" presStyleIdx="3" presStyleCnt="5"/>
      <dgm:spPr/>
    </dgm:pt>
    <dgm:pt modelId="{552DAE92-C161-4583-884B-9914A9755F68}" type="pres">
      <dgm:prSet presAssocID="{9B3653D9-CB4F-4D19-BD7A-77902A94D6B9}" presName="text_5" presStyleLbl="node1" presStyleIdx="4" presStyleCnt="5" custScaleX="105221" custScaleY="200813" custLinFactNeighborX="-1955" custLinFactNeighborY="-29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78E6D-79EB-4266-AE59-5B92F81141CB}" type="pres">
      <dgm:prSet presAssocID="{9B3653D9-CB4F-4D19-BD7A-77902A94D6B9}" presName="accent_5" presStyleCnt="0"/>
      <dgm:spPr/>
    </dgm:pt>
    <dgm:pt modelId="{EF00C9D1-86B1-44BB-AAE8-BD1D1EE09133}" type="pres">
      <dgm:prSet presAssocID="{9B3653D9-CB4F-4D19-BD7A-77902A94D6B9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D9E88B3-B159-4572-A2E7-50892320A1ED}" type="presOf" srcId="{9B3653D9-CB4F-4D19-BD7A-77902A94D6B9}" destId="{552DAE92-C161-4583-884B-9914A9755F68}" srcOrd="0" destOrd="0" presId="urn:microsoft.com/office/officeart/2008/layout/VerticalCurvedList"/>
    <dgm:cxn modelId="{5DA5B5F7-3318-4544-BC25-96C1A0AAAB86}" type="presOf" srcId="{D9DE4386-34F2-4005-A728-924B0CF75D2C}" destId="{63A72F19-DFDF-4965-8803-4DF3DF51D80B}" srcOrd="0" destOrd="0" presId="urn:microsoft.com/office/officeart/2008/layout/VerticalCurvedList"/>
    <dgm:cxn modelId="{297B91C7-D4A7-4C84-89FB-F03F8CFE1DEC}" srcId="{5BE2D0CB-5BBD-4A03-A3CB-F48B34989FA3}" destId="{6D06E5AA-E088-4D0E-856E-E392C215F784}" srcOrd="1" destOrd="0" parTransId="{CDB32ACA-38A8-43FC-9E76-715B0D510287}" sibTransId="{C565A6D1-3836-430E-B25E-C989387F7610}"/>
    <dgm:cxn modelId="{E2FF3CD3-7F67-4F6D-90AE-035D61AA7C15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51323C44-1453-47F2-814E-4F084A34D103}" type="presOf" srcId="{2539990F-C84A-42AC-88CF-45ED9AC1F08B}" destId="{D2C22A36-F597-493A-95F3-8F67DE141776}" srcOrd="0" destOrd="0" presId="urn:microsoft.com/office/officeart/2008/layout/VerticalCurvedList"/>
    <dgm:cxn modelId="{24A79BC5-A3E3-46CF-A0DF-117C4EE6CA29}" srcId="{5BE2D0CB-5BBD-4A03-A3CB-F48B34989FA3}" destId="{9B3653D9-CB4F-4D19-BD7A-77902A94D6B9}" srcOrd="4" destOrd="0" parTransId="{56FAC2CB-CFD5-4ABB-A7FC-460B2BBDD46F}" sibTransId="{E8E4871F-4492-43CB-81A0-049A6C811526}"/>
    <dgm:cxn modelId="{2E418BFF-07EB-420E-A3AE-8B0B5BAAFFEA}" srcId="{5BE2D0CB-5BBD-4A03-A3CB-F48B34989FA3}" destId="{D9DE4386-34F2-4005-A728-924B0CF75D2C}" srcOrd="3" destOrd="0" parTransId="{128D16F9-9DAD-40A3-8D42-63E900F30542}" sibTransId="{0C8827D1-3EAE-4A8E-AF47-9BF8FC98566D}"/>
    <dgm:cxn modelId="{590C843A-5C8A-49E7-B634-475812D929AA}" type="presOf" srcId="{6D06E5AA-E088-4D0E-856E-E392C215F784}" destId="{D4756ADC-23EE-4904-969C-9EDA041D9ED8}" srcOrd="0" destOrd="0" presId="urn:microsoft.com/office/officeart/2008/layout/VerticalCurvedList"/>
    <dgm:cxn modelId="{82521061-9D64-489A-94AF-75CB5236D996}" srcId="{5BE2D0CB-5BBD-4A03-A3CB-F48B34989FA3}" destId="{2539990F-C84A-42AC-88CF-45ED9AC1F08B}" srcOrd="2" destOrd="0" parTransId="{64574260-1FE0-4A89-BB78-BBB47D8101A1}" sibTransId="{C4849DA6-49CB-4958-8795-0F017F45D2A1}"/>
    <dgm:cxn modelId="{3326DE42-040C-40C3-AB07-1B0D3F7BD1A5}" type="presOf" srcId="{5DD8EB11-5406-4D7D-A4B3-982550787B16}" destId="{16095D2C-57B4-48CA-953C-267BD9DD484B}" srcOrd="0" destOrd="0" presId="urn:microsoft.com/office/officeart/2008/layout/VerticalCurvedList"/>
    <dgm:cxn modelId="{07922D5C-2E52-4EE6-98BD-312E15384083}" type="presOf" srcId="{C9CE7A57-E5A3-450C-8737-C72D44C4E0F3}" destId="{D0EDBA11-CE96-4FCC-BFE8-4DE9D160E032}" srcOrd="0" destOrd="0" presId="urn:microsoft.com/office/officeart/2008/layout/VerticalCurvedList"/>
    <dgm:cxn modelId="{BACBCA40-C6AF-455F-A775-904B3F5647DD}" type="presParOf" srcId="{3059196D-AF0C-4463-A93E-812664631BA3}" destId="{558D9870-05E2-484E-9241-818D42D9FADA}" srcOrd="0" destOrd="0" presId="urn:microsoft.com/office/officeart/2008/layout/VerticalCurvedList"/>
    <dgm:cxn modelId="{FB95938F-7839-4356-A9D1-3356DB1E176E}" type="presParOf" srcId="{558D9870-05E2-484E-9241-818D42D9FADA}" destId="{39FD721C-A262-4C4E-B494-AC1732E6F3A0}" srcOrd="0" destOrd="0" presId="urn:microsoft.com/office/officeart/2008/layout/VerticalCurvedList"/>
    <dgm:cxn modelId="{7F648679-D2E2-4900-A923-6CCDD937C56D}" type="presParOf" srcId="{39FD721C-A262-4C4E-B494-AC1732E6F3A0}" destId="{849B6A22-FC21-4DC5-A1AF-CBADFA6E7F70}" srcOrd="0" destOrd="0" presId="urn:microsoft.com/office/officeart/2008/layout/VerticalCurvedList"/>
    <dgm:cxn modelId="{3E7BC00B-A38A-4731-9EB3-03C1E7F54D63}" type="presParOf" srcId="{39FD721C-A262-4C4E-B494-AC1732E6F3A0}" destId="{D0EDBA11-CE96-4FCC-BFE8-4DE9D160E032}" srcOrd="1" destOrd="0" presId="urn:microsoft.com/office/officeart/2008/layout/VerticalCurvedList"/>
    <dgm:cxn modelId="{C4A04714-B72B-46B5-8656-F7BF32FDC2FE}" type="presParOf" srcId="{39FD721C-A262-4C4E-B494-AC1732E6F3A0}" destId="{AF90F929-E81A-499C-8856-3125BD5771DB}" srcOrd="2" destOrd="0" presId="urn:microsoft.com/office/officeart/2008/layout/VerticalCurvedList"/>
    <dgm:cxn modelId="{DF4CED09-5803-4AB7-A851-DCAB6A517825}" type="presParOf" srcId="{39FD721C-A262-4C4E-B494-AC1732E6F3A0}" destId="{AC2B4F2C-FF8C-404D-92B0-C7C0A29210D1}" srcOrd="3" destOrd="0" presId="urn:microsoft.com/office/officeart/2008/layout/VerticalCurvedList"/>
    <dgm:cxn modelId="{35D52B09-A3B2-4CA8-8E22-A56A1D2CE597}" type="presParOf" srcId="{558D9870-05E2-484E-9241-818D42D9FADA}" destId="{16095D2C-57B4-48CA-953C-267BD9DD484B}" srcOrd="1" destOrd="0" presId="urn:microsoft.com/office/officeart/2008/layout/VerticalCurvedList"/>
    <dgm:cxn modelId="{23D59D6E-D614-41A0-A36A-22A4D63F69F2}" type="presParOf" srcId="{558D9870-05E2-484E-9241-818D42D9FADA}" destId="{57F98E08-EB63-4773-8250-9B6C8F0D79DB}" srcOrd="2" destOrd="0" presId="urn:microsoft.com/office/officeart/2008/layout/VerticalCurvedList"/>
    <dgm:cxn modelId="{43DECFD2-E9E1-4FB8-9DB3-940544CE2934}" type="presParOf" srcId="{57F98E08-EB63-4773-8250-9B6C8F0D79DB}" destId="{73F439AE-4020-45C5-B27A-2DB6095092F8}" srcOrd="0" destOrd="0" presId="urn:microsoft.com/office/officeart/2008/layout/VerticalCurvedList"/>
    <dgm:cxn modelId="{DD782136-926C-4732-B210-F7AE68082E1E}" type="presParOf" srcId="{558D9870-05E2-484E-9241-818D42D9FADA}" destId="{D4756ADC-23EE-4904-969C-9EDA041D9ED8}" srcOrd="3" destOrd="0" presId="urn:microsoft.com/office/officeart/2008/layout/VerticalCurvedList"/>
    <dgm:cxn modelId="{BAC19823-3F94-4D9F-9C34-105FA0099C25}" type="presParOf" srcId="{558D9870-05E2-484E-9241-818D42D9FADA}" destId="{E4590FA7-AC04-4215-8FB1-23D96772DC97}" srcOrd="4" destOrd="0" presId="urn:microsoft.com/office/officeart/2008/layout/VerticalCurvedList"/>
    <dgm:cxn modelId="{81291803-4F86-4DF1-A1DD-FA81235F62E1}" type="presParOf" srcId="{E4590FA7-AC04-4215-8FB1-23D96772DC97}" destId="{FFBCDF11-9853-4589-82FF-DA61326D7BA6}" srcOrd="0" destOrd="0" presId="urn:microsoft.com/office/officeart/2008/layout/VerticalCurvedList"/>
    <dgm:cxn modelId="{00B67DAE-3119-4B7D-B850-6EF329C5DD56}" type="presParOf" srcId="{558D9870-05E2-484E-9241-818D42D9FADA}" destId="{D2C22A36-F597-493A-95F3-8F67DE141776}" srcOrd="5" destOrd="0" presId="urn:microsoft.com/office/officeart/2008/layout/VerticalCurvedList"/>
    <dgm:cxn modelId="{14385BDD-DE4C-4629-898C-AB14753D45CB}" type="presParOf" srcId="{558D9870-05E2-484E-9241-818D42D9FADA}" destId="{6BE7CE33-0329-411C-A243-0AEBABBCE230}" srcOrd="6" destOrd="0" presId="urn:microsoft.com/office/officeart/2008/layout/VerticalCurvedList"/>
    <dgm:cxn modelId="{03F7F5A5-45A2-4A20-BFBA-38585D8C5920}" type="presParOf" srcId="{6BE7CE33-0329-411C-A243-0AEBABBCE230}" destId="{425517B2-2BDC-437A-9C2F-A102F25D4FDA}" srcOrd="0" destOrd="0" presId="urn:microsoft.com/office/officeart/2008/layout/VerticalCurvedList"/>
    <dgm:cxn modelId="{65C01366-0592-48A1-BBD4-74E91FE5375D}" type="presParOf" srcId="{558D9870-05E2-484E-9241-818D42D9FADA}" destId="{63A72F19-DFDF-4965-8803-4DF3DF51D80B}" srcOrd="7" destOrd="0" presId="urn:microsoft.com/office/officeart/2008/layout/VerticalCurvedList"/>
    <dgm:cxn modelId="{463BFB0C-27A8-414C-8C56-FFEED0880423}" type="presParOf" srcId="{558D9870-05E2-484E-9241-818D42D9FADA}" destId="{E9C2E956-7ABA-43DF-9316-9ACA668E6FC6}" srcOrd="8" destOrd="0" presId="urn:microsoft.com/office/officeart/2008/layout/VerticalCurvedList"/>
    <dgm:cxn modelId="{C25847DD-B03F-42A9-B2FF-C273B1096DC2}" type="presParOf" srcId="{E9C2E956-7ABA-43DF-9316-9ACA668E6FC6}" destId="{17787710-D222-4112-B6DE-F5C582CB1D3F}" srcOrd="0" destOrd="0" presId="urn:microsoft.com/office/officeart/2008/layout/VerticalCurvedList"/>
    <dgm:cxn modelId="{521B9B41-1F1F-4969-954B-BE1078403CE1}" type="presParOf" srcId="{558D9870-05E2-484E-9241-818D42D9FADA}" destId="{552DAE92-C161-4583-884B-9914A9755F68}" srcOrd="9" destOrd="0" presId="urn:microsoft.com/office/officeart/2008/layout/VerticalCurvedList"/>
    <dgm:cxn modelId="{F9DFCFDF-5B02-4CAE-BAB7-AE2577AC0F5F}" type="presParOf" srcId="{558D9870-05E2-484E-9241-818D42D9FADA}" destId="{48D78E6D-79EB-4266-AE59-5B92F81141CB}" srcOrd="10" destOrd="0" presId="urn:microsoft.com/office/officeart/2008/layout/VerticalCurvedList"/>
    <dgm:cxn modelId="{4DCCEE93-6DBC-4F36-935E-B0CC3095A611}" type="presParOf" srcId="{48D78E6D-79EB-4266-AE59-5B92F81141CB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32561" y="-751475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442367" y="317729"/>
          <a:ext cx="8473032" cy="511216"/>
        </a:xfrm>
        <a:prstGeom prst="rect">
          <a:avLst/>
        </a:prstGeom>
        <a:solidFill>
          <a:srgbClr val="FFFF99"/>
        </a:solidFill>
        <a:ln w="38100"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77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367" y="317729"/>
        <a:ext cx="8473032" cy="511216"/>
      </dsp:txXfrm>
    </dsp:sp>
    <dsp:sp modelId="{73F439AE-4020-45C5-B27A-2DB6095092F8}">
      <dsp:nvSpPr>
        <dsp:cNvPr id="0" name=""/>
        <dsp:cNvSpPr/>
      </dsp:nvSpPr>
      <dsp:spPr>
        <a:xfrm>
          <a:off x="-43309" y="105094"/>
          <a:ext cx="639020" cy="639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756ADC-23EE-4904-969C-9EDA041D9ED8}">
      <dsp:nvSpPr>
        <dsp:cNvPr id="0" name=""/>
        <dsp:cNvSpPr/>
      </dsp:nvSpPr>
      <dsp:spPr>
        <a:xfrm>
          <a:off x="698621" y="322387"/>
          <a:ext cx="8106709" cy="511216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77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 </a:t>
          </a:r>
          <a:r>
            <a:rPr lang="nl-NL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dấu hiệu chia hết cho 2, số chẵn, số lẻ</a:t>
          </a:r>
          <a:endParaRPr lang="en-US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621" y="322387"/>
        <a:ext cx="8106709" cy="511216"/>
      </dsp:txXfrm>
    </dsp:sp>
    <dsp:sp modelId="{FFBCDF11-9853-4589-82FF-DA61326D7BA6}">
      <dsp:nvSpPr>
        <dsp:cNvPr id="0" name=""/>
        <dsp:cNvSpPr/>
      </dsp:nvSpPr>
      <dsp:spPr>
        <a:xfrm>
          <a:off x="323013" y="915255"/>
          <a:ext cx="639020" cy="6390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C22A36-F597-493A-95F3-8F67DE141776}">
      <dsp:nvSpPr>
        <dsp:cNvPr id="0" name=""/>
        <dsp:cNvSpPr/>
      </dsp:nvSpPr>
      <dsp:spPr>
        <a:xfrm>
          <a:off x="810275" y="1334608"/>
          <a:ext cx="7994278" cy="751298"/>
        </a:xfrm>
        <a:prstGeom prst="rect">
          <a:avLst/>
        </a:prstGeom>
        <a:solidFill>
          <a:srgbClr val="FF99FF"/>
        </a:solidFill>
        <a:ln w="28575" cap="flat" cmpd="sng" algn="ctr">
          <a:solidFill>
            <a:srgbClr val="FF00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577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275" y="1334608"/>
        <a:ext cx="7994278" cy="751298"/>
      </dsp:txXfrm>
    </dsp:sp>
    <dsp:sp modelId="{425517B2-2BDC-437A-9C2F-A102F25D4FDA}">
      <dsp:nvSpPr>
        <dsp:cNvPr id="0" name=""/>
        <dsp:cNvSpPr/>
      </dsp:nvSpPr>
      <dsp:spPr>
        <a:xfrm>
          <a:off x="435444" y="1681834"/>
          <a:ext cx="639020" cy="639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A72F19-DFDF-4965-8803-4DF3DF51D80B}">
      <dsp:nvSpPr>
        <dsp:cNvPr id="0" name=""/>
        <dsp:cNvSpPr/>
      </dsp:nvSpPr>
      <dsp:spPr>
        <a:xfrm>
          <a:off x="698135" y="1368924"/>
          <a:ext cx="8106709" cy="1003681"/>
        </a:xfrm>
        <a:prstGeom prst="rect">
          <a:avLst/>
        </a:prstGeom>
        <a:solidFill>
          <a:srgbClr val="FF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7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 sinh kĩ năng nhận biết dấu hiệu chia hết cho 2, nhận biết số chẵn, số lẻ. Vận dụng giải bài toán có lời văn.</a:t>
          </a:r>
        </a:p>
      </dsp:txBody>
      <dsp:txXfrm>
        <a:off x="698135" y="1368924"/>
        <a:ext cx="8106709" cy="1003681"/>
      </dsp:txXfrm>
    </dsp:sp>
    <dsp:sp modelId="{17787710-D222-4112-B6DE-F5C582CB1D3F}">
      <dsp:nvSpPr>
        <dsp:cNvPr id="0" name=""/>
        <dsp:cNvSpPr/>
      </dsp:nvSpPr>
      <dsp:spPr>
        <a:xfrm>
          <a:off x="323013" y="2448413"/>
          <a:ext cx="639020" cy="6390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2DAE92-C161-4583-884B-9914A9755F68}">
      <dsp:nvSpPr>
        <dsp:cNvPr id="0" name=""/>
        <dsp:cNvSpPr/>
      </dsp:nvSpPr>
      <dsp:spPr>
        <a:xfrm>
          <a:off x="0" y="2872567"/>
          <a:ext cx="8915409" cy="1026589"/>
        </a:xfrm>
        <a:prstGeom prst="rect">
          <a:avLst/>
        </a:prstGeom>
        <a:solidFill>
          <a:srgbClr val="66FFFF"/>
        </a:soli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5778" tIns="142240" rIns="142240" bIns="14224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72567"/>
        <a:ext cx="8915409" cy="1026589"/>
      </dsp:txXfrm>
    </dsp:sp>
    <dsp:sp modelId="{EF00C9D1-86B1-44BB-AAE8-BD1D1EE09133}">
      <dsp:nvSpPr>
        <dsp:cNvPr id="0" name=""/>
        <dsp:cNvSpPr/>
      </dsp:nvSpPr>
      <dsp:spPr>
        <a:xfrm>
          <a:off x="-43309" y="3214993"/>
          <a:ext cx="639020" cy="639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E6A1-CAA0-470D-AE48-72FC03A0000C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6F35-09DB-43F6-AE3A-E957C17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文本占位符 174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灯片编号占位符 1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ABC23C6-0DCE-4B2F-B9EE-15CE63588376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3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AAAE9ED-38A0-44C1-BF4A-2FF2A401F9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98721C9-4A7F-4375-81A0-989522B4EE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1EE87A0C-5533-4C22-86DF-76E0215D7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FAA9DDF-9525-4A24-94AD-E2D33C4924F9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alt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18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961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4EF-B6A1-4D27-B2D3-7D0AC95F1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46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EE2D-685F-4FDB-90CF-28D0C0786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70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D5ADDD9-0FD0-45F5-9266-D0DFD2CE0F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8298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B12F92E-389F-4C20-8B2D-72628C77A5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1501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18A4C5-4B31-4071-80FF-8FE1DD0333B9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3676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57FE3D-0BC2-48A5-87F1-4F115403DDB4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6150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F1357E62-2AF6-4462-B124-C66DBE9C75A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0161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23DC9E0-22C4-43F4-AE39-455931C4DE0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540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B09A1D8B-7EEB-4127-B5FA-F97F62A673F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208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5412581-7C83-44D6-BAFB-8BF383A0039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2316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FAF7BF-A8DA-40E8-B4D4-26A2782A4B1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4658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6F4B8B3-8FCE-4E9C-85C0-86499E39A07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58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BDBF-B819-4FC1-89A2-497ACA6CA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10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738B569-FF8E-4A26-9252-4D7B74B8755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808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C309921-0628-4FED-B825-3B7F0543C7EA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2473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F572E39-A173-4712-A1D8-F68795CAC3D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5206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4044AA-AED6-4E2A-B1D5-B133F6AD6D1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784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B0B4CE3-E7A8-41AD-AF02-5614EAB8D75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9352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C41E309-0B99-4599-A5C8-55E2D512BAA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90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14629B3-774E-4046-8556-807A9F54654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357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628693-1BE2-44CE-BA58-D15753A5201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051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F4EE3EB-531C-481C-94D2-28A2FB9BB5D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300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5FFF112-8056-4E95-BC0C-424278FB753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9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88C1-3116-4F45-80C9-743FCF63C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48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4F3E6557-2B3D-4F0B-A1D7-978AFB07725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396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6478450-7033-41C7-BE3C-0EE5276FCDD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6963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4E54F6-AEFB-4E5C-AE3E-F666B8D6BB9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8284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75E89D2-F7D0-480F-A688-F3BF4B3451E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3221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5F5B609C-610F-4E67-8D6D-DC8C0AFB112E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4107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FF78CDF-4AC7-4E2B-80FB-3E0FE21740F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850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134C0C1-02DA-46C4-AB51-6654DF58647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2210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3128050-885C-4D04-9DEE-AAE6F57FA21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8229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74BB40-C6D8-4B87-B657-B3012384CC0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597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212F324-0EE8-4FF2-B050-166E7D46BA7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01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5AF-073C-4951-906C-956FC622F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05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117CB2BE-FE54-4284-B6B3-F7BAF16AEBD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0415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D5ADDD9-0FD0-45F5-9266-D0DFD2CE0F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9174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B12F92E-389F-4C20-8B2D-72628C77A5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0130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18A4C5-4B31-4071-80FF-8FE1DD0333B9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0055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66401" y="3356933"/>
            <a:ext cx="5859200" cy="1122400"/>
          </a:xfrm>
          <a:prstGeom prst="rect">
            <a:avLst/>
          </a:prstGeom>
        </p:spPr>
        <p:txBody>
          <a:bodyPr spcFirstLastPara="1" wrap="square" lIns="121697" tIns="121697" rIns="121697" bIns="1216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166401" y="1786867"/>
            <a:ext cx="5859200" cy="1746800"/>
          </a:xfrm>
          <a:prstGeom prst="rect">
            <a:avLst/>
          </a:prstGeom>
        </p:spPr>
        <p:txBody>
          <a:bodyPr spcFirstLastPara="1" wrap="square" lIns="121697" tIns="121697" rIns="121697" bIns="1216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166401" y="4544633"/>
            <a:ext cx="5859200" cy="590400"/>
          </a:xfrm>
          <a:prstGeom prst="rect">
            <a:avLst/>
          </a:prstGeom>
        </p:spPr>
        <p:txBody>
          <a:bodyPr spcFirstLastPara="1" wrap="square" lIns="121697" tIns="121697" rIns="121697" bIns="1216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-366214" y="1811703"/>
            <a:ext cx="5412380" cy="4680055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10140135" y="5565400"/>
            <a:ext cx="31520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948000" y="6146000"/>
            <a:ext cx="160800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5948000" y="269600"/>
            <a:ext cx="296000" cy="29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21471" y="379700"/>
            <a:ext cx="491200" cy="4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3741735" y="1884267"/>
            <a:ext cx="160800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1897300" y="4318933"/>
            <a:ext cx="160800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4523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6096001" y="-167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97" tIns="121697" rIns="121697" bIns="1216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97" tIns="121697" rIns="121697" bIns="1216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697" tIns="121697" rIns="121697" bIns="121697" anchor="ctr" anchorCtr="0">
            <a:noAutofit/>
          </a:bodyPr>
          <a:lstStyle>
            <a:lvl1pPr marL="608579" lvl="0" indent="-43953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7158" lvl="1" indent="-43953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5738" lvl="2" indent="-43953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4318" lvl="3" indent="-43953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2895" lvl="4" indent="-43953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1475" lvl="5" indent="-43953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0052" lvl="6" indent="-43953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68633" lvl="7" indent="-43953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77214" lvl="8" indent="-43953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199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6498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26F888-A7DF-417D-BB74-80AA33BA6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6E14A9-C91F-42AE-820C-C88645032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6E53BE-2674-43D0-A768-8DCCBF2A2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D6C1E4C-77E7-48FA-9F73-C19401FCE99C}" type="slidenum">
              <a:rPr kumimoji="0" lang="en-US" altLang="vi-V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0167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240451" y="1086703"/>
            <a:ext cx="7718404" cy="37108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200639" y="5940629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895242" y="5559829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673713" y="5220237"/>
            <a:ext cx="2844632" cy="195725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rot="3120626">
            <a:off x="2140697" y="1558906"/>
            <a:ext cx="358019" cy="335911"/>
            <a:chOff x="2495301" y="1749451"/>
            <a:chExt cx="358028" cy="335921"/>
          </a:xfrm>
        </p:grpSpPr>
        <p:sp>
          <p:nvSpPr>
            <p:cNvPr id="356" name="Google Shape;35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 rot="3120626">
            <a:off x="2563625" y="1683006"/>
            <a:ext cx="358019" cy="335911"/>
            <a:chOff x="2495301" y="1749451"/>
            <a:chExt cx="358028" cy="335921"/>
          </a:xfrm>
        </p:grpSpPr>
        <p:sp>
          <p:nvSpPr>
            <p:cNvPr id="361" name="Google Shape;36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 rot="-8363512">
            <a:off x="2465389" y="1231561"/>
            <a:ext cx="358039" cy="335931"/>
            <a:chOff x="2495301" y="1749451"/>
            <a:chExt cx="358028" cy="335921"/>
          </a:xfrm>
        </p:grpSpPr>
        <p:sp>
          <p:nvSpPr>
            <p:cNvPr id="366" name="Google Shape;36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 rot="3120626">
            <a:off x="9182673" y="4155106"/>
            <a:ext cx="358019" cy="335911"/>
            <a:chOff x="2495301" y="1749451"/>
            <a:chExt cx="358028" cy="335921"/>
          </a:xfrm>
        </p:grpSpPr>
        <p:sp>
          <p:nvSpPr>
            <p:cNvPr id="371" name="Google Shape;37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3120626">
            <a:off x="9605597" y="4279206"/>
            <a:ext cx="358019" cy="335911"/>
            <a:chOff x="2495301" y="1749451"/>
            <a:chExt cx="358028" cy="335921"/>
          </a:xfrm>
        </p:grpSpPr>
        <p:sp>
          <p:nvSpPr>
            <p:cNvPr id="376" name="Google Shape;37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 rot="-8363512">
            <a:off x="9507365" y="3827760"/>
            <a:ext cx="358039" cy="335931"/>
            <a:chOff x="2495301" y="1749451"/>
            <a:chExt cx="358028" cy="335921"/>
          </a:xfrm>
        </p:grpSpPr>
        <p:sp>
          <p:nvSpPr>
            <p:cNvPr id="381" name="Google Shape;38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 rot="-7429286" flipH="1">
            <a:off x="11136632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9469379">
            <a:off x="132394" y="51839"/>
            <a:ext cx="428599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2">
            <a:alphaModFix amt="79000"/>
          </a:blip>
          <a:srcRect l="12671"/>
          <a:stretch/>
        </p:blipFill>
        <p:spPr>
          <a:xfrm rot="4983019" flipH="1">
            <a:off x="7459004" y="319279"/>
            <a:ext cx="1050001" cy="12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3305227" y="2775351"/>
            <a:ext cx="5581500" cy="7179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305227" y="1918703"/>
            <a:ext cx="5581500" cy="7635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2"/>
          </p:nvPr>
        </p:nvSpPr>
        <p:spPr>
          <a:xfrm>
            <a:off x="3305275" y="3259151"/>
            <a:ext cx="5581500" cy="134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167" lvl="0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332" lvl="1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498" lvl="2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664" lvl="3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5830" lvl="4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2994" lvl="5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160" lvl="6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327" lvl="7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492" lvl="8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08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240451" y="1086703"/>
            <a:ext cx="7718404" cy="37108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200639" y="5940629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895242" y="5559829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673713" y="5220237"/>
            <a:ext cx="2844632" cy="195725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rot="3120626">
            <a:off x="2140697" y="1558906"/>
            <a:ext cx="358019" cy="335911"/>
            <a:chOff x="2495301" y="1749451"/>
            <a:chExt cx="358028" cy="335921"/>
          </a:xfrm>
        </p:grpSpPr>
        <p:sp>
          <p:nvSpPr>
            <p:cNvPr id="356" name="Google Shape;35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 rot="3120626">
            <a:off x="2563625" y="1683006"/>
            <a:ext cx="358019" cy="335911"/>
            <a:chOff x="2495301" y="1749451"/>
            <a:chExt cx="358028" cy="335921"/>
          </a:xfrm>
        </p:grpSpPr>
        <p:sp>
          <p:nvSpPr>
            <p:cNvPr id="361" name="Google Shape;36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 rot="-8363512">
            <a:off x="2465389" y="1231561"/>
            <a:ext cx="358039" cy="335931"/>
            <a:chOff x="2495301" y="1749451"/>
            <a:chExt cx="358028" cy="335921"/>
          </a:xfrm>
        </p:grpSpPr>
        <p:sp>
          <p:nvSpPr>
            <p:cNvPr id="366" name="Google Shape;36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 rot="3120626">
            <a:off x="9182673" y="4155106"/>
            <a:ext cx="358019" cy="335911"/>
            <a:chOff x="2495301" y="1749451"/>
            <a:chExt cx="358028" cy="335921"/>
          </a:xfrm>
        </p:grpSpPr>
        <p:sp>
          <p:nvSpPr>
            <p:cNvPr id="371" name="Google Shape;37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3120626">
            <a:off x="9605597" y="4279206"/>
            <a:ext cx="358019" cy="335911"/>
            <a:chOff x="2495301" y="1749451"/>
            <a:chExt cx="358028" cy="335921"/>
          </a:xfrm>
        </p:grpSpPr>
        <p:sp>
          <p:nvSpPr>
            <p:cNvPr id="376" name="Google Shape;37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 rot="-8363512">
            <a:off x="9507365" y="3827760"/>
            <a:ext cx="358039" cy="335931"/>
            <a:chOff x="2495301" y="1749451"/>
            <a:chExt cx="358028" cy="335921"/>
          </a:xfrm>
        </p:grpSpPr>
        <p:sp>
          <p:nvSpPr>
            <p:cNvPr id="381" name="Google Shape;38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 rot="-7429286" flipH="1">
            <a:off x="11136632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9469379">
            <a:off x="132394" y="51839"/>
            <a:ext cx="428599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2">
            <a:alphaModFix amt="79000"/>
          </a:blip>
          <a:srcRect l="12671"/>
          <a:stretch/>
        </p:blipFill>
        <p:spPr>
          <a:xfrm rot="4983019" flipH="1">
            <a:off x="7459004" y="319279"/>
            <a:ext cx="1050001" cy="12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3305227" y="2775351"/>
            <a:ext cx="5581500" cy="7179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305227" y="1918703"/>
            <a:ext cx="5581500" cy="7635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2"/>
          </p:nvPr>
        </p:nvSpPr>
        <p:spPr>
          <a:xfrm>
            <a:off x="3305275" y="3259151"/>
            <a:ext cx="5581500" cy="134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167" lvl="0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332" lvl="1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498" lvl="2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664" lvl="3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5830" lvl="4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2994" lvl="5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160" lvl="6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327" lvl="7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492" lvl="8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78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DE4F8E-FA02-4F74-9D70-1835614F2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748B0F-C58E-459C-B39D-35DA5841F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F52CB9-FC29-4B95-BD11-F6BBFEEE5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E81FB9-A8D2-4AEB-88C0-507E76062477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72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 algn="ctr">
              <a:buNone/>
              <a:defRPr sz="1900"/>
            </a:lvl1pPr>
            <a:lvl2pPr marL="341529" indent="0" algn="ctr">
              <a:buNone/>
              <a:defRPr sz="1500"/>
            </a:lvl2pPr>
            <a:lvl3pPr marL="683054" indent="0" algn="ctr">
              <a:buNone/>
              <a:defRPr sz="1300"/>
            </a:lvl3pPr>
            <a:lvl4pPr marL="1024580" indent="0" algn="ctr">
              <a:buNone/>
              <a:defRPr sz="1200"/>
            </a:lvl4pPr>
            <a:lvl5pPr marL="1365761" indent="0" algn="ctr">
              <a:buNone/>
              <a:defRPr sz="1200"/>
            </a:lvl5pPr>
            <a:lvl6pPr marL="1707285" indent="0" algn="ctr">
              <a:buNone/>
              <a:defRPr sz="1200"/>
            </a:lvl6pPr>
            <a:lvl7pPr marL="2048811" indent="0" algn="ctr">
              <a:buNone/>
              <a:defRPr sz="1200"/>
            </a:lvl7pPr>
            <a:lvl8pPr marL="2390336" indent="0" algn="ctr">
              <a:buNone/>
              <a:defRPr sz="1200"/>
            </a:lvl8pPr>
            <a:lvl9pPr marL="27318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3247325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 algn="ctr">
              <a:buNone/>
              <a:defRPr sz="1900"/>
            </a:lvl1pPr>
            <a:lvl2pPr marL="341529" indent="0" algn="ctr">
              <a:buNone/>
              <a:defRPr sz="1500"/>
            </a:lvl2pPr>
            <a:lvl3pPr marL="683054" indent="0" algn="ctr">
              <a:buNone/>
              <a:defRPr sz="1300"/>
            </a:lvl3pPr>
            <a:lvl4pPr marL="1024580" indent="0" algn="ctr">
              <a:buNone/>
              <a:defRPr sz="1200"/>
            </a:lvl4pPr>
            <a:lvl5pPr marL="1365761" indent="0" algn="ctr">
              <a:buNone/>
              <a:defRPr sz="1200"/>
            </a:lvl5pPr>
            <a:lvl6pPr marL="1707285" indent="0" algn="ctr">
              <a:buNone/>
              <a:defRPr sz="1200"/>
            </a:lvl6pPr>
            <a:lvl7pPr marL="2048811" indent="0" algn="ctr">
              <a:buNone/>
              <a:defRPr sz="1200"/>
            </a:lvl7pPr>
            <a:lvl8pPr marL="2390336" indent="0" algn="ctr">
              <a:buNone/>
              <a:defRPr sz="1200"/>
            </a:lvl8pPr>
            <a:lvl9pPr marL="27318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3747182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 algn="ctr">
              <a:buNone/>
              <a:defRPr sz="1900"/>
            </a:lvl1pPr>
            <a:lvl2pPr marL="341529" indent="0" algn="ctr">
              <a:buNone/>
              <a:defRPr sz="1500"/>
            </a:lvl2pPr>
            <a:lvl3pPr marL="683054" indent="0" algn="ctr">
              <a:buNone/>
              <a:defRPr sz="1300"/>
            </a:lvl3pPr>
            <a:lvl4pPr marL="1024580" indent="0" algn="ctr">
              <a:buNone/>
              <a:defRPr sz="1200"/>
            </a:lvl4pPr>
            <a:lvl5pPr marL="1365761" indent="0" algn="ctr">
              <a:buNone/>
              <a:defRPr sz="1200"/>
            </a:lvl5pPr>
            <a:lvl6pPr marL="1707285" indent="0" algn="ctr">
              <a:buNone/>
              <a:defRPr sz="1200"/>
            </a:lvl6pPr>
            <a:lvl7pPr marL="2048811" indent="0" algn="ctr">
              <a:buNone/>
              <a:defRPr sz="1200"/>
            </a:lvl7pPr>
            <a:lvl8pPr marL="2390336" indent="0" algn="ctr">
              <a:buNone/>
              <a:defRPr sz="1200"/>
            </a:lvl8pPr>
            <a:lvl9pPr marL="27318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212062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5269443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5F81-D90D-42CA-AD2A-B3CDAE11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82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3" y="1709802"/>
            <a:ext cx="10515799" cy="2852833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3" y="4589620"/>
            <a:ext cx="10515799" cy="150023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1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7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1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31444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7"/>
            <a:ext cx="5181699" cy="4351484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7002235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1" y="365144"/>
            <a:ext cx="10515799" cy="1325607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7" y="1778499"/>
            <a:ext cx="4873667" cy="823940"/>
          </a:xfrm>
          <a:prstGeom prst="rect">
            <a:avLst/>
          </a:prstGeom>
        </p:spPr>
        <p:txBody>
          <a:bodyPr lIns="121909" tIns="60954" rIns="121909" bIns="60954" anchor="ctr" anchorCtr="0"/>
          <a:lstStyle>
            <a:lvl1pPr marL="0" indent="0">
              <a:buNone/>
              <a:defRPr sz="2100"/>
            </a:lvl1pPr>
            <a:lvl2pPr marL="341529" indent="0">
              <a:buNone/>
              <a:defRPr sz="1900"/>
            </a:lvl2pPr>
            <a:lvl3pPr marL="683054" indent="0">
              <a:buNone/>
              <a:defRPr sz="1500"/>
            </a:lvl3pPr>
            <a:lvl4pPr marL="1024580" indent="0">
              <a:buNone/>
              <a:defRPr sz="1300"/>
            </a:lvl4pPr>
            <a:lvl5pPr marL="1365761" indent="0">
              <a:buNone/>
              <a:defRPr sz="1300"/>
            </a:lvl5pPr>
            <a:lvl6pPr marL="1707285" indent="0">
              <a:buNone/>
              <a:defRPr sz="1300"/>
            </a:lvl6pPr>
            <a:lvl7pPr marL="2048811" indent="0">
              <a:buNone/>
              <a:defRPr sz="1300"/>
            </a:lvl7pPr>
            <a:lvl8pPr marL="2390336" indent="0">
              <a:buNone/>
              <a:defRPr sz="1300"/>
            </a:lvl8pPr>
            <a:lvl9pPr marL="273186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7" y="2665469"/>
            <a:ext cx="4873667" cy="3524403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9"/>
            <a:ext cx="4897669" cy="823940"/>
          </a:xfrm>
          <a:prstGeom prst="rect">
            <a:avLst/>
          </a:prstGeom>
        </p:spPr>
        <p:txBody>
          <a:bodyPr lIns="121909" tIns="60954" rIns="121909" bIns="60954" anchor="ctr" anchorCtr="0"/>
          <a:lstStyle>
            <a:lvl1pPr marL="0" indent="0">
              <a:buNone/>
              <a:defRPr sz="2100"/>
            </a:lvl1pPr>
            <a:lvl2pPr marL="341529" indent="0">
              <a:buNone/>
              <a:defRPr sz="1900"/>
            </a:lvl2pPr>
            <a:lvl3pPr marL="683054" indent="0">
              <a:buNone/>
              <a:defRPr sz="1500"/>
            </a:lvl3pPr>
            <a:lvl4pPr marL="1024580" indent="0">
              <a:buNone/>
              <a:defRPr sz="1300"/>
            </a:lvl4pPr>
            <a:lvl5pPr marL="1365761" indent="0">
              <a:buNone/>
              <a:defRPr sz="1300"/>
            </a:lvl5pPr>
            <a:lvl6pPr marL="1707285" indent="0">
              <a:buNone/>
              <a:defRPr sz="1300"/>
            </a:lvl6pPr>
            <a:lvl7pPr marL="2048811" indent="0">
              <a:buNone/>
              <a:defRPr sz="1300"/>
            </a:lvl7pPr>
            <a:lvl8pPr marL="2390336" indent="0">
              <a:buNone/>
              <a:defRPr sz="1300"/>
            </a:lvl8pPr>
            <a:lvl9pPr marL="273186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9"/>
            <a:ext cx="4897669" cy="3524403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66473619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1429321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955248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1" y="457220"/>
            <a:ext cx="3932311" cy="1600253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9"/>
            <a:ext cx="6172317" cy="4873788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1" y="2057471"/>
            <a:ext cx="3932311" cy="3811716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200"/>
            </a:lvl1pPr>
            <a:lvl2pPr marL="341529" indent="0">
              <a:buNone/>
              <a:defRPr sz="1100"/>
            </a:lvl2pPr>
            <a:lvl3pPr marL="683054" indent="0">
              <a:buNone/>
              <a:defRPr sz="900"/>
            </a:lvl3pPr>
            <a:lvl4pPr marL="1024580" indent="0">
              <a:buNone/>
              <a:defRPr sz="700"/>
            </a:lvl4pPr>
            <a:lvl5pPr marL="1365761" indent="0">
              <a:buNone/>
              <a:defRPr sz="700"/>
            </a:lvl5pPr>
            <a:lvl6pPr marL="1707285" indent="0">
              <a:buNone/>
              <a:defRPr sz="700"/>
            </a:lvl6pPr>
            <a:lvl7pPr marL="2048811" indent="0">
              <a:buNone/>
              <a:defRPr sz="700"/>
            </a:lvl7pPr>
            <a:lvl8pPr marL="2390336" indent="0">
              <a:buNone/>
              <a:defRPr sz="700"/>
            </a:lvl8pPr>
            <a:lvl9pPr marL="273186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1273793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20"/>
            <a:ext cx="4165428" cy="1600253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23"/>
            <a:ext cx="6172317" cy="5404031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2400"/>
            </a:lvl1pPr>
            <a:lvl2pPr marL="341529" indent="0">
              <a:buNone/>
              <a:defRPr sz="2100"/>
            </a:lvl2pPr>
            <a:lvl3pPr marL="683054" indent="0">
              <a:buNone/>
              <a:defRPr sz="1900"/>
            </a:lvl3pPr>
            <a:lvl4pPr marL="1024580" indent="0">
              <a:buNone/>
              <a:defRPr sz="1500"/>
            </a:lvl4pPr>
            <a:lvl5pPr marL="1365761" indent="0">
              <a:buNone/>
              <a:defRPr sz="1500"/>
            </a:lvl5pPr>
            <a:lvl6pPr marL="1707285" indent="0">
              <a:buNone/>
              <a:defRPr sz="1500"/>
            </a:lvl6pPr>
            <a:lvl7pPr marL="2048811" indent="0">
              <a:buNone/>
              <a:defRPr sz="1500"/>
            </a:lvl7pPr>
            <a:lvl8pPr marL="2390336" indent="0">
              <a:buNone/>
              <a:defRPr sz="1500"/>
            </a:lvl8pPr>
            <a:lvl9pPr marL="273186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1"/>
            <a:ext cx="4165428" cy="3811716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500"/>
            </a:lvl1pPr>
            <a:lvl2pPr marL="341529" indent="0">
              <a:buNone/>
              <a:defRPr sz="1300"/>
            </a:lvl2pPr>
            <a:lvl3pPr marL="683054" indent="0">
              <a:buNone/>
              <a:defRPr sz="1200"/>
            </a:lvl3pPr>
            <a:lvl4pPr marL="1024580" indent="0">
              <a:buNone/>
              <a:defRPr sz="1100"/>
            </a:lvl4pPr>
            <a:lvl5pPr marL="1365761" indent="0">
              <a:buNone/>
              <a:defRPr sz="1100"/>
            </a:lvl5pPr>
            <a:lvl6pPr marL="1707285" indent="0">
              <a:buNone/>
              <a:defRPr sz="1100"/>
            </a:lvl6pPr>
            <a:lvl7pPr marL="2048811" indent="0">
              <a:buNone/>
              <a:defRPr sz="1100"/>
            </a:lvl7pPr>
            <a:lvl8pPr marL="2390336" indent="0">
              <a:buNone/>
              <a:defRPr sz="1100"/>
            </a:lvl8pPr>
            <a:lvl9pPr marL="27318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9260124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8114637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71" y="365139"/>
            <a:ext cx="2628951" cy="5812032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2" y="365139"/>
            <a:ext cx="7734447" cy="5812032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47864756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93"/>
            <a:ext cx="5181699" cy="2098745"/>
          </a:xfr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40"/>
            <a:ext cx="5181699" cy="2100333"/>
          </a:xfr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79224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5F81-D90D-42CA-AD2A-B3CDAE11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89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4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29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29ADE9-2335-4AA4-923D-8B61C3D7A7B1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226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86EE58-DE65-4A94-BD36-EB1FFC5F439F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715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500"/>
            </a:lvl2pPr>
            <a:lvl3pPr marL="685734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29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0730836-E602-429F-978B-10F3FA1BFC52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1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880B361-A332-41E7-ACBE-42E3AFA615C0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92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66" indent="0">
              <a:buNone/>
              <a:defRPr sz="1500" b="1"/>
            </a:lvl2pPr>
            <a:lvl3pPr marL="685734" indent="0">
              <a:buNone/>
              <a:defRPr sz="15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66" indent="0">
              <a:buNone/>
              <a:defRPr sz="1500" b="1"/>
            </a:lvl2pPr>
            <a:lvl3pPr marL="685734" indent="0">
              <a:buNone/>
              <a:defRPr sz="15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3B40EFA-D665-41B4-B1F7-59B8F7B0216D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57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FCF1079-475B-4887-B51E-808BD54F7944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783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691DBCB-B68D-429C-8A64-4A1A5F97552D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22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4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29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0E0DCED-ABEE-4B60-A4A8-0F210E6761F3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033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4" indent="0">
              <a:buNone/>
              <a:defRPr sz="19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29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4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29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A662CFD-8395-4F30-A8B4-85628EBA0A1B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6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443E78-9176-4FAE-B3BB-07B27E3C305A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6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5F81-D90D-42CA-AD2A-B3CDAE11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18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52C499-B6C0-49D7-A590-C039E8634738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20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55" indent="0" algn="ctr">
              <a:buNone/>
              <a:defRPr/>
            </a:lvl2pPr>
            <a:lvl3pPr marL="1219110" indent="0" algn="ctr">
              <a:buNone/>
              <a:defRPr/>
            </a:lvl3pPr>
            <a:lvl4pPr marL="1828664" indent="0" algn="ctr">
              <a:buNone/>
              <a:defRPr/>
            </a:lvl4pPr>
            <a:lvl5pPr marL="2438218" indent="0" algn="ctr">
              <a:buNone/>
              <a:defRPr/>
            </a:lvl5pPr>
            <a:lvl6pPr marL="3047772" indent="0" algn="ctr">
              <a:buNone/>
              <a:defRPr/>
            </a:lvl6pPr>
            <a:lvl7pPr marL="3657327" indent="0" algn="ctr">
              <a:buNone/>
              <a:defRPr/>
            </a:lvl7pPr>
            <a:lvl8pPr marL="4266880" indent="0" algn="ctr">
              <a:buNone/>
              <a:defRPr/>
            </a:lvl8pPr>
            <a:lvl9pPr marL="4876435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57FE3D-0BC2-48A5-87F1-4F115403DDB4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49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F1357E62-2AF6-4462-B124-C66DBE9C75A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776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23DC9E0-22C4-43F4-AE39-455931C4DE0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676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B09A1D8B-7EEB-4127-B5FA-F97F62A673F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017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5412581-7C83-44D6-BAFB-8BF383A0039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624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FAF7BF-A8DA-40E8-B4D4-26A2782A4B1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746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6F4B8B3-8FCE-4E9C-85C0-86499E39A07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08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738B569-FF8E-4A26-9252-4D7B74B8755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84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C309921-0628-4FED-B825-3B7F0543C7EA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4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4A94-806C-4DC5-9189-94B9161D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55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F572E39-A173-4712-A1D8-F68795CAC3D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079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4044AA-AED6-4E2A-B1D5-B133F6AD6D1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314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B0B4CE3-E7A8-41AD-AF02-5614EAB8D75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166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C41E309-0B99-4599-A5C8-55E2D512BAA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129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14629B3-774E-4046-8556-807A9F54654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286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628693-1BE2-44CE-BA58-D15753A5201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118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55" indent="0">
              <a:buNone/>
              <a:defRPr sz="2400"/>
            </a:lvl2pPr>
            <a:lvl3pPr marL="1219110" indent="0">
              <a:buNone/>
              <a:defRPr sz="2100"/>
            </a:lvl3pPr>
            <a:lvl4pPr marL="1828664" indent="0">
              <a:buNone/>
              <a:defRPr sz="1900"/>
            </a:lvl4pPr>
            <a:lvl5pPr marL="2438218" indent="0">
              <a:buNone/>
              <a:defRPr sz="1900"/>
            </a:lvl5pPr>
            <a:lvl6pPr marL="3047772" indent="0">
              <a:buNone/>
              <a:defRPr sz="1900"/>
            </a:lvl6pPr>
            <a:lvl7pPr marL="3657327" indent="0">
              <a:buNone/>
              <a:defRPr sz="1900"/>
            </a:lvl7pPr>
            <a:lvl8pPr marL="4266880" indent="0">
              <a:buNone/>
              <a:defRPr sz="1900"/>
            </a:lvl8pPr>
            <a:lvl9pPr marL="4876435" indent="0">
              <a:buNone/>
              <a:defRPr sz="1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F4EE3EB-531C-481C-94D2-28A2FB9BB5D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616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5FFF112-8056-4E95-BC0C-424278FB753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355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4F3E6557-2B3D-4F0B-A1D7-978AFB07725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8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6478450-7033-41C7-BE3C-0EE5276FCDD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9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AE5-B321-4F48-8838-EC7306631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35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4E54F6-AEFB-4E5C-AE3E-F666B8D6BB9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43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75E89D2-F7D0-480F-A688-F3BF4B3451E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757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5F5B609C-610F-4E67-8D6D-DC8C0AFB112E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078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FF78CDF-4AC7-4E2B-80FB-3E0FE21740F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518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134C0C1-02DA-46C4-AB51-6654DF58647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300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3128050-885C-4D04-9DEE-AAE6F57FA21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944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74BB40-C6D8-4B87-B657-B3012384CC0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253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212F324-0EE8-4FF2-B050-166E7D46BA7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18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117CB2BE-FE54-4284-B6B3-F7BAF16AEBD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955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D5ADDD9-0FD0-45F5-9266-D0DFD2CE0F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3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B984-A072-4562-A867-85924A0C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35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B12F92E-389F-4C20-8B2D-72628C77A5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63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18A4C5-4B31-4071-80FF-8FE1DD0333B9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979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57FE3D-0BC2-48A5-87F1-4F115403DDB4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710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F1357E62-2AF6-4462-B124-C66DBE9C75A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908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23DC9E0-22C4-43F4-AE39-455931C4DE0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359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B09A1D8B-7EEB-4127-B5FA-F97F62A673F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273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5412581-7C83-44D6-BAFB-8BF383A0039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131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FAF7BF-A8DA-40E8-B4D4-26A2782A4B1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394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6F4B8B3-8FCE-4E9C-85C0-86499E39A07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2193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738B569-FF8E-4A26-9252-4D7B74B8755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05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F09-C34C-4A0B-BEF0-F91969CC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658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C309921-0628-4FED-B825-3B7F0543C7EA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556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F572E39-A173-4712-A1D8-F68795CAC3D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802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4044AA-AED6-4E2A-B1D5-B133F6AD6D1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417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B0B4CE3-E7A8-41AD-AF02-5614EAB8D75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874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C41E309-0B99-4599-A5C8-55E2D512BAA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756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14629B3-774E-4046-8556-807A9F54654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743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628693-1BE2-44CE-BA58-D15753A5201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225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F4EE3EB-531C-481C-94D2-28A2FB9BB5D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789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5FFF112-8056-4E95-BC0C-424278FB753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9978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4F3E6557-2B3D-4F0B-A1D7-978AFB07725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57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2C3C-4D7F-4F1F-9165-CF463048A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51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6478450-7033-41C7-BE3C-0EE5276FCDD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309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4E54F6-AEFB-4E5C-AE3E-F666B8D6BB9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885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75E89D2-F7D0-480F-A688-F3BF4B3451E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212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5F5B609C-610F-4E67-8D6D-DC8C0AFB112E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215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FF78CDF-4AC7-4E2B-80FB-3E0FE21740F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870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134C0C1-02DA-46C4-AB51-6654DF58647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981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3128050-885C-4D04-9DEE-AAE6F57FA21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141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74BB40-C6D8-4B87-B657-B3012384CC0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283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212F324-0EE8-4FF2-B050-166E7D46BA7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6628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117CB2BE-FE54-4284-B6B3-F7BAF16AEBD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2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E185-0C18-414B-87E7-C4FCF446F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2" r:id="rId3"/>
    <p:sldLayoutId id="214748370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98503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377619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22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advClick="0" advTm="3000">
    <p:random/>
  </p:transition>
  <p:hf sldNum="0" hdr="0"/>
  <p:txStyles>
    <p:titleStyle>
      <a:lvl1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09539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219080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828618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438158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04768" indent="-304768" algn="l" defTabSz="812720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60334" lvl="1" indent="-253976" algn="l" defTabSz="8127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015899" lvl="2" indent="-203182" algn="l" defTabSz="81272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424375" lvl="3" indent="-203182" algn="l" defTabSz="812720" rtl="0" eaLnBrk="0" fontAlgn="base" hangingPunct="0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830736" lvl="4" indent="-203182" algn="l" defTabSz="812720" rtl="0" eaLnBrk="0" fontAlgn="base" hangingPunct="0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364727" lvl="5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2858" lvl="6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0988" lvl="7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122" lvl="8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32" lvl="1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265" lvl="2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396" lvl="3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530" lvl="4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661" lvl="5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792" lvl="6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6923" lvl="7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057" lvl="8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9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defTabSz="685734" eaLnBrk="1" fontAlgn="auto" hangingPunct="1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9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ctr" defTabSz="685734" eaLnBrk="1" fontAlgn="auto" hangingPunct="1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9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defTabSz="685734" eaLnBrk="1" hangingPunct="1">
              <a:defRPr sz="9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r" defTabSz="6857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9F717-7D2F-49F7-9EFB-47A39148AF3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  <a:sym typeface="Arial"/>
              </a:rPr>
              <a:pPr marL="0" marR="0" lvl="0" indent="0" algn="r" defTabSz="685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6092" indent="-25609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6629" indent="-213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031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6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27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62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9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8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8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8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900" smtClean="0">
                <a:latin typeface="Arial" pitchFamily="34" charset="0"/>
                <a:ea typeface="SimSun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618623-939F-48A9-83B0-D5CEFA3B852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4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548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104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658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212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900" smtClean="0">
                <a:latin typeface="Arial" pitchFamily="34" charset="0"/>
                <a:ea typeface="SimSun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618623-939F-48A9-83B0-D5CEFA3B852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6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900" smtClean="0">
                <a:latin typeface="Arial" pitchFamily="34" charset="0"/>
                <a:ea typeface="SimSun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618623-939F-48A9-83B0-D5CEFA3B852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89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7" tIns="121697" rIns="121697" bIns="121697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3002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Track16.MP3" TargetMode="External"/><Relationship Id="rId1" Type="http://schemas.openxmlformats.org/officeDocument/2006/relationships/audio" Target="file:///C:\Documents%20and%20Settings\Welcome\My%20Documents\GIAO%20AN\GIAO%20AN%20DIEN%20TU\Thi%20GV%20GIOI%20%20.%20QUAN\DUONG%20TOI%20VINH%20QUANG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control" Target="../activeX/activeX4.xml"/><Relationship Id="rId7" Type="http://schemas.openxmlformats.org/officeDocument/2006/relationships/image" Target="../media/image32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5" Type="http://schemas.openxmlformats.org/officeDocument/2006/relationships/control" Target="../activeX/activeX6.xml"/><Relationship Id="rId4" Type="http://schemas.openxmlformats.org/officeDocument/2006/relationships/control" Target="../activeX/activeX5.xml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DAU%20HIEU%20CHIA%20HET%20CHO%202\1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084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2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848790"/>
            <a:ext cx="8676216" cy="86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84" y="1111251"/>
            <a:ext cx="1676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85" y="1083733"/>
            <a:ext cx="1877483" cy="8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0300" y="4321900"/>
            <a:ext cx="6456317" cy="2771043"/>
          </a:xfrm>
          <a:prstGeom prst="rect">
            <a:avLst/>
          </a:prstGeom>
          <a:noFill/>
        </p:spPr>
        <p:txBody>
          <a:bodyPr spcFirstLastPara="1" wrap="none" lIns="68573" tIns="34290" rIns="68573" bIns="34290">
            <a:prstTxWarp prst="textArchUp">
              <a:avLst/>
            </a:prstTxWarp>
            <a:spAutoFit/>
          </a:bodyPr>
          <a:lstStyle/>
          <a:p>
            <a:pPr marL="0" marR="0" lvl="0" indent="0" algn="ctr" defTabSz="685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ea typeface="宋体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8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ea typeface="宋体"/>
                <a:cs typeface="Times New Roman" panose="02020603050405020304" pitchFamily="18" charset="0"/>
                <a:sym typeface="Arial"/>
              </a:rPr>
              <a:t> 4</a:t>
            </a:r>
            <a:endParaRPr kumimoji="0" lang="en-US" sz="8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ea typeface="宋体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535" name="LittleGirlBeatInstrumental-V.A-2918581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3190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654199" y="1068388"/>
            <a:ext cx="1754187" cy="10525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00FF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7381149" y="1574801"/>
            <a:ext cx="2287587" cy="15224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00CC66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969986" y="2287589"/>
            <a:ext cx="3198813" cy="22066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33CC33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8208235" y="4494213"/>
            <a:ext cx="687388" cy="1217612"/>
          </a:xfrm>
          <a:prstGeom prst="rect">
            <a:avLst/>
          </a:prstGeom>
          <a:gradFill rotWithShape="1">
            <a:gsLst>
              <a:gs pos="0">
                <a:srgbClr val="666633"/>
              </a:gs>
              <a:gs pos="50000">
                <a:srgbClr val="666633">
                  <a:gamma/>
                  <a:shade val="46275"/>
                  <a:invGamma/>
                </a:srgbClr>
              </a:gs>
              <a:gs pos="100000">
                <a:srgbClr val="6666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6969985" y="3097213"/>
            <a:ext cx="1011238" cy="1397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7381149" y="3097213"/>
            <a:ext cx="6000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7401785" y="2143125"/>
            <a:ext cx="700088" cy="952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7654199" y="2120900"/>
            <a:ext cx="4476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7654198" y="1025526"/>
            <a:ext cx="893762" cy="10953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47961" y="1068389"/>
            <a:ext cx="874713" cy="10953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895623" y="2141538"/>
            <a:ext cx="5127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8916261" y="2120900"/>
            <a:ext cx="752475" cy="9779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 flipV="1">
            <a:off x="9198835" y="3095626"/>
            <a:ext cx="469900" cy="31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9178198" y="3098801"/>
            <a:ext cx="969962" cy="1395413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479449" y="4370388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7538311" y="3036888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944586" y="2870200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7714524" y="2036763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7238274" y="1766888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8270149" y="541338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11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9368699" y="1684338"/>
            <a:ext cx="197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13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8957535" y="2036763"/>
            <a:ext cx="81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15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9710010" y="2819400"/>
            <a:ext cx="131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17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9252811" y="3036888"/>
            <a:ext cx="76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19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10164036" y="4303713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21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7001736" y="4494213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23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7143023" y="5711826"/>
            <a:ext cx="2597150" cy="608013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SỐ LẺ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2250" y="417080"/>
            <a:ext cx="2938532" cy="181588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8326" y="2493963"/>
            <a:ext cx="2932456" cy="138499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2238" y="5307179"/>
            <a:ext cx="4624092" cy="95410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8" grpId="0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135189" y="2173289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10 ; 32 ; 14 ; 36 ; 28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572251" y="2154239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11 ; 33 ; 15 ; 37 ; 29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6043613" y="225425"/>
            <a:ext cx="49212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95450" y="3238501"/>
            <a:ext cx="4275138" cy="180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3399"/>
                </a:solidFill>
              </a:rPr>
              <a:t>Các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số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có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tận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cùng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là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3399"/>
                </a:solidFill>
              </a:rPr>
              <a:t>0 ; 2 ; 4 ; 6 ; 8 </a:t>
            </a:r>
            <a:r>
              <a:rPr lang="en-US" sz="2800" dirty="0" err="1">
                <a:solidFill>
                  <a:srgbClr val="FF3399"/>
                </a:solidFill>
              </a:rPr>
              <a:t>thì</a:t>
            </a:r>
            <a:r>
              <a:rPr lang="en-US" sz="2800" dirty="0">
                <a:solidFill>
                  <a:srgbClr val="FF3399"/>
                </a:solidFill>
              </a:rPr>
              <a:t> chia </a:t>
            </a:r>
          </a:p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3399"/>
                </a:solidFill>
              </a:rPr>
              <a:t>hết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cho</a:t>
            </a:r>
            <a:r>
              <a:rPr lang="en-US" sz="2800" dirty="0">
                <a:solidFill>
                  <a:srgbClr val="FF3399"/>
                </a:solidFill>
              </a:rPr>
              <a:t> 2.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88076" y="3257550"/>
            <a:ext cx="4327525" cy="1811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Các số có tận cùng là 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1 ; 3 ; 5 ; 7; 9 thì  không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 chia hết cho 2.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135189" y="140652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99"/>
                </a:solidFill>
              </a:rPr>
              <a:t>Số chia hết cho 2 </a:t>
            </a:r>
            <a:endParaRPr lang="en-US" sz="28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191250" y="1406525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3200">
                <a:solidFill>
                  <a:srgbClr val="800080"/>
                </a:solidFill>
              </a:rPr>
              <a:t>    	 </a:t>
            </a:r>
            <a:r>
              <a:rPr lang="en-US" sz="2800" b="1">
                <a:solidFill>
                  <a:srgbClr val="800080"/>
                </a:solidFill>
              </a:rPr>
              <a:t>Số không chia hết cho 2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540000" y="5541963"/>
            <a:ext cx="2597150" cy="608012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  <a:contourClr>
              <a:srgbClr val="FF33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SỐ CHẴN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008813" y="5541963"/>
            <a:ext cx="2597150" cy="608012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SỐ LẺ</a:t>
            </a: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1695450" y="79375"/>
            <a:ext cx="8820150" cy="1219200"/>
            <a:chOff x="0" y="192"/>
            <a:chExt cx="5760" cy="912"/>
          </a:xfrm>
        </p:grpSpPr>
        <p:sp>
          <p:nvSpPr>
            <p:cNvPr id="30734" name="AutoShape 14"/>
            <p:cNvSpPr>
              <a:spLocks noChangeArrowheads="1"/>
            </p:cNvSpPr>
            <p:nvPr/>
          </p:nvSpPr>
          <p:spPr bwMode="auto">
            <a:xfrm rot="16200000">
              <a:off x="2424" y="-2232"/>
              <a:ext cx="912" cy="5760"/>
            </a:xfrm>
            <a:prstGeom prst="roundRect">
              <a:avLst>
                <a:gd name="adj" fmla="val 16667"/>
              </a:avLst>
            </a:prstGeom>
            <a:solidFill>
              <a:srgbClr val="DDD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144" y="480"/>
              <a:ext cx="5472" cy="553"/>
              <a:chOff x="449" y="301"/>
              <a:chExt cx="4978" cy="457"/>
            </a:xfrm>
          </p:grpSpPr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 rot="16200000">
                <a:off x="2789" y="-2039"/>
                <a:ext cx="297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Rectangle 17"/>
              <p:cNvSpPr>
                <a:spLocks noChangeArrowheads="1"/>
              </p:cNvSpPr>
              <p:nvPr/>
            </p:nvSpPr>
            <p:spPr bwMode="auto">
              <a:xfrm rot="16200000">
                <a:off x="2918" y="-1856"/>
                <a:ext cx="39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 rot="16200000">
                <a:off x="2924" y="-1809"/>
                <a:ext cx="28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 rot="16200000">
                <a:off x="2929" y="-1774"/>
                <a:ext cx="17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0" name="Rectangle 20"/>
              <p:cNvSpPr>
                <a:spLocks noChangeArrowheads="1"/>
              </p:cNvSpPr>
              <p:nvPr/>
            </p:nvSpPr>
            <p:spPr bwMode="auto">
              <a:xfrm rot="16200000">
                <a:off x="2932" y="-1751"/>
                <a:ext cx="11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 rot="16200000">
                <a:off x="2933" y="-1735"/>
                <a:ext cx="9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42" name="WordArt 22"/>
          <p:cNvSpPr>
            <a:spLocks noChangeArrowheads="1" noChangeShapeType="1" noTextEdit="1"/>
          </p:cNvSpPr>
          <p:nvPr/>
        </p:nvSpPr>
        <p:spPr bwMode="auto">
          <a:xfrm>
            <a:off x="3095625" y="95251"/>
            <a:ext cx="60007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DẤU HIỆU CHIA HẾT CHO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013" y="384050"/>
            <a:ext cx="115708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400050" indent="-400050">
              <a:buAutoNum type="roman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2; 4; 6;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3; 5; 7; 9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403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2" name="DUONG TOI VINH QU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710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3" name="Track1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7316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040" y="656654"/>
            <a:ext cx="639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07" fill="hold"/>
                                        <p:tgtEl>
                                          <p:spTgt spid="43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3660776" y="3619500"/>
            <a:ext cx="1217613" cy="89535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6545263" y="2790825"/>
            <a:ext cx="1073150" cy="762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8023226" y="2724150"/>
            <a:ext cx="873125" cy="89535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297488" y="2797175"/>
            <a:ext cx="723900" cy="762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7337426" y="3657600"/>
            <a:ext cx="1217613" cy="89535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39422"/>
            <a:ext cx="9139425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b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43351" y="3862534"/>
            <a:ext cx="8220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867  ; 7536  ;  84 683  ;     5782  ; 8401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308350" y="2967184"/>
            <a:ext cx="70500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;  89  ;  98  ;  1000  ;   744 ;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1" y="5394946"/>
            <a:ext cx="583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0634" y="25397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3543" y="24976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4475" y="34120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2757" y="348500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08956" y="34588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585" y="399387"/>
            <a:ext cx="121798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3" grpId="0" animBg="1"/>
      <p:bldP spid="6164" grpId="0" animBg="1"/>
      <p:bldP spid="6162" grpId="0" animBg="1"/>
      <p:bldP spid="6166" grpId="0" animBg="1"/>
      <p:bldP spid="6146" grpId="0"/>
      <p:bldP spid="6150" grpId="0"/>
      <p:bldP spid="6160" grpId="0"/>
      <p:bldP spid="2" grpId="0"/>
      <p:bldP spid="3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3070" y="688545"/>
            <a:ext cx="8525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2; 4; 6; 8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3; 5; 7; 9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6555" y="1455138"/>
            <a:ext cx="608990" cy="60899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3636686" cy="36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2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UN12_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48" y="378428"/>
            <a:ext cx="617220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032449" y="149267"/>
            <a:ext cx="2155825" cy="23066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98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 rot="12939773">
            <a:off x="4302199" y="2567031"/>
            <a:ext cx="2155825" cy="230663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E6005D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511748" y="3370306"/>
            <a:ext cx="1252538" cy="11461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hlink"/>
                </a:solidFill>
                <a:latin typeface="Tahoma" panose="020B0604030504040204" pitchFamily="34" charset="0"/>
              </a:rPr>
              <a:t>mến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 rot="8327714">
            <a:off x="5870649" y="2511467"/>
            <a:ext cx="2155825" cy="23066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565973" y="3298868"/>
            <a:ext cx="1250950" cy="11461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744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 rot="-39017695">
            <a:off x="6415161" y="900155"/>
            <a:ext cx="2219325" cy="22415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185098" y="1341481"/>
            <a:ext cx="1252538" cy="1144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1000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rot="-25793738">
            <a:off x="3671961" y="1068430"/>
            <a:ext cx="2219325" cy="22415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3884687" y="1581192"/>
            <a:ext cx="1254125" cy="11445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5782</a:t>
            </a: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 rot="12939773">
            <a:off x="4270448" y="2511467"/>
            <a:ext cx="2286000" cy="2438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4492698" y="3360780"/>
            <a:ext cx="1328738" cy="1211262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D20000"/>
                </a:solidFill>
                <a:latin typeface="Tahoma" panose="020B0604030504040204" pitchFamily="34" charset="0"/>
              </a:rPr>
              <a:t>7536</a:t>
            </a:r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5157067" y="1302587"/>
            <a:ext cx="2146300" cy="18875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30868" y="5227379"/>
            <a:ext cx="8358985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2 ; 4 ; 6 ; 8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585" y="1168085"/>
            <a:ext cx="11570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5317" y="2805288"/>
            <a:ext cx="913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12 , 24, 36, 48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38, 54, 72, 96 ...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317" y="4358133"/>
            <a:ext cx="883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123 , 235 , 367, 459, ……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18475" y="-472380"/>
            <a:ext cx="5176414" cy="274045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18474" y="-169341"/>
            <a:ext cx="5176415" cy="2336924"/>
          </a:xfrm>
          <a:prstGeom prst="cloudCallout">
            <a:avLst/>
          </a:prstGeom>
          <a:solidFill>
            <a:srgbClr val="FF99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0,2,4,6,8.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 animBg="1"/>
      <p:bldP spid="5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95" y="715595"/>
            <a:ext cx="11570810" cy="198278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4 ; 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481639" y="219076"/>
            <a:ext cx="1228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7375" y="3429000"/>
            <a:ext cx="11570810" cy="1982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5 ; 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00" name="TextBox1" r:id="rId2" imgW="8220240" imgH="914400"/>
        </mc:Choice>
        <mc:Fallback>
          <p:control name="TextBox1" r:id="rId2" imgW="8220240" imgH="91440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3563" y="2516188"/>
                  <a:ext cx="8221662" cy="9128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1" name="TextBox2" r:id="rId3" imgW="8220240" imgH="914400"/>
        </mc:Choice>
        <mc:Fallback>
          <p:control name="TextBox2" r:id="rId3" imgW="8220240" imgH="914400">
            <p:pic>
              <p:nvPicPr>
                <p:cNvPr id="3" name="TextBox2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5801" y="5202238"/>
                  <a:ext cx="8221662" cy="9128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30765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52" y="1246426"/>
            <a:ext cx="11570810" cy="1400848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4 ; 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883695" y="2671028"/>
            <a:ext cx="12176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346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387057" y="2671028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364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933282" y="2671028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436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450932" y="2671028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634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96366" y="3983585"/>
            <a:ext cx="11570810" cy="1400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5 ; 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97616" y="5255360"/>
            <a:ext cx="12176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653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264026" y="5255360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635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810251" y="5255360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563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327901" y="5255360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365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9586" y="307260"/>
            <a:ext cx="1217980" cy="523220"/>
          </a:xfrm>
          <a:prstGeom prst="rect">
            <a:avLst/>
          </a:prstGeom>
          <a:solidFill>
            <a:srgbClr val="FFCC99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327901" y="0"/>
            <a:ext cx="4853542" cy="3099324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chẵn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a hay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lẻ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b chia </a:t>
            </a:r>
            <a:r>
              <a:rPr lang="en-US" sz="3200" b="1" dirty="0" err="1" smtClean="0"/>
              <a:t>hết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2?</a:t>
            </a:r>
            <a:endParaRPr lang="en-US" sz="3200" b="1" dirty="0"/>
          </a:p>
        </p:txBody>
      </p:sp>
      <p:sp>
        <p:nvSpPr>
          <p:cNvPr id="15" name="Cloud Callout 14"/>
          <p:cNvSpPr/>
          <p:nvPr/>
        </p:nvSpPr>
        <p:spPr>
          <a:xfrm>
            <a:off x="6938430" y="522461"/>
            <a:ext cx="5354535" cy="3099324"/>
          </a:xfrm>
          <a:prstGeom prst="cloudCallo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chẵn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a chia </a:t>
            </a:r>
            <a:r>
              <a:rPr lang="en-US" sz="3200" b="1" dirty="0" err="1" smtClean="0"/>
              <a:t>hết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vì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0,2,4,6,8</a:t>
            </a:r>
            <a:endParaRPr lang="en-US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1"/>
      <p:bldP spid="9226" grpId="0" animBg="1"/>
      <p:bldP spid="9228" grpId="0" animBg="1"/>
      <p:bldP spid="9229" grpId="0" animBg="1"/>
      <p:bldP spid="9230" grpId="0" animBg="1"/>
      <p:bldP spid="10" grpId="0"/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45C2366-7AA4-4C0C-9353-CB8F8BF8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595" y="-6368"/>
            <a:ext cx="9134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340; 342; 344; …    ; ….. ;  350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8 347; 8 349; 8 351, …..       ; ……..      ; 8 357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203" y="5605626"/>
            <a:ext cx="957353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91" y="5528284"/>
            <a:ext cx="10030618" cy="1077218"/>
          </a:xfrm>
          <a:prstGeom prst="rect">
            <a:avLst/>
          </a:prstGeom>
          <a:solidFill>
            <a:srgbClr val="FF996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309" y="5671483"/>
            <a:ext cx="9391381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91" y="5590001"/>
            <a:ext cx="1035282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0200" y="6303267"/>
            <a:ext cx="360969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62" name="TextBox1" r:id="rId2" imgW="914400" imgH="609480"/>
        </mc:Choice>
        <mc:Fallback>
          <p:control name="TextBox1" r:id="rId2" imgW="914400" imgH="609480">
            <p:pic>
              <p:nvPicPr>
                <p:cNvPr id="15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2060" y="1908176"/>
                  <a:ext cx="912813" cy="6080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3" name="TextBox2" r:id="rId3" imgW="914400" imgH="609480"/>
        </mc:Choice>
        <mc:Fallback>
          <p:control name="TextBox2" r:id="rId3" imgW="914400" imgH="609480">
            <p:pic>
              <p:nvPicPr>
                <p:cNvPr id="16" name="TextBox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5545" y="1861167"/>
                  <a:ext cx="914400" cy="6080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4" name="TextBox3" r:id="rId4" imgW="1219320" imgH="609480"/>
        </mc:Choice>
        <mc:Fallback>
          <p:control name="TextBox3" r:id="rId4" imgW="1219320" imgH="609480">
            <p:pic>
              <p:nvPicPr>
                <p:cNvPr id="17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3939" y="3602626"/>
                  <a:ext cx="1217612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5" name="TextBox4" r:id="rId5" imgW="1523880" imgH="609480"/>
        </mc:Choice>
        <mc:Fallback>
          <p:control name="TextBox4" r:id="rId5" imgW="1523880" imgH="609480">
            <p:pic>
              <p:nvPicPr>
                <p:cNvPr id="18" name="TextBox4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4692" y="3607966"/>
                  <a:ext cx="1522413" cy="609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34317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738563" y="2347913"/>
            <a:ext cx="5046662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69439" dir="16979677" algn="ctr" rotWithShape="0">
                    <a:srgbClr val="000099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A I TINH MẮT THẾ ?!!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169439" dir="16979677" algn="ctr" rotWithShape="0">
                  <a:srgbClr val="000099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48" name="Picture 8" descr="36_2_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8897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36_2_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68897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36_2_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8897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3208" y="4646980"/>
            <a:ext cx="729423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43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</p:childTnLst>
        </p:cTn>
      </p:par>
    </p:tnLst>
    <p:bldLst>
      <p:bldP spid="102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16501" y="2427288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780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56364" y="2747963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22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75275" y="3389313"/>
            <a:ext cx="719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4414" y="1785938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13330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405688" y="1144588"/>
            <a:ext cx="179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8801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894639" y="210661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451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894639" y="306863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575050" y="146526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2051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74826" y="2303463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2050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214689" y="403066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724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916613" y="4587875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846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656139" y="499268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016500" y="101441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189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253413" y="467201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990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9332914" y="178593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8253413" y="503238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690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972551" y="3068638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111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815139" y="3709988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1225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214689" y="274796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9411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843646" y="4587875"/>
            <a:ext cx="108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121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135189" y="1144588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5553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135189" y="4587875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350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66738" y="660401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2229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0802458" y="3695416"/>
            <a:ext cx="107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135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0216975" y="2060130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5310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9332913" y="4030663"/>
            <a:ext cx="1077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999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361489" y="1079500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1234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096001" y="503238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888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573464" y="182563"/>
            <a:ext cx="108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360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17527" y="3054066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3336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297364" y="370998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33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135189" y="338931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9416</a:t>
            </a: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39" y="182563"/>
            <a:ext cx="2219546" cy="57150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  <p:bldP spid="14368" grpId="0"/>
      <p:bldP spid="14369" grpId="0"/>
      <p:bldP spid="14370" grpId="0"/>
      <p:bldP spid="14372" grpId="0"/>
      <p:bldP spid="143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98" y="0"/>
            <a:ext cx="1301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9585" y="1602030"/>
            <a:ext cx="8839200" cy="24359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4" tIns="60957" rIns="121914" bIns="60957"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9039" y="484221"/>
            <a:ext cx="3929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VẬN DỤNG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575" y="2228671"/>
            <a:ext cx="10109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224080" y="2820010"/>
            <a:ext cx="753903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575" y="1297535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Nhiệm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vụ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học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tập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tiếp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theo</a:t>
            </a:r>
            <a:endParaRPr lang="en-US" sz="54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80" y="4040667"/>
            <a:ext cx="3657298" cy="293193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98" y="0"/>
            <a:ext cx="1301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98786" y="1273583"/>
            <a:ext cx="7796497" cy="2905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4" tIns="60957" rIns="121914" bIns="60957" anchor="ctr">
            <a:prstTxWarp prst="textWave1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CHÀO TẠM BIỆT CÁC CON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8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301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18"/>
          <p:cNvSpPr>
            <a:spLocks noChangeArrowheads="1" noChangeShapeType="1" noTextEdit="1"/>
          </p:cNvSpPr>
          <p:nvPr/>
        </p:nvSpPr>
        <p:spPr bwMode="auto">
          <a:xfrm>
            <a:off x="4186772" y="1485900"/>
            <a:ext cx="4093633" cy="685800"/>
          </a:xfrm>
          <a:prstGeom prst="rect">
            <a:avLst/>
          </a:prstGeom>
        </p:spPr>
        <p:txBody>
          <a:bodyPr wrap="none" lIns="121909" tIns="60954" rIns="121909" bIns="60954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TOÁN</a:t>
            </a:r>
          </a:p>
        </p:txBody>
      </p:sp>
      <p:sp>
        <p:nvSpPr>
          <p:cNvPr id="26628" name="WordArt 18"/>
          <p:cNvSpPr>
            <a:spLocks noChangeArrowheads="1" noChangeShapeType="1" noTextEdit="1"/>
          </p:cNvSpPr>
          <p:nvPr/>
        </p:nvSpPr>
        <p:spPr bwMode="auto">
          <a:xfrm>
            <a:off x="588433" y="2772833"/>
            <a:ext cx="11288184" cy="1117600"/>
          </a:xfrm>
          <a:prstGeom prst="rect">
            <a:avLst/>
          </a:prstGeom>
        </p:spPr>
        <p:txBody>
          <a:bodyPr wrap="none" lIns="121909" tIns="60954" rIns="121909" bIns="60954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DẤU</a:t>
            </a:r>
            <a:r>
              <a:rPr kumimoji="0" lang="en-US" sz="48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 HIỆU CHIA HẾT CHO 2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  <a:sym typeface="Arial"/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3196167" y="535517"/>
            <a:ext cx="8221133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4" rIns="121909" bIns="60954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Thứ    ngày    tháng 12 năm 2021</a:t>
            </a:r>
          </a:p>
        </p:txBody>
      </p:sp>
    </p:spTree>
    <p:extLst>
      <p:ext uri="{BB962C8B-B14F-4D97-AF65-F5344CB8AC3E}">
        <p14:creationId xmlns:p14="http://schemas.microsoft.com/office/powerpoint/2010/main" val="20576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>
            <a:extLst/>
          </p:cNvPr>
          <p:cNvSpPr txBox="1">
            <a:spLocks noChangeArrowheads="1"/>
          </p:cNvSpPr>
          <p:nvPr/>
        </p:nvSpPr>
        <p:spPr bwMode="auto">
          <a:xfrm>
            <a:off x="2114551" y="484719"/>
            <a:ext cx="7886700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71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27651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218017"/>
            <a:ext cx="2099733" cy="12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691844673"/>
              </p:ext>
            </p:extLst>
          </p:nvPr>
        </p:nvGraphicFramePr>
        <p:xfrm>
          <a:off x="1600200" y="1456017"/>
          <a:ext cx="89154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1178700" y="1455254"/>
            <a:ext cx="1447800" cy="1056217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1309156" y="2836532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>
            <a:extLst/>
          </p:cNvPr>
          <p:cNvSpPr/>
          <p:nvPr/>
        </p:nvSpPr>
        <p:spPr>
          <a:xfrm>
            <a:off x="3097940" y="2004394"/>
            <a:ext cx="7472091" cy="691970"/>
          </a:xfrm>
          <a:prstGeom prst="rect">
            <a:avLst/>
          </a:prstGeom>
          <a:noFill/>
        </p:spPr>
        <p:txBody>
          <a:bodyPr wrap="square" lIns="121906" tIns="60953" rIns="121906" bIns="609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/>
              </a:rPr>
              <a:t>.</a:t>
            </a:r>
            <a:endParaRPr kumimoji="0" lang="vi-VN" altLang="zh-CN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600200" y="4328590"/>
            <a:ext cx="1371600" cy="1026583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014584" y="4339262"/>
            <a:ext cx="738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học, giải quyết vấn đề và sáng tạo, tư duy - lập luận logic.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5516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040" y="1454705"/>
            <a:ext cx="487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9600" b="1" cap="none" spc="0" dirty="0">
              <a:ln w="0"/>
              <a:solidFill>
                <a:srgbClr val="00B0F0"/>
              </a:solidFill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56" y="2515515"/>
            <a:ext cx="6342857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55545" y="1906525"/>
            <a:ext cx="700338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2 =		11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2 =		36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: 2 =		37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2 =		28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2 =		29 : 2 =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2116130" y="556341"/>
            <a:ext cx="85257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343150" y="384176"/>
            <a:ext cx="7558088" cy="3355975"/>
            <a:chOff x="516" y="242"/>
            <a:chExt cx="4761" cy="211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1987" name="AutoShape 3"/>
            <p:cNvSpPr>
              <a:spLocks noChangeArrowheads="1"/>
            </p:cNvSpPr>
            <p:nvPr/>
          </p:nvSpPr>
          <p:spPr bwMode="auto">
            <a:xfrm>
              <a:off x="516" y="242"/>
              <a:ext cx="4761" cy="2003"/>
            </a:xfrm>
            <a:prstGeom prst="flowChartAlternateProcess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819" y="2308"/>
              <a:ext cx="4171" cy="48"/>
              <a:chOff x="819" y="2308"/>
              <a:chExt cx="4171" cy="48"/>
            </a:xfrm>
            <a:grpFill/>
          </p:grpSpPr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>
                <a:off x="819" y="2308"/>
                <a:ext cx="4171" cy="0"/>
              </a:xfrm>
              <a:prstGeom prst="line">
                <a:avLst/>
              </a:prstGeom>
              <a:grp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888" y="2356"/>
                <a:ext cx="3922" cy="0"/>
              </a:xfrm>
              <a:prstGeom prst="line">
                <a:avLst/>
              </a:prstGeom>
              <a:grp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264026" y="334964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264026" y="1592264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16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264026" y="2268539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7918451" y="2244726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264025" y="971551"/>
            <a:ext cx="1079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16</a:t>
            </a:r>
            <a:r>
              <a:rPr 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264026" y="2884489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8013700" y="344489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5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7937501" y="989014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7937500" y="1609726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18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937500" y="2862264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14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2495550" y="3625851"/>
            <a:ext cx="320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42017" name="Group 33"/>
          <p:cNvGrpSpPr>
            <a:grpSpLocks/>
          </p:cNvGrpSpPr>
          <p:nvPr/>
        </p:nvGrpSpPr>
        <p:grpSpPr bwMode="auto">
          <a:xfrm>
            <a:off x="1676400" y="3992563"/>
            <a:ext cx="8877300" cy="920750"/>
            <a:chOff x="96" y="2515"/>
            <a:chExt cx="5592" cy="580"/>
          </a:xfrm>
        </p:grpSpPr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96" y="2515"/>
              <a:ext cx="5592" cy="5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3399"/>
                  </a:solidFill>
                </a:rPr>
                <a:t>Số chia hết cho 2 là :</a:t>
              </a:r>
              <a:r>
                <a:rPr lang="en-US" sz="2800"/>
                <a:t> </a:t>
              </a:r>
              <a:r>
                <a:rPr lang="en-US" sz="2800">
                  <a:solidFill>
                    <a:srgbClr val="0000FF"/>
                  </a:solidFill>
                </a:rPr>
                <a:t>10 ; 32 ; 14 ; 36 ; 28</a:t>
              </a:r>
              <a:r>
                <a:rPr lang="en-US" sz="2800"/>
                <a:t> </a:t>
              </a:r>
            </a:p>
          </p:txBody>
        </p:sp>
        <p:pic>
          <p:nvPicPr>
            <p:cNvPr id="42014" name="Picture 30" descr="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515"/>
              <a:ext cx="564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018" name="Group 34"/>
          <p:cNvGrpSpPr>
            <a:grpSpLocks/>
          </p:cNvGrpSpPr>
          <p:nvPr/>
        </p:nvGrpSpPr>
        <p:grpSpPr bwMode="auto">
          <a:xfrm>
            <a:off x="1344612" y="4986338"/>
            <a:ext cx="9209088" cy="965200"/>
            <a:chOff x="-113" y="3141"/>
            <a:chExt cx="5801" cy="608"/>
          </a:xfrm>
          <a:solidFill>
            <a:srgbClr val="FFFF00"/>
          </a:solidFill>
        </p:grpSpPr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96" y="3155"/>
              <a:ext cx="5592" cy="58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3200">
                  <a:solidFill>
                    <a:srgbClr val="800080"/>
                  </a:solidFill>
                </a:rPr>
                <a:t>    	 </a:t>
              </a:r>
              <a:r>
                <a:rPr lang="en-US" sz="2800" b="1">
                  <a:solidFill>
                    <a:srgbClr val="800080"/>
                  </a:solidFill>
                </a:rPr>
                <a:t>Số không chia hết cho 2 là :</a:t>
              </a:r>
              <a:r>
                <a:rPr lang="en-US" sz="3200">
                  <a:solidFill>
                    <a:srgbClr val="800080"/>
                  </a:solidFill>
                </a:rPr>
                <a:t> </a:t>
              </a:r>
              <a:r>
                <a:rPr lang="en-US" sz="2800">
                  <a:solidFill>
                    <a:srgbClr val="0000FF"/>
                  </a:solidFill>
                </a:rPr>
                <a:t>11 ; 33 ; 15 ; 37 ; 29</a:t>
              </a:r>
              <a:r>
                <a:rPr lang="en-US" sz="3200">
                  <a:solidFill>
                    <a:srgbClr val="0000FF"/>
                  </a:solidFill>
                </a:rPr>
                <a:t> </a:t>
              </a:r>
            </a:p>
          </p:txBody>
        </p:sp>
        <p:pic>
          <p:nvPicPr>
            <p:cNvPr id="42015" name="Picture 31" descr="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" y="3141"/>
              <a:ext cx="642" cy="608"/>
            </a:xfrm>
            <a:prstGeom prst="rect">
              <a:avLst/>
            </a:prstGeom>
            <a:grpFill/>
            <a:extLst/>
          </p:spPr>
        </p:pic>
      </p:grp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2957513" y="439738"/>
            <a:ext cx="6011862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10 : 2 =			11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32 : 2 =			36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33 : 2 =			37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14 : 2 =			28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15 : 2 =			29 : 2 =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/>
      <p:bldP spid="42001" grpId="0"/>
      <p:bldP spid="42005" grpId="0"/>
      <p:bldP spid="42006" grpId="0"/>
      <p:bldP spid="42008" grpId="0"/>
      <p:bldP spid="420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135189" y="2020889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10 ; 32 ; 14 ; 36 ; 28</a:t>
            </a:r>
            <a:r>
              <a:rPr lang="en-US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572251" y="2020889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11 ; 33 ; 15 ; 37 ; 29</a:t>
            </a:r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6043613" y="0"/>
            <a:ext cx="49212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95450" y="3429001"/>
            <a:ext cx="4275138" cy="18018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</a:rPr>
              <a:t>Các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số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có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tận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cùng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là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0 ; 2 ; 4 ; 6 ; 8 </a:t>
            </a:r>
            <a:r>
              <a:rPr lang="en-US" sz="2800" b="1" dirty="0" err="1">
                <a:solidFill>
                  <a:srgbClr val="FF0066"/>
                </a:solidFill>
              </a:rPr>
              <a:t>thì</a:t>
            </a:r>
            <a:r>
              <a:rPr lang="en-US" sz="2800" b="1" dirty="0">
                <a:solidFill>
                  <a:srgbClr val="FF0066"/>
                </a:solidFill>
              </a:rPr>
              <a:t> chia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</a:rPr>
              <a:t>hết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cho</a:t>
            </a:r>
            <a:r>
              <a:rPr lang="en-US" sz="2800" b="1" dirty="0">
                <a:solidFill>
                  <a:srgbClr val="FF0066"/>
                </a:solidFill>
              </a:rPr>
              <a:t> 2.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188076" y="3429000"/>
            <a:ext cx="4327525" cy="1811338"/>
          </a:xfrm>
          <a:prstGeom prst="rect">
            <a:avLst/>
          </a:prstGeom>
          <a:solidFill>
            <a:srgbClr val="99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tận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dirty="0"/>
              <a:t>1 ; 3 ; 5 ; 7; 9 </a:t>
            </a:r>
            <a:r>
              <a:rPr lang="en-US" sz="2800" dirty="0" err="1"/>
              <a:t>thì</a:t>
            </a:r>
            <a:r>
              <a:rPr lang="en-US" sz="2800" dirty="0"/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2800" dirty="0"/>
              <a:t>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2.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135189" y="7778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Số chia hết cho 2</a:t>
            </a:r>
            <a:r>
              <a:rPr lang="en-US" sz="2800" b="1">
                <a:solidFill>
                  <a:srgbClr val="FF3399"/>
                </a:solidFill>
              </a:rPr>
              <a:t> </a:t>
            </a:r>
            <a:endParaRPr lang="en-US" sz="280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191250" y="777875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3200">
                <a:solidFill>
                  <a:srgbClr val="800080"/>
                </a:solidFill>
              </a:rPr>
              <a:t>    	 </a:t>
            </a:r>
            <a:r>
              <a:rPr lang="en-US" sz="2800" b="1">
                <a:solidFill>
                  <a:srgbClr val="800080"/>
                </a:solidFill>
              </a:rPr>
              <a:t>Số không chia hết cho 2</a:t>
            </a:r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2308226" y="2743200"/>
            <a:ext cx="3482975" cy="19050"/>
            <a:chOff x="494" y="1728"/>
            <a:chExt cx="2194" cy="12"/>
          </a:xfrm>
        </p:grpSpPr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494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010" y="1740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514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030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558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6705601" y="2743200"/>
            <a:ext cx="3444875" cy="19050"/>
            <a:chOff x="3264" y="1728"/>
            <a:chExt cx="2170" cy="12"/>
          </a:xfrm>
        </p:grpSpPr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3264" y="1728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3768" y="1740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4284" y="1740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4776" y="1728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5304" y="1740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3" grpId="1" animBg="1"/>
      <p:bldP spid="163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7140457" y="1284108"/>
            <a:ext cx="719138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7859595" y="1284108"/>
            <a:ext cx="360362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8219958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8580320" y="2725558"/>
            <a:ext cx="1439862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8580321" y="3797121"/>
            <a:ext cx="720725" cy="14398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 flipV="1">
            <a:off x="7859595" y="4517845"/>
            <a:ext cx="1441450" cy="719138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5340233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5340233" y="2725558"/>
            <a:ext cx="1439863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H="1">
            <a:off x="6059371" y="3797121"/>
            <a:ext cx="720725" cy="18002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6059371" y="4517845"/>
            <a:ext cx="1800225" cy="10795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7140457" y="1304745"/>
            <a:ext cx="719138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>
            <a:off x="5340233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5340233" y="2725558"/>
            <a:ext cx="1439863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6059371" y="3847921"/>
            <a:ext cx="720725" cy="17494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H="1">
            <a:off x="6059371" y="4517845"/>
            <a:ext cx="1800225" cy="10795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7859595" y="4517845"/>
            <a:ext cx="1441450" cy="719138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8580321" y="3797121"/>
            <a:ext cx="720725" cy="14398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H="1">
            <a:off x="8580320" y="2725558"/>
            <a:ext cx="1439862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7859595" y="1304745"/>
            <a:ext cx="360362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8219958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5608521" y="5525908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4694121" y="247632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7686557" y="744358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8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6762632" y="223184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6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8239008" y="223343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10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0247196" y="247632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12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8816858" y="363995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14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9301046" y="514014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16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7583371" y="467659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18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5967296" y="361932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6224471" y="553543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20</a:t>
            </a: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6959482" y="6038670"/>
            <a:ext cx="2597150" cy="608012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  <a:contourClr>
              <a:srgbClr val="FF33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CHẴN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4947" y="693502"/>
            <a:ext cx="2938532" cy="255454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77348" y="845902"/>
            <a:ext cx="2614317" cy="156966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4935" y="5583601"/>
            <a:ext cx="4624092" cy="1077218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" grpId="0" animBg="1"/>
      <p:bldP spid="2" grpId="0" animBg="1"/>
      <p:bldP spid="2" grpId="1" animBg="1"/>
      <p:bldP spid="35" grpId="0" animBg="1"/>
      <p:bldP spid="35" grpId="1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84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56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75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 - &amp;quot;Khoanh tròn vào các số chia hết cho 2 trong các số sau: &amp;quot;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 - &amp;quot;Viết số có hai chữ số &amp;#x0D;&amp;#x0A;chia hết cho 2&amp;quot;&quot;/&gt;&lt;property id=&quot;20307&quot; value=&quot;261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 - &amp;quot;Với ba chữ số 3 ; 4 ; 6 hãy &amp;#x0D;&amp;#x0A;viết các  số chẵn  có  ba chữ số , &amp;#x0D;&amp;#x0A;mỗi số có cả ba chữ số đó.&amp;quot;&quot;/&gt;&lt;property id=&quot;20307&quot; value=&quot;263&quot;/&gt;&lt;/object&gt;&lt;object type=&quot;3&quot; unique_id=&quot;10019&quot;&gt;&lt;property id=&quot;20148&quot; value=&quot;5&quot;/&gt;&lt;property id=&quot;20300&quot; value=&quot;Slide 16 - &amp;quot;Viết số lẻ thích hợp vào chỗ chấm:&amp;quot;&quot;/&gt;&lt;property id=&quot;20307&quot; value=&quot;265&quot;/&gt;&lt;/object&gt;&lt;object type=&quot;3&quot; unique_id=&quot;10020&quot;&gt;&lt;property id=&quot;20148&quot; value=&quot;5&quot;/&gt;&lt;property id=&quot;20300&quot; value=&quot;Slide 17&quot;/&gt;&lt;property id=&quot;20307&quot; value=&quot;264&quot;/&gt;&lt;/object&gt;&lt;object type=&quot;3&quot; unique_id=&quot;10021&quot;&gt;&lt;property id=&quot;20148&quot; value=&quot;5&quot;/&gt;&lt;property id=&quot;20300&quot; value=&quot;Slide 18&quot;/&gt;&lt;property id=&quot;20307&quot; value=&quot;266&quot;/&gt;&lt;/object&gt;&lt;object type=&quot;3&quot; unique_id=&quot;10022&quot;&gt;&lt;property id=&quot;20148&quot; value=&quot;5&quot;/&gt;&lt;property id=&quot;20300&quot; value=&quot;Slide 19&quot;/&gt;&lt;property id=&quot;20307&quot; value=&quot;282&quot;/&gt;&lt;/object&gt;&lt;object type=&quot;3&quot; unique_id=&quot;10023&quot;&gt;&lt;property id=&quot;20148&quot; value=&quot;5&quot;/&gt;&lt;property id=&quot;20300&quot; value=&quot;Slide 20&quot;/&gt;&lt;property id=&quot;20307&quot; value=&quot;287&quot;/&gt;&lt;/object&gt;&lt;/object&gt;&lt;/object&gt;&lt;/database&gt;"/>
  <p:tag name="SECTOMILLISECCONVERTED" val="1"/>
  <p:tag name="INKNOELEADERBOARD" val="17295321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0:3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1115</Words>
  <Application>Microsoft Office PowerPoint</Application>
  <PresentationFormat>Widescreen</PresentationFormat>
  <Paragraphs>210</Paragraphs>
  <Slides>25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Microsoft YaHei</vt:lpstr>
      <vt:lpstr>SimSun</vt:lpstr>
      <vt:lpstr>SimSun</vt:lpstr>
      <vt:lpstr>Abril Fatface</vt:lpstr>
      <vt:lpstr>Aldrich</vt:lpstr>
      <vt:lpstr>Arial</vt:lpstr>
      <vt:lpstr>Barlow Condensed</vt:lpstr>
      <vt:lpstr>Calibri</vt:lpstr>
      <vt:lpstr>Calibri Light</vt:lpstr>
      <vt:lpstr>Chewy</vt:lpstr>
      <vt:lpstr>等线</vt:lpstr>
      <vt:lpstr>Happy Monkey</vt:lpstr>
      <vt:lpstr>Lato</vt:lpstr>
      <vt:lpstr>Pompiere</vt:lpstr>
      <vt:lpstr>Tahoma</vt:lpstr>
      <vt:lpstr>Times New Roman</vt:lpstr>
      <vt:lpstr>Office Theme</vt:lpstr>
      <vt:lpstr>SlidesMania</vt:lpstr>
      <vt:lpstr>默认设计模板</vt:lpstr>
      <vt:lpstr>1_Default Design</vt:lpstr>
      <vt:lpstr>Default Design</vt:lpstr>
      <vt:lpstr>2_Default Design</vt:lpstr>
      <vt:lpstr>3_Default Design</vt:lpstr>
      <vt:lpstr>Problem Solving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Khoanh vào các số chia hết cho 2  trong các số sau: </vt:lpstr>
      <vt:lpstr>PowerPoint Presentation</vt:lpstr>
      <vt:lpstr>PowerPoint Presentation</vt:lpstr>
      <vt:lpstr>PowerPoint Presentation</vt:lpstr>
      <vt:lpstr>a) Với ba chữ số 3 ; 4 ; 6 hãy viết các  số chẵn  có  ba chữ số , mỗi số có cả ba chữ số đó.</vt:lpstr>
      <vt:lpstr>a) Với ba chữ số 3 ; 4 ; 6 hãy viết các  số chẵn  có  ba chữ số , mỗi số  có cả ba chữ số đó.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165</cp:revision>
  <dcterms:created xsi:type="dcterms:W3CDTF">2007-11-27T13:01:03Z</dcterms:created>
  <dcterms:modified xsi:type="dcterms:W3CDTF">2021-12-25T07:40:52Z</dcterms:modified>
</cp:coreProperties>
</file>