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449" r:id="rId3"/>
    <p:sldId id="489" r:id="rId4"/>
    <p:sldId id="307" r:id="rId5"/>
    <p:sldId id="301" r:id="rId6"/>
    <p:sldId id="305" r:id="rId7"/>
    <p:sldId id="447" r:id="rId8"/>
    <p:sldId id="352" r:id="rId9"/>
    <p:sldId id="256" r:id="rId10"/>
    <p:sldId id="306" r:id="rId12"/>
    <p:sldId id="257" r:id="rId13"/>
    <p:sldId id="311" r:id="rId14"/>
    <p:sldId id="487" r:id="rId15"/>
    <p:sldId id="448" r:id="rId16"/>
    <p:sldId id="387" r:id="rId17"/>
    <p:sldId id="335" r:id="rId18"/>
    <p:sldId id="450" r:id="rId19"/>
    <p:sldId id="334" r:id="rId20"/>
    <p:sldId id="451" r:id="rId21"/>
    <p:sldId id="356" r:id="rId22"/>
    <p:sldId id="452" r:id="rId23"/>
    <p:sldId id="362" r:id="rId24"/>
    <p:sldId id="482" r:id="rId25"/>
    <p:sldId id="388" r:id="rId26"/>
    <p:sldId id="390" r:id="rId27"/>
    <p:sldId id="338" r:id="rId28"/>
    <p:sldId id="391" r:id="rId29"/>
    <p:sldId id="483" r:id="rId30"/>
    <p:sldId id="484" r:id="rId31"/>
    <p:sldId id="488" r:id="rId32"/>
    <p:sldId id="485" r:id="rId33"/>
    <p:sldId id="486" r:id="rId34"/>
    <p:sldId id="392" r:id="rId35"/>
    <p:sldId id="277" r:id="rId36"/>
    <p:sldId id="401" r:id="rId37"/>
    <p:sldId id="402" r:id="rId38"/>
    <p:sldId id="404" r:id="rId39"/>
  </p:sldIdLst>
  <p:sldSz cx="9144000" cy="5143500" type="screen16x9"/>
  <p:notesSz cx="6858000" cy="9144000"/>
  <p:embeddedFontLst>
    <p:embeddedFont>
      <p:font typeface="Oswald"/>
      <p:regular r:id="rId43"/>
    </p:embeddedFont>
    <p:embeddedFont>
      <p:font typeface="Cambria" panose="02040503050406030204" charset="0"/>
      <p:regular r:id="rId44"/>
      <p:bold r:id="rId45"/>
      <p:italic r:id="rId46"/>
      <p:boldItalic r:id="rId47"/>
    </p:embeddedFont>
    <p:embeddedFont>
      <p:font typeface="Tahoma" panose="020B0604030504040204" pitchFamily="34"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A217"/>
    <a:srgbClr val="463185"/>
    <a:srgbClr val="0D8D82"/>
    <a:srgbClr val="648D7E"/>
    <a:srgbClr val="5B8EB1"/>
    <a:srgbClr val="E1E6E9"/>
    <a:srgbClr val="B60015"/>
    <a:srgbClr val="F5F7F9"/>
    <a:srgbClr val="61D8E0"/>
    <a:srgbClr val="91DF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69"/>
        <p:cNvGrpSpPr/>
        <p:nvPr/>
      </p:nvGrpSpPr>
      <p:grpSpPr>
        <a:xfrm>
          <a:off x="0" y="0"/>
          <a:ext cx="0" cy="0"/>
          <a:chOff x="0" y="0"/>
          <a:chExt cx="0" cy="0"/>
        </a:xfrm>
      </p:grpSpPr>
      <p:sp>
        <p:nvSpPr>
          <p:cNvPr id="1670" name="Google Shape;16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17"/>
        <p:cNvGrpSpPr/>
        <p:nvPr/>
      </p:nvGrpSpPr>
      <p:grpSpPr>
        <a:xfrm>
          <a:off x="0" y="0"/>
          <a:ext cx="0" cy="0"/>
          <a:chOff x="0" y="0"/>
          <a:chExt cx="0" cy="0"/>
        </a:xfrm>
      </p:grpSpPr>
      <p:sp>
        <p:nvSpPr>
          <p:cNvPr id="1818" name="Google Shape;1818;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08"/>
        <p:cNvGrpSpPr/>
        <p:nvPr/>
      </p:nvGrpSpPr>
      <p:grpSpPr>
        <a:xfrm>
          <a:off x="0" y="0"/>
          <a:ext cx="0" cy="0"/>
          <a:chOff x="0" y="0"/>
          <a:chExt cx="0" cy="0"/>
        </a:xfrm>
      </p:grpSpPr>
      <p:sp>
        <p:nvSpPr>
          <p:cNvPr id="2009" name="Google Shape;2009;gf550b51f4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0" name="Google Shape;2010;gf550b51f4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00"/>
        <p:cNvGrpSpPr/>
        <p:nvPr/>
      </p:nvGrpSpPr>
      <p:grpSpPr>
        <a:xfrm>
          <a:off x="0" y="0"/>
          <a:ext cx="0" cy="0"/>
          <a:chOff x="0" y="0"/>
          <a:chExt cx="0" cy="0"/>
        </a:xfrm>
      </p:grpSpPr>
      <p:sp>
        <p:nvSpPr>
          <p:cNvPr id="3001" name="Google Shape;3001;gf550b51f48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2" name="Google Shape;3002;gf550b51f48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3910100" y="1164294"/>
            <a:ext cx="4650000" cy="2338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flipH="1">
            <a:off x="3910110" y="3575281"/>
            <a:ext cx="46500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1" name="Google Shape;11;p2"/>
          <p:cNvGrpSpPr/>
          <p:nvPr/>
        </p:nvGrpSpPr>
        <p:grpSpPr>
          <a:xfrm rot="737522" flipH="1">
            <a:off x="-460919" y="-554989"/>
            <a:ext cx="3810397" cy="1467037"/>
            <a:chOff x="5546250" y="-194100"/>
            <a:chExt cx="3810300" cy="1467000"/>
          </a:xfrm>
        </p:grpSpPr>
        <p:sp>
          <p:nvSpPr>
            <p:cNvPr id="12" name="Google Shape;12;p2"/>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5;p2"/>
          <p:cNvGrpSpPr/>
          <p:nvPr/>
        </p:nvGrpSpPr>
        <p:grpSpPr>
          <a:xfrm flipH="1">
            <a:off x="8761497" y="2673237"/>
            <a:ext cx="686204" cy="578288"/>
            <a:chOff x="484625" y="768825"/>
            <a:chExt cx="564591" cy="475801"/>
          </a:xfrm>
        </p:grpSpPr>
        <p:sp>
          <p:nvSpPr>
            <p:cNvPr id="16" name="Google Shape;16;p2"/>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 name="Google Shape;27;p2"/>
          <p:cNvGrpSpPr/>
          <p:nvPr/>
        </p:nvGrpSpPr>
        <p:grpSpPr>
          <a:xfrm flipH="1">
            <a:off x="4680160" y="-308012"/>
            <a:ext cx="1034114" cy="973079"/>
            <a:chOff x="970225" y="608125"/>
            <a:chExt cx="160375" cy="150900"/>
          </a:xfrm>
        </p:grpSpPr>
        <p:sp>
          <p:nvSpPr>
            <p:cNvPr id="28" name="Google Shape;28;p2"/>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 name="Google Shape;32;p2"/>
          <p:cNvGrpSpPr/>
          <p:nvPr/>
        </p:nvGrpSpPr>
        <p:grpSpPr>
          <a:xfrm rot="-1356795" flipH="1">
            <a:off x="4703411" y="4547720"/>
            <a:ext cx="621032" cy="807634"/>
            <a:chOff x="3858200" y="2567325"/>
            <a:chExt cx="1036875" cy="1348425"/>
          </a:xfrm>
        </p:grpSpPr>
        <p:sp>
          <p:nvSpPr>
            <p:cNvPr id="33" name="Google Shape;33;p2"/>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 name="Google Shape;44;p2"/>
          <p:cNvGrpSpPr/>
          <p:nvPr/>
        </p:nvGrpSpPr>
        <p:grpSpPr>
          <a:xfrm flipH="1">
            <a:off x="7450751" y="4289359"/>
            <a:ext cx="1265890" cy="1154344"/>
            <a:chOff x="-45950" y="1585175"/>
            <a:chExt cx="816177" cy="744306"/>
          </a:xfrm>
        </p:grpSpPr>
        <p:sp>
          <p:nvSpPr>
            <p:cNvPr id="45" name="Google Shape;45;p2"/>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 name="Google Shape;66;p2"/>
          <p:cNvGrpSpPr/>
          <p:nvPr/>
        </p:nvGrpSpPr>
        <p:grpSpPr>
          <a:xfrm flipH="1">
            <a:off x="7450757" y="-2077050"/>
            <a:ext cx="2973000" cy="2973000"/>
            <a:chOff x="-4916625" y="1638600"/>
            <a:chExt cx="2973000" cy="2973000"/>
          </a:xfrm>
        </p:grpSpPr>
        <p:sp>
          <p:nvSpPr>
            <p:cNvPr id="67" name="Google Shape;67;p2"/>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 name="Google Shape;69;p2"/>
          <p:cNvGrpSpPr/>
          <p:nvPr/>
        </p:nvGrpSpPr>
        <p:grpSpPr>
          <a:xfrm rot="1219181" flipH="1">
            <a:off x="8076114" y="-1522096"/>
            <a:ext cx="1432632" cy="1863095"/>
            <a:chOff x="3858200" y="2567325"/>
            <a:chExt cx="1036875" cy="1348425"/>
          </a:xfrm>
        </p:grpSpPr>
        <p:sp>
          <p:nvSpPr>
            <p:cNvPr id="70" name="Google Shape;70;p2"/>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72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0"/>
        <p:cNvGrpSpPr/>
        <p:nvPr/>
      </p:nvGrpSpPr>
      <p:grpSpPr>
        <a:xfrm>
          <a:off x="0" y="0"/>
          <a:ext cx="0" cy="0"/>
          <a:chOff x="0" y="0"/>
          <a:chExt cx="0" cy="0"/>
        </a:xfrm>
      </p:grpSpPr>
      <p:grpSp>
        <p:nvGrpSpPr>
          <p:cNvPr id="731" name="Google Shape;731;p13"/>
          <p:cNvGrpSpPr/>
          <p:nvPr/>
        </p:nvGrpSpPr>
        <p:grpSpPr>
          <a:xfrm rot="-737522">
            <a:off x="-2213520" y="-459414"/>
            <a:ext cx="3810397" cy="1467037"/>
            <a:chOff x="5546250" y="-194100"/>
            <a:chExt cx="3810300" cy="1467000"/>
          </a:xfrm>
        </p:grpSpPr>
        <p:sp>
          <p:nvSpPr>
            <p:cNvPr id="732" name="Google Shape;732;p13"/>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13"/>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13"/>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5" name="Google Shape;735;p13"/>
          <p:cNvGrpSpPr/>
          <p:nvPr/>
        </p:nvGrpSpPr>
        <p:grpSpPr>
          <a:xfrm flipH="1">
            <a:off x="8267506" y="-1114779"/>
            <a:ext cx="2358481" cy="2358481"/>
            <a:chOff x="-4916625" y="1638600"/>
            <a:chExt cx="2973000" cy="2973000"/>
          </a:xfrm>
        </p:grpSpPr>
        <p:sp>
          <p:nvSpPr>
            <p:cNvPr id="736" name="Google Shape;736;p13"/>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13"/>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8" name="Google Shape;738;p13"/>
          <p:cNvGrpSpPr/>
          <p:nvPr/>
        </p:nvGrpSpPr>
        <p:grpSpPr>
          <a:xfrm flipH="1">
            <a:off x="-1265344" y="3228704"/>
            <a:ext cx="2230389" cy="1954922"/>
            <a:chOff x="4660609" y="2703650"/>
            <a:chExt cx="2968312" cy="2602053"/>
          </a:xfrm>
        </p:grpSpPr>
        <p:sp>
          <p:nvSpPr>
            <p:cNvPr id="739" name="Google Shape;739;p13"/>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13"/>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13"/>
            <p:cNvSpPr/>
            <p:nvPr/>
          </p:nvSpPr>
          <p:spPr>
            <a:xfrm flipH="1">
              <a:off x="4660609"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13"/>
            <p:cNvSpPr/>
            <p:nvPr/>
          </p:nvSpPr>
          <p:spPr>
            <a:xfrm flipH="1">
              <a:off x="4883059"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3" name="Google Shape;743;p13"/>
          <p:cNvGrpSpPr/>
          <p:nvPr/>
        </p:nvGrpSpPr>
        <p:grpSpPr>
          <a:xfrm rot="-1219529">
            <a:off x="8650079" y="-240481"/>
            <a:ext cx="877613" cy="1141309"/>
            <a:chOff x="3858200" y="2567325"/>
            <a:chExt cx="1036875" cy="1348425"/>
          </a:xfrm>
        </p:grpSpPr>
        <p:sp>
          <p:nvSpPr>
            <p:cNvPr id="744" name="Google Shape;744;p1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1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1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1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8" name="Google Shape;748;p1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1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0" name="Google Shape;750;p1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1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1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1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1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55" name="Google Shape;755;p13"/>
          <p:cNvGrpSpPr/>
          <p:nvPr/>
        </p:nvGrpSpPr>
        <p:grpSpPr>
          <a:xfrm>
            <a:off x="-356218" y="2404162"/>
            <a:ext cx="686204" cy="578288"/>
            <a:chOff x="484625" y="768825"/>
            <a:chExt cx="564591" cy="475801"/>
          </a:xfrm>
        </p:grpSpPr>
        <p:sp>
          <p:nvSpPr>
            <p:cNvPr id="756" name="Google Shape;756;p13"/>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13"/>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13"/>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13"/>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 name="Google Shape;760;p13"/>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13"/>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13"/>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13"/>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13"/>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13"/>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13"/>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7" name="Google Shape;767;p13"/>
          <p:cNvGrpSpPr/>
          <p:nvPr/>
        </p:nvGrpSpPr>
        <p:grpSpPr>
          <a:xfrm>
            <a:off x="8571833" y="3647763"/>
            <a:ext cx="1034114" cy="973079"/>
            <a:chOff x="970225" y="608125"/>
            <a:chExt cx="160375" cy="150900"/>
          </a:xfrm>
        </p:grpSpPr>
        <p:sp>
          <p:nvSpPr>
            <p:cNvPr id="768" name="Google Shape;768;p13"/>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13"/>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13"/>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13"/>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2" name="Google Shape;772;p13"/>
          <p:cNvGrpSpPr/>
          <p:nvPr/>
        </p:nvGrpSpPr>
        <p:grpSpPr>
          <a:xfrm>
            <a:off x="-356218" y="593239"/>
            <a:ext cx="880737" cy="803181"/>
            <a:chOff x="-45950" y="1585175"/>
            <a:chExt cx="816177" cy="744306"/>
          </a:xfrm>
        </p:grpSpPr>
        <p:sp>
          <p:nvSpPr>
            <p:cNvPr id="773" name="Google Shape;773;p13"/>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13"/>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13"/>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13"/>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13"/>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13"/>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13"/>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13"/>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13"/>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13"/>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13"/>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13"/>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13"/>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13"/>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13"/>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13"/>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13"/>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13"/>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13"/>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13"/>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13"/>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94" name="Google Shape;794;p13"/>
          <p:cNvSpPr txBox="1">
            <a:spLocks noGrp="1"/>
          </p:cNvSpPr>
          <p:nvPr>
            <p:ph type="title"/>
          </p:nvPr>
        </p:nvSpPr>
        <p:spPr>
          <a:xfrm>
            <a:off x="1822546" y="1578300"/>
            <a:ext cx="2642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95" name="Google Shape;795;p13"/>
          <p:cNvSpPr txBox="1">
            <a:spLocks noGrp="1"/>
          </p:cNvSpPr>
          <p:nvPr>
            <p:ph type="title" idx="2" hasCustomPrompt="1"/>
          </p:nvPr>
        </p:nvSpPr>
        <p:spPr>
          <a:xfrm>
            <a:off x="838237" y="1866450"/>
            <a:ext cx="642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6" name="Google Shape;796;p13"/>
          <p:cNvSpPr txBox="1">
            <a:spLocks noGrp="1"/>
          </p:cNvSpPr>
          <p:nvPr>
            <p:ph type="subTitle" idx="1"/>
          </p:nvPr>
        </p:nvSpPr>
        <p:spPr>
          <a:xfrm>
            <a:off x="1822546" y="2106000"/>
            <a:ext cx="2642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797" name="Google Shape;797;p13"/>
          <p:cNvSpPr txBox="1">
            <a:spLocks noGrp="1"/>
          </p:cNvSpPr>
          <p:nvPr>
            <p:ph type="title" idx="3"/>
          </p:nvPr>
        </p:nvSpPr>
        <p:spPr>
          <a:xfrm>
            <a:off x="5714070" y="1578300"/>
            <a:ext cx="2642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798" name="Google Shape;798;p13"/>
          <p:cNvSpPr txBox="1">
            <a:spLocks noGrp="1"/>
          </p:cNvSpPr>
          <p:nvPr>
            <p:ph type="title" idx="4" hasCustomPrompt="1"/>
          </p:nvPr>
        </p:nvSpPr>
        <p:spPr>
          <a:xfrm>
            <a:off x="4729725" y="1866450"/>
            <a:ext cx="642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9" name="Google Shape;799;p13"/>
          <p:cNvSpPr txBox="1">
            <a:spLocks noGrp="1"/>
          </p:cNvSpPr>
          <p:nvPr>
            <p:ph type="subTitle" idx="5"/>
          </p:nvPr>
        </p:nvSpPr>
        <p:spPr>
          <a:xfrm>
            <a:off x="5714070" y="2106000"/>
            <a:ext cx="2642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800" name="Google Shape;800;p13"/>
          <p:cNvSpPr txBox="1">
            <a:spLocks noGrp="1"/>
          </p:cNvSpPr>
          <p:nvPr>
            <p:ph type="title" idx="6"/>
          </p:nvPr>
        </p:nvSpPr>
        <p:spPr>
          <a:xfrm>
            <a:off x="1822546" y="3367700"/>
            <a:ext cx="2642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801" name="Google Shape;801;p13"/>
          <p:cNvSpPr txBox="1">
            <a:spLocks noGrp="1"/>
          </p:cNvSpPr>
          <p:nvPr>
            <p:ph type="title" idx="7" hasCustomPrompt="1"/>
          </p:nvPr>
        </p:nvSpPr>
        <p:spPr>
          <a:xfrm>
            <a:off x="838237" y="3664950"/>
            <a:ext cx="642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solidFill>
                  <a:schemeClr val="accent6"/>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802" name="Google Shape;802;p13"/>
          <p:cNvSpPr txBox="1">
            <a:spLocks noGrp="1"/>
          </p:cNvSpPr>
          <p:nvPr>
            <p:ph type="subTitle" idx="8"/>
          </p:nvPr>
        </p:nvSpPr>
        <p:spPr>
          <a:xfrm>
            <a:off x="1822546" y="3895425"/>
            <a:ext cx="2642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803" name="Google Shape;803;p13"/>
          <p:cNvSpPr txBox="1">
            <a:spLocks noGrp="1"/>
          </p:cNvSpPr>
          <p:nvPr>
            <p:ph type="title" idx="9"/>
          </p:nvPr>
        </p:nvSpPr>
        <p:spPr>
          <a:xfrm>
            <a:off x="5714070" y="3367700"/>
            <a:ext cx="2642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804" name="Google Shape;804;p13"/>
          <p:cNvSpPr txBox="1">
            <a:spLocks noGrp="1"/>
          </p:cNvSpPr>
          <p:nvPr>
            <p:ph type="title" idx="13" hasCustomPrompt="1"/>
          </p:nvPr>
        </p:nvSpPr>
        <p:spPr>
          <a:xfrm>
            <a:off x="4729725" y="3664950"/>
            <a:ext cx="642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a:solidFill>
                  <a:schemeClr val="accent6"/>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805" name="Google Shape;805;p13"/>
          <p:cNvSpPr txBox="1">
            <a:spLocks noGrp="1"/>
          </p:cNvSpPr>
          <p:nvPr>
            <p:ph type="subTitle" idx="14"/>
          </p:nvPr>
        </p:nvSpPr>
        <p:spPr>
          <a:xfrm>
            <a:off x="5714070" y="3895425"/>
            <a:ext cx="2642700" cy="54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806" name="Google Shape;806;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807" name="Google Shape;807;p13"/>
          <p:cNvGrpSpPr/>
          <p:nvPr/>
        </p:nvGrpSpPr>
        <p:grpSpPr>
          <a:xfrm rot="-1356795" flipH="1">
            <a:off x="3977286" y="4786945"/>
            <a:ext cx="621032" cy="807634"/>
            <a:chOff x="3858200" y="2567325"/>
            <a:chExt cx="1036875" cy="1348425"/>
          </a:xfrm>
        </p:grpSpPr>
        <p:sp>
          <p:nvSpPr>
            <p:cNvPr id="808" name="Google Shape;808;p1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1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1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1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1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1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1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1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1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1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1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19"/>
        <p:cNvGrpSpPr/>
        <p:nvPr/>
      </p:nvGrpSpPr>
      <p:grpSpPr>
        <a:xfrm>
          <a:off x="0" y="0"/>
          <a:ext cx="0" cy="0"/>
          <a:chOff x="0" y="0"/>
          <a:chExt cx="0" cy="0"/>
        </a:xfrm>
      </p:grpSpPr>
      <p:grpSp>
        <p:nvGrpSpPr>
          <p:cNvPr id="820" name="Google Shape;820;p14"/>
          <p:cNvGrpSpPr/>
          <p:nvPr/>
        </p:nvGrpSpPr>
        <p:grpSpPr>
          <a:xfrm rot="737522" flipH="1">
            <a:off x="5794681" y="3648661"/>
            <a:ext cx="3810397" cy="1467037"/>
            <a:chOff x="5546250" y="-194100"/>
            <a:chExt cx="3810300" cy="1467000"/>
          </a:xfrm>
        </p:grpSpPr>
        <p:sp>
          <p:nvSpPr>
            <p:cNvPr id="821" name="Google Shape;821;p14"/>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14"/>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14"/>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4" name="Google Shape;824;p14"/>
          <p:cNvGrpSpPr/>
          <p:nvPr/>
        </p:nvGrpSpPr>
        <p:grpSpPr>
          <a:xfrm>
            <a:off x="6775594" y="-360155"/>
            <a:ext cx="2693216" cy="2014847"/>
            <a:chOff x="4226998" y="3261450"/>
            <a:chExt cx="3064652" cy="2292725"/>
          </a:xfrm>
        </p:grpSpPr>
        <p:sp>
          <p:nvSpPr>
            <p:cNvPr id="825" name="Google Shape;825;p14"/>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14"/>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14"/>
            <p:cNvSpPr/>
            <p:nvPr/>
          </p:nvSpPr>
          <p:spPr>
            <a:xfrm flipH="1">
              <a:off x="4226998" y="4285079"/>
              <a:ext cx="2292906" cy="1103959"/>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14"/>
            <p:cNvSpPr/>
            <p:nvPr/>
          </p:nvSpPr>
          <p:spPr>
            <a:xfrm flipH="1">
              <a:off x="4462506" y="4566531"/>
              <a:ext cx="1798149" cy="826051"/>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9" name="Google Shape;829;p14"/>
          <p:cNvGrpSpPr/>
          <p:nvPr/>
        </p:nvGrpSpPr>
        <p:grpSpPr>
          <a:xfrm flipH="1">
            <a:off x="-547212" y="2985710"/>
            <a:ext cx="2312102" cy="2312102"/>
            <a:chOff x="6550407" y="-1703450"/>
            <a:chExt cx="2973000" cy="2973000"/>
          </a:xfrm>
        </p:grpSpPr>
        <p:grpSp>
          <p:nvGrpSpPr>
            <p:cNvPr id="830" name="Google Shape;830;p14"/>
            <p:cNvGrpSpPr/>
            <p:nvPr/>
          </p:nvGrpSpPr>
          <p:grpSpPr>
            <a:xfrm flipH="1">
              <a:off x="6550407" y="-1703450"/>
              <a:ext cx="2973000" cy="2973000"/>
              <a:chOff x="-4916625" y="1638600"/>
              <a:chExt cx="2973000" cy="2973000"/>
            </a:xfrm>
          </p:grpSpPr>
          <p:sp>
            <p:nvSpPr>
              <p:cNvPr id="831" name="Google Shape;831;p1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1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33" name="Google Shape;833;p14"/>
            <p:cNvGrpSpPr/>
            <p:nvPr/>
          </p:nvGrpSpPr>
          <p:grpSpPr>
            <a:xfrm rot="1219181" flipH="1">
              <a:off x="7320589" y="-1209321"/>
              <a:ext cx="1432632" cy="1863095"/>
              <a:chOff x="3858200" y="2567325"/>
              <a:chExt cx="1036875" cy="1348425"/>
            </a:xfrm>
          </p:grpSpPr>
          <p:sp>
            <p:nvSpPr>
              <p:cNvPr id="834" name="Google Shape;834;p1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1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1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1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1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1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1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1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1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1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1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45" name="Google Shape;845;p14"/>
          <p:cNvGrpSpPr/>
          <p:nvPr/>
        </p:nvGrpSpPr>
        <p:grpSpPr>
          <a:xfrm rot="10800000" flipH="1">
            <a:off x="80151" y="-299316"/>
            <a:ext cx="1265890" cy="1154344"/>
            <a:chOff x="-45950" y="1585175"/>
            <a:chExt cx="816177" cy="744306"/>
          </a:xfrm>
        </p:grpSpPr>
        <p:sp>
          <p:nvSpPr>
            <p:cNvPr id="846" name="Google Shape;846;p14"/>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14"/>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14"/>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14"/>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14"/>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14"/>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14"/>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14"/>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14"/>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14"/>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14"/>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14"/>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14"/>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14"/>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14"/>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14"/>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14"/>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14"/>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14"/>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14"/>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14"/>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67" name="Google Shape;867;p14"/>
          <p:cNvGrpSpPr/>
          <p:nvPr/>
        </p:nvGrpSpPr>
        <p:grpSpPr>
          <a:xfrm flipH="1">
            <a:off x="8782597" y="2212762"/>
            <a:ext cx="686204" cy="578288"/>
            <a:chOff x="484625" y="768825"/>
            <a:chExt cx="564591" cy="475801"/>
          </a:xfrm>
        </p:grpSpPr>
        <p:sp>
          <p:nvSpPr>
            <p:cNvPr id="868" name="Google Shape;868;p14"/>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14"/>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14"/>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14"/>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14"/>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14"/>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14"/>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14"/>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14"/>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14"/>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14"/>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79" name="Google Shape;879;p14"/>
          <p:cNvGrpSpPr/>
          <p:nvPr/>
        </p:nvGrpSpPr>
        <p:grpSpPr>
          <a:xfrm flipH="1">
            <a:off x="3472460" y="-360162"/>
            <a:ext cx="1034114" cy="973079"/>
            <a:chOff x="970225" y="608125"/>
            <a:chExt cx="160375" cy="150900"/>
          </a:xfrm>
        </p:grpSpPr>
        <p:sp>
          <p:nvSpPr>
            <p:cNvPr id="880" name="Google Shape;880;p14"/>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14"/>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14"/>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14"/>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84" name="Google Shape;884;p14"/>
          <p:cNvGrpSpPr/>
          <p:nvPr/>
        </p:nvGrpSpPr>
        <p:grpSpPr>
          <a:xfrm rot="-1356795" flipH="1">
            <a:off x="3182961" y="4478195"/>
            <a:ext cx="621032" cy="807634"/>
            <a:chOff x="3858200" y="2567325"/>
            <a:chExt cx="1036875" cy="1348425"/>
          </a:xfrm>
        </p:grpSpPr>
        <p:sp>
          <p:nvSpPr>
            <p:cNvPr id="885" name="Google Shape;885;p1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1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1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 name="Google Shape;888;p1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1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1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1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1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1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1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1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96" name="Google Shape;896;p14"/>
          <p:cNvSpPr txBox="1">
            <a:spLocks noGrp="1"/>
          </p:cNvSpPr>
          <p:nvPr>
            <p:ph type="title"/>
          </p:nvPr>
        </p:nvSpPr>
        <p:spPr>
          <a:xfrm>
            <a:off x="1833900" y="2985512"/>
            <a:ext cx="5476200" cy="54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897" name="Google Shape;897;p14"/>
          <p:cNvSpPr txBox="1">
            <a:spLocks noGrp="1"/>
          </p:cNvSpPr>
          <p:nvPr>
            <p:ph type="subTitle" idx="1"/>
          </p:nvPr>
        </p:nvSpPr>
        <p:spPr>
          <a:xfrm>
            <a:off x="1833900" y="1612288"/>
            <a:ext cx="5476200" cy="137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898"/>
        <p:cNvGrpSpPr/>
        <p:nvPr/>
      </p:nvGrpSpPr>
      <p:grpSpPr>
        <a:xfrm>
          <a:off x="0" y="0"/>
          <a:ext cx="0" cy="0"/>
          <a:chOff x="0" y="0"/>
          <a:chExt cx="0" cy="0"/>
        </a:xfrm>
      </p:grpSpPr>
      <p:grpSp>
        <p:nvGrpSpPr>
          <p:cNvPr id="899" name="Google Shape;899;p15"/>
          <p:cNvGrpSpPr/>
          <p:nvPr/>
        </p:nvGrpSpPr>
        <p:grpSpPr>
          <a:xfrm flipH="1">
            <a:off x="-453977" y="3965257"/>
            <a:ext cx="1537041" cy="1537041"/>
            <a:chOff x="6550407" y="-1703450"/>
            <a:chExt cx="2973000" cy="2973000"/>
          </a:xfrm>
        </p:grpSpPr>
        <p:grpSp>
          <p:nvGrpSpPr>
            <p:cNvPr id="900" name="Google Shape;900;p15"/>
            <p:cNvGrpSpPr/>
            <p:nvPr/>
          </p:nvGrpSpPr>
          <p:grpSpPr>
            <a:xfrm flipH="1">
              <a:off x="6550407" y="-1703450"/>
              <a:ext cx="2973000" cy="2973000"/>
              <a:chOff x="-4916625" y="1638600"/>
              <a:chExt cx="2973000" cy="2973000"/>
            </a:xfrm>
          </p:grpSpPr>
          <p:sp>
            <p:nvSpPr>
              <p:cNvPr id="901" name="Google Shape;901;p15"/>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15"/>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03" name="Google Shape;903;p15"/>
            <p:cNvGrpSpPr/>
            <p:nvPr/>
          </p:nvGrpSpPr>
          <p:grpSpPr>
            <a:xfrm rot="1219181" flipH="1">
              <a:off x="7320589" y="-1209321"/>
              <a:ext cx="1432632" cy="1863095"/>
              <a:chOff x="3858200" y="2567325"/>
              <a:chExt cx="1036875" cy="1348425"/>
            </a:xfrm>
          </p:grpSpPr>
          <p:sp>
            <p:nvSpPr>
              <p:cNvPr id="904" name="Google Shape;904;p1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1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1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1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8" name="Google Shape;908;p1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1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1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1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1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1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1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915" name="Google Shape;915;p15"/>
          <p:cNvGrpSpPr/>
          <p:nvPr/>
        </p:nvGrpSpPr>
        <p:grpSpPr>
          <a:xfrm>
            <a:off x="7891456" y="-577283"/>
            <a:ext cx="2336989" cy="1722524"/>
            <a:chOff x="4518740" y="2703650"/>
            <a:chExt cx="3110180" cy="2292725"/>
          </a:xfrm>
        </p:grpSpPr>
        <p:sp>
          <p:nvSpPr>
            <p:cNvPr id="916" name="Google Shape;916;p15"/>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15"/>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15"/>
            <p:cNvSpPr/>
            <p:nvPr/>
          </p:nvSpPr>
          <p:spPr>
            <a:xfrm rot="10800000" flipH="1">
              <a:off x="4518740" y="3108787"/>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15"/>
            <p:cNvSpPr/>
            <p:nvPr/>
          </p:nvSpPr>
          <p:spPr>
            <a:xfrm rot="10800000" flipH="1">
              <a:off x="4763615" y="3105437"/>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20" name="Google Shape;920;p15"/>
          <p:cNvGrpSpPr/>
          <p:nvPr/>
        </p:nvGrpSpPr>
        <p:grpSpPr>
          <a:xfrm rot="10800000" flipH="1">
            <a:off x="1878501" y="-577266"/>
            <a:ext cx="1265890" cy="1154344"/>
            <a:chOff x="-45950" y="1585175"/>
            <a:chExt cx="816177" cy="744306"/>
          </a:xfrm>
        </p:grpSpPr>
        <p:sp>
          <p:nvSpPr>
            <p:cNvPr id="921" name="Google Shape;921;p15"/>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15"/>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15"/>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15"/>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15"/>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15"/>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15"/>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15"/>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15"/>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15"/>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1" name="Google Shape;931;p15"/>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2" name="Google Shape;932;p15"/>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15"/>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15"/>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15"/>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15"/>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15"/>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8" name="Google Shape;938;p15"/>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15"/>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0" name="Google Shape;940;p15"/>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1" name="Google Shape;941;p15"/>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42" name="Google Shape;942;p15"/>
          <p:cNvGrpSpPr/>
          <p:nvPr/>
        </p:nvGrpSpPr>
        <p:grpSpPr>
          <a:xfrm flipH="1">
            <a:off x="-107128" y="1549762"/>
            <a:ext cx="686204" cy="578288"/>
            <a:chOff x="484625" y="768825"/>
            <a:chExt cx="564591" cy="475801"/>
          </a:xfrm>
        </p:grpSpPr>
        <p:sp>
          <p:nvSpPr>
            <p:cNvPr id="943" name="Google Shape;943;p15"/>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4" name="Google Shape;944;p15"/>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15"/>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15"/>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7" name="Google Shape;947;p15"/>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15"/>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9" name="Google Shape;949;p15"/>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0" name="Google Shape;950;p15"/>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1" name="Google Shape;951;p15"/>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2" name="Google Shape;952;p15"/>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3" name="Google Shape;953;p15"/>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4" name="Google Shape;954;p15"/>
          <p:cNvGrpSpPr/>
          <p:nvPr/>
        </p:nvGrpSpPr>
        <p:grpSpPr>
          <a:xfrm flipH="1">
            <a:off x="3814198" y="4718938"/>
            <a:ext cx="1034114" cy="973079"/>
            <a:chOff x="970225" y="608125"/>
            <a:chExt cx="160375" cy="150900"/>
          </a:xfrm>
        </p:grpSpPr>
        <p:sp>
          <p:nvSpPr>
            <p:cNvPr id="955" name="Google Shape;955;p15"/>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6" name="Google Shape;956;p15"/>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7" name="Google Shape;957;p15"/>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8" name="Google Shape;958;p15"/>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9" name="Google Shape;959;p15"/>
          <p:cNvGrpSpPr/>
          <p:nvPr/>
        </p:nvGrpSpPr>
        <p:grpSpPr>
          <a:xfrm rot="-1356795" flipH="1">
            <a:off x="4782161" y="-356580"/>
            <a:ext cx="621032" cy="807634"/>
            <a:chOff x="3858200" y="2567325"/>
            <a:chExt cx="1036875" cy="1348425"/>
          </a:xfrm>
        </p:grpSpPr>
        <p:sp>
          <p:nvSpPr>
            <p:cNvPr id="960" name="Google Shape;960;p1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1" name="Google Shape;961;p1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2" name="Google Shape;962;p1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3" name="Google Shape;963;p1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4" name="Google Shape;964;p1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5" name="Google Shape;965;p1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6" name="Google Shape;966;p1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7" name="Google Shape;967;p1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8" name="Google Shape;968;p1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9" name="Google Shape;969;p1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0" name="Google Shape;970;p1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71" name="Google Shape;971;p15"/>
          <p:cNvSpPr txBox="1">
            <a:spLocks noGrp="1"/>
          </p:cNvSpPr>
          <p:nvPr>
            <p:ph type="title"/>
          </p:nvPr>
        </p:nvSpPr>
        <p:spPr>
          <a:xfrm>
            <a:off x="720000" y="1707450"/>
            <a:ext cx="30942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72" name="Google Shape;972;p15"/>
          <p:cNvSpPr txBox="1">
            <a:spLocks noGrp="1"/>
          </p:cNvSpPr>
          <p:nvPr>
            <p:ph type="subTitle" idx="1"/>
          </p:nvPr>
        </p:nvSpPr>
        <p:spPr>
          <a:xfrm>
            <a:off x="720000" y="2280150"/>
            <a:ext cx="3094200" cy="1155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49"/>
        <p:cNvGrpSpPr/>
        <p:nvPr/>
      </p:nvGrpSpPr>
      <p:grpSpPr>
        <a:xfrm>
          <a:off x="0" y="0"/>
          <a:ext cx="0" cy="0"/>
          <a:chOff x="0" y="0"/>
          <a:chExt cx="0" cy="0"/>
        </a:xfrm>
      </p:grpSpPr>
      <p:grpSp>
        <p:nvGrpSpPr>
          <p:cNvPr id="1050" name="Google Shape;1050;p17"/>
          <p:cNvGrpSpPr/>
          <p:nvPr/>
        </p:nvGrpSpPr>
        <p:grpSpPr>
          <a:xfrm>
            <a:off x="-539987" y="-677753"/>
            <a:ext cx="1634258" cy="1634258"/>
            <a:chOff x="-4916625" y="1638600"/>
            <a:chExt cx="2973000" cy="2973000"/>
          </a:xfrm>
        </p:grpSpPr>
        <p:sp>
          <p:nvSpPr>
            <p:cNvPr id="1051" name="Google Shape;1051;p17"/>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17"/>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53" name="Google Shape;1053;p17"/>
          <p:cNvGrpSpPr/>
          <p:nvPr/>
        </p:nvGrpSpPr>
        <p:grpSpPr>
          <a:xfrm>
            <a:off x="8120508" y="-124871"/>
            <a:ext cx="1252913" cy="1142584"/>
            <a:chOff x="-45950" y="1585175"/>
            <a:chExt cx="816177" cy="744306"/>
          </a:xfrm>
        </p:grpSpPr>
        <p:sp>
          <p:nvSpPr>
            <p:cNvPr id="1054" name="Google Shape;1054;p17"/>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17"/>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17"/>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17"/>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17"/>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17"/>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17"/>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17"/>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17"/>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17"/>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17"/>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17"/>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17"/>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17"/>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17"/>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17"/>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17"/>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17"/>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17"/>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17"/>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17"/>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75" name="Google Shape;1075;p17"/>
          <p:cNvGrpSpPr/>
          <p:nvPr/>
        </p:nvGrpSpPr>
        <p:grpSpPr>
          <a:xfrm>
            <a:off x="7811656" y="3228704"/>
            <a:ext cx="2336989" cy="1954922"/>
            <a:chOff x="4518740" y="2703650"/>
            <a:chExt cx="3110180" cy="2602053"/>
          </a:xfrm>
        </p:grpSpPr>
        <p:sp>
          <p:nvSpPr>
            <p:cNvPr id="1076" name="Google Shape;1076;p17"/>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17"/>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17"/>
            <p:cNvSpPr/>
            <p:nvPr/>
          </p:nvSpPr>
          <p:spPr>
            <a:xfrm flipH="1">
              <a:off x="4518740"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17"/>
            <p:cNvSpPr/>
            <p:nvPr/>
          </p:nvSpPr>
          <p:spPr>
            <a:xfrm flipH="1">
              <a:off x="4741190"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0" name="Google Shape;1080;p17"/>
          <p:cNvGrpSpPr/>
          <p:nvPr/>
        </p:nvGrpSpPr>
        <p:grpSpPr>
          <a:xfrm rot="-1219369">
            <a:off x="-175691" y="3315255"/>
            <a:ext cx="649933" cy="845218"/>
            <a:chOff x="3858200" y="2567325"/>
            <a:chExt cx="1036875" cy="1348425"/>
          </a:xfrm>
        </p:grpSpPr>
        <p:sp>
          <p:nvSpPr>
            <p:cNvPr id="1081" name="Google Shape;1081;p17"/>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17"/>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17"/>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17"/>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17"/>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17"/>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17"/>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8" name="Google Shape;1088;p17"/>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9" name="Google Shape;1089;p17"/>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0" name="Google Shape;1090;p17"/>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1" name="Google Shape;1091;p17"/>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92" name="Google Shape;1092;p17"/>
          <p:cNvGrpSpPr/>
          <p:nvPr/>
        </p:nvGrpSpPr>
        <p:grpSpPr>
          <a:xfrm rot="10800000">
            <a:off x="4199846" y="4517225"/>
            <a:ext cx="1071979" cy="1008706"/>
            <a:chOff x="970225" y="608125"/>
            <a:chExt cx="160375" cy="150900"/>
          </a:xfrm>
        </p:grpSpPr>
        <p:sp>
          <p:nvSpPr>
            <p:cNvPr id="1093" name="Google Shape;1093;p17"/>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4" name="Google Shape;1094;p17"/>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17"/>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17"/>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97" name="Google Shape;1097;p17"/>
          <p:cNvGrpSpPr/>
          <p:nvPr/>
        </p:nvGrpSpPr>
        <p:grpSpPr>
          <a:xfrm>
            <a:off x="-302253" y="709882"/>
            <a:ext cx="903063" cy="761043"/>
            <a:chOff x="484625" y="768825"/>
            <a:chExt cx="564591" cy="475801"/>
          </a:xfrm>
        </p:grpSpPr>
        <p:sp>
          <p:nvSpPr>
            <p:cNvPr id="1098" name="Google Shape;1098;p17"/>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9" name="Google Shape;1099;p17"/>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17"/>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17"/>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2" name="Google Shape;1102;p17"/>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3" name="Google Shape;1103;p17"/>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17"/>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5" name="Google Shape;1105;p17"/>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17"/>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17"/>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8" name="Google Shape;1108;p17"/>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09" name="Google Shape;1109;p1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10" name="Google Shape;1110;p17"/>
          <p:cNvSpPr txBox="1">
            <a:spLocks noGrp="1"/>
          </p:cNvSpPr>
          <p:nvPr>
            <p:ph type="title" idx="2"/>
          </p:nvPr>
        </p:nvSpPr>
        <p:spPr>
          <a:xfrm>
            <a:off x="878175" y="2767550"/>
            <a:ext cx="219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11" name="Google Shape;1111;p17"/>
          <p:cNvSpPr txBox="1">
            <a:spLocks noGrp="1"/>
          </p:cNvSpPr>
          <p:nvPr>
            <p:ph type="subTitle" idx="1"/>
          </p:nvPr>
        </p:nvSpPr>
        <p:spPr>
          <a:xfrm>
            <a:off x="878175" y="3295250"/>
            <a:ext cx="2197500" cy="7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12" name="Google Shape;1112;p17"/>
          <p:cNvSpPr txBox="1">
            <a:spLocks noGrp="1"/>
          </p:cNvSpPr>
          <p:nvPr>
            <p:ph type="title" idx="3"/>
          </p:nvPr>
        </p:nvSpPr>
        <p:spPr>
          <a:xfrm>
            <a:off x="3473249" y="2767550"/>
            <a:ext cx="219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13" name="Google Shape;1113;p17"/>
          <p:cNvSpPr txBox="1">
            <a:spLocks noGrp="1"/>
          </p:cNvSpPr>
          <p:nvPr>
            <p:ph type="subTitle" idx="4"/>
          </p:nvPr>
        </p:nvSpPr>
        <p:spPr>
          <a:xfrm>
            <a:off x="3473251" y="3295250"/>
            <a:ext cx="2197500" cy="7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14" name="Google Shape;1114;p17"/>
          <p:cNvSpPr txBox="1">
            <a:spLocks noGrp="1"/>
          </p:cNvSpPr>
          <p:nvPr>
            <p:ph type="title" idx="5"/>
          </p:nvPr>
        </p:nvSpPr>
        <p:spPr>
          <a:xfrm>
            <a:off x="6068330" y="2767550"/>
            <a:ext cx="219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b="0">
                <a:solidFill>
                  <a:schemeClr val="lt2"/>
                </a:solidFill>
                <a:latin typeface="Oswald SemiBold"/>
                <a:ea typeface="Oswald SemiBold"/>
                <a:cs typeface="Oswald SemiBold"/>
                <a:sym typeface="Oswald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15" name="Google Shape;1115;p17"/>
          <p:cNvSpPr txBox="1">
            <a:spLocks noGrp="1"/>
          </p:cNvSpPr>
          <p:nvPr>
            <p:ph type="subTitle" idx="6"/>
          </p:nvPr>
        </p:nvSpPr>
        <p:spPr>
          <a:xfrm>
            <a:off x="6068336" y="3295250"/>
            <a:ext cx="2197500" cy="7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1116" name="Google Shape;1116;p17"/>
          <p:cNvGrpSpPr/>
          <p:nvPr/>
        </p:nvGrpSpPr>
        <p:grpSpPr>
          <a:xfrm rot="-598034">
            <a:off x="-37713" y="-289191"/>
            <a:ext cx="692508" cy="900587"/>
            <a:chOff x="3858200" y="2567325"/>
            <a:chExt cx="1036875" cy="1348425"/>
          </a:xfrm>
        </p:grpSpPr>
        <p:sp>
          <p:nvSpPr>
            <p:cNvPr id="1117" name="Google Shape;1117;p17"/>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8" name="Google Shape;1118;p17"/>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9" name="Google Shape;1119;p17"/>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0" name="Google Shape;1120;p17"/>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1" name="Google Shape;1121;p17"/>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2" name="Google Shape;1122;p17"/>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3" name="Google Shape;1123;p17"/>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4" name="Google Shape;1124;p17"/>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5" name="Google Shape;1125;p17"/>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6" name="Google Shape;1126;p17"/>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7" name="Google Shape;1127;p17"/>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8"/>
        <p:cNvGrpSpPr/>
        <p:nvPr/>
      </p:nvGrpSpPr>
      <p:grpSpPr>
        <a:xfrm>
          <a:off x="0" y="0"/>
          <a:ext cx="0" cy="0"/>
          <a:chOff x="0" y="0"/>
          <a:chExt cx="0" cy="0"/>
        </a:xfrm>
      </p:grpSpPr>
      <p:sp>
        <p:nvSpPr>
          <p:cNvPr id="1129" name="Google Shape;11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30" name="Google Shape;1130;p18"/>
          <p:cNvSpPr txBox="1">
            <a:spLocks noGrp="1"/>
          </p:cNvSpPr>
          <p:nvPr>
            <p:ph type="title" idx="2"/>
          </p:nvPr>
        </p:nvSpPr>
        <p:spPr>
          <a:xfrm>
            <a:off x="1474921" y="1677075"/>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31" name="Google Shape;1131;p18"/>
          <p:cNvSpPr txBox="1">
            <a:spLocks noGrp="1"/>
          </p:cNvSpPr>
          <p:nvPr>
            <p:ph type="subTitle" idx="1"/>
          </p:nvPr>
        </p:nvSpPr>
        <p:spPr>
          <a:xfrm>
            <a:off x="1474921" y="2204775"/>
            <a:ext cx="1978200" cy="54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32" name="Google Shape;1132;p18"/>
          <p:cNvSpPr txBox="1">
            <a:spLocks noGrp="1"/>
          </p:cNvSpPr>
          <p:nvPr>
            <p:ph type="title" idx="3"/>
          </p:nvPr>
        </p:nvSpPr>
        <p:spPr>
          <a:xfrm>
            <a:off x="5690879" y="1677075"/>
            <a:ext cx="1978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33" name="Google Shape;1133;p18"/>
          <p:cNvSpPr txBox="1">
            <a:spLocks noGrp="1"/>
          </p:cNvSpPr>
          <p:nvPr>
            <p:ph type="subTitle" idx="4"/>
          </p:nvPr>
        </p:nvSpPr>
        <p:spPr>
          <a:xfrm>
            <a:off x="5690871" y="2204775"/>
            <a:ext cx="1978200" cy="54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34" name="Google Shape;1134;p18"/>
          <p:cNvSpPr txBox="1">
            <a:spLocks noGrp="1"/>
          </p:cNvSpPr>
          <p:nvPr>
            <p:ph type="title" idx="5"/>
          </p:nvPr>
        </p:nvSpPr>
        <p:spPr>
          <a:xfrm>
            <a:off x="1474921" y="3110475"/>
            <a:ext cx="1978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35" name="Google Shape;1135;p18"/>
          <p:cNvSpPr txBox="1">
            <a:spLocks noGrp="1"/>
          </p:cNvSpPr>
          <p:nvPr>
            <p:ph type="subTitle" idx="6"/>
          </p:nvPr>
        </p:nvSpPr>
        <p:spPr>
          <a:xfrm>
            <a:off x="1474921" y="3638175"/>
            <a:ext cx="1978200" cy="542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136" name="Google Shape;1136;p18"/>
          <p:cNvSpPr txBox="1">
            <a:spLocks noGrp="1"/>
          </p:cNvSpPr>
          <p:nvPr>
            <p:ph type="title" idx="7"/>
          </p:nvPr>
        </p:nvSpPr>
        <p:spPr>
          <a:xfrm>
            <a:off x="5690879" y="3110475"/>
            <a:ext cx="1978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137" name="Google Shape;1137;p18"/>
          <p:cNvSpPr txBox="1">
            <a:spLocks noGrp="1"/>
          </p:cNvSpPr>
          <p:nvPr>
            <p:ph type="subTitle" idx="8"/>
          </p:nvPr>
        </p:nvSpPr>
        <p:spPr>
          <a:xfrm>
            <a:off x="5690872" y="3638175"/>
            <a:ext cx="1978200" cy="54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1138" name="Google Shape;1138;p18"/>
          <p:cNvGrpSpPr/>
          <p:nvPr/>
        </p:nvGrpSpPr>
        <p:grpSpPr>
          <a:xfrm flipH="1">
            <a:off x="8291423" y="-484543"/>
            <a:ext cx="1537041" cy="1537041"/>
            <a:chOff x="6550407" y="-1703450"/>
            <a:chExt cx="2973000" cy="2973000"/>
          </a:xfrm>
        </p:grpSpPr>
        <p:grpSp>
          <p:nvGrpSpPr>
            <p:cNvPr id="1139" name="Google Shape;1139;p18"/>
            <p:cNvGrpSpPr/>
            <p:nvPr/>
          </p:nvGrpSpPr>
          <p:grpSpPr>
            <a:xfrm flipH="1">
              <a:off x="6550407" y="-1703450"/>
              <a:ext cx="2973000" cy="2973000"/>
              <a:chOff x="-4916625" y="1638600"/>
              <a:chExt cx="2973000" cy="2973000"/>
            </a:xfrm>
          </p:grpSpPr>
          <p:sp>
            <p:nvSpPr>
              <p:cNvPr id="1140" name="Google Shape;1140;p18"/>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1" name="Google Shape;1141;p18"/>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2" name="Google Shape;1142;p18"/>
            <p:cNvGrpSpPr/>
            <p:nvPr/>
          </p:nvGrpSpPr>
          <p:grpSpPr>
            <a:xfrm rot="1219181" flipH="1">
              <a:off x="7320589" y="-1209321"/>
              <a:ext cx="1432632" cy="1863095"/>
              <a:chOff x="3858200" y="2567325"/>
              <a:chExt cx="1036875" cy="1348425"/>
            </a:xfrm>
          </p:grpSpPr>
          <p:sp>
            <p:nvSpPr>
              <p:cNvPr id="1143" name="Google Shape;1143;p1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4" name="Google Shape;1144;p1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5" name="Google Shape;1145;p1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6" name="Google Shape;1146;p1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7" name="Google Shape;1147;p1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8" name="Google Shape;1148;p1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9" name="Google Shape;1149;p1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0" name="Google Shape;1150;p1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1" name="Google Shape;1151;p1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2" name="Google Shape;1152;p1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3" name="Google Shape;1153;p1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154" name="Google Shape;1154;p18"/>
          <p:cNvGrpSpPr/>
          <p:nvPr/>
        </p:nvGrpSpPr>
        <p:grpSpPr>
          <a:xfrm flipH="1">
            <a:off x="-998319" y="3228704"/>
            <a:ext cx="2336989" cy="1954922"/>
            <a:chOff x="4518740" y="2703650"/>
            <a:chExt cx="3110180" cy="2602053"/>
          </a:xfrm>
        </p:grpSpPr>
        <p:sp>
          <p:nvSpPr>
            <p:cNvPr id="1155" name="Google Shape;1155;p18"/>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6" name="Google Shape;1156;p18"/>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7" name="Google Shape;1157;p18"/>
            <p:cNvSpPr/>
            <p:nvPr/>
          </p:nvSpPr>
          <p:spPr>
            <a:xfrm flipH="1">
              <a:off x="4518740"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8" name="Google Shape;1158;p18"/>
            <p:cNvSpPr/>
            <p:nvPr/>
          </p:nvSpPr>
          <p:spPr>
            <a:xfrm flipH="1">
              <a:off x="4741190"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59" name="Google Shape;1159;p18"/>
          <p:cNvGrpSpPr/>
          <p:nvPr/>
        </p:nvGrpSpPr>
        <p:grpSpPr>
          <a:xfrm rot="-5400000" flipH="1">
            <a:off x="8143701" y="4026934"/>
            <a:ext cx="1265890" cy="1154344"/>
            <a:chOff x="-45950" y="1585175"/>
            <a:chExt cx="816177" cy="744306"/>
          </a:xfrm>
        </p:grpSpPr>
        <p:sp>
          <p:nvSpPr>
            <p:cNvPr id="1160" name="Google Shape;1160;p18"/>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1" name="Google Shape;1161;p18"/>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2" name="Google Shape;1162;p18"/>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3" name="Google Shape;1163;p18"/>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4" name="Google Shape;1164;p18"/>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5" name="Google Shape;1165;p18"/>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6" name="Google Shape;1166;p18"/>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7" name="Google Shape;1167;p18"/>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8" name="Google Shape;1168;p18"/>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9" name="Google Shape;1169;p18"/>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0" name="Google Shape;1170;p18"/>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1" name="Google Shape;1171;p18"/>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2" name="Google Shape;1172;p18"/>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3" name="Google Shape;1173;p18"/>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4" name="Google Shape;1174;p18"/>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5" name="Google Shape;1175;p18"/>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6" name="Google Shape;1176;p18"/>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7" name="Google Shape;1177;p18"/>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8" name="Google Shape;1178;p18"/>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9" name="Google Shape;1179;p18"/>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18"/>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1" name="Google Shape;1181;p18"/>
          <p:cNvGrpSpPr/>
          <p:nvPr/>
        </p:nvGrpSpPr>
        <p:grpSpPr>
          <a:xfrm flipH="1">
            <a:off x="-139049" y="40701"/>
            <a:ext cx="903402" cy="761329"/>
            <a:chOff x="484625" y="768825"/>
            <a:chExt cx="564591" cy="475801"/>
          </a:xfrm>
        </p:grpSpPr>
        <p:sp>
          <p:nvSpPr>
            <p:cNvPr id="1182" name="Google Shape;1182;p18"/>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3" name="Google Shape;1183;p18"/>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18"/>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18"/>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6" name="Google Shape;1186;p18"/>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7" name="Google Shape;1187;p18"/>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18"/>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18"/>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18"/>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1191;p18"/>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1192;p18"/>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3" name="Google Shape;1193;p18"/>
          <p:cNvGrpSpPr/>
          <p:nvPr/>
        </p:nvGrpSpPr>
        <p:grpSpPr>
          <a:xfrm flipH="1">
            <a:off x="4416660" y="4604088"/>
            <a:ext cx="1034114" cy="973079"/>
            <a:chOff x="970225" y="608125"/>
            <a:chExt cx="160375" cy="150900"/>
          </a:xfrm>
        </p:grpSpPr>
        <p:sp>
          <p:nvSpPr>
            <p:cNvPr id="1194" name="Google Shape;1194;p18"/>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1195;p18"/>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1196;p18"/>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18"/>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8" name="Google Shape;1198;p18"/>
          <p:cNvGrpSpPr/>
          <p:nvPr/>
        </p:nvGrpSpPr>
        <p:grpSpPr>
          <a:xfrm rot="-1356795" flipH="1">
            <a:off x="-188114" y="2660095"/>
            <a:ext cx="621032" cy="807634"/>
            <a:chOff x="3858200" y="2567325"/>
            <a:chExt cx="1036875" cy="1348425"/>
          </a:xfrm>
        </p:grpSpPr>
        <p:sp>
          <p:nvSpPr>
            <p:cNvPr id="1199" name="Google Shape;1199;p1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1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1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1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1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1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1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1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1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1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1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10"/>
        <p:cNvGrpSpPr/>
        <p:nvPr/>
      </p:nvGrpSpPr>
      <p:grpSpPr>
        <a:xfrm>
          <a:off x="0" y="0"/>
          <a:ext cx="0" cy="0"/>
          <a:chOff x="0" y="0"/>
          <a:chExt cx="0" cy="0"/>
        </a:xfrm>
      </p:grpSpPr>
      <p:grpSp>
        <p:nvGrpSpPr>
          <p:cNvPr id="1211" name="Google Shape;1211;p19"/>
          <p:cNvGrpSpPr/>
          <p:nvPr/>
        </p:nvGrpSpPr>
        <p:grpSpPr>
          <a:xfrm>
            <a:off x="-817044" y="3798807"/>
            <a:ext cx="1537041" cy="1537041"/>
            <a:chOff x="6550407" y="-1703450"/>
            <a:chExt cx="2973000" cy="2973000"/>
          </a:xfrm>
        </p:grpSpPr>
        <p:grpSp>
          <p:nvGrpSpPr>
            <p:cNvPr id="1212" name="Google Shape;1212;p19"/>
            <p:cNvGrpSpPr/>
            <p:nvPr/>
          </p:nvGrpSpPr>
          <p:grpSpPr>
            <a:xfrm flipH="1">
              <a:off x="6550407" y="-1703450"/>
              <a:ext cx="2973000" cy="2973000"/>
              <a:chOff x="-4916625" y="1638600"/>
              <a:chExt cx="2973000" cy="2973000"/>
            </a:xfrm>
          </p:grpSpPr>
          <p:sp>
            <p:nvSpPr>
              <p:cNvPr id="1213" name="Google Shape;1213;p19"/>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19"/>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5" name="Google Shape;1215;p19"/>
            <p:cNvGrpSpPr/>
            <p:nvPr/>
          </p:nvGrpSpPr>
          <p:grpSpPr>
            <a:xfrm rot="1219181" flipH="1">
              <a:off x="7320589" y="-1209321"/>
              <a:ext cx="1432632" cy="1863095"/>
              <a:chOff x="3858200" y="2567325"/>
              <a:chExt cx="1036875" cy="1348425"/>
            </a:xfrm>
          </p:grpSpPr>
          <p:sp>
            <p:nvSpPr>
              <p:cNvPr id="1216" name="Google Shape;1216;p19"/>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19"/>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19"/>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19"/>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19"/>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19"/>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19"/>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19"/>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19"/>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19"/>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19"/>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227" name="Google Shape;1227;p19"/>
          <p:cNvGrpSpPr/>
          <p:nvPr/>
        </p:nvGrpSpPr>
        <p:grpSpPr>
          <a:xfrm>
            <a:off x="7491474" y="-577283"/>
            <a:ext cx="2336989" cy="1722524"/>
            <a:chOff x="4518740" y="2703650"/>
            <a:chExt cx="3110180" cy="2292725"/>
          </a:xfrm>
        </p:grpSpPr>
        <p:sp>
          <p:nvSpPr>
            <p:cNvPr id="1228" name="Google Shape;1228;p19"/>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19"/>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19"/>
            <p:cNvSpPr/>
            <p:nvPr/>
          </p:nvSpPr>
          <p:spPr>
            <a:xfrm rot="10800000" flipH="1">
              <a:off x="4518740" y="3108787"/>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19"/>
            <p:cNvSpPr/>
            <p:nvPr/>
          </p:nvSpPr>
          <p:spPr>
            <a:xfrm rot="10800000" flipH="1">
              <a:off x="4763615" y="3105437"/>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32" name="Google Shape;1232;p19"/>
          <p:cNvGrpSpPr/>
          <p:nvPr/>
        </p:nvGrpSpPr>
        <p:grpSpPr>
          <a:xfrm rot="-5400000">
            <a:off x="-428322" y="-192391"/>
            <a:ext cx="1265890" cy="1154344"/>
            <a:chOff x="-45950" y="1585175"/>
            <a:chExt cx="816177" cy="744306"/>
          </a:xfrm>
        </p:grpSpPr>
        <p:sp>
          <p:nvSpPr>
            <p:cNvPr id="1233" name="Google Shape;1233;p19"/>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19"/>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19"/>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19"/>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19"/>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19"/>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19"/>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19"/>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19"/>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19"/>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19"/>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19"/>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19"/>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19"/>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19"/>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19"/>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19"/>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19"/>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19"/>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19"/>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19"/>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54" name="Google Shape;1254;p19"/>
          <p:cNvGrpSpPr/>
          <p:nvPr/>
        </p:nvGrpSpPr>
        <p:grpSpPr>
          <a:xfrm>
            <a:off x="8662232" y="1997337"/>
            <a:ext cx="686204" cy="578288"/>
            <a:chOff x="484625" y="768825"/>
            <a:chExt cx="564591" cy="475801"/>
          </a:xfrm>
        </p:grpSpPr>
        <p:sp>
          <p:nvSpPr>
            <p:cNvPr id="1255" name="Google Shape;1255;p19"/>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19"/>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19"/>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19"/>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9" name="Google Shape;1259;p19"/>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0" name="Google Shape;1260;p19"/>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19"/>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19"/>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19"/>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19"/>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19"/>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6" name="Google Shape;1266;p19"/>
          <p:cNvGrpSpPr/>
          <p:nvPr/>
        </p:nvGrpSpPr>
        <p:grpSpPr>
          <a:xfrm>
            <a:off x="8575158" y="3853701"/>
            <a:ext cx="1034114" cy="973079"/>
            <a:chOff x="970225" y="608125"/>
            <a:chExt cx="160375" cy="150900"/>
          </a:xfrm>
        </p:grpSpPr>
        <p:sp>
          <p:nvSpPr>
            <p:cNvPr id="1267" name="Google Shape;1267;p19"/>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19"/>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19"/>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0" name="Google Shape;1270;p19"/>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1" name="Google Shape;1271;p19"/>
          <p:cNvGrpSpPr/>
          <p:nvPr/>
        </p:nvGrpSpPr>
        <p:grpSpPr>
          <a:xfrm rot="1356795">
            <a:off x="-241149" y="2004445"/>
            <a:ext cx="621032" cy="807634"/>
            <a:chOff x="3858200" y="2567325"/>
            <a:chExt cx="1036875" cy="1348425"/>
          </a:xfrm>
        </p:grpSpPr>
        <p:sp>
          <p:nvSpPr>
            <p:cNvPr id="1272" name="Google Shape;1272;p19"/>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19"/>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4" name="Google Shape;1274;p19"/>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19"/>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19"/>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7" name="Google Shape;1277;p19"/>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8" name="Google Shape;1278;p19"/>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19"/>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19"/>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1" name="Google Shape;1281;p19"/>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2" name="Google Shape;1282;p19"/>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3" name="Google Shape;1283;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84" name="Google Shape;1284;p19"/>
          <p:cNvSpPr txBox="1">
            <a:spLocks noGrp="1"/>
          </p:cNvSpPr>
          <p:nvPr>
            <p:ph type="title" idx="2"/>
          </p:nvPr>
        </p:nvSpPr>
        <p:spPr>
          <a:xfrm>
            <a:off x="2158433" y="1202175"/>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85" name="Google Shape;1285;p19"/>
          <p:cNvSpPr txBox="1">
            <a:spLocks noGrp="1"/>
          </p:cNvSpPr>
          <p:nvPr>
            <p:ph type="subTitle" idx="1"/>
          </p:nvPr>
        </p:nvSpPr>
        <p:spPr>
          <a:xfrm>
            <a:off x="2158433" y="1729875"/>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86" name="Google Shape;1286;p19"/>
          <p:cNvSpPr txBox="1">
            <a:spLocks noGrp="1"/>
          </p:cNvSpPr>
          <p:nvPr>
            <p:ph type="title" idx="3"/>
          </p:nvPr>
        </p:nvSpPr>
        <p:spPr>
          <a:xfrm>
            <a:off x="5913406" y="1202175"/>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87" name="Google Shape;1287;p19"/>
          <p:cNvSpPr txBox="1">
            <a:spLocks noGrp="1"/>
          </p:cNvSpPr>
          <p:nvPr>
            <p:ph type="subTitle" idx="4"/>
          </p:nvPr>
        </p:nvSpPr>
        <p:spPr>
          <a:xfrm>
            <a:off x="5913458" y="1729875"/>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88" name="Google Shape;1288;p19"/>
          <p:cNvSpPr txBox="1">
            <a:spLocks noGrp="1"/>
          </p:cNvSpPr>
          <p:nvPr>
            <p:ph type="title" idx="5"/>
          </p:nvPr>
        </p:nvSpPr>
        <p:spPr>
          <a:xfrm>
            <a:off x="2158433" y="3548700"/>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89" name="Google Shape;1289;p19"/>
          <p:cNvSpPr txBox="1">
            <a:spLocks noGrp="1"/>
          </p:cNvSpPr>
          <p:nvPr>
            <p:ph type="subTitle" idx="6"/>
          </p:nvPr>
        </p:nvSpPr>
        <p:spPr>
          <a:xfrm>
            <a:off x="2158433" y="4076400"/>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90" name="Google Shape;1290;p19"/>
          <p:cNvSpPr txBox="1">
            <a:spLocks noGrp="1"/>
          </p:cNvSpPr>
          <p:nvPr>
            <p:ph type="title" idx="7"/>
          </p:nvPr>
        </p:nvSpPr>
        <p:spPr>
          <a:xfrm>
            <a:off x="5913406" y="3548700"/>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91" name="Google Shape;1291;p19"/>
          <p:cNvSpPr txBox="1">
            <a:spLocks noGrp="1"/>
          </p:cNvSpPr>
          <p:nvPr>
            <p:ph type="subTitle" idx="8"/>
          </p:nvPr>
        </p:nvSpPr>
        <p:spPr>
          <a:xfrm>
            <a:off x="5913405" y="4076400"/>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92" name="Google Shape;1292;p19"/>
          <p:cNvSpPr txBox="1">
            <a:spLocks noGrp="1"/>
          </p:cNvSpPr>
          <p:nvPr>
            <p:ph type="title" idx="9"/>
          </p:nvPr>
        </p:nvSpPr>
        <p:spPr>
          <a:xfrm>
            <a:off x="5913410" y="2375425"/>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93" name="Google Shape;1293;p19"/>
          <p:cNvSpPr txBox="1">
            <a:spLocks noGrp="1"/>
          </p:cNvSpPr>
          <p:nvPr>
            <p:ph type="subTitle" idx="13"/>
          </p:nvPr>
        </p:nvSpPr>
        <p:spPr>
          <a:xfrm>
            <a:off x="5913408" y="2903125"/>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294" name="Google Shape;1294;p19"/>
          <p:cNvSpPr txBox="1">
            <a:spLocks noGrp="1"/>
          </p:cNvSpPr>
          <p:nvPr>
            <p:ph type="title" idx="14"/>
          </p:nvPr>
        </p:nvSpPr>
        <p:spPr>
          <a:xfrm>
            <a:off x="2158435" y="2375425"/>
            <a:ext cx="19860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295" name="Google Shape;1295;p19"/>
          <p:cNvSpPr txBox="1">
            <a:spLocks noGrp="1"/>
          </p:cNvSpPr>
          <p:nvPr>
            <p:ph type="subTitle" idx="15"/>
          </p:nvPr>
        </p:nvSpPr>
        <p:spPr>
          <a:xfrm>
            <a:off x="2158433" y="2903125"/>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96"/>
        <p:cNvGrpSpPr/>
        <p:nvPr/>
      </p:nvGrpSpPr>
      <p:grpSpPr>
        <a:xfrm>
          <a:off x="0" y="0"/>
          <a:ext cx="0" cy="0"/>
          <a:chOff x="0" y="0"/>
          <a:chExt cx="0" cy="0"/>
        </a:xfrm>
      </p:grpSpPr>
      <p:sp>
        <p:nvSpPr>
          <p:cNvPr id="1297" name="Google Shape;1297;p20"/>
          <p:cNvSpPr txBox="1">
            <a:spLocks noGrp="1"/>
          </p:cNvSpPr>
          <p:nvPr>
            <p:ph type="title" hasCustomPrompt="1"/>
          </p:nvPr>
        </p:nvSpPr>
        <p:spPr>
          <a:xfrm>
            <a:off x="713100" y="2599963"/>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98" name="Google Shape;1298;p20"/>
          <p:cNvSpPr txBox="1">
            <a:spLocks noGrp="1"/>
          </p:cNvSpPr>
          <p:nvPr>
            <p:ph type="subTitle" idx="1"/>
          </p:nvPr>
        </p:nvSpPr>
        <p:spPr>
          <a:xfrm>
            <a:off x="713100" y="3368872"/>
            <a:ext cx="2258100" cy="71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panose="020B0503020203020204"/>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1299" name="Google Shape;1299;p20"/>
          <p:cNvSpPr txBox="1">
            <a:spLocks noGrp="1"/>
          </p:cNvSpPr>
          <p:nvPr>
            <p:ph type="title" idx="2" hasCustomPrompt="1"/>
          </p:nvPr>
        </p:nvSpPr>
        <p:spPr>
          <a:xfrm>
            <a:off x="3442950" y="2599952"/>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0" name="Google Shape;1300;p20"/>
          <p:cNvSpPr txBox="1">
            <a:spLocks noGrp="1"/>
          </p:cNvSpPr>
          <p:nvPr>
            <p:ph type="subTitle" idx="3"/>
          </p:nvPr>
        </p:nvSpPr>
        <p:spPr>
          <a:xfrm>
            <a:off x="3442950" y="3368840"/>
            <a:ext cx="2258100" cy="71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panose="020B0503020203020204"/>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sp>
        <p:nvSpPr>
          <p:cNvPr id="1301" name="Google Shape;1301;p20"/>
          <p:cNvSpPr txBox="1">
            <a:spLocks noGrp="1"/>
          </p:cNvSpPr>
          <p:nvPr>
            <p:ph type="title" idx="4" hasCustomPrompt="1"/>
          </p:nvPr>
        </p:nvSpPr>
        <p:spPr>
          <a:xfrm>
            <a:off x="6172800" y="2599958"/>
            <a:ext cx="22581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2" name="Google Shape;1302;p20"/>
          <p:cNvSpPr txBox="1">
            <a:spLocks noGrp="1"/>
          </p:cNvSpPr>
          <p:nvPr>
            <p:ph type="subTitle" idx="5"/>
          </p:nvPr>
        </p:nvSpPr>
        <p:spPr>
          <a:xfrm>
            <a:off x="6172800" y="3368838"/>
            <a:ext cx="2258100" cy="71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panose="020B0503020203020204"/>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SzPts val="2100"/>
              <a:buFont typeface="PT Sans" panose="020B0503020203020204"/>
              <a:buNone/>
              <a:defRPr sz="2100">
                <a:latin typeface="PT Sans" panose="020B0503020203020204"/>
                <a:ea typeface="PT Sans" panose="020B0503020203020204"/>
                <a:cs typeface="PT Sans" panose="020B0503020203020204"/>
                <a:sym typeface="PT Sans" panose="020B0503020203020204"/>
              </a:defRPr>
            </a:lvl9pPr>
          </a:lstStyle>
          <a:p/>
        </p:txBody>
      </p:sp>
      <p:grpSp>
        <p:nvGrpSpPr>
          <p:cNvPr id="1303" name="Google Shape;1303;p20"/>
          <p:cNvGrpSpPr/>
          <p:nvPr/>
        </p:nvGrpSpPr>
        <p:grpSpPr>
          <a:xfrm flipH="1">
            <a:off x="8195748" y="-502468"/>
            <a:ext cx="1537041" cy="1537041"/>
            <a:chOff x="6550407" y="-1703450"/>
            <a:chExt cx="2973000" cy="2973000"/>
          </a:xfrm>
        </p:grpSpPr>
        <p:grpSp>
          <p:nvGrpSpPr>
            <p:cNvPr id="1304" name="Google Shape;1304;p20"/>
            <p:cNvGrpSpPr/>
            <p:nvPr/>
          </p:nvGrpSpPr>
          <p:grpSpPr>
            <a:xfrm flipH="1">
              <a:off x="6550407" y="-1703450"/>
              <a:ext cx="2973000" cy="2973000"/>
              <a:chOff x="-4916625" y="1638600"/>
              <a:chExt cx="2973000" cy="2973000"/>
            </a:xfrm>
          </p:grpSpPr>
          <p:sp>
            <p:nvSpPr>
              <p:cNvPr id="1305" name="Google Shape;1305;p20"/>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6" name="Google Shape;1306;p20"/>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07" name="Google Shape;1307;p20"/>
            <p:cNvGrpSpPr/>
            <p:nvPr/>
          </p:nvGrpSpPr>
          <p:grpSpPr>
            <a:xfrm rot="1219181" flipH="1">
              <a:off x="7320589" y="-1209321"/>
              <a:ext cx="1432632" cy="1863095"/>
              <a:chOff x="3858200" y="2567325"/>
              <a:chExt cx="1036875" cy="1348425"/>
            </a:xfrm>
          </p:grpSpPr>
          <p:sp>
            <p:nvSpPr>
              <p:cNvPr id="1308" name="Google Shape;1308;p20"/>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20"/>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0" name="Google Shape;1310;p20"/>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20"/>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20"/>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20"/>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20"/>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20"/>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6" name="Google Shape;1316;p20"/>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7" name="Google Shape;1317;p20"/>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20"/>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319" name="Google Shape;1319;p20"/>
          <p:cNvGrpSpPr/>
          <p:nvPr/>
        </p:nvGrpSpPr>
        <p:grpSpPr>
          <a:xfrm rot="10800000" flipH="1">
            <a:off x="-1006165" y="3742829"/>
            <a:ext cx="2376784" cy="1722524"/>
            <a:chOff x="5336020" y="2703650"/>
            <a:chExt cx="3163141" cy="2292725"/>
          </a:xfrm>
        </p:grpSpPr>
        <p:sp>
          <p:nvSpPr>
            <p:cNvPr id="1320" name="Google Shape;1320;p20"/>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20"/>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20"/>
            <p:cNvSpPr/>
            <p:nvPr/>
          </p:nvSpPr>
          <p:spPr>
            <a:xfrm rot="10800000" flipH="1">
              <a:off x="6333386" y="3108787"/>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20"/>
            <p:cNvSpPr/>
            <p:nvPr/>
          </p:nvSpPr>
          <p:spPr>
            <a:xfrm rot="10800000" flipH="1">
              <a:off x="6578261" y="3105437"/>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24" name="Google Shape;1324;p20"/>
          <p:cNvGrpSpPr/>
          <p:nvPr/>
        </p:nvGrpSpPr>
        <p:grpSpPr>
          <a:xfrm rot="10800000" flipH="1">
            <a:off x="7742501" y="4219334"/>
            <a:ext cx="1265890" cy="1154344"/>
            <a:chOff x="-45950" y="1585175"/>
            <a:chExt cx="816177" cy="744306"/>
          </a:xfrm>
        </p:grpSpPr>
        <p:sp>
          <p:nvSpPr>
            <p:cNvPr id="1325" name="Google Shape;1325;p20"/>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6" name="Google Shape;1326;p20"/>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20"/>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20"/>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20"/>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20"/>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20"/>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20"/>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20"/>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20"/>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20"/>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20"/>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20"/>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20"/>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20"/>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20"/>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20"/>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20"/>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20"/>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20"/>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20"/>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46" name="Google Shape;1346;p20"/>
          <p:cNvGrpSpPr/>
          <p:nvPr/>
        </p:nvGrpSpPr>
        <p:grpSpPr>
          <a:xfrm flipH="1">
            <a:off x="4109022" y="4641612"/>
            <a:ext cx="686204" cy="578288"/>
            <a:chOff x="484625" y="768825"/>
            <a:chExt cx="564591" cy="475801"/>
          </a:xfrm>
        </p:grpSpPr>
        <p:sp>
          <p:nvSpPr>
            <p:cNvPr id="1347" name="Google Shape;1347;p20"/>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20"/>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9" name="Google Shape;1349;p20"/>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0" name="Google Shape;1350;p20"/>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20"/>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2" name="Google Shape;1352;p20"/>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3" name="Google Shape;1353;p20"/>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20"/>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20"/>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20"/>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20"/>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58" name="Google Shape;1358;p20"/>
          <p:cNvGrpSpPr/>
          <p:nvPr/>
        </p:nvGrpSpPr>
        <p:grpSpPr>
          <a:xfrm flipH="1">
            <a:off x="-207252" y="89113"/>
            <a:ext cx="1034114" cy="973079"/>
            <a:chOff x="970225" y="608125"/>
            <a:chExt cx="160375" cy="150900"/>
          </a:xfrm>
        </p:grpSpPr>
        <p:sp>
          <p:nvSpPr>
            <p:cNvPr id="1359" name="Google Shape;1359;p20"/>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20"/>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20"/>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20"/>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63" name="Google Shape;1363;p20"/>
          <p:cNvGrpSpPr/>
          <p:nvPr/>
        </p:nvGrpSpPr>
        <p:grpSpPr>
          <a:xfrm rot="-1356795" flipH="1">
            <a:off x="4016661" y="-356580"/>
            <a:ext cx="621032" cy="807634"/>
            <a:chOff x="3858200" y="2567325"/>
            <a:chExt cx="1036875" cy="1348425"/>
          </a:xfrm>
        </p:grpSpPr>
        <p:sp>
          <p:nvSpPr>
            <p:cNvPr id="1364" name="Google Shape;1364;p20"/>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20"/>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6" name="Google Shape;1366;p20"/>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20"/>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8" name="Google Shape;1368;p20"/>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9" name="Google Shape;1369;p20"/>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20"/>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1" name="Google Shape;1371;p20"/>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2" name="Google Shape;1372;p20"/>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3" name="Google Shape;1373;p20"/>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4" name="Google Shape;1374;p20"/>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375"/>
        <p:cNvGrpSpPr/>
        <p:nvPr/>
      </p:nvGrpSpPr>
      <p:grpSpPr>
        <a:xfrm>
          <a:off x="0" y="0"/>
          <a:ext cx="0" cy="0"/>
          <a:chOff x="0" y="0"/>
          <a:chExt cx="0" cy="0"/>
        </a:xfrm>
      </p:grpSpPr>
      <p:grpSp>
        <p:nvGrpSpPr>
          <p:cNvPr id="1376" name="Google Shape;1376;p21"/>
          <p:cNvGrpSpPr/>
          <p:nvPr/>
        </p:nvGrpSpPr>
        <p:grpSpPr>
          <a:xfrm flipH="1">
            <a:off x="8291423" y="-484543"/>
            <a:ext cx="1537041" cy="1537041"/>
            <a:chOff x="6550407" y="-1703450"/>
            <a:chExt cx="2973000" cy="2973000"/>
          </a:xfrm>
        </p:grpSpPr>
        <p:grpSp>
          <p:nvGrpSpPr>
            <p:cNvPr id="1377" name="Google Shape;1377;p21"/>
            <p:cNvGrpSpPr/>
            <p:nvPr/>
          </p:nvGrpSpPr>
          <p:grpSpPr>
            <a:xfrm flipH="1">
              <a:off x="6550407" y="-1703450"/>
              <a:ext cx="2973000" cy="2973000"/>
              <a:chOff x="-4916625" y="1638600"/>
              <a:chExt cx="2973000" cy="2973000"/>
            </a:xfrm>
          </p:grpSpPr>
          <p:sp>
            <p:nvSpPr>
              <p:cNvPr id="1378" name="Google Shape;1378;p21"/>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9" name="Google Shape;1379;p21"/>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0" name="Google Shape;1380;p21"/>
            <p:cNvGrpSpPr/>
            <p:nvPr/>
          </p:nvGrpSpPr>
          <p:grpSpPr>
            <a:xfrm rot="1219181" flipH="1">
              <a:off x="7320589" y="-1209321"/>
              <a:ext cx="1432632" cy="1863095"/>
              <a:chOff x="3858200" y="2567325"/>
              <a:chExt cx="1036875" cy="1348425"/>
            </a:xfrm>
          </p:grpSpPr>
          <p:sp>
            <p:nvSpPr>
              <p:cNvPr id="1381" name="Google Shape;1381;p21"/>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2" name="Google Shape;1382;p21"/>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21"/>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4" name="Google Shape;1384;p21"/>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5" name="Google Shape;1385;p21"/>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21"/>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7" name="Google Shape;1387;p21"/>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8" name="Google Shape;1388;p21"/>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21"/>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0" name="Google Shape;1390;p21"/>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1" name="Google Shape;1391;p21"/>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392" name="Google Shape;1392;p21"/>
          <p:cNvGrpSpPr/>
          <p:nvPr/>
        </p:nvGrpSpPr>
        <p:grpSpPr>
          <a:xfrm flipH="1">
            <a:off x="-998319" y="-577283"/>
            <a:ext cx="2336989" cy="1722524"/>
            <a:chOff x="4518740" y="2703650"/>
            <a:chExt cx="3110180" cy="2292725"/>
          </a:xfrm>
        </p:grpSpPr>
        <p:sp>
          <p:nvSpPr>
            <p:cNvPr id="1393" name="Google Shape;1393;p21"/>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21"/>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5" name="Google Shape;1395;p21"/>
            <p:cNvSpPr/>
            <p:nvPr/>
          </p:nvSpPr>
          <p:spPr>
            <a:xfrm rot="10800000" flipH="1">
              <a:off x="4518740" y="3108787"/>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21"/>
            <p:cNvSpPr/>
            <p:nvPr/>
          </p:nvSpPr>
          <p:spPr>
            <a:xfrm rot="10800000" flipH="1">
              <a:off x="4763615" y="3105437"/>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7" name="Google Shape;1397;p21"/>
          <p:cNvGrpSpPr/>
          <p:nvPr/>
        </p:nvGrpSpPr>
        <p:grpSpPr>
          <a:xfrm rot="5400000" flipH="1">
            <a:off x="8427001" y="4253909"/>
            <a:ext cx="1265890" cy="1154344"/>
            <a:chOff x="-45950" y="1585175"/>
            <a:chExt cx="816177" cy="744306"/>
          </a:xfrm>
        </p:grpSpPr>
        <p:sp>
          <p:nvSpPr>
            <p:cNvPr id="1398" name="Google Shape;1398;p21"/>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21"/>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21"/>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21"/>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21"/>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21"/>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21"/>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21"/>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21"/>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21"/>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21"/>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21"/>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21"/>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21"/>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21"/>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21"/>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21"/>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21"/>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21"/>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21"/>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21"/>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19" name="Google Shape;1419;p21"/>
          <p:cNvGrpSpPr/>
          <p:nvPr/>
        </p:nvGrpSpPr>
        <p:grpSpPr>
          <a:xfrm flipH="1">
            <a:off x="-172928" y="3553187"/>
            <a:ext cx="686204" cy="578288"/>
            <a:chOff x="484625" y="768825"/>
            <a:chExt cx="564591" cy="475801"/>
          </a:xfrm>
        </p:grpSpPr>
        <p:sp>
          <p:nvSpPr>
            <p:cNvPr id="1420" name="Google Shape;1420;p21"/>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21"/>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21"/>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21"/>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21"/>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21"/>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21"/>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21"/>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21"/>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21"/>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 name="Google Shape;1430;p21"/>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31" name="Google Shape;1431;p21"/>
          <p:cNvGrpSpPr/>
          <p:nvPr/>
        </p:nvGrpSpPr>
        <p:grpSpPr>
          <a:xfrm flipH="1">
            <a:off x="-709627" y="939338"/>
            <a:ext cx="1034114" cy="973079"/>
            <a:chOff x="970225" y="608125"/>
            <a:chExt cx="160375" cy="150900"/>
          </a:xfrm>
        </p:grpSpPr>
        <p:sp>
          <p:nvSpPr>
            <p:cNvPr id="1432" name="Google Shape;1432;p21"/>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21"/>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21"/>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21"/>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36" name="Google Shape;1436;p21"/>
          <p:cNvGrpSpPr/>
          <p:nvPr/>
        </p:nvGrpSpPr>
        <p:grpSpPr>
          <a:xfrm rot="-1356795" flipH="1">
            <a:off x="8884686" y="1745695"/>
            <a:ext cx="621032" cy="807634"/>
            <a:chOff x="3858200" y="2567325"/>
            <a:chExt cx="1036875" cy="1348425"/>
          </a:xfrm>
        </p:grpSpPr>
        <p:sp>
          <p:nvSpPr>
            <p:cNvPr id="1437" name="Google Shape;1437;p21"/>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21"/>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21"/>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21"/>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21"/>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21"/>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21"/>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21"/>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21"/>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6" name="Google Shape;1446;p21"/>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7" name="Google Shape;1447;p21"/>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48" name="Google Shape;144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449"/>
        <p:cNvGrpSpPr/>
        <p:nvPr/>
      </p:nvGrpSpPr>
      <p:grpSpPr>
        <a:xfrm>
          <a:off x="0" y="0"/>
          <a:ext cx="0" cy="0"/>
          <a:chOff x="0" y="0"/>
          <a:chExt cx="0" cy="0"/>
        </a:xfrm>
      </p:grpSpPr>
      <p:grpSp>
        <p:nvGrpSpPr>
          <p:cNvPr id="1450" name="Google Shape;1450;p22"/>
          <p:cNvGrpSpPr/>
          <p:nvPr/>
        </p:nvGrpSpPr>
        <p:grpSpPr>
          <a:xfrm>
            <a:off x="-823952" y="-997643"/>
            <a:ext cx="1537041" cy="1537041"/>
            <a:chOff x="6550407" y="-1703450"/>
            <a:chExt cx="2973000" cy="2973000"/>
          </a:xfrm>
        </p:grpSpPr>
        <p:grpSp>
          <p:nvGrpSpPr>
            <p:cNvPr id="1451" name="Google Shape;1451;p22"/>
            <p:cNvGrpSpPr/>
            <p:nvPr/>
          </p:nvGrpSpPr>
          <p:grpSpPr>
            <a:xfrm flipH="1">
              <a:off x="6550407" y="-1703450"/>
              <a:ext cx="2973000" cy="2973000"/>
              <a:chOff x="-4916625" y="1638600"/>
              <a:chExt cx="2973000" cy="2973000"/>
            </a:xfrm>
          </p:grpSpPr>
          <p:sp>
            <p:nvSpPr>
              <p:cNvPr id="1452" name="Google Shape;1452;p22"/>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22"/>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54" name="Google Shape;1454;p22"/>
            <p:cNvGrpSpPr/>
            <p:nvPr/>
          </p:nvGrpSpPr>
          <p:grpSpPr>
            <a:xfrm rot="1219181" flipH="1">
              <a:off x="7320589" y="-1209321"/>
              <a:ext cx="1432632" cy="1863095"/>
              <a:chOff x="3858200" y="2567325"/>
              <a:chExt cx="1036875" cy="1348425"/>
            </a:xfrm>
          </p:grpSpPr>
          <p:sp>
            <p:nvSpPr>
              <p:cNvPr id="1455" name="Google Shape;1455;p22"/>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22"/>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22"/>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 name="Google Shape;1458;p22"/>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22"/>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0" name="Google Shape;1460;p22"/>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1" name="Google Shape;1461;p22"/>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22"/>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3" name="Google Shape;1463;p22"/>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 name="Google Shape;1464;p22"/>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5" name="Google Shape;1465;p22"/>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466" name="Google Shape;1466;p22"/>
          <p:cNvGrpSpPr/>
          <p:nvPr/>
        </p:nvGrpSpPr>
        <p:grpSpPr>
          <a:xfrm flipH="1">
            <a:off x="4228897" y="4713362"/>
            <a:ext cx="686204" cy="578288"/>
            <a:chOff x="484625" y="768825"/>
            <a:chExt cx="564591" cy="475801"/>
          </a:xfrm>
        </p:grpSpPr>
        <p:sp>
          <p:nvSpPr>
            <p:cNvPr id="1467" name="Google Shape;1467;p22"/>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8" name="Google Shape;1468;p22"/>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9" name="Google Shape;1469;p22"/>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22"/>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1" name="Google Shape;1471;p22"/>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2" name="Google Shape;1472;p22"/>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3" name="Google Shape;1473;p22"/>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22"/>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5" name="Google Shape;1475;p22"/>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6" name="Google Shape;1476;p22"/>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22"/>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8" name="Google Shape;1478;p22"/>
          <p:cNvGrpSpPr/>
          <p:nvPr/>
        </p:nvGrpSpPr>
        <p:grpSpPr>
          <a:xfrm flipH="1">
            <a:off x="-461349" y="2776875"/>
            <a:ext cx="811834" cy="763931"/>
            <a:chOff x="970225" y="608125"/>
            <a:chExt cx="160375" cy="150900"/>
          </a:xfrm>
        </p:grpSpPr>
        <p:sp>
          <p:nvSpPr>
            <p:cNvPr id="1479" name="Google Shape;1479;p22"/>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22"/>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1" name="Google Shape;1481;p22"/>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2" name="Google Shape;1482;p22"/>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3" name="Google Shape;1483;p22"/>
          <p:cNvGrpSpPr/>
          <p:nvPr/>
        </p:nvGrpSpPr>
        <p:grpSpPr>
          <a:xfrm rot="737522" flipH="1">
            <a:off x="6525706" y="-329814"/>
            <a:ext cx="3810397" cy="1467037"/>
            <a:chOff x="5546250" y="-194100"/>
            <a:chExt cx="3810300" cy="1467000"/>
          </a:xfrm>
        </p:grpSpPr>
        <p:sp>
          <p:nvSpPr>
            <p:cNvPr id="1484" name="Google Shape;1484;p22"/>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5" name="Google Shape;1485;p22"/>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22"/>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7" name="Google Shape;1487;p22"/>
          <p:cNvGrpSpPr/>
          <p:nvPr/>
        </p:nvGrpSpPr>
        <p:grpSpPr>
          <a:xfrm rot="5400000" flipH="1">
            <a:off x="5647301" y="-354491"/>
            <a:ext cx="1265890" cy="1154344"/>
            <a:chOff x="-45950" y="1585175"/>
            <a:chExt cx="816177" cy="744306"/>
          </a:xfrm>
        </p:grpSpPr>
        <p:sp>
          <p:nvSpPr>
            <p:cNvPr id="1488" name="Google Shape;1488;p22"/>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9" name="Google Shape;1489;p22"/>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22"/>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22"/>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22"/>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22"/>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 name="Google Shape;1494;p22"/>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22"/>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22"/>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22"/>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22"/>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22"/>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22"/>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 name="Google Shape;1501;p22"/>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22"/>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22"/>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22"/>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22"/>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22"/>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22"/>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508;p22"/>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09" name="Google Shape;1509;p22"/>
          <p:cNvSpPr txBox="1">
            <a:spLocks noGrp="1"/>
          </p:cNvSpPr>
          <p:nvPr>
            <p:ph type="title"/>
          </p:nvPr>
        </p:nvSpPr>
        <p:spPr>
          <a:xfrm>
            <a:off x="720000" y="539400"/>
            <a:ext cx="3434700" cy="873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0" name="Google Shape;1510;p22"/>
          <p:cNvSpPr txBox="1">
            <a:spLocks noGrp="1"/>
          </p:cNvSpPr>
          <p:nvPr>
            <p:ph type="subTitle" idx="1"/>
          </p:nvPr>
        </p:nvSpPr>
        <p:spPr>
          <a:xfrm>
            <a:off x="720000" y="2394800"/>
            <a:ext cx="3434700" cy="873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511" name="Google Shape;1511;p22"/>
          <p:cNvSpPr txBox="1">
            <a:spLocks noGrp="1"/>
          </p:cNvSpPr>
          <p:nvPr>
            <p:ph type="subTitle" idx="2"/>
          </p:nvPr>
        </p:nvSpPr>
        <p:spPr>
          <a:xfrm>
            <a:off x="720000" y="1985875"/>
            <a:ext cx="3434700" cy="40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512" name="Google Shape;1512;p22"/>
          <p:cNvSpPr txBox="1"/>
          <p:nvPr/>
        </p:nvSpPr>
        <p:spPr>
          <a:xfrm>
            <a:off x="720000" y="3454350"/>
            <a:ext cx="36588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GB" sz="1200">
                <a:solidFill>
                  <a:schemeClr val="dk2"/>
                </a:solidFill>
                <a:latin typeface="Cambay" panose="00000500000000000000"/>
                <a:ea typeface="Cambay" panose="00000500000000000000"/>
                <a:cs typeface="Cambay" panose="00000500000000000000"/>
                <a:sym typeface="Cambay" panose="00000500000000000000"/>
              </a:rPr>
              <a:t>CREDITS: This presentation template was created by </a:t>
            </a:r>
            <a:r>
              <a:rPr lang="en-GB" sz="1200" b="1">
                <a:solidFill>
                  <a:schemeClr val="lt2"/>
                </a:solidFill>
                <a:uFill>
                  <a:noFill/>
                </a:uFill>
                <a:latin typeface="Cambay" panose="00000500000000000000"/>
                <a:ea typeface="Cambay" panose="00000500000000000000"/>
                <a:cs typeface="Cambay" panose="00000500000000000000"/>
                <a:sym typeface="Cambay" panose="00000500000000000000"/>
                <a:hlinkClick r:id="rId2"/>
              </a:rPr>
              <a:t>Slidesgo</a:t>
            </a:r>
            <a:r>
              <a:rPr lang="en-GB" sz="1200">
                <a:solidFill>
                  <a:schemeClr val="dk2"/>
                </a:solidFill>
                <a:latin typeface="Cambay" panose="00000500000000000000"/>
                <a:ea typeface="Cambay" panose="00000500000000000000"/>
                <a:cs typeface="Cambay" panose="00000500000000000000"/>
                <a:sym typeface="Cambay" panose="00000500000000000000"/>
              </a:rPr>
              <a:t>, including icons by </a:t>
            </a:r>
            <a:r>
              <a:rPr lang="en-GB" sz="1200" b="1">
                <a:solidFill>
                  <a:schemeClr val="lt2"/>
                </a:solidFill>
                <a:uFill>
                  <a:noFill/>
                </a:uFill>
                <a:latin typeface="Cambay" panose="00000500000000000000"/>
                <a:ea typeface="Cambay" panose="00000500000000000000"/>
                <a:cs typeface="Cambay" panose="00000500000000000000"/>
                <a:sym typeface="Cambay" panose="00000500000000000000"/>
                <a:hlinkClick r:id="rId3"/>
              </a:rPr>
              <a:t>Flaticon</a:t>
            </a:r>
            <a:r>
              <a:rPr lang="en-GB" sz="1200">
                <a:solidFill>
                  <a:schemeClr val="dk2"/>
                </a:solidFill>
                <a:latin typeface="Cambay" panose="00000500000000000000"/>
                <a:ea typeface="Cambay" panose="00000500000000000000"/>
                <a:cs typeface="Cambay" panose="00000500000000000000"/>
                <a:sym typeface="Cambay" panose="00000500000000000000"/>
              </a:rPr>
              <a:t>, infographics and images by </a:t>
            </a:r>
            <a:r>
              <a:rPr lang="en-GB" sz="1200" b="1">
                <a:solidFill>
                  <a:schemeClr val="lt2"/>
                </a:solidFill>
                <a:uFill>
                  <a:noFill/>
                </a:uFill>
                <a:latin typeface="Cambay" panose="00000500000000000000"/>
                <a:ea typeface="Cambay" panose="00000500000000000000"/>
                <a:cs typeface="Cambay" panose="00000500000000000000"/>
                <a:sym typeface="Cambay" panose="00000500000000000000"/>
                <a:hlinkClick r:id="rId4"/>
              </a:rPr>
              <a:t>Freepik</a:t>
            </a:r>
            <a:endParaRPr sz="1200" b="1">
              <a:solidFill>
                <a:schemeClr val="lt2"/>
              </a:solidFill>
              <a:latin typeface="Cambay" panose="00000500000000000000"/>
              <a:ea typeface="Cambay" panose="00000500000000000000"/>
              <a:cs typeface="Cambay" panose="00000500000000000000"/>
              <a:sym typeface="Cambay" panose="0000050000000000000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81"/>
        <p:cNvGrpSpPr/>
        <p:nvPr/>
      </p:nvGrpSpPr>
      <p:grpSpPr>
        <a:xfrm>
          <a:off x="0" y="0"/>
          <a:ext cx="0" cy="0"/>
          <a:chOff x="0" y="0"/>
          <a:chExt cx="0" cy="0"/>
        </a:xfrm>
      </p:grpSpPr>
      <p:grpSp>
        <p:nvGrpSpPr>
          <p:cNvPr id="82" name="Google Shape;82;p3"/>
          <p:cNvGrpSpPr/>
          <p:nvPr/>
        </p:nvGrpSpPr>
        <p:grpSpPr>
          <a:xfrm rot="10800000">
            <a:off x="3463976" y="4625922"/>
            <a:ext cx="1265890" cy="1154344"/>
            <a:chOff x="-45950" y="1585175"/>
            <a:chExt cx="816177" cy="744306"/>
          </a:xfrm>
        </p:grpSpPr>
        <p:sp>
          <p:nvSpPr>
            <p:cNvPr id="83" name="Google Shape;83;p3"/>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3"/>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3"/>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3"/>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3"/>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3"/>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3"/>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3"/>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3"/>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3"/>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3"/>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3"/>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3"/>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3"/>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3"/>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3"/>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3"/>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3"/>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3"/>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3"/>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3"/>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4" name="Google Shape;104;p3"/>
          <p:cNvGrpSpPr/>
          <p:nvPr/>
        </p:nvGrpSpPr>
        <p:grpSpPr>
          <a:xfrm rot="737522" flipH="1">
            <a:off x="7228256" y="-194114"/>
            <a:ext cx="3810397" cy="1467037"/>
            <a:chOff x="5546250" y="-194100"/>
            <a:chExt cx="3810300" cy="1467000"/>
          </a:xfrm>
        </p:grpSpPr>
        <p:sp>
          <p:nvSpPr>
            <p:cNvPr id="105" name="Google Shape;105;p3"/>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3"/>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3"/>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8" name="Google Shape;108;p3"/>
          <p:cNvGrpSpPr/>
          <p:nvPr/>
        </p:nvGrpSpPr>
        <p:grpSpPr>
          <a:xfrm flipH="1">
            <a:off x="1805947" y="-141788"/>
            <a:ext cx="686204" cy="578288"/>
            <a:chOff x="484625" y="768825"/>
            <a:chExt cx="564591" cy="475801"/>
          </a:xfrm>
        </p:grpSpPr>
        <p:sp>
          <p:nvSpPr>
            <p:cNvPr id="109" name="Google Shape;109;p3"/>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3"/>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3"/>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3"/>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3"/>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3"/>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3"/>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3"/>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3"/>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3"/>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3"/>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0" name="Google Shape;120;p3"/>
          <p:cNvGrpSpPr/>
          <p:nvPr/>
        </p:nvGrpSpPr>
        <p:grpSpPr>
          <a:xfrm rot="-1356795" flipH="1">
            <a:off x="-305939" y="3708120"/>
            <a:ext cx="621032" cy="807634"/>
            <a:chOff x="3858200" y="2567325"/>
            <a:chExt cx="1036875" cy="1348425"/>
          </a:xfrm>
        </p:grpSpPr>
        <p:sp>
          <p:nvSpPr>
            <p:cNvPr id="121" name="Google Shape;121;p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2" name="Google Shape;132;p3"/>
          <p:cNvSpPr txBox="1">
            <a:spLocks noGrp="1"/>
          </p:cNvSpPr>
          <p:nvPr>
            <p:ph type="title"/>
          </p:nvPr>
        </p:nvSpPr>
        <p:spPr>
          <a:xfrm flipH="1">
            <a:off x="713100" y="2070250"/>
            <a:ext cx="3752700" cy="1711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33" name="Google Shape;133;p3"/>
          <p:cNvSpPr txBox="1">
            <a:spLocks noGrp="1"/>
          </p:cNvSpPr>
          <p:nvPr>
            <p:ph type="title" idx="2" hasCustomPrompt="1"/>
          </p:nvPr>
        </p:nvSpPr>
        <p:spPr>
          <a:xfrm flipH="1">
            <a:off x="852752" y="1037375"/>
            <a:ext cx="960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5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flipH="1">
            <a:off x="713100" y="3781625"/>
            <a:ext cx="2871900" cy="479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13"/>
        <p:cNvGrpSpPr/>
        <p:nvPr/>
      </p:nvGrpSpPr>
      <p:grpSpPr>
        <a:xfrm>
          <a:off x="0" y="0"/>
          <a:ext cx="0" cy="0"/>
          <a:chOff x="0" y="0"/>
          <a:chExt cx="0" cy="0"/>
        </a:xfrm>
      </p:grpSpPr>
      <p:grpSp>
        <p:nvGrpSpPr>
          <p:cNvPr id="1514" name="Google Shape;1514;p23"/>
          <p:cNvGrpSpPr/>
          <p:nvPr/>
        </p:nvGrpSpPr>
        <p:grpSpPr>
          <a:xfrm>
            <a:off x="7846406" y="3228704"/>
            <a:ext cx="2336989" cy="1954922"/>
            <a:chOff x="4518740" y="2703650"/>
            <a:chExt cx="3110180" cy="2602053"/>
          </a:xfrm>
        </p:grpSpPr>
        <p:sp>
          <p:nvSpPr>
            <p:cNvPr id="1515" name="Google Shape;1515;p23"/>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23"/>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23"/>
            <p:cNvSpPr/>
            <p:nvPr/>
          </p:nvSpPr>
          <p:spPr>
            <a:xfrm flipH="1">
              <a:off x="4518740"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23"/>
            <p:cNvSpPr/>
            <p:nvPr/>
          </p:nvSpPr>
          <p:spPr>
            <a:xfrm flipH="1">
              <a:off x="4741190"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19" name="Google Shape;1519;p23"/>
          <p:cNvGrpSpPr/>
          <p:nvPr/>
        </p:nvGrpSpPr>
        <p:grpSpPr>
          <a:xfrm flipH="1">
            <a:off x="-817052" y="-189168"/>
            <a:ext cx="1537041" cy="1537041"/>
            <a:chOff x="6550407" y="-1703450"/>
            <a:chExt cx="2973000" cy="2973000"/>
          </a:xfrm>
        </p:grpSpPr>
        <p:grpSp>
          <p:nvGrpSpPr>
            <p:cNvPr id="1520" name="Google Shape;1520;p23"/>
            <p:cNvGrpSpPr/>
            <p:nvPr/>
          </p:nvGrpSpPr>
          <p:grpSpPr>
            <a:xfrm flipH="1">
              <a:off x="6550407" y="-1703450"/>
              <a:ext cx="2973000" cy="2973000"/>
              <a:chOff x="-4916625" y="1638600"/>
              <a:chExt cx="2973000" cy="2973000"/>
            </a:xfrm>
          </p:grpSpPr>
          <p:sp>
            <p:nvSpPr>
              <p:cNvPr id="1521" name="Google Shape;1521;p23"/>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23"/>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23" name="Google Shape;1523;p23"/>
            <p:cNvGrpSpPr/>
            <p:nvPr/>
          </p:nvGrpSpPr>
          <p:grpSpPr>
            <a:xfrm rot="1219181" flipH="1">
              <a:off x="7320589" y="-1209321"/>
              <a:ext cx="1432632" cy="1863095"/>
              <a:chOff x="3858200" y="2567325"/>
              <a:chExt cx="1036875" cy="1348425"/>
            </a:xfrm>
          </p:grpSpPr>
          <p:sp>
            <p:nvSpPr>
              <p:cNvPr id="1524" name="Google Shape;1524;p2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2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2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2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2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2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2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2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2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2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2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35" name="Google Shape;1535;p23"/>
          <p:cNvGrpSpPr/>
          <p:nvPr/>
        </p:nvGrpSpPr>
        <p:grpSpPr>
          <a:xfrm rot="10800000" flipH="1">
            <a:off x="-552799" y="4327859"/>
            <a:ext cx="1265890" cy="1154344"/>
            <a:chOff x="-45950" y="1585175"/>
            <a:chExt cx="816177" cy="744306"/>
          </a:xfrm>
        </p:grpSpPr>
        <p:sp>
          <p:nvSpPr>
            <p:cNvPr id="1536" name="Google Shape;1536;p23"/>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23"/>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23"/>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9" name="Google Shape;1539;p23"/>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0" name="Google Shape;1540;p23"/>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23"/>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2" name="Google Shape;1542;p23"/>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3" name="Google Shape;1543;p23"/>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23"/>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23"/>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23"/>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23"/>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23"/>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23"/>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23"/>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23"/>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23"/>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3" name="Google Shape;1553;p23"/>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4" name="Google Shape;1554;p23"/>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23"/>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6" name="Google Shape;1556;p23"/>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57" name="Google Shape;1557;p23"/>
          <p:cNvGrpSpPr/>
          <p:nvPr/>
        </p:nvGrpSpPr>
        <p:grpSpPr>
          <a:xfrm flipH="1">
            <a:off x="8808947" y="3003737"/>
            <a:ext cx="686204" cy="578288"/>
            <a:chOff x="484625" y="768825"/>
            <a:chExt cx="564591" cy="475801"/>
          </a:xfrm>
        </p:grpSpPr>
        <p:sp>
          <p:nvSpPr>
            <p:cNvPr id="1558" name="Google Shape;1558;p23"/>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23"/>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23"/>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1" name="Google Shape;1561;p23"/>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2" name="Google Shape;1562;p23"/>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23"/>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23"/>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23"/>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23"/>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23"/>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23"/>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69" name="Google Shape;1569;p23"/>
          <p:cNvGrpSpPr/>
          <p:nvPr/>
        </p:nvGrpSpPr>
        <p:grpSpPr>
          <a:xfrm flipH="1">
            <a:off x="-436902" y="2255613"/>
            <a:ext cx="1034114" cy="973079"/>
            <a:chOff x="970225" y="608125"/>
            <a:chExt cx="160375" cy="150900"/>
          </a:xfrm>
        </p:grpSpPr>
        <p:sp>
          <p:nvSpPr>
            <p:cNvPr id="1570" name="Google Shape;1570;p23"/>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23"/>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2" name="Google Shape;1572;p23"/>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3" name="Google Shape;1573;p23"/>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74" name="Google Shape;1574;p23"/>
          <p:cNvGrpSpPr/>
          <p:nvPr/>
        </p:nvGrpSpPr>
        <p:grpSpPr>
          <a:xfrm rot="-1356795" flipH="1">
            <a:off x="8704386" y="327557"/>
            <a:ext cx="621032" cy="807634"/>
            <a:chOff x="3858200" y="2567325"/>
            <a:chExt cx="1036875" cy="1348425"/>
          </a:xfrm>
        </p:grpSpPr>
        <p:sp>
          <p:nvSpPr>
            <p:cNvPr id="1575" name="Google Shape;1575;p23"/>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6" name="Google Shape;1576;p23"/>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7" name="Google Shape;1577;p23"/>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23"/>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23"/>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23"/>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23"/>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23"/>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23"/>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23"/>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5" name="Google Shape;1585;p23"/>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86"/>
        <p:cNvGrpSpPr/>
        <p:nvPr/>
      </p:nvGrpSpPr>
      <p:grpSpPr>
        <a:xfrm>
          <a:off x="0" y="0"/>
          <a:ext cx="0" cy="0"/>
          <a:chOff x="0" y="0"/>
          <a:chExt cx="0" cy="0"/>
        </a:xfrm>
      </p:grpSpPr>
      <p:grpSp>
        <p:nvGrpSpPr>
          <p:cNvPr id="1587" name="Google Shape;1587;p24"/>
          <p:cNvGrpSpPr/>
          <p:nvPr/>
        </p:nvGrpSpPr>
        <p:grpSpPr>
          <a:xfrm flipH="1">
            <a:off x="-959313" y="2942240"/>
            <a:ext cx="3745925" cy="2802398"/>
            <a:chOff x="4226998" y="3261450"/>
            <a:chExt cx="3064652" cy="2292725"/>
          </a:xfrm>
        </p:grpSpPr>
        <p:sp>
          <p:nvSpPr>
            <p:cNvPr id="1588" name="Google Shape;1588;p24"/>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9" name="Google Shape;1589;p24"/>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0" name="Google Shape;1590;p24"/>
            <p:cNvSpPr/>
            <p:nvPr/>
          </p:nvSpPr>
          <p:spPr>
            <a:xfrm flipH="1">
              <a:off x="4226998" y="4005308"/>
              <a:ext cx="2292906" cy="1103959"/>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1" name="Google Shape;1591;p24"/>
            <p:cNvSpPr/>
            <p:nvPr/>
          </p:nvSpPr>
          <p:spPr>
            <a:xfrm flipH="1">
              <a:off x="4462506" y="4286760"/>
              <a:ext cx="1798149" cy="826051"/>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92" name="Google Shape;1592;p24"/>
          <p:cNvGrpSpPr/>
          <p:nvPr/>
        </p:nvGrpSpPr>
        <p:grpSpPr>
          <a:xfrm>
            <a:off x="7104558" y="-672065"/>
            <a:ext cx="2312102" cy="2312102"/>
            <a:chOff x="6550407" y="-1703450"/>
            <a:chExt cx="2973000" cy="2973000"/>
          </a:xfrm>
        </p:grpSpPr>
        <p:grpSp>
          <p:nvGrpSpPr>
            <p:cNvPr id="1593" name="Google Shape;1593;p24"/>
            <p:cNvGrpSpPr/>
            <p:nvPr/>
          </p:nvGrpSpPr>
          <p:grpSpPr>
            <a:xfrm flipH="1">
              <a:off x="6550407" y="-1703450"/>
              <a:ext cx="2973000" cy="2973000"/>
              <a:chOff x="-4916625" y="1638600"/>
              <a:chExt cx="2973000" cy="2973000"/>
            </a:xfrm>
          </p:grpSpPr>
          <p:sp>
            <p:nvSpPr>
              <p:cNvPr id="1594" name="Google Shape;1594;p2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5" name="Google Shape;1595;p2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96" name="Google Shape;1596;p24"/>
            <p:cNvGrpSpPr/>
            <p:nvPr/>
          </p:nvGrpSpPr>
          <p:grpSpPr>
            <a:xfrm rot="1219181" flipH="1">
              <a:off x="7320589" y="-1209321"/>
              <a:ext cx="1432632" cy="1863095"/>
              <a:chOff x="3858200" y="2567325"/>
              <a:chExt cx="1036875" cy="1348425"/>
            </a:xfrm>
          </p:grpSpPr>
          <p:sp>
            <p:nvSpPr>
              <p:cNvPr id="1597" name="Google Shape;1597;p2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8" name="Google Shape;1598;p2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9" name="Google Shape;1599;p2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0" name="Google Shape;1600;p2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1" name="Google Shape;1601;p2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2" name="Google Shape;1602;p2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3" name="Google Shape;1603;p2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4" name="Google Shape;1604;p2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5" name="Google Shape;1605;p2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6" name="Google Shape;1606;p2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7" name="Google Shape;1607;p2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608" name="Google Shape;1608;p24"/>
          <p:cNvGrpSpPr/>
          <p:nvPr/>
        </p:nvGrpSpPr>
        <p:grpSpPr>
          <a:xfrm rot="-737522">
            <a:off x="-991558" y="-338764"/>
            <a:ext cx="3810397" cy="1467037"/>
            <a:chOff x="5546250" y="-194100"/>
            <a:chExt cx="3810300" cy="1467000"/>
          </a:xfrm>
        </p:grpSpPr>
        <p:sp>
          <p:nvSpPr>
            <p:cNvPr id="1609" name="Google Shape;1609;p24"/>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0" name="Google Shape;1610;p24"/>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1" name="Google Shape;1611;p24"/>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12" name="Google Shape;1612;p24"/>
          <p:cNvGrpSpPr/>
          <p:nvPr/>
        </p:nvGrpSpPr>
        <p:grpSpPr>
          <a:xfrm>
            <a:off x="8395958" y="3385251"/>
            <a:ext cx="1034114" cy="973079"/>
            <a:chOff x="970225" y="608125"/>
            <a:chExt cx="160375" cy="150900"/>
          </a:xfrm>
        </p:grpSpPr>
        <p:sp>
          <p:nvSpPr>
            <p:cNvPr id="1613" name="Google Shape;1613;p24"/>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4" name="Google Shape;1614;p24"/>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5" name="Google Shape;1615;p24"/>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6" name="Google Shape;1616;p24"/>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17" name="Google Shape;1617;p24"/>
          <p:cNvGrpSpPr/>
          <p:nvPr/>
        </p:nvGrpSpPr>
        <p:grpSpPr>
          <a:xfrm flipH="1">
            <a:off x="2652428" y="-381637"/>
            <a:ext cx="1156523" cy="1054682"/>
            <a:chOff x="-45950" y="1585175"/>
            <a:chExt cx="816177" cy="744306"/>
          </a:xfrm>
        </p:grpSpPr>
        <p:sp>
          <p:nvSpPr>
            <p:cNvPr id="1618" name="Google Shape;1618;p24"/>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9" name="Google Shape;1619;p24"/>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0" name="Google Shape;1620;p24"/>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1" name="Google Shape;1621;p24"/>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2" name="Google Shape;1622;p24"/>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3" name="Google Shape;1623;p24"/>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4" name="Google Shape;1624;p24"/>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5" name="Google Shape;1625;p24"/>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6" name="Google Shape;1626;p24"/>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7" name="Google Shape;1627;p24"/>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8" name="Google Shape;1628;p24"/>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9" name="Google Shape;1629;p24"/>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0" name="Google Shape;1630;p24"/>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1" name="Google Shape;1631;p24"/>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2" name="Google Shape;1632;p24"/>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3" name="Google Shape;1633;p24"/>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4" name="Google Shape;1634;p24"/>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5" name="Google Shape;1635;p24"/>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6" name="Google Shape;1636;p24"/>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7" name="Google Shape;1637;p24"/>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8" name="Google Shape;1638;p24"/>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39" name="Google Shape;1639;p24"/>
          <p:cNvGrpSpPr/>
          <p:nvPr/>
        </p:nvGrpSpPr>
        <p:grpSpPr>
          <a:xfrm flipH="1">
            <a:off x="4690594" y="4663396"/>
            <a:ext cx="883867" cy="744866"/>
            <a:chOff x="484625" y="768825"/>
            <a:chExt cx="564591" cy="475801"/>
          </a:xfrm>
        </p:grpSpPr>
        <p:sp>
          <p:nvSpPr>
            <p:cNvPr id="1640" name="Google Shape;1640;p24"/>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1" name="Google Shape;1641;p24"/>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2" name="Google Shape;1642;p24"/>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3" name="Google Shape;1643;p24"/>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4" name="Google Shape;1644;p24"/>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5" name="Google Shape;1645;p24"/>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6" name="Google Shape;1646;p24"/>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7" name="Google Shape;1647;p24"/>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8" name="Google Shape;1648;p24"/>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9" name="Google Shape;1649;p24"/>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0" name="Google Shape;1650;p24"/>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51" name="Google Shape;1651;p24"/>
          <p:cNvGrpSpPr/>
          <p:nvPr/>
        </p:nvGrpSpPr>
        <p:grpSpPr>
          <a:xfrm rot="-1356795" flipH="1">
            <a:off x="-4389" y="2615920"/>
            <a:ext cx="621032" cy="807634"/>
            <a:chOff x="3858200" y="2567325"/>
            <a:chExt cx="1036875" cy="1348425"/>
          </a:xfrm>
        </p:grpSpPr>
        <p:sp>
          <p:nvSpPr>
            <p:cNvPr id="1652" name="Google Shape;1652;p2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3" name="Google Shape;1653;p2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4" name="Google Shape;1654;p2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5" name="Google Shape;1655;p2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6" name="Google Shape;1656;p2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7" name="Google Shape;1657;p2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8" name="Google Shape;1658;p2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9" name="Google Shape;1659;p2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0" name="Google Shape;1660;p2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1" name="Google Shape;1661;p2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2" name="Google Shape;1662;p2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35"/>
        <p:cNvGrpSpPr/>
        <p:nvPr/>
      </p:nvGrpSpPr>
      <p:grpSpPr>
        <a:xfrm>
          <a:off x="0" y="0"/>
          <a:ext cx="0" cy="0"/>
          <a:chOff x="0" y="0"/>
          <a:chExt cx="0" cy="0"/>
        </a:xfrm>
      </p:grpSpPr>
      <p:grpSp>
        <p:nvGrpSpPr>
          <p:cNvPr id="136" name="Google Shape;136;p4"/>
          <p:cNvGrpSpPr/>
          <p:nvPr/>
        </p:nvGrpSpPr>
        <p:grpSpPr>
          <a:xfrm flipH="1">
            <a:off x="-966564" y="-775862"/>
            <a:ext cx="1722854" cy="1722854"/>
            <a:chOff x="-4916625" y="1638600"/>
            <a:chExt cx="2973000" cy="2973000"/>
          </a:xfrm>
        </p:grpSpPr>
        <p:sp>
          <p:nvSpPr>
            <p:cNvPr id="137" name="Google Shape;137;p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 name="Google Shape;139;p4"/>
          <p:cNvGrpSpPr/>
          <p:nvPr/>
        </p:nvGrpSpPr>
        <p:grpSpPr>
          <a:xfrm>
            <a:off x="8134101" y="3897315"/>
            <a:ext cx="1603883" cy="1397645"/>
            <a:chOff x="4660609" y="3261450"/>
            <a:chExt cx="2631041" cy="2292725"/>
          </a:xfrm>
        </p:grpSpPr>
        <p:sp>
          <p:nvSpPr>
            <p:cNvPr id="140" name="Google Shape;140;p4"/>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41;p4"/>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142;p4"/>
            <p:cNvSpPr/>
            <p:nvPr/>
          </p:nvSpPr>
          <p:spPr>
            <a:xfrm flipH="1">
              <a:off x="4660609"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4"/>
            <p:cNvSpPr/>
            <p:nvPr/>
          </p:nvSpPr>
          <p:spPr>
            <a:xfrm flipH="1">
              <a:off x="4883059"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 name="Google Shape;144;p4"/>
          <p:cNvGrpSpPr/>
          <p:nvPr/>
        </p:nvGrpSpPr>
        <p:grpSpPr>
          <a:xfrm>
            <a:off x="8693502" y="300751"/>
            <a:ext cx="566341" cy="477276"/>
            <a:chOff x="484625" y="768825"/>
            <a:chExt cx="564591" cy="475801"/>
          </a:xfrm>
        </p:grpSpPr>
        <p:sp>
          <p:nvSpPr>
            <p:cNvPr id="145" name="Google Shape;145;p4"/>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4"/>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4"/>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4"/>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4"/>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4"/>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4"/>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4"/>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53;p4"/>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54;p4"/>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4"/>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6" name="Google Shape;156;p4"/>
          <p:cNvGrpSpPr/>
          <p:nvPr/>
        </p:nvGrpSpPr>
        <p:grpSpPr>
          <a:xfrm>
            <a:off x="-242402" y="3663373"/>
            <a:ext cx="701240" cy="659856"/>
            <a:chOff x="970225" y="608125"/>
            <a:chExt cx="160375" cy="150900"/>
          </a:xfrm>
        </p:grpSpPr>
        <p:sp>
          <p:nvSpPr>
            <p:cNvPr id="157" name="Google Shape;157;p4"/>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4"/>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4"/>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4"/>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1" name="Google Shape;161;p4"/>
          <p:cNvGrpSpPr/>
          <p:nvPr/>
        </p:nvGrpSpPr>
        <p:grpSpPr>
          <a:xfrm rot="-1219209">
            <a:off x="-346669" y="-409431"/>
            <a:ext cx="828269" cy="1077186"/>
            <a:chOff x="3858200" y="2567325"/>
            <a:chExt cx="1036875" cy="1348425"/>
          </a:xfrm>
        </p:grpSpPr>
        <p:sp>
          <p:nvSpPr>
            <p:cNvPr id="162" name="Google Shape;162;p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3" name="Google Shape;173;p4"/>
          <p:cNvGrpSpPr/>
          <p:nvPr/>
        </p:nvGrpSpPr>
        <p:grpSpPr>
          <a:xfrm>
            <a:off x="8568587" y="2077700"/>
            <a:ext cx="816177" cy="744306"/>
            <a:chOff x="-45950" y="1585175"/>
            <a:chExt cx="816177" cy="744306"/>
          </a:xfrm>
        </p:grpSpPr>
        <p:sp>
          <p:nvSpPr>
            <p:cNvPr id="174" name="Google Shape;174;p4"/>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4"/>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4"/>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4"/>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4"/>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4"/>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4"/>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4"/>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4"/>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4"/>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4"/>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4"/>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4"/>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4"/>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4"/>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4"/>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4"/>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4"/>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4"/>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4"/>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4"/>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5" name="Google Shape;195;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6" name="Google Shape;196;p4"/>
          <p:cNvSpPr txBox="1">
            <a:spLocks noGrp="1"/>
          </p:cNvSpPr>
          <p:nvPr>
            <p:ph type="body" idx="1"/>
          </p:nvPr>
        </p:nvSpPr>
        <p:spPr>
          <a:xfrm>
            <a:off x="720000" y="1215750"/>
            <a:ext cx="7704000" cy="33885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panose="02000000000000000000"/>
              <a:buAutoNum type="alphaLcPeriod"/>
              <a:defRPr/>
            </a:lvl2pPr>
            <a:lvl3pPr marL="1371600" lvl="2" indent="-304800" rtl="0">
              <a:lnSpc>
                <a:spcPct val="115000"/>
              </a:lnSpc>
              <a:spcBef>
                <a:spcPts val="1600"/>
              </a:spcBef>
              <a:spcAft>
                <a:spcPts val="0"/>
              </a:spcAft>
              <a:buSzPts val="1200"/>
              <a:buFont typeface="Roboto Condensed Light" panose="02000000000000000000"/>
              <a:buAutoNum type="romanLcPeriod"/>
              <a:defRPr/>
            </a:lvl3pPr>
            <a:lvl4pPr marL="1828800" lvl="3" indent="-304800" rtl="0">
              <a:lnSpc>
                <a:spcPct val="115000"/>
              </a:lnSpc>
              <a:spcBef>
                <a:spcPts val="1600"/>
              </a:spcBef>
              <a:spcAft>
                <a:spcPts val="0"/>
              </a:spcAft>
              <a:buSzPts val="1200"/>
              <a:buFont typeface="Roboto Condensed Light" panose="02000000000000000000"/>
              <a:buAutoNum type="arabicPeriod"/>
              <a:defRPr/>
            </a:lvl4pPr>
            <a:lvl5pPr marL="2286000" lvl="4" indent="-304800" rtl="0">
              <a:lnSpc>
                <a:spcPct val="115000"/>
              </a:lnSpc>
              <a:spcBef>
                <a:spcPts val="1600"/>
              </a:spcBef>
              <a:spcAft>
                <a:spcPts val="0"/>
              </a:spcAft>
              <a:buSzPts val="1200"/>
              <a:buFont typeface="Roboto Condensed Light" panose="02000000000000000000"/>
              <a:buAutoNum type="alphaLcPeriod"/>
              <a:defRPr/>
            </a:lvl5pPr>
            <a:lvl6pPr marL="2743200" lvl="5" indent="-304800" rtl="0">
              <a:lnSpc>
                <a:spcPct val="115000"/>
              </a:lnSpc>
              <a:spcBef>
                <a:spcPts val="1600"/>
              </a:spcBef>
              <a:spcAft>
                <a:spcPts val="0"/>
              </a:spcAft>
              <a:buSzPts val="1200"/>
              <a:buFont typeface="Roboto Condensed Light" panose="02000000000000000000"/>
              <a:buAutoNum type="romanLcPeriod"/>
              <a:defRPr/>
            </a:lvl6pPr>
            <a:lvl7pPr marL="3200400" lvl="6" indent="-304800" rtl="0">
              <a:lnSpc>
                <a:spcPct val="115000"/>
              </a:lnSpc>
              <a:spcBef>
                <a:spcPts val="1600"/>
              </a:spcBef>
              <a:spcAft>
                <a:spcPts val="0"/>
              </a:spcAft>
              <a:buSzPts val="1200"/>
              <a:buFont typeface="Roboto Condensed Light" panose="02000000000000000000"/>
              <a:buAutoNum type="arabicPeriod"/>
              <a:defRPr/>
            </a:lvl7pPr>
            <a:lvl8pPr marL="3657600" lvl="7" indent="-304800" rtl="0">
              <a:lnSpc>
                <a:spcPct val="115000"/>
              </a:lnSpc>
              <a:spcBef>
                <a:spcPts val="1600"/>
              </a:spcBef>
              <a:spcAft>
                <a:spcPts val="0"/>
              </a:spcAft>
              <a:buSzPts val="1200"/>
              <a:buFont typeface="Roboto Condensed Light" panose="02000000000000000000"/>
              <a:buAutoNum type="alphaLcPeriod"/>
              <a:defRPr/>
            </a:lvl8pPr>
            <a:lvl9pPr marL="4114800" lvl="8" indent="-304800" rtl="0">
              <a:lnSpc>
                <a:spcPct val="115000"/>
              </a:lnSpc>
              <a:spcBef>
                <a:spcPts val="1600"/>
              </a:spcBef>
              <a:spcAft>
                <a:spcPts val="1600"/>
              </a:spcAft>
              <a:buSzPts val="1200"/>
              <a:buFont typeface="Roboto Condensed Light" panose="02000000000000000000"/>
              <a:buAutoNum type="romanLcPerio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97"/>
        <p:cNvGrpSpPr/>
        <p:nvPr/>
      </p:nvGrpSpPr>
      <p:grpSpPr>
        <a:xfrm>
          <a:off x="0" y="0"/>
          <a:ext cx="0" cy="0"/>
          <a:chOff x="0" y="0"/>
          <a:chExt cx="0" cy="0"/>
        </a:xfrm>
      </p:grpSpPr>
      <p:grpSp>
        <p:nvGrpSpPr>
          <p:cNvPr id="198" name="Google Shape;198;p5"/>
          <p:cNvGrpSpPr/>
          <p:nvPr/>
        </p:nvGrpSpPr>
        <p:grpSpPr>
          <a:xfrm>
            <a:off x="5600608" y="-433687"/>
            <a:ext cx="1034114" cy="973079"/>
            <a:chOff x="970225" y="608125"/>
            <a:chExt cx="160375" cy="150900"/>
          </a:xfrm>
        </p:grpSpPr>
        <p:sp>
          <p:nvSpPr>
            <p:cNvPr id="199" name="Google Shape;199;p5"/>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5"/>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5"/>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5"/>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3" name="Google Shape;203;p5"/>
          <p:cNvGrpSpPr/>
          <p:nvPr/>
        </p:nvGrpSpPr>
        <p:grpSpPr>
          <a:xfrm flipH="1">
            <a:off x="7496850" y="-679275"/>
            <a:ext cx="2973000" cy="2973000"/>
            <a:chOff x="-4916625" y="1638600"/>
            <a:chExt cx="2973000" cy="2973000"/>
          </a:xfrm>
        </p:grpSpPr>
        <p:sp>
          <p:nvSpPr>
            <p:cNvPr id="204" name="Google Shape;204;p5"/>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5"/>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6" name="Google Shape;206;p5"/>
          <p:cNvGrpSpPr/>
          <p:nvPr/>
        </p:nvGrpSpPr>
        <p:grpSpPr>
          <a:xfrm rot="-737522">
            <a:off x="-1002845" y="-470014"/>
            <a:ext cx="3810397" cy="1467037"/>
            <a:chOff x="5546250" y="-194100"/>
            <a:chExt cx="3810300" cy="1467000"/>
          </a:xfrm>
        </p:grpSpPr>
        <p:sp>
          <p:nvSpPr>
            <p:cNvPr id="207" name="Google Shape;207;p5"/>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5"/>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5"/>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0" name="Google Shape;210;p5"/>
          <p:cNvGrpSpPr/>
          <p:nvPr/>
        </p:nvGrpSpPr>
        <p:grpSpPr>
          <a:xfrm>
            <a:off x="-1190723" y="1943625"/>
            <a:ext cx="3227005" cy="3439817"/>
            <a:chOff x="-1190723" y="1943625"/>
            <a:chExt cx="3227005" cy="3439817"/>
          </a:xfrm>
        </p:grpSpPr>
        <p:grpSp>
          <p:nvGrpSpPr>
            <p:cNvPr id="211" name="Google Shape;211;p5"/>
            <p:cNvGrpSpPr/>
            <p:nvPr/>
          </p:nvGrpSpPr>
          <p:grpSpPr>
            <a:xfrm>
              <a:off x="-1190723" y="1943625"/>
              <a:ext cx="3227005" cy="3439817"/>
              <a:chOff x="-1190723" y="1943625"/>
              <a:chExt cx="3227005" cy="3439817"/>
            </a:xfrm>
          </p:grpSpPr>
          <p:grpSp>
            <p:nvGrpSpPr>
              <p:cNvPr id="212" name="Google Shape;212;p5"/>
              <p:cNvGrpSpPr/>
              <p:nvPr/>
            </p:nvGrpSpPr>
            <p:grpSpPr>
              <a:xfrm>
                <a:off x="-1156750" y="1943625"/>
                <a:ext cx="2973000" cy="2973000"/>
                <a:chOff x="-4916625" y="1638600"/>
                <a:chExt cx="2973000" cy="2973000"/>
              </a:xfrm>
            </p:grpSpPr>
            <p:sp>
              <p:nvSpPr>
                <p:cNvPr id="213" name="Google Shape;213;p5"/>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5"/>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5" name="Google Shape;215;p5"/>
              <p:cNvGrpSpPr/>
              <p:nvPr/>
            </p:nvGrpSpPr>
            <p:grpSpPr>
              <a:xfrm flipH="1">
                <a:off x="-1190723" y="3824753"/>
                <a:ext cx="3227005" cy="1558689"/>
                <a:chOff x="5749950" y="3446775"/>
                <a:chExt cx="2165775" cy="1046100"/>
              </a:xfrm>
            </p:grpSpPr>
            <p:sp>
              <p:nvSpPr>
                <p:cNvPr id="216" name="Google Shape;216;p5"/>
                <p:cNvSpPr/>
                <p:nvPr/>
              </p:nvSpPr>
              <p:spPr>
                <a:xfrm flipH="1">
                  <a:off x="5749950" y="3446775"/>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5"/>
                <p:cNvSpPr/>
                <p:nvPr/>
              </p:nvSpPr>
              <p:spPr>
                <a:xfrm flipH="1">
                  <a:off x="5972400" y="3712625"/>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18" name="Google Shape;218;p5"/>
            <p:cNvGrpSpPr/>
            <p:nvPr/>
          </p:nvGrpSpPr>
          <p:grpSpPr>
            <a:xfrm rot="-1219100">
              <a:off x="-252753" y="2314444"/>
              <a:ext cx="1287002" cy="1673708"/>
              <a:chOff x="3858200" y="2567325"/>
              <a:chExt cx="1036875" cy="1348425"/>
            </a:xfrm>
          </p:grpSpPr>
          <p:sp>
            <p:nvSpPr>
              <p:cNvPr id="219" name="Google Shape;219;p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225;p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228;p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30" name="Google Shape;230;p5"/>
          <p:cNvGrpSpPr/>
          <p:nvPr/>
        </p:nvGrpSpPr>
        <p:grpSpPr>
          <a:xfrm rot="1219100" flipH="1">
            <a:off x="8148547" y="98544"/>
            <a:ext cx="1287002" cy="1673708"/>
            <a:chOff x="3858200" y="2567325"/>
            <a:chExt cx="1036875" cy="1348425"/>
          </a:xfrm>
        </p:grpSpPr>
        <p:sp>
          <p:nvSpPr>
            <p:cNvPr id="231" name="Google Shape;231;p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2" name="Google Shape;242;p5"/>
          <p:cNvGrpSpPr/>
          <p:nvPr/>
        </p:nvGrpSpPr>
        <p:grpSpPr>
          <a:xfrm flipH="1">
            <a:off x="6996627" y="4604105"/>
            <a:ext cx="1034096" cy="943036"/>
            <a:chOff x="-45950" y="1585175"/>
            <a:chExt cx="816177" cy="744306"/>
          </a:xfrm>
        </p:grpSpPr>
        <p:sp>
          <p:nvSpPr>
            <p:cNvPr id="243" name="Google Shape;243;p5"/>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5"/>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5"/>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5"/>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5"/>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5"/>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5"/>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5"/>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5"/>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5"/>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5"/>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254;p5"/>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255;p5"/>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256;p5"/>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5"/>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5"/>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5"/>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5"/>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5"/>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5"/>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5"/>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4" name="Google Shape;264;p5"/>
          <p:cNvGrpSpPr/>
          <p:nvPr/>
        </p:nvGrpSpPr>
        <p:grpSpPr>
          <a:xfrm flipH="1">
            <a:off x="8773597" y="3666462"/>
            <a:ext cx="686204" cy="578288"/>
            <a:chOff x="484625" y="768825"/>
            <a:chExt cx="564591" cy="475801"/>
          </a:xfrm>
        </p:grpSpPr>
        <p:sp>
          <p:nvSpPr>
            <p:cNvPr id="265" name="Google Shape;265;p5"/>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5"/>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5"/>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5"/>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5"/>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270;p5"/>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271;p5"/>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5"/>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5"/>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5"/>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5"/>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6" name="Google Shape;276;p5"/>
          <p:cNvGrpSpPr/>
          <p:nvPr/>
        </p:nvGrpSpPr>
        <p:grpSpPr>
          <a:xfrm rot="-1356795" flipH="1">
            <a:off x="2711661" y="4651170"/>
            <a:ext cx="621032" cy="807634"/>
            <a:chOff x="3858200" y="2567325"/>
            <a:chExt cx="1036875" cy="1348425"/>
          </a:xfrm>
        </p:grpSpPr>
        <p:sp>
          <p:nvSpPr>
            <p:cNvPr id="277" name="Google Shape;277;p5"/>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5"/>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5"/>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5"/>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5"/>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5"/>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5"/>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5"/>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5"/>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5"/>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5"/>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8" name="Google Shape;288;p5"/>
          <p:cNvSpPr txBox="1">
            <a:spLocks noGrp="1"/>
          </p:cNvSpPr>
          <p:nvPr>
            <p:ph type="title"/>
          </p:nvPr>
        </p:nvSpPr>
        <p:spPr>
          <a:xfrm>
            <a:off x="800800" y="1886761"/>
            <a:ext cx="2742600" cy="3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accent6"/>
                </a:solidFill>
                <a:latin typeface="Oswald SemiBold"/>
                <a:ea typeface="Oswald SemiBold"/>
                <a:cs typeface="Oswald SemiBold"/>
                <a:sym typeface="Oswald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89" name="Google Shape;289;p5"/>
          <p:cNvSpPr txBox="1">
            <a:spLocks noGrp="1"/>
          </p:cNvSpPr>
          <p:nvPr>
            <p:ph type="title" idx="2"/>
          </p:nvPr>
        </p:nvSpPr>
        <p:spPr>
          <a:xfrm>
            <a:off x="5600599" y="1886761"/>
            <a:ext cx="2742600" cy="3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accent6"/>
                </a:solidFill>
                <a:latin typeface="Oswald SemiBold"/>
                <a:ea typeface="Oswald SemiBold"/>
                <a:cs typeface="Oswald SemiBold"/>
                <a:sym typeface="Oswald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0" name="Google Shape;290;p5"/>
          <p:cNvSpPr txBox="1">
            <a:spLocks noGrp="1"/>
          </p:cNvSpPr>
          <p:nvPr>
            <p:ph type="subTitle" idx="1"/>
          </p:nvPr>
        </p:nvSpPr>
        <p:spPr>
          <a:xfrm>
            <a:off x="5600600" y="2246250"/>
            <a:ext cx="2742600" cy="11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291" name="Google Shape;291;p5"/>
          <p:cNvSpPr txBox="1">
            <a:spLocks noGrp="1"/>
          </p:cNvSpPr>
          <p:nvPr>
            <p:ph type="subTitle" idx="3"/>
          </p:nvPr>
        </p:nvSpPr>
        <p:spPr>
          <a:xfrm>
            <a:off x="800800" y="2246250"/>
            <a:ext cx="2742600" cy="11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92"/>
        <p:cNvGrpSpPr/>
        <p:nvPr/>
      </p:nvGrpSpPr>
      <p:grpSpPr>
        <a:xfrm>
          <a:off x="0" y="0"/>
          <a:ext cx="0" cy="0"/>
          <a:chOff x="0" y="0"/>
          <a:chExt cx="0" cy="0"/>
        </a:xfrm>
      </p:grpSpPr>
      <p:grpSp>
        <p:nvGrpSpPr>
          <p:cNvPr id="293" name="Google Shape;293;p6"/>
          <p:cNvGrpSpPr/>
          <p:nvPr/>
        </p:nvGrpSpPr>
        <p:grpSpPr>
          <a:xfrm>
            <a:off x="7846406" y="3228704"/>
            <a:ext cx="2336989" cy="1954922"/>
            <a:chOff x="4518740" y="2703650"/>
            <a:chExt cx="3110180" cy="2602053"/>
          </a:xfrm>
        </p:grpSpPr>
        <p:sp>
          <p:nvSpPr>
            <p:cNvPr id="294" name="Google Shape;294;p6"/>
            <p:cNvSpPr/>
            <p:nvPr/>
          </p:nvSpPr>
          <p:spPr>
            <a:xfrm flipH="1">
              <a:off x="5336020" y="27036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6"/>
            <p:cNvSpPr/>
            <p:nvPr/>
          </p:nvSpPr>
          <p:spPr>
            <a:xfrm flipH="1">
              <a:off x="5441570" y="27794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6"/>
            <p:cNvSpPr/>
            <p:nvPr/>
          </p:nvSpPr>
          <p:spPr>
            <a:xfrm flipH="1">
              <a:off x="4518740" y="4259603"/>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6"/>
            <p:cNvSpPr/>
            <p:nvPr/>
          </p:nvSpPr>
          <p:spPr>
            <a:xfrm flipH="1">
              <a:off x="4741190" y="4525453"/>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8" name="Google Shape;298;p6"/>
          <p:cNvGrpSpPr/>
          <p:nvPr/>
        </p:nvGrpSpPr>
        <p:grpSpPr>
          <a:xfrm flipH="1">
            <a:off x="-817052" y="-189168"/>
            <a:ext cx="1537041" cy="1537041"/>
            <a:chOff x="6550407" y="-1703450"/>
            <a:chExt cx="2973000" cy="2973000"/>
          </a:xfrm>
        </p:grpSpPr>
        <p:grpSp>
          <p:nvGrpSpPr>
            <p:cNvPr id="299" name="Google Shape;299;p6"/>
            <p:cNvGrpSpPr/>
            <p:nvPr/>
          </p:nvGrpSpPr>
          <p:grpSpPr>
            <a:xfrm flipH="1">
              <a:off x="6550407" y="-1703450"/>
              <a:ext cx="2973000" cy="2973000"/>
              <a:chOff x="-4916625" y="1638600"/>
              <a:chExt cx="2973000" cy="2973000"/>
            </a:xfrm>
          </p:grpSpPr>
          <p:sp>
            <p:nvSpPr>
              <p:cNvPr id="300" name="Google Shape;300;p6"/>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301;p6"/>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2" name="Google Shape;302;p6"/>
            <p:cNvGrpSpPr/>
            <p:nvPr/>
          </p:nvGrpSpPr>
          <p:grpSpPr>
            <a:xfrm rot="1219181" flipH="1">
              <a:off x="7320589" y="-1209321"/>
              <a:ext cx="1432632" cy="1863095"/>
              <a:chOff x="3858200" y="2567325"/>
              <a:chExt cx="1036875" cy="1348425"/>
            </a:xfrm>
          </p:grpSpPr>
          <p:sp>
            <p:nvSpPr>
              <p:cNvPr id="303" name="Google Shape;303;p6"/>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6"/>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6"/>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6"/>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6"/>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308;p6"/>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309;p6"/>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6"/>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6"/>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6"/>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6"/>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14" name="Google Shape;314;p6"/>
          <p:cNvGrpSpPr/>
          <p:nvPr/>
        </p:nvGrpSpPr>
        <p:grpSpPr>
          <a:xfrm rot="10800000" flipH="1">
            <a:off x="-552799" y="4327859"/>
            <a:ext cx="1265890" cy="1154344"/>
            <a:chOff x="-45950" y="1585175"/>
            <a:chExt cx="816177" cy="744306"/>
          </a:xfrm>
        </p:grpSpPr>
        <p:sp>
          <p:nvSpPr>
            <p:cNvPr id="315" name="Google Shape;315;p6"/>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6"/>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6"/>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318;p6"/>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6"/>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6"/>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6"/>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6"/>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6"/>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6"/>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325;p6"/>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326;p6"/>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327;p6"/>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328;p6"/>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329;p6"/>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30;p6"/>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6"/>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32;p6"/>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6"/>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6"/>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6"/>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 name="Google Shape;336;p6"/>
          <p:cNvGrpSpPr/>
          <p:nvPr/>
        </p:nvGrpSpPr>
        <p:grpSpPr>
          <a:xfrm flipH="1">
            <a:off x="8808947" y="3003737"/>
            <a:ext cx="686204" cy="578288"/>
            <a:chOff x="484625" y="768825"/>
            <a:chExt cx="564591" cy="475801"/>
          </a:xfrm>
        </p:grpSpPr>
        <p:sp>
          <p:nvSpPr>
            <p:cNvPr id="337" name="Google Shape;337;p6"/>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6"/>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6"/>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6"/>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6"/>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6"/>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6"/>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6"/>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6"/>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6"/>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6"/>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8" name="Google Shape;348;p6"/>
          <p:cNvGrpSpPr/>
          <p:nvPr/>
        </p:nvGrpSpPr>
        <p:grpSpPr>
          <a:xfrm flipH="1">
            <a:off x="-436902" y="2255613"/>
            <a:ext cx="1034114" cy="973079"/>
            <a:chOff x="970225" y="608125"/>
            <a:chExt cx="160375" cy="150900"/>
          </a:xfrm>
        </p:grpSpPr>
        <p:sp>
          <p:nvSpPr>
            <p:cNvPr id="349" name="Google Shape;349;p6"/>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6"/>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6"/>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6"/>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3" name="Google Shape;353;p6"/>
          <p:cNvGrpSpPr/>
          <p:nvPr/>
        </p:nvGrpSpPr>
        <p:grpSpPr>
          <a:xfrm rot="-1356795" flipH="1">
            <a:off x="8704386" y="327557"/>
            <a:ext cx="621032" cy="807634"/>
            <a:chOff x="3858200" y="2567325"/>
            <a:chExt cx="1036875" cy="1348425"/>
          </a:xfrm>
        </p:grpSpPr>
        <p:sp>
          <p:nvSpPr>
            <p:cNvPr id="354" name="Google Shape;354;p6"/>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6"/>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6"/>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6"/>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6"/>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6"/>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6"/>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6"/>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6"/>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6"/>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6"/>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65" name="Google Shape;365;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6"/>
        <p:cNvGrpSpPr/>
        <p:nvPr/>
      </p:nvGrpSpPr>
      <p:grpSpPr>
        <a:xfrm>
          <a:off x="0" y="0"/>
          <a:ext cx="0" cy="0"/>
          <a:chOff x="0" y="0"/>
          <a:chExt cx="0" cy="0"/>
        </a:xfrm>
      </p:grpSpPr>
      <p:grpSp>
        <p:nvGrpSpPr>
          <p:cNvPr id="367" name="Google Shape;367;p7"/>
          <p:cNvGrpSpPr/>
          <p:nvPr/>
        </p:nvGrpSpPr>
        <p:grpSpPr>
          <a:xfrm flipH="1">
            <a:off x="4745073" y="-571306"/>
            <a:ext cx="1537041" cy="1537041"/>
            <a:chOff x="6550407" y="-1703450"/>
            <a:chExt cx="2973000" cy="2973000"/>
          </a:xfrm>
        </p:grpSpPr>
        <p:grpSp>
          <p:nvGrpSpPr>
            <p:cNvPr id="368" name="Google Shape;368;p7"/>
            <p:cNvGrpSpPr/>
            <p:nvPr/>
          </p:nvGrpSpPr>
          <p:grpSpPr>
            <a:xfrm flipH="1">
              <a:off x="6550407" y="-1703450"/>
              <a:ext cx="2973000" cy="2973000"/>
              <a:chOff x="-4916625" y="1638600"/>
              <a:chExt cx="2973000" cy="2973000"/>
            </a:xfrm>
          </p:grpSpPr>
          <p:sp>
            <p:nvSpPr>
              <p:cNvPr id="369" name="Google Shape;369;p7"/>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7"/>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1" name="Google Shape;371;p7"/>
            <p:cNvGrpSpPr/>
            <p:nvPr/>
          </p:nvGrpSpPr>
          <p:grpSpPr>
            <a:xfrm rot="1219181" flipH="1">
              <a:off x="7320589" y="-1209321"/>
              <a:ext cx="1432632" cy="1863095"/>
              <a:chOff x="3858200" y="2567325"/>
              <a:chExt cx="1036875" cy="1348425"/>
            </a:xfrm>
          </p:grpSpPr>
          <p:sp>
            <p:nvSpPr>
              <p:cNvPr id="372" name="Google Shape;372;p7"/>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7"/>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7"/>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7"/>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7"/>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7"/>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7"/>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7"/>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7"/>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7"/>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7"/>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83" name="Google Shape;383;p7"/>
          <p:cNvGrpSpPr/>
          <p:nvPr/>
        </p:nvGrpSpPr>
        <p:grpSpPr>
          <a:xfrm flipH="1">
            <a:off x="-55774" y="-470591"/>
            <a:ext cx="1265890" cy="1154344"/>
            <a:chOff x="-45950" y="1585175"/>
            <a:chExt cx="816177" cy="744306"/>
          </a:xfrm>
        </p:grpSpPr>
        <p:sp>
          <p:nvSpPr>
            <p:cNvPr id="384" name="Google Shape;384;p7"/>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7"/>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7"/>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7"/>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7"/>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7"/>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7"/>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7"/>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7"/>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7"/>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7"/>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7"/>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7"/>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7"/>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7"/>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7"/>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7"/>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7"/>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7"/>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7"/>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7"/>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5" name="Google Shape;405;p7"/>
          <p:cNvGrpSpPr/>
          <p:nvPr/>
        </p:nvGrpSpPr>
        <p:grpSpPr>
          <a:xfrm flipH="1">
            <a:off x="-244703" y="3110637"/>
            <a:ext cx="686204" cy="578288"/>
            <a:chOff x="484625" y="768825"/>
            <a:chExt cx="564591" cy="475801"/>
          </a:xfrm>
        </p:grpSpPr>
        <p:sp>
          <p:nvSpPr>
            <p:cNvPr id="406" name="Google Shape;406;p7"/>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7"/>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7"/>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7"/>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7"/>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7"/>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7"/>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7"/>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7"/>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7"/>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7"/>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7" name="Google Shape;417;p7"/>
          <p:cNvGrpSpPr/>
          <p:nvPr/>
        </p:nvGrpSpPr>
        <p:grpSpPr>
          <a:xfrm flipH="1">
            <a:off x="8015748" y="-289337"/>
            <a:ext cx="1034114" cy="973079"/>
            <a:chOff x="970225" y="608125"/>
            <a:chExt cx="160375" cy="150900"/>
          </a:xfrm>
        </p:grpSpPr>
        <p:sp>
          <p:nvSpPr>
            <p:cNvPr id="418" name="Google Shape;418;p7"/>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7"/>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7"/>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7"/>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2" name="Google Shape;422;p7"/>
          <p:cNvGrpSpPr/>
          <p:nvPr/>
        </p:nvGrpSpPr>
        <p:grpSpPr>
          <a:xfrm rot="-1356795" flipH="1">
            <a:off x="3035861" y="4640195"/>
            <a:ext cx="621032" cy="807634"/>
            <a:chOff x="3858200" y="2567325"/>
            <a:chExt cx="1036875" cy="1348425"/>
          </a:xfrm>
        </p:grpSpPr>
        <p:sp>
          <p:nvSpPr>
            <p:cNvPr id="423" name="Google Shape;423;p7"/>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7"/>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7"/>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7"/>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7"/>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7"/>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7"/>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7"/>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7"/>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7"/>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7"/>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34" name="Google Shape;434;p7"/>
          <p:cNvSpPr txBox="1">
            <a:spLocks noGrp="1"/>
          </p:cNvSpPr>
          <p:nvPr>
            <p:ph type="body" idx="1"/>
          </p:nvPr>
        </p:nvSpPr>
        <p:spPr>
          <a:xfrm>
            <a:off x="713100" y="2029450"/>
            <a:ext cx="3587700" cy="24609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p:txBody>
      </p:sp>
      <p:sp>
        <p:nvSpPr>
          <p:cNvPr id="435" name="Google Shape;435;p7"/>
          <p:cNvSpPr txBox="1">
            <a:spLocks noGrp="1"/>
          </p:cNvSpPr>
          <p:nvPr>
            <p:ph type="title"/>
          </p:nvPr>
        </p:nvSpPr>
        <p:spPr>
          <a:xfrm>
            <a:off x="713100" y="855200"/>
            <a:ext cx="3587700" cy="1174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6"/>
        <p:cNvGrpSpPr/>
        <p:nvPr/>
      </p:nvGrpSpPr>
      <p:grpSpPr>
        <a:xfrm>
          <a:off x="0" y="0"/>
          <a:ext cx="0" cy="0"/>
          <a:chOff x="0" y="0"/>
          <a:chExt cx="0" cy="0"/>
        </a:xfrm>
      </p:grpSpPr>
      <p:grpSp>
        <p:nvGrpSpPr>
          <p:cNvPr id="437" name="Google Shape;437;p8"/>
          <p:cNvGrpSpPr/>
          <p:nvPr/>
        </p:nvGrpSpPr>
        <p:grpSpPr>
          <a:xfrm>
            <a:off x="-1278400" y="-679275"/>
            <a:ext cx="2973000" cy="2973000"/>
            <a:chOff x="-1278400" y="-679275"/>
            <a:chExt cx="2973000" cy="2973000"/>
          </a:xfrm>
        </p:grpSpPr>
        <p:grpSp>
          <p:nvGrpSpPr>
            <p:cNvPr id="438" name="Google Shape;438;p8"/>
            <p:cNvGrpSpPr/>
            <p:nvPr/>
          </p:nvGrpSpPr>
          <p:grpSpPr>
            <a:xfrm>
              <a:off x="-1278400" y="-679275"/>
              <a:ext cx="2973000" cy="2973000"/>
              <a:chOff x="-4916625" y="1638600"/>
              <a:chExt cx="2973000" cy="2973000"/>
            </a:xfrm>
          </p:grpSpPr>
          <p:sp>
            <p:nvSpPr>
              <p:cNvPr id="439" name="Google Shape;439;p8"/>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8"/>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1" name="Google Shape;441;p8"/>
            <p:cNvGrpSpPr/>
            <p:nvPr/>
          </p:nvGrpSpPr>
          <p:grpSpPr>
            <a:xfrm rot="-1219100">
              <a:off x="-435400" y="-29631"/>
              <a:ext cx="1287002" cy="1673708"/>
              <a:chOff x="3858200" y="2567325"/>
              <a:chExt cx="1036875" cy="1348425"/>
            </a:xfrm>
          </p:grpSpPr>
          <p:sp>
            <p:nvSpPr>
              <p:cNvPr id="442" name="Google Shape;442;p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53" name="Google Shape;453;p8"/>
          <p:cNvGrpSpPr/>
          <p:nvPr/>
        </p:nvGrpSpPr>
        <p:grpSpPr>
          <a:xfrm rot="-737522">
            <a:off x="6060755" y="-410689"/>
            <a:ext cx="3810397" cy="1467037"/>
            <a:chOff x="5546250" y="-194100"/>
            <a:chExt cx="3810300" cy="1467000"/>
          </a:xfrm>
        </p:grpSpPr>
        <p:sp>
          <p:nvSpPr>
            <p:cNvPr id="454" name="Google Shape;454;p8"/>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8"/>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8"/>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7" name="Google Shape;457;p8"/>
          <p:cNvGrpSpPr/>
          <p:nvPr/>
        </p:nvGrpSpPr>
        <p:grpSpPr>
          <a:xfrm>
            <a:off x="3185258" y="-355487"/>
            <a:ext cx="1034114" cy="973079"/>
            <a:chOff x="970225" y="608125"/>
            <a:chExt cx="160375" cy="150900"/>
          </a:xfrm>
        </p:grpSpPr>
        <p:sp>
          <p:nvSpPr>
            <p:cNvPr id="458" name="Google Shape;458;p8"/>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8"/>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8"/>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8"/>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2" name="Google Shape;462;p8"/>
          <p:cNvGrpSpPr/>
          <p:nvPr/>
        </p:nvGrpSpPr>
        <p:grpSpPr>
          <a:xfrm flipH="1">
            <a:off x="7250877" y="2134775"/>
            <a:ext cx="3227005" cy="3439817"/>
            <a:chOff x="-1190723" y="1943625"/>
            <a:chExt cx="3227005" cy="3439817"/>
          </a:xfrm>
        </p:grpSpPr>
        <p:grpSp>
          <p:nvGrpSpPr>
            <p:cNvPr id="463" name="Google Shape;463;p8"/>
            <p:cNvGrpSpPr/>
            <p:nvPr/>
          </p:nvGrpSpPr>
          <p:grpSpPr>
            <a:xfrm>
              <a:off x="-1190723" y="1943625"/>
              <a:ext cx="3227005" cy="3439817"/>
              <a:chOff x="-1190723" y="1943625"/>
              <a:chExt cx="3227005" cy="3439817"/>
            </a:xfrm>
          </p:grpSpPr>
          <p:grpSp>
            <p:nvGrpSpPr>
              <p:cNvPr id="464" name="Google Shape;464;p8"/>
              <p:cNvGrpSpPr/>
              <p:nvPr/>
            </p:nvGrpSpPr>
            <p:grpSpPr>
              <a:xfrm>
                <a:off x="-1156750" y="1943625"/>
                <a:ext cx="2973000" cy="2973000"/>
                <a:chOff x="-4916625" y="1638600"/>
                <a:chExt cx="2973000" cy="2973000"/>
              </a:xfrm>
            </p:grpSpPr>
            <p:sp>
              <p:nvSpPr>
                <p:cNvPr id="465" name="Google Shape;465;p8"/>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8"/>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7" name="Google Shape;467;p8"/>
              <p:cNvGrpSpPr/>
              <p:nvPr/>
            </p:nvGrpSpPr>
            <p:grpSpPr>
              <a:xfrm flipH="1">
                <a:off x="-1190723" y="3824753"/>
                <a:ext cx="3227005" cy="1558689"/>
                <a:chOff x="5749950" y="3446775"/>
                <a:chExt cx="2165775" cy="1046100"/>
              </a:xfrm>
            </p:grpSpPr>
            <p:sp>
              <p:nvSpPr>
                <p:cNvPr id="468" name="Google Shape;468;p8"/>
                <p:cNvSpPr/>
                <p:nvPr/>
              </p:nvSpPr>
              <p:spPr>
                <a:xfrm flipH="1">
                  <a:off x="5749950" y="3446775"/>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8"/>
                <p:cNvSpPr/>
                <p:nvPr/>
              </p:nvSpPr>
              <p:spPr>
                <a:xfrm flipH="1">
                  <a:off x="5972400" y="3712625"/>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70" name="Google Shape;470;p8"/>
            <p:cNvGrpSpPr/>
            <p:nvPr/>
          </p:nvGrpSpPr>
          <p:grpSpPr>
            <a:xfrm rot="-1219100">
              <a:off x="-252753" y="2314444"/>
              <a:ext cx="1287002" cy="1673708"/>
              <a:chOff x="3858200" y="2567325"/>
              <a:chExt cx="1036875" cy="1348425"/>
            </a:xfrm>
          </p:grpSpPr>
          <p:sp>
            <p:nvSpPr>
              <p:cNvPr id="471" name="Google Shape;471;p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482" name="Google Shape;482;p8"/>
          <p:cNvGrpSpPr/>
          <p:nvPr/>
        </p:nvGrpSpPr>
        <p:grpSpPr>
          <a:xfrm flipH="1">
            <a:off x="-206022" y="3953863"/>
            <a:ext cx="1156523" cy="1054682"/>
            <a:chOff x="-45950" y="1585175"/>
            <a:chExt cx="816177" cy="744306"/>
          </a:xfrm>
        </p:grpSpPr>
        <p:sp>
          <p:nvSpPr>
            <p:cNvPr id="483" name="Google Shape;483;p8"/>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8"/>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8"/>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8"/>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8"/>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8"/>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8"/>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8"/>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8"/>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8"/>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3" name="Google Shape;493;p8"/>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8"/>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8"/>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8"/>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8"/>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8"/>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8"/>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8"/>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8"/>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8"/>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8"/>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4" name="Google Shape;504;p8"/>
          <p:cNvGrpSpPr/>
          <p:nvPr/>
        </p:nvGrpSpPr>
        <p:grpSpPr>
          <a:xfrm flipH="1">
            <a:off x="-261703" y="2197437"/>
            <a:ext cx="686204" cy="578288"/>
            <a:chOff x="484625" y="768825"/>
            <a:chExt cx="564591" cy="475801"/>
          </a:xfrm>
        </p:grpSpPr>
        <p:sp>
          <p:nvSpPr>
            <p:cNvPr id="505" name="Google Shape;505;p8"/>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8"/>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8"/>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8"/>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8"/>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0" name="Google Shape;510;p8"/>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8"/>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8"/>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8"/>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8"/>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8"/>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6" name="Google Shape;516;p8"/>
          <p:cNvGrpSpPr/>
          <p:nvPr/>
        </p:nvGrpSpPr>
        <p:grpSpPr>
          <a:xfrm rot="-1356795" flipH="1">
            <a:off x="3540461" y="4614245"/>
            <a:ext cx="621032" cy="807634"/>
            <a:chOff x="3858200" y="2567325"/>
            <a:chExt cx="1036875" cy="1348425"/>
          </a:xfrm>
        </p:grpSpPr>
        <p:sp>
          <p:nvSpPr>
            <p:cNvPr id="517" name="Google Shape;517;p8"/>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8"/>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8"/>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8"/>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8"/>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8"/>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3" name="Google Shape;523;p8"/>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4" name="Google Shape;524;p8"/>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8"/>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8"/>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8"/>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8" name="Google Shape;528;p8"/>
          <p:cNvSpPr txBox="1">
            <a:spLocks noGrp="1"/>
          </p:cNvSpPr>
          <p:nvPr>
            <p:ph type="title"/>
          </p:nvPr>
        </p:nvSpPr>
        <p:spPr>
          <a:xfrm>
            <a:off x="1971300" y="1366975"/>
            <a:ext cx="52014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9"/>
        <p:cNvGrpSpPr/>
        <p:nvPr/>
      </p:nvGrpSpPr>
      <p:grpSpPr>
        <a:xfrm>
          <a:off x="0" y="0"/>
          <a:ext cx="0" cy="0"/>
          <a:chOff x="0" y="0"/>
          <a:chExt cx="0" cy="0"/>
        </a:xfrm>
      </p:grpSpPr>
      <p:grpSp>
        <p:nvGrpSpPr>
          <p:cNvPr id="530" name="Google Shape;530;p9"/>
          <p:cNvGrpSpPr/>
          <p:nvPr/>
        </p:nvGrpSpPr>
        <p:grpSpPr>
          <a:xfrm>
            <a:off x="-1156750" y="-1775000"/>
            <a:ext cx="2973000" cy="2973000"/>
            <a:chOff x="-4916625" y="1638600"/>
            <a:chExt cx="2973000" cy="2973000"/>
          </a:xfrm>
        </p:grpSpPr>
        <p:sp>
          <p:nvSpPr>
            <p:cNvPr id="531" name="Google Shape;531;p9"/>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9"/>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3" name="Google Shape;533;p9"/>
          <p:cNvGrpSpPr/>
          <p:nvPr/>
        </p:nvGrpSpPr>
        <p:grpSpPr>
          <a:xfrm>
            <a:off x="8036732" y="381987"/>
            <a:ext cx="686204" cy="578288"/>
            <a:chOff x="484625" y="768825"/>
            <a:chExt cx="564591" cy="475801"/>
          </a:xfrm>
        </p:grpSpPr>
        <p:sp>
          <p:nvSpPr>
            <p:cNvPr id="534" name="Google Shape;534;p9"/>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9"/>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9"/>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9"/>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9"/>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9"/>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9"/>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9"/>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9"/>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9"/>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9"/>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5" name="Google Shape;545;p9"/>
          <p:cNvGrpSpPr/>
          <p:nvPr/>
        </p:nvGrpSpPr>
        <p:grpSpPr>
          <a:xfrm rot="-1219098">
            <a:off x="-166199" y="-871970"/>
            <a:ext cx="1278046" cy="1662061"/>
            <a:chOff x="3858200" y="2567325"/>
            <a:chExt cx="1036875" cy="1348425"/>
          </a:xfrm>
        </p:grpSpPr>
        <p:sp>
          <p:nvSpPr>
            <p:cNvPr id="546" name="Google Shape;546;p9"/>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9"/>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9"/>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9"/>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9"/>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9"/>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9"/>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9"/>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9"/>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9"/>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9"/>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57" name="Google Shape;557;p9"/>
          <p:cNvGrpSpPr/>
          <p:nvPr/>
        </p:nvGrpSpPr>
        <p:grpSpPr>
          <a:xfrm>
            <a:off x="1124471" y="4429475"/>
            <a:ext cx="1071979" cy="1008706"/>
            <a:chOff x="970225" y="608125"/>
            <a:chExt cx="160375" cy="150900"/>
          </a:xfrm>
        </p:grpSpPr>
        <p:sp>
          <p:nvSpPr>
            <p:cNvPr id="558" name="Google Shape;558;p9"/>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9"/>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9"/>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9"/>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62" name="Google Shape;562;p9"/>
          <p:cNvSpPr txBox="1">
            <a:spLocks noGrp="1"/>
          </p:cNvSpPr>
          <p:nvPr>
            <p:ph type="title"/>
          </p:nvPr>
        </p:nvSpPr>
        <p:spPr>
          <a:xfrm flipH="1">
            <a:off x="713100" y="1655375"/>
            <a:ext cx="3858900" cy="718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563" name="Google Shape;563;p9"/>
          <p:cNvSpPr txBox="1">
            <a:spLocks noGrp="1"/>
          </p:cNvSpPr>
          <p:nvPr>
            <p:ph type="subTitle" idx="1"/>
          </p:nvPr>
        </p:nvSpPr>
        <p:spPr>
          <a:xfrm flipH="1">
            <a:off x="713100" y="2445025"/>
            <a:ext cx="3858900" cy="1114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564" name="Google Shape;564;p9"/>
          <p:cNvGrpSpPr/>
          <p:nvPr/>
        </p:nvGrpSpPr>
        <p:grpSpPr>
          <a:xfrm flipH="1">
            <a:off x="6698717" y="3171335"/>
            <a:ext cx="3557513" cy="3265841"/>
            <a:chOff x="-1156750" y="1943625"/>
            <a:chExt cx="3238519" cy="2973000"/>
          </a:xfrm>
        </p:grpSpPr>
        <p:grpSp>
          <p:nvGrpSpPr>
            <p:cNvPr id="565" name="Google Shape;565;p9"/>
            <p:cNvGrpSpPr/>
            <p:nvPr/>
          </p:nvGrpSpPr>
          <p:grpSpPr>
            <a:xfrm>
              <a:off x="-1156750" y="1943625"/>
              <a:ext cx="2973000" cy="2973000"/>
              <a:chOff x="-4916625" y="1638600"/>
              <a:chExt cx="2973000" cy="2973000"/>
            </a:xfrm>
          </p:grpSpPr>
          <p:sp>
            <p:nvSpPr>
              <p:cNvPr id="566" name="Google Shape;566;p9"/>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9"/>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68" name="Google Shape;568;p9"/>
            <p:cNvGrpSpPr/>
            <p:nvPr/>
          </p:nvGrpSpPr>
          <p:grpSpPr>
            <a:xfrm flipH="1">
              <a:off x="-588255" y="2467800"/>
              <a:ext cx="2670024" cy="1289657"/>
              <a:chOff x="5719422" y="2536068"/>
              <a:chExt cx="1791962" cy="865542"/>
            </a:xfrm>
          </p:grpSpPr>
          <p:sp>
            <p:nvSpPr>
              <p:cNvPr id="569" name="Google Shape;569;p9"/>
              <p:cNvSpPr/>
              <p:nvPr/>
            </p:nvSpPr>
            <p:spPr>
              <a:xfrm flipH="1">
                <a:off x="5719422" y="2536068"/>
                <a:ext cx="1791962" cy="862771"/>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9"/>
              <p:cNvSpPr/>
              <p:nvPr/>
            </p:nvSpPr>
            <p:spPr>
              <a:xfrm flipH="1">
                <a:off x="5903478" y="2756031"/>
                <a:ext cx="1405298" cy="645579"/>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71" name="Google Shape;571;p9"/>
          <p:cNvGrpSpPr/>
          <p:nvPr/>
        </p:nvGrpSpPr>
        <p:grpSpPr>
          <a:xfrm flipH="1">
            <a:off x="3645230" y="-272063"/>
            <a:ext cx="841397" cy="767231"/>
            <a:chOff x="-45950" y="1585175"/>
            <a:chExt cx="816177" cy="744306"/>
          </a:xfrm>
        </p:grpSpPr>
        <p:sp>
          <p:nvSpPr>
            <p:cNvPr id="572" name="Google Shape;572;p9"/>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9"/>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9"/>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9"/>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9"/>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9"/>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8" name="Google Shape;578;p9"/>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9"/>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9"/>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9"/>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9"/>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9"/>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9"/>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585;p9"/>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9"/>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587;p9"/>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588;p9"/>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9"/>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590;p9"/>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9"/>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9"/>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0"/>
        <p:cNvGrpSpPr/>
        <p:nvPr/>
      </p:nvGrpSpPr>
      <p:grpSpPr>
        <a:xfrm>
          <a:off x="0" y="0"/>
          <a:ext cx="0" cy="0"/>
          <a:chOff x="0" y="0"/>
          <a:chExt cx="0" cy="0"/>
        </a:xfrm>
      </p:grpSpPr>
      <p:grpSp>
        <p:nvGrpSpPr>
          <p:cNvPr id="651" name="Google Shape;651;p11"/>
          <p:cNvGrpSpPr/>
          <p:nvPr/>
        </p:nvGrpSpPr>
        <p:grpSpPr>
          <a:xfrm flipH="1">
            <a:off x="-959313" y="2942240"/>
            <a:ext cx="3745925" cy="2802398"/>
            <a:chOff x="4226998" y="3261450"/>
            <a:chExt cx="3064652" cy="2292725"/>
          </a:xfrm>
        </p:grpSpPr>
        <p:sp>
          <p:nvSpPr>
            <p:cNvPr id="652" name="Google Shape;652;p11"/>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11"/>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11"/>
            <p:cNvSpPr/>
            <p:nvPr/>
          </p:nvSpPr>
          <p:spPr>
            <a:xfrm flipH="1">
              <a:off x="4226998" y="4005308"/>
              <a:ext cx="2292906" cy="1103959"/>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11"/>
            <p:cNvSpPr/>
            <p:nvPr/>
          </p:nvSpPr>
          <p:spPr>
            <a:xfrm flipH="1">
              <a:off x="4462506" y="4286760"/>
              <a:ext cx="1798149" cy="826051"/>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6" name="Google Shape;656;p11"/>
          <p:cNvGrpSpPr/>
          <p:nvPr/>
        </p:nvGrpSpPr>
        <p:grpSpPr>
          <a:xfrm>
            <a:off x="7104558" y="-672065"/>
            <a:ext cx="2312102" cy="2312102"/>
            <a:chOff x="6550407" y="-1703450"/>
            <a:chExt cx="2973000" cy="2973000"/>
          </a:xfrm>
        </p:grpSpPr>
        <p:grpSp>
          <p:nvGrpSpPr>
            <p:cNvPr id="657" name="Google Shape;657;p11"/>
            <p:cNvGrpSpPr/>
            <p:nvPr/>
          </p:nvGrpSpPr>
          <p:grpSpPr>
            <a:xfrm flipH="1">
              <a:off x="6550407" y="-1703450"/>
              <a:ext cx="2973000" cy="2973000"/>
              <a:chOff x="-4916625" y="1638600"/>
              <a:chExt cx="2973000" cy="2973000"/>
            </a:xfrm>
          </p:grpSpPr>
          <p:sp>
            <p:nvSpPr>
              <p:cNvPr id="658" name="Google Shape;658;p11"/>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11"/>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0" name="Google Shape;660;p11"/>
            <p:cNvGrpSpPr/>
            <p:nvPr/>
          </p:nvGrpSpPr>
          <p:grpSpPr>
            <a:xfrm rot="1219181" flipH="1">
              <a:off x="7320589" y="-1209321"/>
              <a:ext cx="1432632" cy="1863095"/>
              <a:chOff x="3858200" y="2567325"/>
              <a:chExt cx="1036875" cy="1348425"/>
            </a:xfrm>
          </p:grpSpPr>
          <p:sp>
            <p:nvSpPr>
              <p:cNvPr id="661" name="Google Shape;661;p11"/>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11"/>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11"/>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11"/>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11"/>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11"/>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11"/>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11"/>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11"/>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11"/>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11"/>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672" name="Google Shape;672;p11"/>
          <p:cNvGrpSpPr/>
          <p:nvPr/>
        </p:nvGrpSpPr>
        <p:grpSpPr>
          <a:xfrm rot="-737522">
            <a:off x="-991558" y="-338764"/>
            <a:ext cx="3810397" cy="1467037"/>
            <a:chOff x="5546250" y="-194100"/>
            <a:chExt cx="3810300" cy="1467000"/>
          </a:xfrm>
        </p:grpSpPr>
        <p:sp>
          <p:nvSpPr>
            <p:cNvPr id="673" name="Google Shape;673;p11"/>
            <p:cNvSpPr/>
            <p:nvPr/>
          </p:nvSpPr>
          <p:spPr>
            <a:xfrm>
              <a:off x="6960275" y="244650"/>
              <a:ext cx="1875000" cy="7218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11"/>
            <p:cNvSpPr/>
            <p:nvPr/>
          </p:nvSpPr>
          <p:spPr>
            <a:xfrm>
              <a:off x="6442500" y="19350"/>
              <a:ext cx="2701500" cy="10401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11"/>
            <p:cNvSpPr/>
            <p:nvPr/>
          </p:nvSpPr>
          <p:spPr>
            <a:xfrm>
              <a:off x="5546250" y="-194100"/>
              <a:ext cx="3810300" cy="14670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6" name="Google Shape;676;p11"/>
          <p:cNvGrpSpPr/>
          <p:nvPr/>
        </p:nvGrpSpPr>
        <p:grpSpPr>
          <a:xfrm>
            <a:off x="8395958" y="3385251"/>
            <a:ext cx="1034114" cy="973079"/>
            <a:chOff x="970225" y="608125"/>
            <a:chExt cx="160375" cy="150900"/>
          </a:xfrm>
        </p:grpSpPr>
        <p:sp>
          <p:nvSpPr>
            <p:cNvPr id="677" name="Google Shape;677;p11"/>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11"/>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11"/>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11"/>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1" name="Google Shape;681;p11"/>
          <p:cNvGrpSpPr/>
          <p:nvPr/>
        </p:nvGrpSpPr>
        <p:grpSpPr>
          <a:xfrm flipH="1">
            <a:off x="2652428" y="-381637"/>
            <a:ext cx="1156523" cy="1054682"/>
            <a:chOff x="-45950" y="1585175"/>
            <a:chExt cx="816177" cy="744306"/>
          </a:xfrm>
        </p:grpSpPr>
        <p:sp>
          <p:nvSpPr>
            <p:cNvPr id="682" name="Google Shape;682;p11"/>
            <p:cNvSpPr/>
            <p:nvPr/>
          </p:nvSpPr>
          <p:spPr>
            <a:xfrm>
              <a:off x="480592" y="1859791"/>
              <a:ext cx="233554" cy="27522"/>
            </a:xfrm>
            <a:custGeom>
              <a:avLst/>
              <a:gdLst/>
              <a:ahLst/>
              <a:cxnLst/>
              <a:rect l="l" t="t" r="r" b="b"/>
              <a:pathLst>
                <a:path w="14265" h="1681" extrusionOk="0">
                  <a:moveTo>
                    <a:pt x="14218" y="1"/>
                  </a:moveTo>
                  <a:lnTo>
                    <a:pt x="0" y="1025"/>
                  </a:lnTo>
                  <a:lnTo>
                    <a:pt x="47" y="1680"/>
                  </a:lnTo>
                  <a:lnTo>
                    <a:pt x="14265" y="657"/>
                  </a:lnTo>
                  <a:lnTo>
                    <a:pt x="142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11"/>
            <p:cNvSpPr/>
            <p:nvPr/>
          </p:nvSpPr>
          <p:spPr>
            <a:xfrm>
              <a:off x="380152" y="1657603"/>
              <a:ext cx="60365" cy="209895"/>
            </a:xfrm>
            <a:custGeom>
              <a:avLst/>
              <a:gdLst/>
              <a:ahLst/>
              <a:cxnLst/>
              <a:rect l="l" t="t" r="r" b="b"/>
              <a:pathLst>
                <a:path w="3687" h="12820" extrusionOk="0">
                  <a:moveTo>
                    <a:pt x="642" y="0"/>
                  </a:moveTo>
                  <a:lnTo>
                    <a:pt x="0" y="154"/>
                  </a:lnTo>
                  <a:lnTo>
                    <a:pt x="3044" y="12819"/>
                  </a:lnTo>
                  <a:lnTo>
                    <a:pt x="3687" y="12665"/>
                  </a:lnTo>
                  <a:lnTo>
                    <a:pt x="6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11"/>
            <p:cNvSpPr/>
            <p:nvPr/>
          </p:nvSpPr>
          <p:spPr>
            <a:xfrm>
              <a:off x="61284" y="1890799"/>
              <a:ext cx="347048" cy="52490"/>
            </a:xfrm>
            <a:custGeom>
              <a:avLst/>
              <a:gdLst/>
              <a:ahLst/>
              <a:cxnLst/>
              <a:rect l="l" t="t" r="r" b="b"/>
              <a:pathLst>
                <a:path w="21197" h="3206" extrusionOk="0">
                  <a:moveTo>
                    <a:pt x="21123" y="0"/>
                  </a:moveTo>
                  <a:lnTo>
                    <a:pt x="1" y="2556"/>
                  </a:lnTo>
                  <a:lnTo>
                    <a:pt x="81" y="3205"/>
                  </a:lnTo>
                  <a:lnTo>
                    <a:pt x="21197" y="656"/>
                  </a:lnTo>
                  <a:lnTo>
                    <a:pt x="2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11"/>
            <p:cNvSpPr/>
            <p:nvPr/>
          </p:nvSpPr>
          <p:spPr>
            <a:xfrm>
              <a:off x="-45950" y="1863786"/>
              <a:ext cx="189413" cy="168522"/>
            </a:xfrm>
            <a:custGeom>
              <a:avLst/>
              <a:gdLst/>
              <a:ahLst/>
              <a:cxnLst/>
              <a:rect l="l" t="t" r="r" b="b"/>
              <a:pathLst>
                <a:path w="11569" h="10293" extrusionOk="0">
                  <a:moveTo>
                    <a:pt x="5786" y="0"/>
                  </a:moveTo>
                  <a:cubicBezTo>
                    <a:pt x="4294" y="0"/>
                    <a:pt x="2815" y="646"/>
                    <a:pt x="1800" y="1891"/>
                  </a:cubicBezTo>
                  <a:cubicBezTo>
                    <a:pt x="1" y="4093"/>
                    <a:pt x="328" y="7337"/>
                    <a:pt x="2530" y="9131"/>
                  </a:cubicBezTo>
                  <a:cubicBezTo>
                    <a:pt x="3486" y="9912"/>
                    <a:pt x="4638" y="10292"/>
                    <a:pt x="5784" y="10292"/>
                  </a:cubicBezTo>
                  <a:cubicBezTo>
                    <a:pt x="7276" y="10292"/>
                    <a:pt x="8757" y="9647"/>
                    <a:pt x="9776" y="8401"/>
                  </a:cubicBezTo>
                  <a:cubicBezTo>
                    <a:pt x="11569" y="6200"/>
                    <a:pt x="11241" y="2955"/>
                    <a:pt x="9040" y="1162"/>
                  </a:cubicBezTo>
                  <a:cubicBezTo>
                    <a:pt x="8084" y="381"/>
                    <a:pt x="6931" y="0"/>
                    <a:pt x="57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11"/>
            <p:cNvSpPr/>
            <p:nvPr/>
          </p:nvSpPr>
          <p:spPr>
            <a:xfrm>
              <a:off x="332495" y="1784581"/>
              <a:ext cx="233783" cy="208013"/>
            </a:xfrm>
            <a:custGeom>
              <a:avLst/>
              <a:gdLst/>
              <a:ahLst/>
              <a:cxnLst/>
              <a:rect l="l" t="t" r="r" b="b"/>
              <a:pathLst>
                <a:path w="14279" h="12705" extrusionOk="0">
                  <a:moveTo>
                    <a:pt x="7143" y="1"/>
                  </a:moveTo>
                  <a:cubicBezTo>
                    <a:pt x="5300" y="1"/>
                    <a:pt x="3475" y="796"/>
                    <a:pt x="2222" y="2334"/>
                  </a:cubicBezTo>
                  <a:cubicBezTo>
                    <a:pt x="1" y="5050"/>
                    <a:pt x="409" y="9051"/>
                    <a:pt x="3125" y="11272"/>
                  </a:cubicBezTo>
                  <a:cubicBezTo>
                    <a:pt x="4304" y="12236"/>
                    <a:pt x="5724" y="12705"/>
                    <a:pt x="7136" y="12705"/>
                  </a:cubicBezTo>
                  <a:cubicBezTo>
                    <a:pt x="8979" y="12705"/>
                    <a:pt x="10806" y="11907"/>
                    <a:pt x="12064" y="10369"/>
                  </a:cubicBezTo>
                  <a:cubicBezTo>
                    <a:pt x="14279" y="7653"/>
                    <a:pt x="13877" y="3652"/>
                    <a:pt x="11161" y="1430"/>
                  </a:cubicBezTo>
                  <a:cubicBezTo>
                    <a:pt x="9979" y="469"/>
                    <a:pt x="8556" y="1"/>
                    <a:pt x="7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11"/>
            <p:cNvSpPr/>
            <p:nvPr/>
          </p:nvSpPr>
          <p:spPr>
            <a:xfrm>
              <a:off x="353974" y="1915226"/>
              <a:ext cx="88084" cy="223812"/>
            </a:xfrm>
            <a:custGeom>
              <a:avLst/>
              <a:gdLst/>
              <a:ahLst/>
              <a:cxnLst/>
              <a:rect l="l" t="t" r="r" b="b"/>
              <a:pathLst>
                <a:path w="5380" h="13670" extrusionOk="0">
                  <a:moveTo>
                    <a:pt x="4764" y="0"/>
                  </a:moveTo>
                  <a:lnTo>
                    <a:pt x="0" y="13455"/>
                  </a:lnTo>
                  <a:lnTo>
                    <a:pt x="616" y="13669"/>
                  </a:lnTo>
                  <a:lnTo>
                    <a:pt x="5379" y="221"/>
                  </a:lnTo>
                  <a:lnTo>
                    <a:pt x="47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11"/>
            <p:cNvSpPr/>
            <p:nvPr/>
          </p:nvSpPr>
          <p:spPr>
            <a:xfrm>
              <a:off x="282005" y="2084818"/>
              <a:ext cx="137054" cy="121942"/>
            </a:xfrm>
            <a:custGeom>
              <a:avLst/>
              <a:gdLst/>
              <a:ahLst/>
              <a:cxnLst/>
              <a:rect l="l" t="t" r="r" b="b"/>
              <a:pathLst>
                <a:path w="8371" h="7448" extrusionOk="0">
                  <a:moveTo>
                    <a:pt x="4189" y="0"/>
                  </a:moveTo>
                  <a:cubicBezTo>
                    <a:pt x="3109" y="0"/>
                    <a:pt x="2040" y="469"/>
                    <a:pt x="1305" y="1370"/>
                  </a:cubicBezTo>
                  <a:cubicBezTo>
                    <a:pt x="0" y="2962"/>
                    <a:pt x="241" y="5304"/>
                    <a:pt x="1834" y="6609"/>
                  </a:cubicBezTo>
                  <a:cubicBezTo>
                    <a:pt x="2525" y="7173"/>
                    <a:pt x="3358" y="7447"/>
                    <a:pt x="4186" y="7447"/>
                  </a:cubicBezTo>
                  <a:cubicBezTo>
                    <a:pt x="5264" y="7447"/>
                    <a:pt x="6334" y="6981"/>
                    <a:pt x="7072" y="6080"/>
                  </a:cubicBezTo>
                  <a:cubicBezTo>
                    <a:pt x="8370" y="4481"/>
                    <a:pt x="8136" y="2140"/>
                    <a:pt x="6544" y="842"/>
                  </a:cubicBezTo>
                  <a:cubicBezTo>
                    <a:pt x="5850" y="275"/>
                    <a:pt x="5016" y="0"/>
                    <a:pt x="4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11"/>
            <p:cNvSpPr/>
            <p:nvPr/>
          </p:nvSpPr>
          <p:spPr>
            <a:xfrm>
              <a:off x="383754" y="1633831"/>
              <a:ext cx="340597" cy="226661"/>
            </a:xfrm>
            <a:custGeom>
              <a:avLst/>
              <a:gdLst/>
              <a:ahLst/>
              <a:cxnLst/>
              <a:rect l="l" t="t" r="r" b="b"/>
              <a:pathLst>
                <a:path w="20803" h="13844" extrusionOk="0">
                  <a:moveTo>
                    <a:pt x="362" y="0"/>
                  </a:moveTo>
                  <a:lnTo>
                    <a:pt x="1" y="549"/>
                  </a:lnTo>
                  <a:lnTo>
                    <a:pt x="20441" y="13843"/>
                  </a:lnTo>
                  <a:lnTo>
                    <a:pt x="20802" y="13294"/>
                  </a:lnTo>
                  <a:lnTo>
                    <a:pt x="3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11"/>
            <p:cNvSpPr/>
            <p:nvPr/>
          </p:nvSpPr>
          <p:spPr>
            <a:xfrm>
              <a:off x="669438" y="1821466"/>
              <a:ext cx="100789" cy="89656"/>
            </a:xfrm>
            <a:custGeom>
              <a:avLst/>
              <a:gdLst/>
              <a:ahLst/>
              <a:cxnLst/>
              <a:rect l="l" t="t" r="r" b="b"/>
              <a:pathLst>
                <a:path w="6156" h="5476" extrusionOk="0">
                  <a:moveTo>
                    <a:pt x="3086" y="1"/>
                  </a:moveTo>
                  <a:cubicBezTo>
                    <a:pt x="2290" y="1"/>
                    <a:pt x="1500" y="346"/>
                    <a:pt x="957" y="1011"/>
                  </a:cubicBezTo>
                  <a:cubicBezTo>
                    <a:pt x="0" y="2181"/>
                    <a:pt x="174" y="3901"/>
                    <a:pt x="1345" y="4858"/>
                  </a:cubicBezTo>
                  <a:cubicBezTo>
                    <a:pt x="1853" y="5273"/>
                    <a:pt x="2467" y="5475"/>
                    <a:pt x="3076" y="5475"/>
                  </a:cubicBezTo>
                  <a:cubicBezTo>
                    <a:pt x="3870" y="5475"/>
                    <a:pt x="4657" y="5132"/>
                    <a:pt x="5199" y="4470"/>
                  </a:cubicBezTo>
                  <a:cubicBezTo>
                    <a:pt x="6156" y="3299"/>
                    <a:pt x="5982" y="1573"/>
                    <a:pt x="4811" y="616"/>
                  </a:cubicBezTo>
                  <a:cubicBezTo>
                    <a:pt x="4304" y="202"/>
                    <a:pt x="3693"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11"/>
            <p:cNvSpPr/>
            <p:nvPr/>
          </p:nvSpPr>
          <p:spPr>
            <a:xfrm>
              <a:off x="659566" y="1880616"/>
              <a:ext cx="57320" cy="177462"/>
            </a:xfrm>
            <a:custGeom>
              <a:avLst/>
              <a:gdLst/>
              <a:ahLst/>
              <a:cxnLst/>
              <a:rect l="l" t="t" r="r" b="b"/>
              <a:pathLst>
                <a:path w="3501" h="10839" extrusionOk="0">
                  <a:moveTo>
                    <a:pt x="2865" y="0"/>
                  </a:moveTo>
                  <a:lnTo>
                    <a:pt x="1" y="10665"/>
                  </a:lnTo>
                  <a:lnTo>
                    <a:pt x="637" y="10839"/>
                  </a:lnTo>
                  <a:lnTo>
                    <a:pt x="3500" y="167"/>
                  </a:lnTo>
                  <a:lnTo>
                    <a:pt x="28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11"/>
            <p:cNvSpPr/>
            <p:nvPr/>
          </p:nvSpPr>
          <p:spPr>
            <a:xfrm>
              <a:off x="352976" y="2128596"/>
              <a:ext cx="131144" cy="136072"/>
            </a:xfrm>
            <a:custGeom>
              <a:avLst/>
              <a:gdLst/>
              <a:ahLst/>
              <a:cxnLst/>
              <a:rect l="l" t="t" r="r" b="b"/>
              <a:pathLst>
                <a:path w="8010" h="8311" extrusionOk="0">
                  <a:moveTo>
                    <a:pt x="469" y="1"/>
                  </a:moveTo>
                  <a:lnTo>
                    <a:pt x="1" y="456"/>
                  </a:lnTo>
                  <a:lnTo>
                    <a:pt x="7541" y="8310"/>
                  </a:lnTo>
                  <a:lnTo>
                    <a:pt x="8010" y="7856"/>
                  </a:lnTo>
                  <a:lnTo>
                    <a:pt x="4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11"/>
            <p:cNvSpPr/>
            <p:nvPr/>
          </p:nvSpPr>
          <p:spPr>
            <a:xfrm>
              <a:off x="618833" y="2023851"/>
              <a:ext cx="83369" cy="74102"/>
            </a:xfrm>
            <a:custGeom>
              <a:avLst/>
              <a:gdLst/>
              <a:ahLst/>
              <a:cxnLst/>
              <a:rect l="l" t="t" r="r" b="b"/>
              <a:pathLst>
                <a:path w="5092" h="4526" extrusionOk="0">
                  <a:moveTo>
                    <a:pt x="2546" y="0"/>
                  </a:moveTo>
                  <a:cubicBezTo>
                    <a:pt x="1891" y="0"/>
                    <a:pt x="1240" y="284"/>
                    <a:pt x="790" y="832"/>
                  </a:cubicBezTo>
                  <a:cubicBezTo>
                    <a:pt x="0" y="1802"/>
                    <a:pt x="147" y="3227"/>
                    <a:pt x="1117" y="4017"/>
                  </a:cubicBezTo>
                  <a:cubicBezTo>
                    <a:pt x="1535" y="4359"/>
                    <a:pt x="2039" y="4525"/>
                    <a:pt x="2542" y="4525"/>
                  </a:cubicBezTo>
                  <a:cubicBezTo>
                    <a:pt x="3198" y="4525"/>
                    <a:pt x="3851" y="4242"/>
                    <a:pt x="4302" y="3696"/>
                  </a:cubicBezTo>
                  <a:cubicBezTo>
                    <a:pt x="5092" y="2726"/>
                    <a:pt x="4944" y="1301"/>
                    <a:pt x="3974" y="511"/>
                  </a:cubicBezTo>
                  <a:cubicBezTo>
                    <a:pt x="3556" y="168"/>
                    <a:pt x="3050" y="0"/>
                    <a:pt x="2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11"/>
            <p:cNvSpPr/>
            <p:nvPr/>
          </p:nvSpPr>
          <p:spPr>
            <a:xfrm>
              <a:off x="437764" y="2226662"/>
              <a:ext cx="115590" cy="102819"/>
            </a:xfrm>
            <a:custGeom>
              <a:avLst/>
              <a:gdLst/>
              <a:ahLst/>
              <a:cxnLst/>
              <a:rect l="l" t="t" r="r" b="b"/>
              <a:pathLst>
                <a:path w="7060" h="6280" extrusionOk="0">
                  <a:moveTo>
                    <a:pt x="3535" y="0"/>
                  </a:moveTo>
                  <a:cubicBezTo>
                    <a:pt x="2623" y="0"/>
                    <a:pt x="1719" y="395"/>
                    <a:pt x="1098" y="1156"/>
                  </a:cubicBezTo>
                  <a:cubicBezTo>
                    <a:pt x="0" y="2494"/>
                    <a:pt x="201" y="4475"/>
                    <a:pt x="1546" y="5572"/>
                  </a:cubicBezTo>
                  <a:cubicBezTo>
                    <a:pt x="2129" y="6048"/>
                    <a:pt x="2831" y="6280"/>
                    <a:pt x="3528" y="6280"/>
                  </a:cubicBezTo>
                  <a:cubicBezTo>
                    <a:pt x="4438" y="6280"/>
                    <a:pt x="5341" y="5885"/>
                    <a:pt x="5962" y="5124"/>
                  </a:cubicBezTo>
                  <a:cubicBezTo>
                    <a:pt x="7059" y="3779"/>
                    <a:pt x="6858" y="1805"/>
                    <a:pt x="5520" y="708"/>
                  </a:cubicBezTo>
                  <a:cubicBezTo>
                    <a:pt x="4937" y="232"/>
                    <a:pt x="4234" y="0"/>
                    <a:pt x="3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11"/>
            <p:cNvSpPr/>
            <p:nvPr/>
          </p:nvSpPr>
          <p:spPr>
            <a:xfrm>
              <a:off x="313766" y="1585175"/>
              <a:ext cx="141115" cy="125561"/>
            </a:xfrm>
            <a:custGeom>
              <a:avLst/>
              <a:gdLst/>
              <a:ahLst/>
              <a:cxnLst/>
              <a:rect l="l" t="t" r="r" b="b"/>
              <a:pathLst>
                <a:path w="8619" h="7669" extrusionOk="0">
                  <a:moveTo>
                    <a:pt x="4309" y="0"/>
                  </a:moveTo>
                  <a:cubicBezTo>
                    <a:pt x="3198" y="0"/>
                    <a:pt x="2096" y="482"/>
                    <a:pt x="1339" y="1413"/>
                  </a:cubicBezTo>
                  <a:cubicBezTo>
                    <a:pt x="1" y="3053"/>
                    <a:pt x="242" y="5468"/>
                    <a:pt x="1887" y="6806"/>
                  </a:cubicBezTo>
                  <a:cubicBezTo>
                    <a:pt x="2598" y="7386"/>
                    <a:pt x="3454" y="7668"/>
                    <a:pt x="4305" y="7668"/>
                  </a:cubicBezTo>
                  <a:cubicBezTo>
                    <a:pt x="5418" y="7668"/>
                    <a:pt x="6522" y="7186"/>
                    <a:pt x="7280" y="6257"/>
                  </a:cubicBezTo>
                  <a:cubicBezTo>
                    <a:pt x="8618" y="4618"/>
                    <a:pt x="8371" y="2203"/>
                    <a:pt x="6731" y="865"/>
                  </a:cubicBezTo>
                  <a:cubicBezTo>
                    <a:pt x="6020" y="284"/>
                    <a:pt x="5162" y="0"/>
                    <a:pt x="4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11"/>
            <p:cNvSpPr/>
            <p:nvPr/>
          </p:nvSpPr>
          <p:spPr>
            <a:xfrm>
              <a:off x="374226" y="1804554"/>
              <a:ext cx="146812" cy="52850"/>
            </a:xfrm>
            <a:custGeom>
              <a:avLst/>
              <a:gdLst/>
              <a:ahLst/>
              <a:cxnLst/>
              <a:rect l="l" t="t" r="r" b="b"/>
              <a:pathLst>
                <a:path w="8967" h="3228" extrusionOk="0">
                  <a:moveTo>
                    <a:pt x="4432" y="0"/>
                  </a:moveTo>
                  <a:cubicBezTo>
                    <a:pt x="2618" y="0"/>
                    <a:pt x="814" y="1107"/>
                    <a:pt x="1" y="2733"/>
                  </a:cubicBezTo>
                  <a:lnTo>
                    <a:pt x="396" y="2927"/>
                  </a:lnTo>
                  <a:cubicBezTo>
                    <a:pt x="1128" y="1448"/>
                    <a:pt x="2766" y="441"/>
                    <a:pt x="4419" y="441"/>
                  </a:cubicBezTo>
                  <a:cubicBezTo>
                    <a:pt x="4472" y="441"/>
                    <a:pt x="4525" y="442"/>
                    <a:pt x="4577" y="444"/>
                  </a:cubicBezTo>
                  <a:cubicBezTo>
                    <a:pt x="6277" y="505"/>
                    <a:pt x="7916" y="1655"/>
                    <a:pt x="8565" y="3228"/>
                  </a:cubicBezTo>
                  <a:lnTo>
                    <a:pt x="8966" y="3067"/>
                  </a:lnTo>
                  <a:cubicBezTo>
                    <a:pt x="8264" y="1334"/>
                    <a:pt x="6464" y="77"/>
                    <a:pt x="4591" y="3"/>
                  </a:cubicBezTo>
                  <a:cubicBezTo>
                    <a:pt x="4538" y="1"/>
                    <a:pt x="4485" y="0"/>
                    <a:pt x="4432"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11"/>
            <p:cNvSpPr/>
            <p:nvPr/>
          </p:nvSpPr>
          <p:spPr>
            <a:xfrm>
              <a:off x="706241" y="1840981"/>
              <a:ext cx="38017" cy="15325"/>
            </a:xfrm>
            <a:custGeom>
              <a:avLst/>
              <a:gdLst/>
              <a:ahLst/>
              <a:cxnLst/>
              <a:rect l="l" t="t" r="r" b="b"/>
              <a:pathLst>
                <a:path w="2322" h="936" extrusionOk="0">
                  <a:moveTo>
                    <a:pt x="863" y="1"/>
                  </a:moveTo>
                  <a:cubicBezTo>
                    <a:pt x="566" y="1"/>
                    <a:pt x="269" y="68"/>
                    <a:pt x="0" y="207"/>
                  </a:cubicBezTo>
                  <a:lnTo>
                    <a:pt x="208" y="595"/>
                  </a:lnTo>
                  <a:cubicBezTo>
                    <a:pt x="409" y="489"/>
                    <a:pt x="635" y="439"/>
                    <a:pt x="863" y="439"/>
                  </a:cubicBezTo>
                  <a:cubicBezTo>
                    <a:pt x="1286" y="439"/>
                    <a:pt x="1713" y="614"/>
                    <a:pt x="1987" y="936"/>
                  </a:cubicBezTo>
                  <a:lnTo>
                    <a:pt x="2322" y="648"/>
                  </a:lnTo>
                  <a:cubicBezTo>
                    <a:pt x="1958" y="228"/>
                    <a:pt x="1411" y="1"/>
                    <a:pt x="863"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11"/>
            <p:cNvSpPr/>
            <p:nvPr/>
          </p:nvSpPr>
          <p:spPr>
            <a:xfrm>
              <a:off x="361194" y="1599255"/>
              <a:ext cx="69796" cy="37657"/>
            </a:xfrm>
            <a:custGeom>
              <a:avLst/>
              <a:gdLst/>
              <a:ahLst/>
              <a:cxnLst/>
              <a:rect l="l" t="t" r="r" b="b"/>
              <a:pathLst>
                <a:path w="4263" h="2300" extrusionOk="0">
                  <a:moveTo>
                    <a:pt x="990" y="0"/>
                  </a:moveTo>
                  <a:cubicBezTo>
                    <a:pt x="655" y="0"/>
                    <a:pt x="321" y="51"/>
                    <a:pt x="1" y="159"/>
                  </a:cubicBezTo>
                  <a:lnTo>
                    <a:pt x="141" y="573"/>
                  </a:lnTo>
                  <a:cubicBezTo>
                    <a:pt x="421" y="480"/>
                    <a:pt x="712" y="436"/>
                    <a:pt x="1004" y="436"/>
                  </a:cubicBezTo>
                  <a:cubicBezTo>
                    <a:pt x="2201" y="436"/>
                    <a:pt x="3408" y="1176"/>
                    <a:pt x="3855" y="2300"/>
                  </a:cubicBezTo>
                  <a:lnTo>
                    <a:pt x="4263" y="2139"/>
                  </a:lnTo>
                  <a:cubicBezTo>
                    <a:pt x="3752" y="853"/>
                    <a:pt x="2363" y="0"/>
                    <a:pt x="99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11"/>
            <p:cNvSpPr/>
            <p:nvPr/>
          </p:nvSpPr>
          <p:spPr>
            <a:xfrm>
              <a:off x="664837" y="2057724"/>
              <a:ext cx="16438" cy="25214"/>
            </a:xfrm>
            <a:custGeom>
              <a:avLst/>
              <a:gdLst/>
              <a:ahLst/>
              <a:cxnLst/>
              <a:rect l="l" t="t" r="r" b="b"/>
              <a:pathLst>
                <a:path w="1004" h="1540" extrusionOk="0">
                  <a:moveTo>
                    <a:pt x="569" y="1"/>
                  </a:moveTo>
                  <a:cubicBezTo>
                    <a:pt x="522" y="463"/>
                    <a:pt x="321" y="897"/>
                    <a:pt x="0" y="1232"/>
                  </a:cubicBezTo>
                  <a:lnTo>
                    <a:pt x="315" y="1540"/>
                  </a:lnTo>
                  <a:cubicBezTo>
                    <a:pt x="703" y="1132"/>
                    <a:pt x="950" y="603"/>
                    <a:pt x="1004" y="41"/>
                  </a:cubicBezTo>
                  <a:lnTo>
                    <a:pt x="569" y="1"/>
                  </a:ln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11"/>
            <p:cNvSpPr/>
            <p:nvPr/>
          </p:nvSpPr>
          <p:spPr>
            <a:xfrm>
              <a:off x="495375" y="2244654"/>
              <a:ext cx="34202" cy="24395"/>
            </a:xfrm>
            <a:custGeom>
              <a:avLst/>
              <a:gdLst/>
              <a:ahLst/>
              <a:cxnLst/>
              <a:rect l="l" t="t" r="r" b="b"/>
              <a:pathLst>
                <a:path w="2089" h="1490" extrusionOk="0">
                  <a:moveTo>
                    <a:pt x="280" y="0"/>
                  </a:moveTo>
                  <a:cubicBezTo>
                    <a:pt x="187" y="0"/>
                    <a:pt x="93" y="8"/>
                    <a:pt x="1" y="24"/>
                  </a:cubicBezTo>
                  <a:lnTo>
                    <a:pt x="74" y="459"/>
                  </a:lnTo>
                  <a:cubicBezTo>
                    <a:pt x="141" y="448"/>
                    <a:pt x="209" y="442"/>
                    <a:pt x="276" y="442"/>
                  </a:cubicBezTo>
                  <a:cubicBezTo>
                    <a:pt x="893" y="442"/>
                    <a:pt x="1516" y="892"/>
                    <a:pt x="1667" y="1489"/>
                  </a:cubicBezTo>
                  <a:lnTo>
                    <a:pt x="2088" y="1382"/>
                  </a:lnTo>
                  <a:cubicBezTo>
                    <a:pt x="1884" y="583"/>
                    <a:pt x="1093" y="0"/>
                    <a:pt x="28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11"/>
            <p:cNvSpPr/>
            <p:nvPr/>
          </p:nvSpPr>
          <p:spPr>
            <a:xfrm>
              <a:off x="303141" y="2100470"/>
              <a:ext cx="54029" cy="63525"/>
            </a:xfrm>
            <a:custGeom>
              <a:avLst/>
              <a:gdLst/>
              <a:ahLst/>
              <a:cxnLst/>
              <a:rect l="l" t="t" r="r" b="b"/>
              <a:pathLst>
                <a:path w="3300" h="3880" extrusionOk="0">
                  <a:moveTo>
                    <a:pt x="2855" y="1"/>
                  </a:moveTo>
                  <a:cubicBezTo>
                    <a:pt x="2017" y="1"/>
                    <a:pt x="1183" y="406"/>
                    <a:pt x="683" y="1076"/>
                  </a:cubicBezTo>
                  <a:cubicBezTo>
                    <a:pt x="94" y="1873"/>
                    <a:pt x="1" y="2997"/>
                    <a:pt x="449" y="3880"/>
                  </a:cubicBezTo>
                  <a:lnTo>
                    <a:pt x="837" y="3679"/>
                  </a:lnTo>
                  <a:cubicBezTo>
                    <a:pt x="469" y="2943"/>
                    <a:pt x="543" y="2006"/>
                    <a:pt x="1038" y="1337"/>
                  </a:cubicBezTo>
                  <a:cubicBezTo>
                    <a:pt x="1460" y="773"/>
                    <a:pt x="2159" y="437"/>
                    <a:pt x="2857" y="437"/>
                  </a:cubicBezTo>
                  <a:cubicBezTo>
                    <a:pt x="2978" y="437"/>
                    <a:pt x="3099" y="447"/>
                    <a:pt x="3219" y="468"/>
                  </a:cubicBezTo>
                  <a:lnTo>
                    <a:pt x="3299" y="39"/>
                  </a:lnTo>
                  <a:cubicBezTo>
                    <a:pt x="3152" y="13"/>
                    <a:pt x="3004" y="1"/>
                    <a:pt x="2855"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11"/>
            <p:cNvSpPr/>
            <p:nvPr/>
          </p:nvSpPr>
          <p:spPr>
            <a:xfrm>
              <a:off x="49463" y="1886739"/>
              <a:ext cx="60267" cy="91047"/>
            </a:xfrm>
            <a:custGeom>
              <a:avLst/>
              <a:gdLst/>
              <a:ahLst/>
              <a:cxnLst/>
              <a:rect l="l" t="t" r="r" b="b"/>
              <a:pathLst>
                <a:path w="3681" h="5561" extrusionOk="0">
                  <a:moveTo>
                    <a:pt x="34" y="1"/>
                  </a:moveTo>
                  <a:cubicBezTo>
                    <a:pt x="22" y="1"/>
                    <a:pt x="11" y="1"/>
                    <a:pt x="0" y="1"/>
                  </a:cubicBezTo>
                  <a:lnTo>
                    <a:pt x="7" y="442"/>
                  </a:lnTo>
                  <a:cubicBezTo>
                    <a:pt x="17" y="442"/>
                    <a:pt x="28" y="442"/>
                    <a:pt x="39" y="442"/>
                  </a:cubicBezTo>
                  <a:cubicBezTo>
                    <a:pt x="1139" y="442"/>
                    <a:pt x="2240" y="1128"/>
                    <a:pt x="2723" y="2115"/>
                  </a:cubicBezTo>
                  <a:cubicBezTo>
                    <a:pt x="3212" y="3119"/>
                    <a:pt x="3064" y="4423"/>
                    <a:pt x="2369" y="5286"/>
                  </a:cubicBezTo>
                  <a:lnTo>
                    <a:pt x="2710" y="5561"/>
                  </a:lnTo>
                  <a:cubicBezTo>
                    <a:pt x="3519" y="4550"/>
                    <a:pt x="3680" y="3092"/>
                    <a:pt x="3118" y="1928"/>
                  </a:cubicBezTo>
                  <a:cubicBezTo>
                    <a:pt x="2554" y="767"/>
                    <a:pt x="1320" y="1"/>
                    <a:pt x="34"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3" name="Google Shape;703;p11"/>
          <p:cNvGrpSpPr/>
          <p:nvPr/>
        </p:nvGrpSpPr>
        <p:grpSpPr>
          <a:xfrm flipH="1">
            <a:off x="4690594" y="4663396"/>
            <a:ext cx="883867" cy="744866"/>
            <a:chOff x="484625" y="768825"/>
            <a:chExt cx="564591" cy="475801"/>
          </a:xfrm>
        </p:grpSpPr>
        <p:sp>
          <p:nvSpPr>
            <p:cNvPr id="704" name="Google Shape;704;p11"/>
            <p:cNvSpPr/>
            <p:nvPr/>
          </p:nvSpPr>
          <p:spPr>
            <a:xfrm>
              <a:off x="669082" y="945440"/>
              <a:ext cx="206656" cy="202916"/>
            </a:xfrm>
            <a:custGeom>
              <a:avLst/>
              <a:gdLst/>
              <a:ahLst/>
              <a:cxnLst/>
              <a:rect l="l" t="t" r="r" b="b"/>
              <a:pathLst>
                <a:path w="1713" h="1682" extrusionOk="0">
                  <a:moveTo>
                    <a:pt x="845" y="197"/>
                  </a:moveTo>
                  <a:cubicBezTo>
                    <a:pt x="1005" y="197"/>
                    <a:pt x="1142" y="243"/>
                    <a:pt x="1256" y="334"/>
                  </a:cubicBezTo>
                  <a:cubicBezTo>
                    <a:pt x="1393" y="426"/>
                    <a:pt x="1484" y="585"/>
                    <a:pt x="1507" y="768"/>
                  </a:cubicBezTo>
                  <a:cubicBezTo>
                    <a:pt x="1530" y="928"/>
                    <a:pt x="1462" y="1110"/>
                    <a:pt x="1370" y="1247"/>
                  </a:cubicBezTo>
                  <a:cubicBezTo>
                    <a:pt x="1256" y="1384"/>
                    <a:pt x="1096" y="1453"/>
                    <a:pt x="937" y="1476"/>
                  </a:cubicBezTo>
                  <a:cubicBezTo>
                    <a:pt x="908" y="1479"/>
                    <a:pt x="879" y="1481"/>
                    <a:pt x="851" y="1481"/>
                  </a:cubicBezTo>
                  <a:cubicBezTo>
                    <a:pt x="523" y="1481"/>
                    <a:pt x="248" y="1243"/>
                    <a:pt x="206" y="928"/>
                  </a:cubicBezTo>
                  <a:cubicBezTo>
                    <a:pt x="183" y="745"/>
                    <a:pt x="229" y="585"/>
                    <a:pt x="343" y="448"/>
                  </a:cubicBezTo>
                  <a:cubicBezTo>
                    <a:pt x="457" y="312"/>
                    <a:pt x="594" y="220"/>
                    <a:pt x="777" y="197"/>
                  </a:cubicBezTo>
                  <a:close/>
                  <a:moveTo>
                    <a:pt x="894" y="1"/>
                  </a:moveTo>
                  <a:cubicBezTo>
                    <a:pt x="848" y="1"/>
                    <a:pt x="802" y="5"/>
                    <a:pt x="754" y="15"/>
                  </a:cubicBezTo>
                  <a:cubicBezTo>
                    <a:pt x="526" y="38"/>
                    <a:pt x="320" y="152"/>
                    <a:pt x="183" y="334"/>
                  </a:cubicBezTo>
                  <a:cubicBezTo>
                    <a:pt x="46" y="494"/>
                    <a:pt x="1" y="722"/>
                    <a:pt x="24" y="951"/>
                  </a:cubicBezTo>
                  <a:cubicBezTo>
                    <a:pt x="69" y="1361"/>
                    <a:pt x="435" y="1681"/>
                    <a:pt x="845" y="1681"/>
                  </a:cubicBezTo>
                  <a:lnTo>
                    <a:pt x="959" y="1681"/>
                  </a:lnTo>
                  <a:cubicBezTo>
                    <a:pt x="1188" y="1635"/>
                    <a:pt x="1370" y="1521"/>
                    <a:pt x="1507" y="1361"/>
                  </a:cubicBezTo>
                  <a:cubicBezTo>
                    <a:pt x="1644" y="1179"/>
                    <a:pt x="1713" y="951"/>
                    <a:pt x="1690" y="745"/>
                  </a:cubicBezTo>
                  <a:cubicBezTo>
                    <a:pt x="1667" y="517"/>
                    <a:pt x="1553" y="312"/>
                    <a:pt x="1370" y="175"/>
                  </a:cubicBezTo>
                  <a:cubicBezTo>
                    <a:pt x="1226" y="66"/>
                    <a:pt x="1067" y="1"/>
                    <a:pt x="8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11"/>
            <p:cNvSpPr/>
            <p:nvPr/>
          </p:nvSpPr>
          <p:spPr>
            <a:xfrm>
              <a:off x="536982" y="864612"/>
              <a:ext cx="168052" cy="140546"/>
            </a:xfrm>
            <a:custGeom>
              <a:avLst/>
              <a:gdLst/>
              <a:ahLst/>
              <a:cxnLst/>
              <a:rect l="l" t="t" r="r" b="b"/>
              <a:pathLst>
                <a:path w="1393" h="1165" extrusionOk="0">
                  <a:moveTo>
                    <a:pt x="137" y="0"/>
                  </a:moveTo>
                  <a:lnTo>
                    <a:pt x="0" y="137"/>
                  </a:lnTo>
                  <a:lnTo>
                    <a:pt x="1278" y="1164"/>
                  </a:lnTo>
                  <a:lnTo>
                    <a:pt x="1393" y="1027"/>
                  </a:lnTo>
                  <a:lnTo>
                    <a:pt x="1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11"/>
            <p:cNvSpPr/>
            <p:nvPr/>
          </p:nvSpPr>
          <p:spPr>
            <a:xfrm>
              <a:off x="484625" y="812255"/>
              <a:ext cx="88188" cy="85413"/>
            </a:xfrm>
            <a:custGeom>
              <a:avLst/>
              <a:gdLst/>
              <a:ahLst/>
              <a:cxnLst/>
              <a:rect l="l" t="t" r="r" b="b"/>
              <a:pathLst>
                <a:path w="731" h="708" extrusionOk="0">
                  <a:moveTo>
                    <a:pt x="366" y="183"/>
                  </a:moveTo>
                  <a:cubicBezTo>
                    <a:pt x="389" y="183"/>
                    <a:pt x="434" y="206"/>
                    <a:pt x="457" y="229"/>
                  </a:cubicBezTo>
                  <a:cubicBezTo>
                    <a:pt x="503" y="251"/>
                    <a:pt x="526" y="297"/>
                    <a:pt x="526" y="343"/>
                  </a:cubicBezTo>
                  <a:cubicBezTo>
                    <a:pt x="548" y="434"/>
                    <a:pt x="480" y="502"/>
                    <a:pt x="389" y="525"/>
                  </a:cubicBezTo>
                  <a:cubicBezTo>
                    <a:pt x="297" y="525"/>
                    <a:pt x="206" y="480"/>
                    <a:pt x="183" y="388"/>
                  </a:cubicBezTo>
                  <a:cubicBezTo>
                    <a:pt x="183" y="343"/>
                    <a:pt x="206" y="297"/>
                    <a:pt x="229" y="251"/>
                  </a:cubicBezTo>
                  <a:cubicBezTo>
                    <a:pt x="252" y="229"/>
                    <a:pt x="297" y="206"/>
                    <a:pt x="343" y="183"/>
                  </a:cubicBezTo>
                  <a:close/>
                  <a:moveTo>
                    <a:pt x="320" y="0"/>
                  </a:moveTo>
                  <a:cubicBezTo>
                    <a:pt x="229" y="23"/>
                    <a:pt x="137" y="69"/>
                    <a:pt x="69" y="137"/>
                  </a:cubicBezTo>
                  <a:cubicBezTo>
                    <a:pt x="23" y="206"/>
                    <a:pt x="1" y="297"/>
                    <a:pt x="1" y="411"/>
                  </a:cubicBezTo>
                  <a:cubicBezTo>
                    <a:pt x="23" y="571"/>
                    <a:pt x="183" y="708"/>
                    <a:pt x="366" y="708"/>
                  </a:cubicBezTo>
                  <a:lnTo>
                    <a:pt x="411" y="708"/>
                  </a:lnTo>
                  <a:cubicBezTo>
                    <a:pt x="594" y="685"/>
                    <a:pt x="731" y="502"/>
                    <a:pt x="708" y="320"/>
                  </a:cubicBezTo>
                  <a:cubicBezTo>
                    <a:pt x="708" y="229"/>
                    <a:pt x="662" y="137"/>
                    <a:pt x="571" y="69"/>
                  </a:cubicBezTo>
                  <a:cubicBezTo>
                    <a:pt x="503" y="23"/>
                    <a:pt x="411" y="0"/>
                    <a:pt x="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11"/>
            <p:cNvSpPr/>
            <p:nvPr/>
          </p:nvSpPr>
          <p:spPr>
            <a:xfrm>
              <a:off x="842561" y="1087553"/>
              <a:ext cx="140546" cy="93737"/>
            </a:xfrm>
            <a:custGeom>
              <a:avLst/>
              <a:gdLst/>
              <a:ahLst/>
              <a:cxnLst/>
              <a:rect l="l" t="t" r="r" b="b"/>
              <a:pathLst>
                <a:path w="1165" h="777" extrusionOk="0">
                  <a:moveTo>
                    <a:pt x="92" y="1"/>
                  </a:moveTo>
                  <a:lnTo>
                    <a:pt x="1" y="183"/>
                  </a:lnTo>
                  <a:lnTo>
                    <a:pt x="1074" y="777"/>
                  </a:lnTo>
                  <a:lnTo>
                    <a:pt x="1165" y="617"/>
                  </a:lnTo>
                  <a:lnTo>
                    <a:pt x="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11"/>
            <p:cNvSpPr/>
            <p:nvPr/>
          </p:nvSpPr>
          <p:spPr>
            <a:xfrm>
              <a:off x="958254" y="1144374"/>
              <a:ext cx="71660" cy="67317"/>
            </a:xfrm>
            <a:custGeom>
              <a:avLst/>
              <a:gdLst/>
              <a:ahLst/>
              <a:cxnLst/>
              <a:rect l="l" t="t" r="r" b="b"/>
              <a:pathLst>
                <a:path w="594" h="558" extrusionOk="0">
                  <a:moveTo>
                    <a:pt x="274" y="192"/>
                  </a:moveTo>
                  <a:cubicBezTo>
                    <a:pt x="297" y="192"/>
                    <a:pt x="320" y="192"/>
                    <a:pt x="320" y="215"/>
                  </a:cubicBezTo>
                  <a:cubicBezTo>
                    <a:pt x="343" y="215"/>
                    <a:pt x="366" y="237"/>
                    <a:pt x="366" y="260"/>
                  </a:cubicBezTo>
                  <a:cubicBezTo>
                    <a:pt x="389" y="306"/>
                    <a:pt x="343" y="352"/>
                    <a:pt x="297" y="374"/>
                  </a:cubicBezTo>
                  <a:cubicBezTo>
                    <a:pt x="274" y="374"/>
                    <a:pt x="252" y="374"/>
                    <a:pt x="229" y="352"/>
                  </a:cubicBezTo>
                  <a:cubicBezTo>
                    <a:pt x="206" y="352"/>
                    <a:pt x="206" y="329"/>
                    <a:pt x="206" y="306"/>
                  </a:cubicBezTo>
                  <a:cubicBezTo>
                    <a:pt x="183" y="283"/>
                    <a:pt x="206" y="260"/>
                    <a:pt x="206" y="237"/>
                  </a:cubicBezTo>
                  <a:cubicBezTo>
                    <a:pt x="229" y="215"/>
                    <a:pt x="252" y="192"/>
                    <a:pt x="274" y="192"/>
                  </a:cubicBezTo>
                  <a:close/>
                  <a:moveTo>
                    <a:pt x="284" y="0"/>
                  </a:moveTo>
                  <a:cubicBezTo>
                    <a:pt x="265" y="0"/>
                    <a:pt x="247" y="3"/>
                    <a:pt x="229" y="9"/>
                  </a:cubicBezTo>
                  <a:cubicBezTo>
                    <a:pt x="160" y="32"/>
                    <a:pt x="92" y="78"/>
                    <a:pt x="46" y="123"/>
                  </a:cubicBezTo>
                  <a:cubicBezTo>
                    <a:pt x="0" y="192"/>
                    <a:pt x="0" y="260"/>
                    <a:pt x="23" y="352"/>
                  </a:cubicBezTo>
                  <a:cubicBezTo>
                    <a:pt x="23" y="420"/>
                    <a:pt x="69" y="466"/>
                    <a:pt x="137" y="511"/>
                  </a:cubicBezTo>
                  <a:cubicBezTo>
                    <a:pt x="183" y="534"/>
                    <a:pt x="229" y="557"/>
                    <a:pt x="274" y="557"/>
                  </a:cubicBezTo>
                  <a:lnTo>
                    <a:pt x="343" y="557"/>
                  </a:lnTo>
                  <a:cubicBezTo>
                    <a:pt x="503" y="511"/>
                    <a:pt x="594" y="374"/>
                    <a:pt x="548" y="215"/>
                  </a:cubicBezTo>
                  <a:cubicBezTo>
                    <a:pt x="548" y="146"/>
                    <a:pt x="503" y="78"/>
                    <a:pt x="434" y="55"/>
                  </a:cubicBezTo>
                  <a:cubicBezTo>
                    <a:pt x="384" y="21"/>
                    <a:pt x="334" y="0"/>
                    <a:pt x="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11"/>
            <p:cNvSpPr/>
            <p:nvPr/>
          </p:nvSpPr>
          <p:spPr>
            <a:xfrm>
              <a:off x="616845" y="1104081"/>
              <a:ext cx="101941" cy="99287"/>
            </a:xfrm>
            <a:custGeom>
              <a:avLst/>
              <a:gdLst/>
              <a:ahLst/>
              <a:cxnLst/>
              <a:rect l="l" t="t" r="r" b="b"/>
              <a:pathLst>
                <a:path w="845" h="823" extrusionOk="0">
                  <a:moveTo>
                    <a:pt x="731" y="1"/>
                  </a:moveTo>
                  <a:lnTo>
                    <a:pt x="0" y="686"/>
                  </a:lnTo>
                  <a:lnTo>
                    <a:pt x="114" y="823"/>
                  </a:lnTo>
                  <a:lnTo>
                    <a:pt x="845" y="138"/>
                  </a:lnTo>
                  <a:lnTo>
                    <a:pt x="7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11"/>
            <p:cNvSpPr/>
            <p:nvPr/>
          </p:nvSpPr>
          <p:spPr>
            <a:xfrm>
              <a:off x="572691" y="1171880"/>
              <a:ext cx="74556" cy="72746"/>
            </a:xfrm>
            <a:custGeom>
              <a:avLst/>
              <a:gdLst/>
              <a:ahLst/>
              <a:cxnLst/>
              <a:rect l="l" t="t" r="r" b="b"/>
              <a:pathLst>
                <a:path w="618" h="603" extrusionOk="0">
                  <a:moveTo>
                    <a:pt x="320" y="192"/>
                  </a:moveTo>
                  <a:cubicBezTo>
                    <a:pt x="389" y="192"/>
                    <a:pt x="435" y="261"/>
                    <a:pt x="412" y="306"/>
                  </a:cubicBezTo>
                  <a:cubicBezTo>
                    <a:pt x="412" y="329"/>
                    <a:pt x="412" y="375"/>
                    <a:pt x="389" y="375"/>
                  </a:cubicBezTo>
                  <a:cubicBezTo>
                    <a:pt x="366" y="397"/>
                    <a:pt x="320" y="397"/>
                    <a:pt x="298" y="397"/>
                  </a:cubicBezTo>
                  <a:cubicBezTo>
                    <a:pt x="252" y="397"/>
                    <a:pt x="206" y="352"/>
                    <a:pt x="206" y="283"/>
                  </a:cubicBezTo>
                  <a:cubicBezTo>
                    <a:pt x="206" y="261"/>
                    <a:pt x="229" y="238"/>
                    <a:pt x="252" y="215"/>
                  </a:cubicBezTo>
                  <a:cubicBezTo>
                    <a:pt x="275" y="192"/>
                    <a:pt x="298" y="192"/>
                    <a:pt x="320" y="192"/>
                  </a:cubicBezTo>
                  <a:close/>
                  <a:moveTo>
                    <a:pt x="289" y="1"/>
                  </a:moveTo>
                  <a:cubicBezTo>
                    <a:pt x="232" y="1"/>
                    <a:pt x="172" y="27"/>
                    <a:pt x="138" y="78"/>
                  </a:cubicBezTo>
                  <a:cubicBezTo>
                    <a:pt x="69" y="124"/>
                    <a:pt x="24" y="192"/>
                    <a:pt x="24" y="261"/>
                  </a:cubicBezTo>
                  <a:cubicBezTo>
                    <a:pt x="1" y="420"/>
                    <a:pt x="115" y="580"/>
                    <a:pt x="275" y="603"/>
                  </a:cubicBezTo>
                  <a:lnTo>
                    <a:pt x="320" y="603"/>
                  </a:lnTo>
                  <a:cubicBezTo>
                    <a:pt x="389" y="603"/>
                    <a:pt x="457" y="580"/>
                    <a:pt x="503" y="534"/>
                  </a:cubicBezTo>
                  <a:cubicBezTo>
                    <a:pt x="572" y="489"/>
                    <a:pt x="594" y="397"/>
                    <a:pt x="617" y="329"/>
                  </a:cubicBezTo>
                  <a:cubicBezTo>
                    <a:pt x="617" y="169"/>
                    <a:pt x="503" y="9"/>
                    <a:pt x="343" y="9"/>
                  </a:cubicBezTo>
                  <a:cubicBezTo>
                    <a:pt x="326" y="4"/>
                    <a:pt x="308" y="1"/>
                    <a:pt x="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11"/>
            <p:cNvSpPr/>
            <p:nvPr/>
          </p:nvSpPr>
          <p:spPr>
            <a:xfrm>
              <a:off x="795753" y="809480"/>
              <a:ext cx="77210" cy="159848"/>
            </a:xfrm>
            <a:custGeom>
              <a:avLst/>
              <a:gdLst/>
              <a:ahLst/>
              <a:cxnLst/>
              <a:rect l="l" t="t" r="r" b="b"/>
              <a:pathLst>
                <a:path w="640" h="1325" extrusionOk="0">
                  <a:moveTo>
                    <a:pt x="457" y="1"/>
                  </a:moveTo>
                  <a:lnTo>
                    <a:pt x="1" y="1256"/>
                  </a:lnTo>
                  <a:lnTo>
                    <a:pt x="183" y="1324"/>
                  </a:lnTo>
                  <a:lnTo>
                    <a:pt x="640" y="69"/>
                  </a:lnTo>
                  <a:lnTo>
                    <a:pt x="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11"/>
            <p:cNvSpPr/>
            <p:nvPr/>
          </p:nvSpPr>
          <p:spPr>
            <a:xfrm>
              <a:off x="837132" y="768825"/>
              <a:ext cx="68885" cy="62853"/>
            </a:xfrm>
            <a:custGeom>
              <a:avLst/>
              <a:gdLst/>
              <a:ahLst/>
              <a:cxnLst/>
              <a:rect l="l" t="t" r="r" b="b"/>
              <a:pathLst>
                <a:path w="571" h="521" extrusionOk="0">
                  <a:moveTo>
                    <a:pt x="274" y="201"/>
                  </a:moveTo>
                  <a:cubicBezTo>
                    <a:pt x="297" y="201"/>
                    <a:pt x="320" y="201"/>
                    <a:pt x="320" y="223"/>
                  </a:cubicBezTo>
                  <a:cubicBezTo>
                    <a:pt x="343" y="269"/>
                    <a:pt x="320" y="315"/>
                    <a:pt x="297" y="338"/>
                  </a:cubicBezTo>
                  <a:lnTo>
                    <a:pt x="228" y="338"/>
                  </a:lnTo>
                  <a:cubicBezTo>
                    <a:pt x="228" y="338"/>
                    <a:pt x="206" y="315"/>
                    <a:pt x="206" y="292"/>
                  </a:cubicBezTo>
                  <a:cubicBezTo>
                    <a:pt x="183" y="269"/>
                    <a:pt x="183" y="269"/>
                    <a:pt x="206" y="246"/>
                  </a:cubicBezTo>
                  <a:cubicBezTo>
                    <a:pt x="206" y="223"/>
                    <a:pt x="206" y="201"/>
                    <a:pt x="228" y="201"/>
                  </a:cubicBezTo>
                  <a:close/>
                  <a:moveTo>
                    <a:pt x="252" y="1"/>
                  </a:moveTo>
                  <a:cubicBezTo>
                    <a:pt x="220" y="1"/>
                    <a:pt x="188" y="7"/>
                    <a:pt x="160" y="18"/>
                  </a:cubicBezTo>
                  <a:cubicBezTo>
                    <a:pt x="91" y="64"/>
                    <a:pt x="46" y="109"/>
                    <a:pt x="23" y="178"/>
                  </a:cubicBezTo>
                  <a:cubicBezTo>
                    <a:pt x="0" y="246"/>
                    <a:pt x="0" y="315"/>
                    <a:pt x="23" y="383"/>
                  </a:cubicBezTo>
                  <a:cubicBezTo>
                    <a:pt x="46" y="429"/>
                    <a:pt x="114" y="474"/>
                    <a:pt x="183" y="520"/>
                  </a:cubicBezTo>
                  <a:lnTo>
                    <a:pt x="274" y="520"/>
                  </a:lnTo>
                  <a:cubicBezTo>
                    <a:pt x="297" y="520"/>
                    <a:pt x="343" y="520"/>
                    <a:pt x="365" y="497"/>
                  </a:cubicBezTo>
                  <a:cubicBezTo>
                    <a:pt x="502" y="452"/>
                    <a:pt x="571" y="292"/>
                    <a:pt x="502" y="155"/>
                  </a:cubicBezTo>
                  <a:cubicBezTo>
                    <a:pt x="451" y="52"/>
                    <a:pt x="348"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11"/>
            <p:cNvSpPr/>
            <p:nvPr/>
          </p:nvSpPr>
          <p:spPr>
            <a:xfrm>
              <a:off x="853660" y="930602"/>
              <a:ext cx="151524" cy="96512"/>
            </a:xfrm>
            <a:custGeom>
              <a:avLst/>
              <a:gdLst/>
              <a:ahLst/>
              <a:cxnLst/>
              <a:rect l="l" t="t" r="r" b="b"/>
              <a:pathLst>
                <a:path w="1256" h="800" extrusionOk="0">
                  <a:moveTo>
                    <a:pt x="1164" y="1"/>
                  </a:moveTo>
                  <a:lnTo>
                    <a:pt x="0" y="617"/>
                  </a:lnTo>
                  <a:lnTo>
                    <a:pt x="91" y="800"/>
                  </a:lnTo>
                  <a:lnTo>
                    <a:pt x="1256" y="183"/>
                  </a:lnTo>
                  <a:lnTo>
                    <a:pt x="11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11"/>
            <p:cNvSpPr/>
            <p:nvPr/>
          </p:nvSpPr>
          <p:spPr>
            <a:xfrm>
              <a:off x="980330" y="904664"/>
              <a:ext cx="68885" cy="61888"/>
            </a:xfrm>
            <a:custGeom>
              <a:avLst/>
              <a:gdLst/>
              <a:ahLst/>
              <a:cxnLst/>
              <a:rect l="l" t="t" r="r" b="b"/>
              <a:pathLst>
                <a:path w="571" h="513" extrusionOk="0">
                  <a:moveTo>
                    <a:pt x="297" y="193"/>
                  </a:moveTo>
                  <a:cubicBezTo>
                    <a:pt x="342" y="216"/>
                    <a:pt x="365" y="239"/>
                    <a:pt x="342" y="284"/>
                  </a:cubicBezTo>
                  <a:cubicBezTo>
                    <a:pt x="342" y="318"/>
                    <a:pt x="318" y="339"/>
                    <a:pt x="296" y="339"/>
                  </a:cubicBezTo>
                  <a:cubicBezTo>
                    <a:pt x="288" y="339"/>
                    <a:pt x="280" y="336"/>
                    <a:pt x="274" y="330"/>
                  </a:cubicBezTo>
                  <a:cubicBezTo>
                    <a:pt x="228" y="330"/>
                    <a:pt x="206" y="284"/>
                    <a:pt x="206" y="239"/>
                  </a:cubicBezTo>
                  <a:cubicBezTo>
                    <a:pt x="228" y="216"/>
                    <a:pt x="228" y="216"/>
                    <a:pt x="251" y="193"/>
                  </a:cubicBezTo>
                  <a:close/>
                  <a:moveTo>
                    <a:pt x="305" y="1"/>
                  </a:moveTo>
                  <a:cubicBezTo>
                    <a:pt x="257" y="1"/>
                    <a:pt x="208" y="17"/>
                    <a:pt x="160" y="33"/>
                  </a:cubicBezTo>
                  <a:cubicBezTo>
                    <a:pt x="91" y="56"/>
                    <a:pt x="46" y="125"/>
                    <a:pt x="46" y="193"/>
                  </a:cubicBezTo>
                  <a:cubicBezTo>
                    <a:pt x="0" y="330"/>
                    <a:pt x="69" y="467"/>
                    <a:pt x="206" y="513"/>
                  </a:cubicBezTo>
                  <a:lnTo>
                    <a:pt x="274" y="513"/>
                  </a:lnTo>
                  <a:cubicBezTo>
                    <a:pt x="320" y="513"/>
                    <a:pt x="365" y="513"/>
                    <a:pt x="411" y="490"/>
                  </a:cubicBezTo>
                  <a:cubicBezTo>
                    <a:pt x="457" y="467"/>
                    <a:pt x="502" y="398"/>
                    <a:pt x="525" y="330"/>
                  </a:cubicBezTo>
                  <a:cubicBezTo>
                    <a:pt x="571" y="193"/>
                    <a:pt x="502" y="56"/>
                    <a:pt x="365" y="10"/>
                  </a:cubicBezTo>
                  <a:cubicBezTo>
                    <a:pt x="345" y="4"/>
                    <a:pt x="325" y="1"/>
                    <a:pt x="3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5" name="Google Shape;715;p11"/>
          <p:cNvGrpSpPr/>
          <p:nvPr/>
        </p:nvGrpSpPr>
        <p:grpSpPr>
          <a:xfrm rot="-1356795" flipH="1">
            <a:off x="-4389" y="2615920"/>
            <a:ext cx="621032" cy="807634"/>
            <a:chOff x="3858200" y="2567325"/>
            <a:chExt cx="1036875" cy="1348425"/>
          </a:xfrm>
        </p:grpSpPr>
        <p:sp>
          <p:nvSpPr>
            <p:cNvPr id="716" name="Google Shape;716;p11"/>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11"/>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11"/>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11"/>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11"/>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11"/>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11"/>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11"/>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11"/>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11"/>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11"/>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27" name="Google Shape;727;p11"/>
          <p:cNvSpPr txBox="1">
            <a:spLocks noGrp="1"/>
          </p:cNvSpPr>
          <p:nvPr>
            <p:ph type="title" hasCustomPrompt="1"/>
          </p:nvPr>
        </p:nvSpPr>
        <p:spPr>
          <a:xfrm>
            <a:off x="1801950" y="1517088"/>
            <a:ext cx="5540100" cy="1679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300">
                <a:solidFill>
                  <a:schemeClr val="accent6"/>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28" name="Google Shape;728;p11"/>
          <p:cNvSpPr txBox="1">
            <a:spLocks noGrp="1"/>
          </p:cNvSpPr>
          <p:nvPr>
            <p:ph type="subTitle" idx="1"/>
          </p:nvPr>
        </p:nvSpPr>
        <p:spPr>
          <a:xfrm>
            <a:off x="1801950" y="3196213"/>
            <a:ext cx="5540100" cy="43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1pPr>
            <a:lvl2pPr marL="914400" lvl="1"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2pPr>
            <a:lvl3pPr marL="1371600" lvl="2"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3pPr>
            <a:lvl4pPr marL="1828800" lvl="3"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4pPr>
            <a:lvl5pPr marL="2286000" lvl="4"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5pPr>
            <a:lvl6pPr marL="2743200" lvl="5"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6pPr>
            <a:lvl7pPr marL="3200400" lvl="6"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7pPr>
            <a:lvl8pPr marL="3657600" lvl="7" indent="-317500">
              <a:lnSpc>
                <a:spcPct val="115000"/>
              </a:lnSpc>
              <a:spcBef>
                <a:spcPts val="1600"/>
              </a:spcBef>
              <a:spcAft>
                <a:spcPts val="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8pPr>
            <a:lvl9pPr marL="4114800" lvl="8" indent="-317500">
              <a:lnSpc>
                <a:spcPct val="115000"/>
              </a:lnSpc>
              <a:spcBef>
                <a:spcPts val="1600"/>
              </a:spcBef>
              <a:spcAft>
                <a:spcPts val="1600"/>
              </a:spcAft>
              <a:buClr>
                <a:schemeClr val="dk2"/>
              </a:buClr>
              <a:buSzPts val="1400"/>
              <a:buFont typeface="Cambay" panose="00000500000000000000"/>
              <a:buChar char="■"/>
              <a:defRPr>
                <a:solidFill>
                  <a:schemeClr val="dk2"/>
                </a:solidFill>
                <a:latin typeface="Cambay" panose="00000500000000000000"/>
                <a:ea typeface="Cambay" panose="00000500000000000000"/>
                <a:cs typeface="Cambay" panose="00000500000000000000"/>
                <a:sym typeface="Cambay"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slide" Target="slide15.xml"/><Relationship Id="rId1" Type="http://schemas.openxmlformats.org/officeDocument/2006/relationships/slide" Target="slide14.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slide" Target="slide13.xml"/><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4.wdp"/><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25.wdp"/><Relationship Id="rId1"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jpe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26.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slide" Target="slide7.xml"/><Relationship Id="rId4" Type="http://schemas.openxmlformats.org/officeDocument/2006/relationships/image" Target="../media/image10.png"/><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microsoft.com/office/2007/relationships/hdphoto" Target="../media/image13.wdp"/><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300990" y="415925"/>
            <a:ext cx="8624570" cy="463994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cxnSp>
        <p:nvCxnSpPr>
          <p:cNvPr id="6" name="Straight Connector 5"/>
          <p:cNvCxnSpPr/>
          <p:nvPr/>
        </p:nvCxnSpPr>
        <p:spPr>
          <a:xfrm>
            <a:off x="1423035" y="421005"/>
            <a:ext cx="13970" cy="4639310"/>
          </a:xfrm>
          <a:prstGeom prst="line">
            <a:avLst/>
          </a:prstGeom>
        </p:spPr>
        <p:style>
          <a:lnRef idx="1">
            <a:schemeClr val="accent5"/>
          </a:lnRef>
          <a:fillRef idx="0">
            <a:schemeClr val="accent5"/>
          </a:fillRef>
          <a:effectRef idx="0">
            <a:schemeClr val="accent5"/>
          </a:effectRef>
          <a:fontRef idx="minor">
            <a:schemeClr val="tx1"/>
          </a:fontRef>
        </p:style>
      </p:cxnSp>
      <p:cxnSp>
        <p:nvCxnSpPr>
          <p:cNvPr id="7" name="Straight Connector 6"/>
          <p:cNvCxnSpPr/>
          <p:nvPr/>
        </p:nvCxnSpPr>
        <p:spPr>
          <a:xfrm>
            <a:off x="4504055" y="407035"/>
            <a:ext cx="13970" cy="463931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411605" y="869315"/>
            <a:ext cx="7539355" cy="2667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370840" y="710565"/>
            <a:ext cx="113792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Cấu tạo </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bài văn</a:t>
            </a:r>
            <a:endParaRPr lang="vi-VN" altLang="en-US" sz="2000">
              <a:latin typeface="Times New Roman" panose="02020603050405020304" pitchFamily="18" charset="0"/>
              <a:cs typeface="Times New Roman" panose="02020603050405020304" pitchFamily="18" charset="0"/>
            </a:endParaRPr>
          </a:p>
        </p:txBody>
      </p:sp>
      <p:sp>
        <p:nvSpPr>
          <p:cNvPr id="10" name="Text Box 9"/>
          <p:cNvSpPr txBox="1"/>
          <p:nvPr/>
        </p:nvSpPr>
        <p:spPr>
          <a:xfrm>
            <a:off x="1847850" y="489585"/>
            <a:ext cx="30746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Bài văn kể chuyện</a:t>
            </a:r>
            <a:endParaRPr lang="vi-VN" altLang="en-US" sz="2000">
              <a:latin typeface="Times New Roman" panose="02020603050405020304" pitchFamily="18" charset="0"/>
              <a:cs typeface="Times New Roman" panose="02020603050405020304" pitchFamily="18" charset="0"/>
            </a:endParaRPr>
          </a:p>
        </p:txBody>
      </p:sp>
      <p:sp>
        <p:nvSpPr>
          <p:cNvPr id="11" name="Text Box 10"/>
          <p:cNvSpPr txBox="1"/>
          <p:nvPr/>
        </p:nvSpPr>
        <p:spPr>
          <a:xfrm>
            <a:off x="5961380" y="474345"/>
            <a:ext cx="30746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Bài văn tả đồ vật</a:t>
            </a:r>
            <a:endParaRPr lang="vi-VN" altLang="en-US" sz="200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flipH="1">
            <a:off x="2716530" y="876935"/>
            <a:ext cx="11430" cy="4187825"/>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Straight Connector 13"/>
          <p:cNvCxnSpPr/>
          <p:nvPr/>
        </p:nvCxnSpPr>
        <p:spPr>
          <a:xfrm>
            <a:off x="7065010" y="850265"/>
            <a:ext cx="24130" cy="4212590"/>
          </a:xfrm>
          <a:prstGeom prst="line">
            <a:avLst/>
          </a:prstGeom>
        </p:spPr>
        <p:style>
          <a:lnRef idx="1">
            <a:schemeClr val="accent5"/>
          </a:lnRef>
          <a:fillRef idx="0">
            <a:schemeClr val="accent5"/>
          </a:fillRef>
          <a:effectRef idx="0">
            <a:schemeClr val="accent5"/>
          </a:effectRef>
          <a:fontRef idx="minor">
            <a:schemeClr val="tx1"/>
          </a:fontRef>
        </p:style>
      </p:cxnSp>
      <p:sp>
        <p:nvSpPr>
          <p:cNvPr id="15" name="Text Box 14"/>
          <p:cNvSpPr txBox="1"/>
          <p:nvPr/>
        </p:nvSpPr>
        <p:spPr>
          <a:xfrm>
            <a:off x="1482090" y="1018540"/>
            <a:ext cx="1600835"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Nội dung</a:t>
            </a:r>
            <a:endParaRPr lang="vi-VN" altLang="en-US" sz="2000">
              <a:latin typeface="Times New Roman" panose="02020603050405020304" pitchFamily="18" charset="0"/>
              <a:cs typeface="Times New Roman" panose="02020603050405020304" pitchFamily="18" charset="0"/>
            </a:endParaRPr>
          </a:p>
        </p:txBody>
      </p:sp>
      <p:sp>
        <p:nvSpPr>
          <p:cNvPr id="16" name="Text Box 15"/>
          <p:cNvSpPr txBox="1"/>
          <p:nvPr/>
        </p:nvSpPr>
        <p:spPr>
          <a:xfrm>
            <a:off x="2754630" y="971550"/>
            <a:ext cx="176911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Cách thực hiện</a:t>
            </a:r>
            <a:endParaRPr lang="vi-VN" altLang="en-US" sz="2000">
              <a:latin typeface="Times New Roman" panose="02020603050405020304" pitchFamily="18" charset="0"/>
              <a:cs typeface="Times New Roman" panose="02020603050405020304" pitchFamily="18" charset="0"/>
            </a:endParaRPr>
          </a:p>
        </p:txBody>
      </p:sp>
      <p:sp>
        <p:nvSpPr>
          <p:cNvPr id="17" name="Text Box 16"/>
          <p:cNvSpPr txBox="1"/>
          <p:nvPr/>
        </p:nvSpPr>
        <p:spPr>
          <a:xfrm>
            <a:off x="5090160" y="1018540"/>
            <a:ext cx="1600835"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Nội dung</a:t>
            </a:r>
            <a:endParaRPr lang="vi-VN" altLang="en-US" sz="2000">
              <a:latin typeface="Times New Roman" panose="02020603050405020304" pitchFamily="18" charset="0"/>
              <a:cs typeface="Times New Roman" panose="02020603050405020304" pitchFamily="18" charset="0"/>
            </a:endParaRPr>
          </a:p>
        </p:txBody>
      </p:sp>
      <p:sp>
        <p:nvSpPr>
          <p:cNvPr id="18" name="Text Box 17"/>
          <p:cNvSpPr txBox="1"/>
          <p:nvPr/>
        </p:nvSpPr>
        <p:spPr>
          <a:xfrm>
            <a:off x="7156450" y="971550"/>
            <a:ext cx="176911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Cách thực hiện</a:t>
            </a:r>
            <a:endParaRPr lang="vi-VN" altLang="en-US" sz="2000">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306705" y="1671320"/>
            <a:ext cx="8620760" cy="2032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flipV="1">
            <a:off x="306705" y="2733040"/>
            <a:ext cx="8649335" cy="1270"/>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305435" y="3996055"/>
            <a:ext cx="8615045" cy="1524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339725" y="1992630"/>
            <a:ext cx="11188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Mở bài</a:t>
            </a:r>
            <a:endParaRPr lang="vi-VN" altLang="en-US" sz="2000">
              <a:latin typeface="Times New Roman" panose="02020603050405020304" pitchFamily="18" charset="0"/>
              <a:cs typeface="Times New Roman" panose="02020603050405020304" pitchFamily="18" charset="0"/>
            </a:endParaRPr>
          </a:p>
        </p:txBody>
      </p:sp>
      <p:sp>
        <p:nvSpPr>
          <p:cNvPr id="23" name="Text Box 22"/>
          <p:cNvSpPr txBox="1"/>
          <p:nvPr/>
        </p:nvSpPr>
        <p:spPr>
          <a:xfrm>
            <a:off x="330835" y="3301365"/>
            <a:ext cx="11188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Thân bài</a:t>
            </a:r>
            <a:endParaRPr lang="vi-VN" altLang="en-US" sz="2000">
              <a:latin typeface="Times New Roman" panose="02020603050405020304" pitchFamily="18" charset="0"/>
              <a:cs typeface="Times New Roman" panose="02020603050405020304" pitchFamily="18" charset="0"/>
            </a:endParaRPr>
          </a:p>
        </p:txBody>
      </p:sp>
      <p:sp>
        <p:nvSpPr>
          <p:cNvPr id="24" name="Text Box 23"/>
          <p:cNvSpPr txBox="1"/>
          <p:nvPr/>
        </p:nvSpPr>
        <p:spPr>
          <a:xfrm>
            <a:off x="322580" y="4358005"/>
            <a:ext cx="11188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Kết bài</a:t>
            </a:r>
            <a:endParaRPr lang="vi-VN" altLang="en-US" sz="2000">
              <a:latin typeface="Times New Roman" panose="02020603050405020304" pitchFamily="18" charset="0"/>
              <a:cs typeface="Times New Roman" panose="02020603050405020304" pitchFamily="18" charset="0"/>
            </a:endParaRPr>
          </a:p>
        </p:txBody>
      </p:sp>
      <p:sp>
        <p:nvSpPr>
          <p:cNvPr id="25" name="Text Box 24"/>
          <p:cNvSpPr txBox="1"/>
          <p:nvPr/>
        </p:nvSpPr>
        <p:spPr>
          <a:xfrm>
            <a:off x="1419860" y="1992630"/>
            <a:ext cx="1293495"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Giới thiệu</a:t>
            </a:r>
            <a:endParaRPr lang="vi-VN" altLang="en-US" sz="2000">
              <a:latin typeface="Times New Roman" panose="02020603050405020304" pitchFamily="18" charset="0"/>
              <a:cs typeface="Times New Roman" panose="02020603050405020304" pitchFamily="18" charset="0"/>
            </a:endParaRPr>
          </a:p>
        </p:txBody>
      </p:sp>
      <p:sp>
        <p:nvSpPr>
          <p:cNvPr id="26" name="Text Box 25"/>
          <p:cNvSpPr txBox="1"/>
          <p:nvPr/>
        </p:nvSpPr>
        <p:spPr>
          <a:xfrm>
            <a:off x="1463040" y="4363720"/>
            <a:ext cx="1207770" cy="39878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Cảm nghĩ</a:t>
            </a:r>
            <a:endParaRPr lang="vi-VN" altLang="en-US" sz="2000">
              <a:latin typeface="Times New Roman" panose="02020603050405020304" pitchFamily="18" charset="0"/>
              <a:cs typeface="Times New Roman" panose="02020603050405020304" pitchFamily="18" charset="0"/>
            </a:endParaRPr>
          </a:p>
        </p:txBody>
      </p:sp>
      <p:sp>
        <p:nvSpPr>
          <p:cNvPr id="27" name="Text Box 26"/>
          <p:cNvSpPr txBox="1"/>
          <p:nvPr/>
        </p:nvSpPr>
        <p:spPr>
          <a:xfrm>
            <a:off x="1445895" y="2870200"/>
            <a:ext cx="1207770"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sym typeface="+mn-ea"/>
              </a:rPr>
              <a:t>Sự việc 1</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Sự việc 2</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Sự việc 3</a:t>
            </a:r>
            <a:endParaRPr lang="vi-VN" altLang="en-US" sz="2000">
              <a:latin typeface="Times New Roman" panose="02020603050405020304" pitchFamily="18" charset="0"/>
              <a:cs typeface="Times New Roman" panose="02020603050405020304" pitchFamily="18" charset="0"/>
            </a:endParaRPr>
          </a:p>
        </p:txBody>
      </p:sp>
      <p:sp>
        <p:nvSpPr>
          <p:cNvPr id="28" name="Text Box 27"/>
          <p:cNvSpPr txBox="1"/>
          <p:nvPr/>
        </p:nvSpPr>
        <p:spPr>
          <a:xfrm>
            <a:off x="2870200" y="1890395"/>
            <a:ext cx="120777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Trực tiếp</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Gián tiếp</a:t>
            </a:r>
            <a:endParaRPr lang="vi-VN" altLang="en-US" sz="2000">
              <a:latin typeface="Times New Roman" panose="02020603050405020304" pitchFamily="18" charset="0"/>
              <a:cs typeface="Times New Roman" panose="02020603050405020304" pitchFamily="18" charset="0"/>
            </a:endParaRPr>
          </a:p>
        </p:txBody>
      </p:sp>
      <p:sp>
        <p:nvSpPr>
          <p:cNvPr id="29" name="Text Box 28"/>
          <p:cNvSpPr txBox="1"/>
          <p:nvPr/>
        </p:nvSpPr>
        <p:spPr>
          <a:xfrm>
            <a:off x="2747645" y="2936240"/>
            <a:ext cx="1666875"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Theo trình tự không gian, thời gian</a:t>
            </a:r>
            <a:endParaRPr lang="vi-VN" altLang="en-US" sz="2000">
              <a:latin typeface="Times New Roman" panose="02020603050405020304" pitchFamily="18" charset="0"/>
              <a:cs typeface="Times New Roman" panose="02020603050405020304" pitchFamily="18" charset="0"/>
            </a:endParaRPr>
          </a:p>
        </p:txBody>
      </p:sp>
      <p:sp>
        <p:nvSpPr>
          <p:cNvPr id="30" name="Text Box 29"/>
          <p:cNvSpPr txBox="1"/>
          <p:nvPr/>
        </p:nvSpPr>
        <p:spPr>
          <a:xfrm>
            <a:off x="2721610" y="4210050"/>
            <a:ext cx="183515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Mở rộng</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Không mở rộng</a:t>
            </a:r>
            <a:endParaRPr lang="vi-VN" altLang="en-US" sz="2000">
              <a:latin typeface="Times New Roman" panose="02020603050405020304" pitchFamily="18" charset="0"/>
              <a:cs typeface="Times New Roman" panose="02020603050405020304" pitchFamily="18" charset="0"/>
            </a:endParaRPr>
          </a:p>
        </p:txBody>
      </p:sp>
      <p:sp>
        <p:nvSpPr>
          <p:cNvPr id="32" name="Text Box 31"/>
          <p:cNvSpPr txBox="1"/>
          <p:nvPr/>
        </p:nvSpPr>
        <p:spPr>
          <a:xfrm>
            <a:off x="4556760" y="1764665"/>
            <a:ext cx="1480820"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Đoạn: ....</a:t>
            </a:r>
            <a:endParaRPr lang="vi-VN" altLang="en-US" sz="2000">
              <a:latin typeface="Times New Roman" panose="02020603050405020304" pitchFamily="18" charset="0"/>
              <a:cs typeface="Times New Roman" panose="02020603050405020304" pitchFamily="18" charset="0"/>
            </a:endParaRPr>
          </a:p>
          <a:p>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Nội dung: ...</a:t>
            </a:r>
            <a:endParaRPr lang="vi-VN" altLang="en-US" sz="2000">
              <a:latin typeface="Times New Roman" panose="02020603050405020304" pitchFamily="18" charset="0"/>
              <a:cs typeface="Times New Roman" panose="02020603050405020304" pitchFamily="18" charset="0"/>
            </a:endParaRPr>
          </a:p>
        </p:txBody>
      </p:sp>
      <p:sp>
        <p:nvSpPr>
          <p:cNvPr id="33" name="Text Box 32"/>
          <p:cNvSpPr txBox="1"/>
          <p:nvPr/>
        </p:nvSpPr>
        <p:spPr>
          <a:xfrm>
            <a:off x="4607560" y="2993390"/>
            <a:ext cx="1480820" cy="1014730"/>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Đoạn: ...</a:t>
            </a:r>
            <a:endParaRPr lang="vi-VN" altLang="en-US" sz="2000">
              <a:latin typeface="Times New Roman" panose="02020603050405020304" pitchFamily="18" charset="0"/>
              <a:cs typeface="Times New Roman" panose="02020603050405020304" pitchFamily="18" charset="0"/>
            </a:endParaRPr>
          </a:p>
          <a:p>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Nội dung: ...</a:t>
            </a:r>
            <a:endParaRPr lang="vi-VN" altLang="en-US" sz="2000">
              <a:latin typeface="Times New Roman" panose="02020603050405020304" pitchFamily="18" charset="0"/>
              <a:cs typeface="Times New Roman" panose="02020603050405020304" pitchFamily="18" charset="0"/>
            </a:endParaRPr>
          </a:p>
        </p:txBody>
      </p:sp>
      <p:sp>
        <p:nvSpPr>
          <p:cNvPr id="34" name="Text Box 33"/>
          <p:cNvSpPr txBox="1"/>
          <p:nvPr/>
        </p:nvSpPr>
        <p:spPr>
          <a:xfrm>
            <a:off x="4607560" y="4206875"/>
            <a:ext cx="148082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Đoạn: ...</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Nội dung: ...</a:t>
            </a:r>
            <a:endParaRPr lang="vi-VN" altLang="en-US" sz="2000">
              <a:latin typeface="Times New Roman" panose="02020603050405020304" pitchFamily="18" charset="0"/>
              <a:cs typeface="Times New Roman" panose="02020603050405020304" pitchFamily="18" charset="0"/>
            </a:endParaRPr>
          </a:p>
        </p:txBody>
      </p:sp>
      <p:sp>
        <p:nvSpPr>
          <p:cNvPr id="35" name="Text Box 34"/>
          <p:cNvSpPr txBox="1"/>
          <p:nvPr/>
        </p:nvSpPr>
        <p:spPr>
          <a:xfrm>
            <a:off x="7210425" y="1878965"/>
            <a:ext cx="1640840"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Mở bài kiểu:</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         ....</a:t>
            </a:r>
            <a:endParaRPr lang="vi-VN" altLang="en-US" sz="2000">
              <a:latin typeface="Times New Roman" panose="02020603050405020304" pitchFamily="18" charset="0"/>
              <a:cs typeface="Times New Roman" panose="02020603050405020304" pitchFamily="18" charset="0"/>
            </a:endParaRPr>
          </a:p>
        </p:txBody>
      </p:sp>
      <p:sp>
        <p:nvSpPr>
          <p:cNvPr id="36" name="Text Box 35"/>
          <p:cNvSpPr txBox="1"/>
          <p:nvPr/>
        </p:nvSpPr>
        <p:spPr>
          <a:xfrm>
            <a:off x="7210425" y="2993390"/>
            <a:ext cx="1665605"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Trình tự tả từ</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         ....</a:t>
            </a:r>
            <a:endParaRPr lang="vi-VN" altLang="en-US" sz="2000">
              <a:latin typeface="Times New Roman" panose="02020603050405020304" pitchFamily="18" charset="0"/>
              <a:cs typeface="Times New Roman" panose="02020603050405020304" pitchFamily="18" charset="0"/>
            </a:endParaRPr>
          </a:p>
        </p:txBody>
      </p:sp>
      <p:sp>
        <p:nvSpPr>
          <p:cNvPr id="37" name="Text Box 36"/>
          <p:cNvSpPr txBox="1"/>
          <p:nvPr/>
        </p:nvSpPr>
        <p:spPr>
          <a:xfrm>
            <a:off x="7210425" y="4203700"/>
            <a:ext cx="1571625" cy="706755"/>
          </a:xfrm>
          <a:prstGeom prst="rect">
            <a:avLst/>
          </a:prstGeom>
          <a:noFill/>
        </p:spPr>
        <p:txBody>
          <a:bodyPr wrap="square" rtlCol="0">
            <a:spAutoFit/>
          </a:bodyPr>
          <a:p>
            <a:r>
              <a:rPr lang="vi-VN" altLang="en-US" sz="2000">
                <a:latin typeface="Times New Roman" panose="02020603050405020304" pitchFamily="18" charset="0"/>
                <a:cs typeface="Times New Roman" panose="02020603050405020304" pitchFamily="18" charset="0"/>
              </a:rPr>
              <a:t>Kết bài kiểu:</a:t>
            </a:r>
            <a:endParaRPr lang="vi-VN" altLang="en-US" sz="2000">
              <a:latin typeface="Times New Roman" panose="02020603050405020304" pitchFamily="18" charset="0"/>
              <a:cs typeface="Times New Roman" panose="02020603050405020304" pitchFamily="18" charset="0"/>
            </a:endParaRPr>
          </a:p>
          <a:p>
            <a:r>
              <a:rPr lang="vi-VN" altLang="en-US" sz="2000">
                <a:latin typeface="Times New Roman" panose="02020603050405020304" pitchFamily="18" charset="0"/>
                <a:cs typeface="Times New Roman" panose="02020603050405020304" pitchFamily="18" charset="0"/>
              </a:rPr>
              <a:t>         ....</a:t>
            </a:r>
            <a:endParaRPr lang="vi-VN" altLang="en-US" sz="2000">
              <a:latin typeface="Times New Roman" panose="02020603050405020304" pitchFamily="18" charset="0"/>
              <a:cs typeface="Times New Roman" panose="02020603050405020304" pitchFamily="18" charset="0"/>
            </a:endParaRPr>
          </a:p>
        </p:txBody>
      </p:sp>
      <p:sp>
        <p:nvSpPr>
          <p:cNvPr id="3" name="Rectangles 2"/>
          <p:cNvSpPr/>
          <p:nvPr/>
        </p:nvSpPr>
        <p:spPr>
          <a:xfrm>
            <a:off x="3616325" y="40005"/>
            <a:ext cx="2345055" cy="411480"/>
          </a:xfrm>
          <a:prstGeom prst="rect">
            <a:avLst/>
          </a:prstGeom>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1600" b="1">
                <a:latin typeface="Cambria" panose="02040503050406030204" charset="0"/>
                <a:cs typeface="Cambria" panose="02040503050406030204" charset="0"/>
              </a:rPr>
              <a:t>PHIẾU GIAO VIỆC</a:t>
            </a:r>
            <a:endParaRPr lang="vi-VN" altLang="en-US" sz="1600" b="1">
              <a:latin typeface="Cambria" panose="02040503050406030204" charset="0"/>
              <a:cs typeface="Cambria" panose="0204050305040603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pic>
        <p:nvPicPr>
          <p:cNvPr id="103" name="Picture 102"/>
          <p:cNvPicPr/>
          <p:nvPr/>
        </p:nvPicPr>
        <p:blipFill>
          <a:blip r:embed="rId1">
            <a:clrChange>
              <a:clrFrom>
                <a:srgbClr val="FFFFFF">
                  <a:alpha val="100000"/>
                </a:srgbClr>
              </a:clrFrom>
              <a:clrTo>
                <a:srgbClr val="FFFFFF">
                  <a:alpha val="100000"/>
                  <a:alpha val="0"/>
                </a:srgbClr>
              </a:clrTo>
            </a:clrChange>
          </a:blip>
          <a:stretch>
            <a:fillRect/>
          </a:stretch>
        </p:blipFill>
        <p:spPr>
          <a:xfrm>
            <a:off x="-180975" y="1713865"/>
            <a:ext cx="3943985" cy="3769360"/>
          </a:xfrm>
          <a:prstGeom prst="rect">
            <a:avLst/>
          </a:prstGeom>
          <a:noFill/>
          <a:ln w="9525">
            <a:noFill/>
          </a:ln>
        </p:spPr>
      </p:pic>
      <p:sp>
        <p:nvSpPr>
          <p:cNvPr id="6" name="Rounded Rectangle 5"/>
          <p:cNvSpPr/>
          <p:nvPr/>
        </p:nvSpPr>
        <p:spPr>
          <a:xfrm>
            <a:off x="2411730" y="1203325"/>
            <a:ext cx="4896485" cy="2376170"/>
          </a:xfrm>
          <a:prstGeom prst="roundRect">
            <a:avLst/>
          </a:prstGeom>
          <a:solidFill>
            <a:srgbClr val="E5D9D7"/>
          </a:solidFill>
          <a:ln w="12700" cmpd="sng">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a:solidFill>
                  <a:srgbClr val="FF0000"/>
                </a:solidFill>
                <a:latin typeface="Cambria" panose="02040503050406030204" charset="0"/>
                <a:cs typeface="Cambria" panose="02040503050406030204" charset="0"/>
              </a:rPr>
              <a:t>KHÁM PHÁ</a:t>
            </a:r>
            <a:endParaRPr lang="vi-VN" altLang="en-US" sz="3600" b="1">
              <a:solidFill>
                <a:srgbClr val="FF0000"/>
              </a:solidFill>
              <a:latin typeface="Cambria" panose="02040503050406030204" charset="0"/>
              <a:cs typeface="Cambria"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 name="Text Box 3"/>
          <p:cNvSpPr txBox="1"/>
          <p:nvPr/>
        </p:nvSpPr>
        <p:spPr>
          <a:xfrm>
            <a:off x="102870" y="699770"/>
            <a:ext cx="9040495" cy="4342130"/>
          </a:xfrm>
          <a:prstGeom prst="rect">
            <a:avLst/>
          </a:prstGeom>
          <a:noFill/>
        </p:spPr>
        <p:txBody>
          <a:bodyPr wrap="square" rtlCol="0">
            <a:spAutoFit/>
          </a:bodyPr>
          <a:lstStyle/>
          <a:p>
            <a:pPr algn="ctr" eaLnBrk="0" hangingPunct="0">
              <a:lnSpc>
                <a:spcPts val="1950"/>
              </a:lnSpc>
            </a:pPr>
            <a:endParaRPr lang="en-US" sz="1700" dirty="0">
              <a:latin typeface="Cambria" panose="02040503050406030204" charset="0"/>
              <a:cs typeface="Cambria" panose="02040503050406030204" charset="0"/>
            </a:endParaRPr>
          </a:p>
          <a:p>
            <a:pPr eaLnBrk="0" hangingPunct="0">
              <a:lnSpc>
                <a:spcPts val="1950"/>
              </a:lnSpc>
            </a:pPr>
            <a:r>
              <a:rPr lang="vi-VN" altLang="en-US" sz="1700" dirty="0" err="1">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xinh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xinh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xuất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hiện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giấc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ngồi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chễm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chệ</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giữa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gian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trống</a:t>
            </a:r>
            <a:r>
              <a:rPr lang="en-US" sz="1700" dirty="0">
                <a:latin typeface="Cambria" panose="02040503050406030204" charset="0"/>
                <a:cs typeface="Cambria" panose="02040503050406030204" charset="0"/>
                <a:sym typeface="+mn-ea"/>
              </a:rPr>
              <a:t>.</a:t>
            </a:r>
            <a:endParaRPr lang="en-US" sz="1700" dirty="0">
              <a:latin typeface="Cambria" panose="02040503050406030204" charset="0"/>
              <a:cs typeface="Cambria" panose="02040503050406030204" charset="0"/>
            </a:endParaRPr>
          </a:p>
          <a:p>
            <a:pPr algn="just" eaLnBrk="0" hangingPunct="0">
              <a:lnSpc>
                <a:spcPts val="1950"/>
              </a:lnSpc>
            </a:pP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gọi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tân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áo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đều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nan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Hai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tai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màu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nâu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Mỗi</a:t>
            </a:r>
            <a:r>
              <a:rPr lang="en-US" sz="1700" dirty="0">
                <a:latin typeface="Cambria" panose="02040503050406030204" charset="0"/>
                <a:cs typeface="Cambria" panose="02040503050406030204" charset="0"/>
                <a:sym typeface="+mn-ea"/>
              </a:rPr>
              <a:t> tai </a:t>
            </a:r>
            <a:r>
              <a:rPr lang="en-US" sz="1700" dirty="0" err="1">
                <a:latin typeface="Cambria" panose="02040503050406030204" charset="0"/>
                <a:cs typeface="Cambria" panose="02040503050406030204" charset="0"/>
                <a:sym typeface="+mn-ea"/>
              </a:rPr>
              <a:t>có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lỗ</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tròn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xoe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Lúc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nào</a:t>
            </a:r>
            <a:r>
              <a:rPr lang="en-US" sz="1700" dirty="0">
                <a:latin typeface="Cambria" panose="02040503050406030204" charset="0"/>
                <a:cs typeface="Cambria" panose="02040503050406030204" charset="0"/>
                <a:sym typeface="+mn-ea"/>
              </a:rPr>
              <a:t> tai </a:t>
            </a:r>
            <a:r>
              <a:rPr lang="en-US" sz="1700" dirty="0" err="1">
                <a:latin typeface="Cambria" panose="02040503050406030204" charset="0"/>
                <a:cs typeface="Cambria" panose="02040503050406030204" charset="0"/>
                <a:sym typeface="+mn-ea"/>
              </a:rPr>
              <a:t>cũng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tỉnh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táo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để</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nghe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ngóng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hai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hàm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răng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gỗ</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dẻ</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gọi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dăm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Răng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nhiều</a:t>
            </a:r>
            <a:r>
              <a:rPr lang="en-US" sz="1700" dirty="0">
                <a:latin typeface="Cambria" panose="02040503050406030204" charset="0"/>
                <a:cs typeface="Cambria" panose="02040503050406030204" charset="0"/>
                <a:sym typeface="+mn-ea"/>
              </a:rPr>
              <a:t>, ken </a:t>
            </a:r>
            <a:r>
              <a:rPr lang="en-US" sz="1700" dirty="0" err="1">
                <a:latin typeface="Cambria" panose="02040503050406030204" charset="0"/>
                <a:cs typeface="Cambria" panose="02040503050406030204" charset="0"/>
                <a:sym typeface="+mn-ea"/>
              </a:rPr>
              <a:t>vào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nhau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Vậy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nên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người</a:t>
            </a:r>
            <a:r>
              <a:rPr lang="en-US" sz="1700" dirty="0">
                <a:latin typeface="Cambria" panose="02040503050406030204" charset="0"/>
                <a:cs typeface="Cambria" panose="02040503050406030204" charset="0"/>
                <a:sym typeface="+mn-ea"/>
              </a:rPr>
              <a:t> ta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chật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đến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phải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đến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cần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cần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dài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đực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óng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Đầu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cần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củ</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chốt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chốt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bằng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tre</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rắn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móc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vào</a:t>
            </a:r>
            <a:r>
              <a:rPr lang="en-US" sz="1700" dirty="0">
                <a:latin typeface="Cambria" panose="02040503050406030204" charset="0"/>
                <a:cs typeface="Cambria" panose="02040503050406030204" charset="0"/>
                <a:sym typeface="+mn-ea"/>
              </a:rPr>
              <a:t> tai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Từ</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chỗ</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cầm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thừng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buộc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Đẩy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kéo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kêu</a:t>
            </a:r>
            <a:r>
              <a:rPr lang="en-US" sz="1700" dirty="0">
                <a:latin typeface="Cambria" panose="02040503050406030204" charset="0"/>
                <a:cs typeface="Cambria" panose="02040503050406030204" charset="0"/>
                <a:sym typeface="+mn-ea"/>
              </a:rPr>
              <a:t> ù </a:t>
            </a:r>
            <a:r>
              <a:rPr lang="en-US" sz="1700" dirty="0" err="1">
                <a:latin typeface="Cambria" panose="02040503050406030204" charset="0"/>
                <a:cs typeface="Cambria" panose="02040503050406030204" charset="0"/>
                <a:sym typeface="+mn-ea"/>
              </a:rPr>
              <a:t>ù</a:t>
            </a:r>
            <a:r>
              <a:rPr lang="en-US" sz="1700" dirty="0">
                <a:latin typeface="Cambria" panose="02040503050406030204" charset="0"/>
                <a:cs typeface="Cambria" panose="02040503050406030204" charset="0"/>
                <a:sym typeface="+mn-ea"/>
              </a:rPr>
              <a:t>.</a:t>
            </a:r>
            <a:endParaRPr lang="en-US" sz="1700" dirty="0">
              <a:latin typeface="Cambria" panose="02040503050406030204" charset="0"/>
              <a:cs typeface="Cambria" panose="02040503050406030204" charset="0"/>
            </a:endParaRPr>
          </a:p>
          <a:p>
            <a:pPr algn="just" eaLnBrk="0" hangingPunct="0">
              <a:lnSpc>
                <a:spcPts val="1950"/>
              </a:lnSpc>
            </a:pP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Chọn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được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ngày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tháng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tốt</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đong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gánh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thóc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ươm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về</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Đổ</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lòng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xay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thử</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Từ</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xung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quanh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gạo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lẫn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trấu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chảy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xuống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rào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mưa</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vốc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nắm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tãi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ra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thổi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phù</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phù</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vốc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gạo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chỉ</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lõi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một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vài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hạt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thóc</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gật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đầu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tuy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mới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chửa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thuần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được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thế</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này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là</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đấy</a:t>
            </a:r>
            <a:r>
              <a:rPr lang="en-US" sz="1700" dirty="0">
                <a:latin typeface="Cambria" panose="02040503050406030204" charset="0"/>
                <a:cs typeface="Cambria" panose="02040503050406030204" charset="0"/>
                <a:sym typeface="+mn-ea"/>
              </a:rPr>
              <a:t> !” </a:t>
            </a:r>
            <a:r>
              <a:rPr lang="en-US" sz="1700" dirty="0" err="1">
                <a:latin typeface="Cambria" panose="02040503050406030204" charset="0"/>
                <a:cs typeface="Cambria" panose="02040503050406030204" charset="0"/>
                <a:sym typeface="+mn-ea"/>
              </a:rPr>
              <a:t>Cứ</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thế</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ngày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ngày</a:t>
            </a:r>
            <a:r>
              <a:rPr lang="en-US" sz="1700" dirty="0">
                <a:latin typeface="Cambria" panose="02040503050406030204" charset="0"/>
                <a:cs typeface="Cambria" panose="02040503050406030204" charset="0"/>
                <a:sym typeface="+mn-ea"/>
              </a:rPr>
              <a:t> qua, </a:t>
            </a:r>
            <a:r>
              <a:rPr lang="en-US" sz="1700" dirty="0" err="1">
                <a:latin typeface="Cambria" panose="02040503050406030204" charset="0"/>
                <a:cs typeface="Cambria" panose="02040503050406030204" charset="0"/>
                <a:sym typeface="+mn-ea"/>
              </a:rPr>
              <a:t>đêm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lúa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với</a:t>
            </a:r>
            <a:r>
              <a:rPr lang="en-US" sz="1700" dirty="0">
                <a:latin typeface="Cambria" panose="02040503050406030204" charset="0"/>
                <a:cs typeface="Cambria" panose="02040503050406030204" charset="0"/>
                <a:sym typeface="+mn-ea"/>
              </a:rPr>
              <a:t> u. </a:t>
            </a:r>
            <a:r>
              <a:rPr lang="en-US" sz="1700" dirty="0" err="1">
                <a:latin typeface="Cambria" panose="02040503050406030204" charset="0"/>
                <a:cs typeface="Cambria" panose="02040503050406030204" charset="0"/>
                <a:sym typeface="+mn-ea"/>
              </a:rPr>
              <a:t>Đêm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đêm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tiếng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ù </a:t>
            </a:r>
            <a:r>
              <a:rPr lang="en-US" sz="1700" dirty="0" err="1">
                <a:latin typeface="Cambria" panose="02040503050406030204" charset="0"/>
                <a:cs typeface="Cambria" panose="02040503050406030204" charset="0"/>
                <a:sym typeface="+mn-ea"/>
              </a:rPr>
              <a:t>ù</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vui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xóm</a:t>
            </a:r>
            <a:r>
              <a:rPr lang="en-US" sz="1700" dirty="0">
                <a:latin typeface="Cambria" panose="02040503050406030204" charset="0"/>
                <a:cs typeface="Cambria" panose="02040503050406030204" charset="0"/>
                <a:sym typeface="+mn-ea"/>
              </a:rPr>
              <a:t>.</a:t>
            </a:r>
            <a:endParaRPr lang="en-US" sz="1700" dirty="0">
              <a:latin typeface="Cambria" panose="02040503050406030204" charset="0"/>
              <a:cs typeface="Cambria" panose="02040503050406030204" charset="0"/>
            </a:endParaRPr>
          </a:p>
          <a:p>
            <a:pPr algn="just" eaLnBrk="0" hangingPunct="0">
              <a:lnSpc>
                <a:spcPts val="1950"/>
              </a:lnSpc>
            </a:pP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cối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xay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cũng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như</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những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đồ</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dùng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sống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cùng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võng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đay</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chiếu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mâm</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gỗ</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giỏ</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cua</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chạn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bát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giường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nứa</a:t>
            </a:r>
            <a:r>
              <a:rPr lang="en-US" sz="1700" dirty="0">
                <a:latin typeface="Cambria" panose="02040503050406030204" charset="0"/>
                <a:cs typeface="Cambria" panose="02040503050406030204" charset="0"/>
                <a:sym typeface="+mn-ea"/>
              </a:rPr>
              <a:t>… - </a:t>
            </a:r>
            <a:r>
              <a:rPr lang="en-US" sz="1700" dirty="0" err="1">
                <a:latin typeface="Cambria" panose="02040503050406030204" charset="0"/>
                <a:cs typeface="Cambria" panose="02040503050406030204" charset="0"/>
                <a:sym typeface="+mn-ea"/>
              </a:rPr>
              <a:t>tất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chúng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đều</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cất</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tiếng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nói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Chúng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được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sống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cùng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với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tuổi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thơ</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Chúng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hoàn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toàn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không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muốn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nhờ</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vả</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cái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gì</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Chúng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tôi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chỉ</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muốn</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theo</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dõi</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từng</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bước</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anh</a:t>
            </a:r>
            <a:r>
              <a:rPr lang="en-US" sz="1700" dirty="0">
                <a:latin typeface="Cambria" panose="02040503050406030204" charset="0"/>
                <a:cs typeface="Cambria" panose="02040503050406030204" charset="0"/>
                <a:sym typeface="+mn-ea"/>
              </a:rPr>
              <a:t> </a:t>
            </a:r>
            <a:r>
              <a:rPr lang="en-US" sz="1700" dirty="0" err="1">
                <a:latin typeface="Cambria" panose="02040503050406030204" charset="0"/>
                <a:cs typeface="Cambria" panose="02040503050406030204" charset="0"/>
                <a:sym typeface="+mn-ea"/>
              </a:rPr>
              <a:t>đi</a:t>
            </a:r>
            <a:r>
              <a:rPr lang="en-US" sz="1700" dirty="0">
                <a:latin typeface="Cambria" panose="02040503050406030204" charset="0"/>
                <a:cs typeface="Cambria" panose="02040503050406030204" charset="0"/>
                <a:sym typeface="+mn-ea"/>
              </a:rPr>
              <a:t>…”</a:t>
            </a:r>
            <a:endParaRPr lang="en-US" sz="1700" dirty="0">
              <a:latin typeface="Cambria" panose="02040503050406030204" charset="0"/>
              <a:cs typeface="Cambria" panose="02040503050406030204" charset="0"/>
            </a:endParaRPr>
          </a:p>
        </p:txBody>
      </p:sp>
      <p:sp>
        <p:nvSpPr>
          <p:cNvPr id="5" name="Text Box 4"/>
          <p:cNvSpPr txBox="1"/>
          <p:nvPr/>
        </p:nvSpPr>
        <p:spPr>
          <a:xfrm>
            <a:off x="3851910" y="627380"/>
            <a:ext cx="1961515" cy="383540"/>
          </a:xfrm>
          <a:prstGeom prst="rect">
            <a:avLst/>
          </a:prstGeom>
          <a:noFill/>
        </p:spPr>
        <p:txBody>
          <a:bodyPr wrap="square" rtlCol="0">
            <a:spAutoFit/>
          </a:bodyPr>
          <a:lstStyle/>
          <a:p>
            <a:r>
              <a:rPr lang="vi-VN" altLang="en-US" sz="1900">
                <a:latin typeface="Cambria" panose="02040503050406030204" charset="0"/>
                <a:cs typeface="Cambria" panose="02040503050406030204" charset="0"/>
              </a:rPr>
              <a:t>Cái cối tân</a:t>
            </a:r>
            <a:endParaRPr lang="vi-VN" altLang="en-US" sz="1900">
              <a:latin typeface="Cambria" panose="02040503050406030204" charset="0"/>
              <a:cs typeface="Cambria" panose="02040503050406030204" charset="0"/>
            </a:endParaRPr>
          </a:p>
        </p:txBody>
      </p:sp>
      <p:sp>
        <p:nvSpPr>
          <p:cNvPr id="6" name="Text Box 5"/>
          <p:cNvSpPr txBox="1"/>
          <p:nvPr/>
        </p:nvSpPr>
        <p:spPr>
          <a:xfrm>
            <a:off x="6911340" y="4803775"/>
            <a:ext cx="2605405" cy="306705"/>
          </a:xfrm>
          <a:prstGeom prst="rect">
            <a:avLst/>
          </a:prstGeom>
          <a:noFill/>
        </p:spPr>
        <p:txBody>
          <a:bodyPr wrap="square" rtlCol="0">
            <a:spAutoFit/>
          </a:bodyPr>
          <a:lstStyle/>
          <a:p>
            <a:r>
              <a:rPr lang="vi-VN" altLang="en-US" i="1">
                <a:latin typeface="Cambria" panose="02040503050406030204" charset="0"/>
                <a:cs typeface="Cambria" panose="02040503050406030204" charset="0"/>
              </a:rPr>
              <a:t>Theo</a:t>
            </a:r>
            <a:r>
              <a:rPr lang="vi-VN" altLang="en-US">
                <a:latin typeface="Cambria" panose="02040503050406030204" charset="0"/>
                <a:cs typeface="Cambria" panose="02040503050406030204" charset="0"/>
              </a:rPr>
              <a:t> </a:t>
            </a:r>
            <a:r>
              <a:rPr lang="vi-VN" altLang="en-US" b="1">
                <a:latin typeface="Cambria" panose="02040503050406030204" charset="0"/>
                <a:cs typeface="Cambria" panose="02040503050406030204" charset="0"/>
              </a:rPr>
              <a:t>Duy Khán</a:t>
            </a:r>
            <a:endParaRPr lang="vi-VN" altLang="en-US" b="1">
              <a:latin typeface="Cambria" panose="02040503050406030204" charset="0"/>
              <a:cs typeface="Cambria" panose="02040503050406030204" charset="0"/>
            </a:endParaRPr>
          </a:p>
        </p:txBody>
      </p:sp>
      <p:sp>
        <p:nvSpPr>
          <p:cNvPr id="7" name="Pentagon 6"/>
          <p:cNvSpPr/>
          <p:nvPr/>
        </p:nvSpPr>
        <p:spPr>
          <a:xfrm>
            <a:off x="0" y="51435"/>
            <a:ext cx="2267585" cy="357505"/>
          </a:xfrm>
          <a:prstGeom prst="homePlate">
            <a:avLst/>
          </a:prstGeom>
          <a:solidFill>
            <a:schemeClr val="accent1">
              <a:lumMod val="40000"/>
              <a:lumOff val="6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rgbClr val="FF0000"/>
                </a:solidFill>
                <a:latin typeface="Cambria" panose="02040503050406030204" charset="0"/>
                <a:cs typeface="Cambria" panose="02040503050406030204" charset="0"/>
              </a:rPr>
              <a:t>I - Nhận xét</a:t>
            </a:r>
            <a:endParaRPr lang="vi-VN" altLang="en-US" sz="2400" b="1">
              <a:solidFill>
                <a:srgbClr val="FF0000"/>
              </a:solidFill>
              <a:latin typeface="Cambria" panose="02040503050406030204" charset="0"/>
              <a:cs typeface="Cambria" panose="02040503050406030204" charset="0"/>
            </a:endParaRPr>
          </a:p>
        </p:txBody>
      </p:sp>
      <p:sp>
        <p:nvSpPr>
          <p:cNvPr id="8" name="Text Box 7"/>
          <p:cNvSpPr txBox="1"/>
          <p:nvPr/>
        </p:nvSpPr>
        <p:spPr>
          <a:xfrm>
            <a:off x="467360" y="339725"/>
            <a:ext cx="6936740" cy="398780"/>
          </a:xfrm>
          <a:prstGeom prst="rect">
            <a:avLst/>
          </a:prstGeom>
          <a:noFill/>
        </p:spPr>
        <p:txBody>
          <a:bodyPr wrap="square" rtlCol="0">
            <a:spAutoFit/>
          </a:bodyPr>
          <a:lstStyle/>
          <a:p>
            <a:r>
              <a:rPr lang="vi-VN" altLang="en-US" sz="2000" b="1">
                <a:latin typeface="Cambria" panose="02040503050406030204" charset="0"/>
                <a:cs typeface="Cambria" panose="02040503050406030204" charset="0"/>
              </a:rPr>
              <a:t>1. Đọc bài văn sau và trả lời câu hỏi:</a:t>
            </a:r>
            <a:endParaRPr lang="vi-VN" altLang="en-US" sz="2000" b="1">
              <a:latin typeface="Cambria" panose="02040503050406030204" charset="0"/>
              <a:cs typeface="Cambria" panose="02040503050406030204" charset="0"/>
            </a:endParaRPr>
          </a:p>
        </p:txBody>
      </p:sp>
      <p:sp>
        <p:nvSpPr>
          <p:cNvPr id="2" name="Cloud 1"/>
          <p:cNvSpPr/>
          <p:nvPr/>
        </p:nvSpPr>
        <p:spPr>
          <a:xfrm>
            <a:off x="5371465" y="0"/>
            <a:ext cx="3821430" cy="936625"/>
          </a:xfrm>
          <a:prstGeom prst="cloud">
            <a:avLst/>
          </a:prstGeom>
          <a:solidFill>
            <a:schemeClr val="accent1">
              <a:lumMod val="20000"/>
              <a:lumOff val="80000"/>
            </a:schemeClr>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a:solidFill>
                  <a:schemeClr val="accent5">
                    <a:lumMod val="50000"/>
                  </a:schemeClr>
                </a:solidFill>
                <a:latin typeface="Cambria" panose="02040503050406030204" charset="0"/>
                <a:cs typeface="Cambria" panose="02040503050406030204" charset="0"/>
              </a:rPr>
              <a:t>Đây là bài văn tả cái gì? Bài văn có mấy đoạn?</a:t>
            </a:r>
            <a:endParaRPr lang="en-US" sz="1900">
              <a:solidFill>
                <a:schemeClr val="accent5">
                  <a:lumMod val="50000"/>
                </a:schemeClr>
              </a:solidFill>
              <a:latin typeface="Cambria" panose="02040503050406030204" charset="0"/>
              <a:cs typeface="Cambria" panose="02040503050406030204" charset="0"/>
            </a:endParaRPr>
          </a:p>
        </p:txBody>
      </p:sp>
      <p:sp>
        <p:nvSpPr>
          <p:cNvPr id="3" name="Cloud 2"/>
          <p:cNvSpPr/>
          <p:nvPr/>
        </p:nvSpPr>
        <p:spPr>
          <a:xfrm>
            <a:off x="5321935" y="0"/>
            <a:ext cx="3821430" cy="936625"/>
          </a:xfrm>
          <a:prstGeom prst="cloud">
            <a:avLst/>
          </a:prstGeom>
          <a:solidFill>
            <a:schemeClr val="accent1">
              <a:lumMod val="20000"/>
              <a:lumOff val="80000"/>
            </a:schemeClr>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900">
                <a:solidFill>
                  <a:schemeClr val="accent5">
                    <a:lumMod val="50000"/>
                  </a:schemeClr>
                </a:solidFill>
                <a:latin typeface="Cambria" panose="02040503050406030204" charset="0"/>
                <a:cs typeface="Cambria" panose="02040503050406030204" charset="0"/>
              </a:rPr>
              <a:t>Bài văn miêu tả cái cối xay lúa.</a:t>
            </a:r>
            <a:endParaRPr lang="vi-VN" altLang="en-US" sz="1900">
              <a:solidFill>
                <a:schemeClr val="accent5">
                  <a:lumMod val="50000"/>
                </a:schemeClr>
              </a:solidFill>
              <a:latin typeface="Cambria" panose="02040503050406030204" charset="0"/>
              <a:cs typeface="Cambria" panose="02040503050406030204" charset="0"/>
            </a:endParaRPr>
          </a:p>
        </p:txBody>
      </p:sp>
      <p:sp>
        <p:nvSpPr>
          <p:cNvPr id="9" name="Oval 8"/>
          <p:cNvSpPr/>
          <p:nvPr/>
        </p:nvSpPr>
        <p:spPr>
          <a:xfrm>
            <a:off x="144780" y="965200"/>
            <a:ext cx="266700" cy="273685"/>
          </a:xfrm>
          <a:prstGeom prst="ellipse">
            <a:avLst/>
          </a:prstGeom>
          <a:solidFill>
            <a:schemeClr val="accent3">
              <a:lumMod val="5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t>1</a:t>
            </a:r>
            <a:endParaRPr lang="vi-VN" altLang="en-US"/>
          </a:p>
        </p:txBody>
      </p:sp>
      <p:sp>
        <p:nvSpPr>
          <p:cNvPr id="10" name="Oval 9"/>
          <p:cNvSpPr/>
          <p:nvPr/>
        </p:nvSpPr>
        <p:spPr>
          <a:xfrm>
            <a:off x="144780" y="1238885"/>
            <a:ext cx="266700" cy="273685"/>
          </a:xfrm>
          <a:prstGeom prst="ellipse">
            <a:avLst/>
          </a:prstGeom>
          <a:solidFill>
            <a:schemeClr val="bg2">
              <a:lumMod val="50000"/>
              <a:lumOff val="5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t>2</a:t>
            </a:r>
            <a:endParaRPr lang="vi-VN" altLang="en-US"/>
          </a:p>
        </p:txBody>
      </p:sp>
      <p:sp>
        <p:nvSpPr>
          <p:cNvPr id="11" name="Oval 10"/>
          <p:cNvSpPr/>
          <p:nvPr/>
        </p:nvSpPr>
        <p:spPr>
          <a:xfrm>
            <a:off x="200660" y="2707640"/>
            <a:ext cx="266700" cy="273685"/>
          </a:xfrm>
          <a:prstGeom prst="ellipse">
            <a:avLst/>
          </a:prstGeom>
          <a:solidFill>
            <a:srgbClr val="FF0000"/>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t>3</a:t>
            </a:r>
            <a:endParaRPr lang="vi-VN" altLang="en-US"/>
          </a:p>
        </p:txBody>
      </p:sp>
      <p:sp>
        <p:nvSpPr>
          <p:cNvPr id="12" name="Oval 11"/>
          <p:cNvSpPr/>
          <p:nvPr/>
        </p:nvSpPr>
        <p:spPr>
          <a:xfrm>
            <a:off x="144780" y="3926205"/>
            <a:ext cx="266700" cy="273685"/>
          </a:xfrm>
          <a:prstGeom prst="ellipse">
            <a:avLst/>
          </a:prstGeom>
          <a:gradFill>
            <a:gsLst>
              <a:gs pos="0">
                <a:srgbClr val="14CD68"/>
              </a:gs>
              <a:gs pos="100000">
                <a:srgbClr val="0B6E38"/>
              </a:gs>
            </a:gsLst>
            <a:lin ang="54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t>4</a:t>
            </a:r>
            <a:endParaRPr lang="vi-VN" altLang="en-US"/>
          </a:p>
        </p:txBody>
      </p:sp>
      <p:sp>
        <p:nvSpPr>
          <p:cNvPr id="13" name="Text Box 12"/>
          <p:cNvSpPr txBox="1"/>
          <p:nvPr/>
        </p:nvSpPr>
        <p:spPr>
          <a:xfrm>
            <a:off x="2759075" y="102235"/>
            <a:ext cx="2353310" cy="306705"/>
          </a:xfrm>
          <a:prstGeom prst="rect">
            <a:avLst/>
          </a:prstGeom>
          <a:noFill/>
        </p:spPr>
        <p:txBody>
          <a:bodyPr wrap="square" rtlCol="0">
            <a:spAutoFit/>
          </a:bodyPr>
          <a:p>
            <a:r>
              <a:rPr lang="vi-VN" altLang="en-US"/>
              <a:t>GV ghi âm lời mk nói</a:t>
            </a:r>
            <a:endParaRPr lang="vi-V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2" nodeType="clickEffect">
                                  <p:stCondLst>
                                    <p:cond delay="0"/>
                                  </p:stCondLst>
                                  <p:childTnLst>
                                    <p:animEffect transition="out" filter="blinds(horizontal)">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par>
                          <p:cTn id="47" fill="hold">
                            <p:stCondLst>
                              <p:cond delay="500"/>
                            </p:stCondLst>
                            <p:childTnLst>
                              <p:par>
                                <p:cTn id="48" presetID="3" presetClass="emph" presetSubtype="2" fill="hold" nodeType="afterEffect">
                                  <p:stCondLst>
                                    <p:cond delay="0"/>
                                  </p:stCondLst>
                                  <p:childTnLst>
                                    <p:animClr clrSpc="rgb" dir="cw">
                                      <p:cBhvr override="childStyle">
                                        <p:cTn id="49" dur="2000" fill="hold"/>
                                        <p:tgtEl>
                                          <p:spTgt spid="4">
                                            <p:txEl>
                                              <p:pRg st="1" end="1"/>
                                            </p:txEl>
                                          </p:spTgt>
                                        </p:tgtEl>
                                        <p:attrNameLst>
                                          <p:attrName>style.color</p:attrName>
                                        </p:attrNameLst>
                                      </p:cBhvr>
                                      <p:to>
                                        <a:srgbClr val="8E2C15"/>
                                      </p:to>
                                    </p:animClr>
                                  </p:childTnLst>
                                </p:cTn>
                              </p:par>
                            </p:childTnLst>
                          </p:cTn>
                        </p:par>
                        <p:par>
                          <p:cTn id="50" fill="hold">
                            <p:stCondLst>
                              <p:cond delay="2500"/>
                            </p:stCondLst>
                            <p:childTnLst>
                              <p:par>
                                <p:cTn id="51" presetID="1"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par>
                          <p:cTn id="53" fill="hold">
                            <p:stCondLst>
                              <p:cond delay="2500"/>
                            </p:stCondLst>
                            <p:childTnLst>
                              <p:par>
                                <p:cTn id="54" presetID="3" presetClass="emph" presetSubtype="2" fill="hold" nodeType="afterEffect">
                                  <p:stCondLst>
                                    <p:cond delay="0"/>
                                  </p:stCondLst>
                                  <p:childTnLst>
                                    <p:animClr clrSpc="rgb" dir="cw">
                                      <p:cBhvr override="childStyle">
                                        <p:cTn id="55" dur="2000" fill="hold"/>
                                        <p:tgtEl>
                                          <p:spTgt spid="4">
                                            <p:txEl>
                                              <p:pRg st="2" end="2"/>
                                            </p:txEl>
                                          </p:spTgt>
                                        </p:tgtEl>
                                        <p:attrNameLst>
                                          <p:attrName>style.color</p:attrName>
                                        </p:attrNameLst>
                                      </p:cBhvr>
                                      <p:to>
                                        <a:srgbClr val="263EF2"/>
                                      </p:to>
                                    </p:animClr>
                                  </p:childTnLst>
                                </p:cTn>
                              </p:par>
                            </p:childTnLst>
                          </p:cTn>
                        </p:par>
                        <p:par>
                          <p:cTn id="56" fill="hold">
                            <p:stCondLst>
                              <p:cond delay="4500"/>
                            </p:stCondLst>
                            <p:childTnLst>
                              <p:par>
                                <p:cTn id="57" presetID="1"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par>
                          <p:cTn id="59" fill="hold">
                            <p:stCondLst>
                              <p:cond delay="4500"/>
                            </p:stCondLst>
                            <p:childTnLst>
                              <p:par>
                                <p:cTn id="60" presetID="3" presetClass="emph" presetSubtype="2" fill="hold" nodeType="afterEffect">
                                  <p:stCondLst>
                                    <p:cond delay="0"/>
                                  </p:stCondLst>
                                  <p:childTnLst>
                                    <p:animClr clrSpc="rgb" dir="cw">
                                      <p:cBhvr override="childStyle">
                                        <p:cTn id="61" dur="2000" fill="hold"/>
                                        <p:tgtEl>
                                          <p:spTgt spid="4">
                                            <p:txEl>
                                              <p:pRg st="3" end="3"/>
                                            </p:txEl>
                                          </p:spTgt>
                                        </p:tgtEl>
                                        <p:attrNameLst>
                                          <p:attrName>style.color</p:attrName>
                                        </p:attrNameLst>
                                      </p:cBhvr>
                                      <p:to>
                                        <a:srgbClr val="B60015"/>
                                      </p:to>
                                    </p:animClr>
                                  </p:childTnLst>
                                </p:cTn>
                              </p:par>
                            </p:childTnLst>
                          </p:cTn>
                        </p:par>
                        <p:par>
                          <p:cTn id="62" fill="hold">
                            <p:stCondLst>
                              <p:cond delay="6500"/>
                            </p:stCondLst>
                            <p:childTnLst>
                              <p:par>
                                <p:cTn id="63" presetID="1"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par>
                          <p:cTn id="65" fill="hold">
                            <p:stCondLst>
                              <p:cond delay="6500"/>
                            </p:stCondLst>
                            <p:childTnLst>
                              <p:par>
                                <p:cTn id="66" presetID="3" presetClass="emph" presetSubtype="2" fill="hold" nodeType="afterEffect">
                                  <p:stCondLst>
                                    <p:cond delay="0"/>
                                  </p:stCondLst>
                                  <p:childTnLst>
                                    <p:animClr clrSpc="rgb" dir="cw">
                                      <p:cBhvr override="childStyle">
                                        <p:cTn id="67" dur="2000" fill="hold"/>
                                        <p:tgtEl>
                                          <p:spTgt spid="4">
                                            <p:txEl>
                                              <p:pRg st="4" end="4"/>
                                            </p:txEl>
                                          </p:spTgt>
                                        </p:tgtEl>
                                        <p:attrNameLst>
                                          <p:attrName>style.color</p:attrName>
                                        </p:attrNameLst>
                                      </p:cBhvr>
                                      <p:to>
                                        <a:srgbClr val="0E961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uiExpand="1" build="allAtOnce"/>
      <p:bldP spid="5" grpId="0"/>
      <p:bldP spid="6" grpId="0"/>
      <p:bldP spid="6" grpId="1"/>
      <p:bldP spid="7" grpId="0" bldLvl="0" animBg="1"/>
      <p:bldP spid="7" grpId="1" animBg="1"/>
      <p:bldP spid="8" grpId="0"/>
      <p:bldP spid="8" grpId="1"/>
      <p:bldP spid="2" grpId="0" animBg="1"/>
      <p:bldP spid="2" grpId="1" animBg="1"/>
      <p:bldP spid="2" grpId="2" animBg="1"/>
      <p:bldP spid="3" grpId="0" bldLvl="0" animBg="1"/>
      <p:bldP spid="3" grpId="1" animBg="1"/>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452370" y="1535430"/>
            <a:ext cx="3908425" cy="306705"/>
          </a:xfrm>
          <a:prstGeom prst="rect">
            <a:avLst/>
          </a:prstGeom>
          <a:noFill/>
        </p:spPr>
        <p:txBody>
          <a:bodyPr wrap="square" rtlCol="0">
            <a:spAutoFit/>
          </a:bodyPr>
          <a:p>
            <a:r>
              <a:rPr lang="vi-VN" altLang="en-US"/>
              <a:t>Ảnh phiếu giao việc YC HS chuẩn bị trc</a:t>
            </a:r>
            <a:endParaRPr lang="vi-V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flipH="1">
            <a:off x="960120" y="-6350"/>
            <a:ext cx="15875" cy="5149850"/>
          </a:xfrm>
          <a:prstGeom prst="line">
            <a:avLst/>
          </a:prstGeom>
        </p:spPr>
        <p:style>
          <a:lnRef idx="1">
            <a:schemeClr val="accent5"/>
          </a:lnRef>
          <a:fillRef idx="0">
            <a:schemeClr val="accent5"/>
          </a:fillRef>
          <a:effectRef idx="0">
            <a:schemeClr val="accent5"/>
          </a:effectRef>
          <a:fontRef idx="minor">
            <a:schemeClr val="tx1"/>
          </a:fontRef>
        </p:style>
      </p:cxnSp>
      <p:cxnSp>
        <p:nvCxnSpPr>
          <p:cNvPr id="7" name="Straight Connector 6"/>
          <p:cNvCxnSpPr/>
          <p:nvPr/>
        </p:nvCxnSpPr>
        <p:spPr>
          <a:xfrm flipH="1">
            <a:off x="3711575" y="-6350"/>
            <a:ext cx="635" cy="516255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966470" y="400050"/>
            <a:ext cx="8152765" cy="3429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21590" y="529590"/>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0" name="Text Box 9"/>
          <p:cNvSpPr txBox="1"/>
          <p:nvPr/>
        </p:nvSpPr>
        <p:spPr>
          <a:xfrm>
            <a:off x="1551305" y="635"/>
            <a:ext cx="2012315"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kể chuyện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587883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flipH="1">
            <a:off x="2005330" y="425450"/>
            <a:ext cx="13335" cy="476758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Straight Connector 13"/>
          <p:cNvCxnSpPr>
            <a:stCxn id="11" idx="2"/>
          </p:cNvCxnSpPr>
          <p:nvPr/>
        </p:nvCxnSpPr>
        <p:spPr>
          <a:xfrm flipH="1">
            <a:off x="6802755" y="403860"/>
            <a:ext cx="20955" cy="4735195"/>
          </a:xfrm>
          <a:prstGeom prst="line">
            <a:avLst/>
          </a:prstGeom>
        </p:spPr>
        <p:style>
          <a:lnRef idx="1">
            <a:schemeClr val="accent5"/>
          </a:lnRef>
          <a:fillRef idx="0">
            <a:schemeClr val="accent5"/>
          </a:fillRef>
          <a:effectRef idx="0">
            <a:schemeClr val="accent5"/>
          </a:effectRef>
          <a:fontRef idx="minor">
            <a:schemeClr val="tx1"/>
          </a:fontRef>
        </p:style>
      </p:cxnSp>
      <p:sp>
        <p:nvSpPr>
          <p:cNvPr id="15" name="Text Box 14"/>
          <p:cNvSpPr txBox="1"/>
          <p:nvPr/>
        </p:nvSpPr>
        <p:spPr>
          <a:xfrm>
            <a:off x="949960" y="626110"/>
            <a:ext cx="1148715"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6" name="Text Box 15"/>
          <p:cNvSpPr txBox="1"/>
          <p:nvPr/>
        </p:nvSpPr>
        <p:spPr>
          <a:xfrm>
            <a:off x="2042795" y="680085"/>
            <a:ext cx="1745615"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sp>
        <p:nvSpPr>
          <p:cNvPr id="17" name="Text Box 16"/>
          <p:cNvSpPr txBox="1"/>
          <p:nvPr/>
        </p:nvSpPr>
        <p:spPr>
          <a:xfrm>
            <a:off x="4532630" y="64897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7136765" y="626110"/>
            <a:ext cx="1819275"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9525" y="1236980"/>
            <a:ext cx="9112885" cy="4445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flipV="1">
            <a:off x="6350" y="2366010"/>
            <a:ext cx="9137015" cy="40640"/>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3966210"/>
            <a:ext cx="9130030" cy="4191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0160" y="162052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67310" y="3014345"/>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Thân bài</a:t>
            </a:r>
            <a:endParaRPr lang="vi-VN" altLang="en-US" sz="1800" b="1">
              <a:latin typeface="Times New Roman" panose="02020603050405020304" pitchFamily="18" charset="0"/>
              <a:cs typeface="Times New Roman" panose="02020603050405020304" pitchFamily="18" charset="0"/>
            </a:endParaRPr>
          </a:p>
        </p:txBody>
      </p:sp>
      <p:sp>
        <p:nvSpPr>
          <p:cNvPr id="24" name="Text Box 23"/>
          <p:cNvSpPr txBox="1"/>
          <p:nvPr/>
        </p:nvSpPr>
        <p:spPr>
          <a:xfrm>
            <a:off x="-9525" y="4336415"/>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25" name="Text Box 24"/>
          <p:cNvSpPr txBox="1"/>
          <p:nvPr/>
        </p:nvSpPr>
        <p:spPr>
          <a:xfrm>
            <a:off x="867410" y="1595755"/>
            <a:ext cx="1241425" cy="36830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Giới thiệu</a:t>
            </a:r>
            <a:endParaRPr lang="vi-VN" altLang="en-US" sz="1800">
              <a:latin typeface="Times New Roman" panose="02020603050405020304" pitchFamily="18" charset="0"/>
              <a:cs typeface="Times New Roman" panose="02020603050405020304" pitchFamily="18" charset="0"/>
            </a:endParaRPr>
          </a:p>
        </p:txBody>
      </p:sp>
      <p:sp>
        <p:nvSpPr>
          <p:cNvPr id="26" name="Text Box 25"/>
          <p:cNvSpPr txBox="1"/>
          <p:nvPr/>
        </p:nvSpPr>
        <p:spPr>
          <a:xfrm>
            <a:off x="960120" y="4312920"/>
            <a:ext cx="1241425" cy="36830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Cảm nghĩ</a:t>
            </a:r>
            <a:endParaRPr lang="vi-VN" altLang="en-US" sz="1800">
              <a:latin typeface="Times New Roman" panose="02020603050405020304" pitchFamily="18" charset="0"/>
              <a:cs typeface="Times New Roman" panose="02020603050405020304" pitchFamily="18" charset="0"/>
            </a:endParaRPr>
          </a:p>
        </p:txBody>
      </p:sp>
      <p:sp>
        <p:nvSpPr>
          <p:cNvPr id="27" name="Text Box 26"/>
          <p:cNvSpPr txBox="1"/>
          <p:nvPr/>
        </p:nvSpPr>
        <p:spPr>
          <a:xfrm>
            <a:off x="938530" y="2612390"/>
            <a:ext cx="1241425" cy="92202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sym typeface="+mn-ea"/>
              </a:rPr>
              <a:t>Sự việc 1</a:t>
            </a:r>
            <a:endParaRPr lang="vi-VN" altLang="en-US" sz="1800">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Sự việc 2</a:t>
            </a:r>
            <a:endParaRPr lang="vi-VN" altLang="en-US" sz="1800">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Sự việc 3</a:t>
            </a:r>
            <a:endParaRPr lang="vi-VN" altLang="en-US" sz="1800">
              <a:latin typeface="Times New Roman" panose="02020603050405020304" pitchFamily="18" charset="0"/>
              <a:cs typeface="Times New Roman" panose="02020603050405020304" pitchFamily="18" charset="0"/>
            </a:endParaRPr>
          </a:p>
        </p:txBody>
      </p:sp>
      <p:sp>
        <p:nvSpPr>
          <p:cNvPr id="28" name="Text Box 27"/>
          <p:cNvSpPr txBox="1"/>
          <p:nvPr/>
        </p:nvSpPr>
        <p:spPr>
          <a:xfrm>
            <a:off x="2293620" y="1504950"/>
            <a:ext cx="1241425" cy="64516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Trực tiếp</a:t>
            </a:r>
            <a:endParaRPr lang="vi-VN" altLang="en-US" sz="1800">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Gián tiếp</a:t>
            </a:r>
            <a:endParaRPr lang="vi-VN" altLang="en-US" sz="1800">
              <a:latin typeface="Times New Roman" panose="02020603050405020304" pitchFamily="18" charset="0"/>
              <a:cs typeface="Times New Roman" panose="02020603050405020304" pitchFamily="18" charset="0"/>
            </a:endParaRPr>
          </a:p>
        </p:txBody>
      </p:sp>
      <p:sp>
        <p:nvSpPr>
          <p:cNvPr id="29" name="Text Box 28"/>
          <p:cNvSpPr txBox="1"/>
          <p:nvPr/>
        </p:nvSpPr>
        <p:spPr>
          <a:xfrm>
            <a:off x="2058035" y="2635885"/>
            <a:ext cx="1505585" cy="92202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Theo trình tự không gian, thời gian</a:t>
            </a:r>
            <a:endParaRPr lang="vi-VN" altLang="en-US" sz="1800">
              <a:latin typeface="Times New Roman" panose="02020603050405020304" pitchFamily="18" charset="0"/>
              <a:cs typeface="Times New Roman" panose="02020603050405020304" pitchFamily="18" charset="0"/>
            </a:endParaRPr>
          </a:p>
        </p:txBody>
      </p:sp>
      <p:sp>
        <p:nvSpPr>
          <p:cNvPr id="30" name="Text Box 29"/>
          <p:cNvSpPr txBox="1"/>
          <p:nvPr/>
        </p:nvSpPr>
        <p:spPr>
          <a:xfrm>
            <a:off x="2058035" y="4203065"/>
            <a:ext cx="1887220" cy="645160"/>
          </a:xfrm>
          <a:prstGeom prst="rect">
            <a:avLst/>
          </a:prstGeom>
          <a:noFill/>
        </p:spPr>
        <p:txBody>
          <a:bodyPr wrap="square" rtlCol="0">
            <a:spAutoFit/>
          </a:bodyPr>
          <a:p>
            <a:r>
              <a:rPr lang="vi-VN" altLang="en-US" sz="1800">
                <a:latin typeface="Times New Roman" panose="02020603050405020304" pitchFamily="18" charset="0"/>
                <a:cs typeface="Times New Roman" panose="02020603050405020304" pitchFamily="18" charset="0"/>
              </a:rPr>
              <a:t>Mở rộng</a:t>
            </a:r>
            <a:endParaRPr lang="vi-VN" altLang="en-US" sz="1800">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Không mở rộng</a:t>
            </a:r>
            <a:endParaRPr lang="vi-VN" altLang="en-US" sz="1800">
              <a:latin typeface="Times New Roman" panose="02020603050405020304" pitchFamily="18" charset="0"/>
              <a:cs typeface="Times New Roman" panose="02020603050405020304" pitchFamily="18" charset="0"/>
            </a:endParaRPr>
          </a:p>
        </p:txBody>
      </p:sp>
      <p:sp>
        <p:nvSpPr>
          <p:cNvPr id="32" name="Text Box 31"/>
          <p:cNvSpPr txBox="1"/>
          <p:nvPr/>
        </p:nvSpPr>
        <p:spPr>
          <a:xfrm>
            <a:off x="3740785" y="1228090"/>
            <a:ext cx="2993390" cy="119888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Đoạn </a:t>
            </a:r>
            <a:r>
              <a:rPr lang="vi-VN" altLang="en-US" sz="1800" dirty="0" err="1">
                <a:solidFill>
                  <a:srgbClr val="7030A0"/>
                </a:solidFill>
                <a:latin typeface="Cambria" panose="02040503050406030204" charset="0"/>
                <a:cs typeface="Cambria" panose="02040503050406030204" charset="0"/>
                <a:sym typeface="+mn-ea"/>
              </a:rPr>
              <a:t>1.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xinh</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xinh</a:t>
            </a:r>
            <a:r>
              <a:rPr lang="vi-VN" altLang="en-US" sz="1800" dirty="0" err="1">
                <a:solidFill>
                  <a:srgbClr val="7030A0"/>
                </a:solidFill>
                <a:latin typeface="Cambria" panose="02040503050406030204" charset="0"/>
                <a:cs typeface="Cambria" panose="02040503050406030204" charset="0"/>
                <a:sym typeface="+mn-ea"/>
              </a:rPr>
              <a:t> </a:t>
            </a:r>
            <a:r>
              <a:rPr lang="vi-VN" alt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nhà</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trống</a:t>
            </a:r>
            <a:r>
              <a:rPr lang="en-US" sz="1800" dirty="0">
                <a:solidFill>
                  <a:srgbClr val="7030A0"/>
                </a:solidFill>
                <a:latin typeface="Cambria" panose="02040503050406030204" charset="0"/>
                <a:cs typeface="Cambria" panose="02040503050406030204" charset="0"/>
                <a:sym typeface="+mn-ea"/>
              </a:rPr>
              <a:t>.</a:t>
            </a:r>
            <a:endParaRPr lang="vi-VN" altLang="en-US" sz="1800">
              <a:solidFill>
                <a:srgbClr val="7030A0"/>
              </a:solidFill>
              <a:latin typeface="Times New Roman" panose="02020603050405020304" pitchFamily="18" charset="0"/>
              <a:cs typeface="Times New Roman" panose="02020603050405020304" pitchFamily="18" charset="0"/>
            </a:endParaRPr>
          </a:p>
          <a:p>
            <a:r>
              <a:rPr lang="vi-VN" altLang="en-US" sz="1800">
                <a:solidFill>
                  <a:srgbClr val="FF0000"/>
                </a:solidFill>
                <a:latin typeface="Times New Roman" panose="02020603050405020304" pitchFamily="18" charset="0"/>
                <a:cs typeface="Times New Roman" panose="02020603050405020304" pitchFamily="18" charset="0"/>
              </a:rPr>
              <a:t>  Nội dung:</a:t>
            </a:r>
            <a:r>
              <a:rPr lang="vi-VN" altLang="en-US" sz="1800">
                <a:solidFill>
                  <a:srgbClr val="002060"/>
                </a:solidFill>
                <a:latin typeface="Times New Roman" panose="02020603050405020304" pitchFamily="18" charset="0"/>
                <a:cs typeface="Times New Roman" panose="02020603050405020304" pitchFamily="18" charset="0"/>
              </a:rPr>
              <a:t> Giới thiệu ngay đồ vật được tả</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3766185" y="2485390"/>
            <a:ext cx="3024505" cy="1422400"/>
          </a:xfrm>
          <a:prstGeom prst="rect">
            <a:avLst/>
          </a:prstGeom>
          <a:noFill/>
        </p:spPr>
        <p:txBody>
          <a:bodyPr wrap="square" rtlCol="0">
            <a:spAutoFit/>
          </a:bodyPr>
          <a:p>
            <a:pPr algn="l" eaLnBrk="0" hangingPunct="0">
              <a:lnSpc>
                <a:spcPts val="1950"/>
              </a:lnSpc>
            </a:pPr>
            <a:r>
              <a:rPr lang="vi-VN" altLang="en-US" sz="1800">
                <a:solidFill>
                  <a:srgbClr val="FF0000"/>
                </a:solidFill>
                <a:latin typeface="Times New Roman" panose="02020603050405020304" pitchFamily="18" charset="0"/>
                <a:cs typeface="Times New Roman" panose="02020603050405020304" pitchFamily="18" charset="0"/>
              </a:rPr>
              <a:t>  Đoạn</a:t>
            </a:r>
            <a:r>
              <a:rPr lang="vi-VN" altLang="en-US" sz="1800">
                <a:latin typeface="Times New Roman" panose="02020603050405020304" pitchFamily="18" charset="0"/>
                <a:cs typeface="Times New Roman" panose="02020603050405020304" pitchFamily="18" charset="0"/>
              </a:rPr>
              <a:t> </a:t>
            </a:r>
            <a:r>
              <a:rPr lang="vi-VN" altLang="en-US" sz="1800">
                <a:solidFill>
                  <a:srgbClr val="7030A0"/>
                </a:solidFill>
                <a:latin typeface="Times New Roman" panose="02020603050405020304" pitchFamily="18" charset="0"/>
                <a:cs typeface="Times New Roman" panose="02020603050405020304" pitchFamily="18" charset="0"/>
              </a:rPr>
              <a:t>2 và 3.</a:t>
            </a:r>
            <a:r>
              <a:rPr lang="vi-VN" altLang="en-US" sz="1800" dirty="0">
                <a:solidFill>
                  <a:srgbClr val="7030A0"/>
                </a:solidFill>
                <a:latin typeface="Cambria" panose="02040503050406030204" charset="0"/>
                <a:cs typeface="Cambria" panose="02040503050406030204" charset="0"/>
                <a:sym typeface="+mn-ea"/>
              </a:rPr>
              <a:t> </a:t>
            </a:r>
            <a:r>
              <a:rPr lang="en-US" sz="1800" dirty="0">
                <a:solidFill>
                  <a:srgbClr val="7030A0"/>
                </a:solidFill>
                <a:latin typeface="Cambria" panose="02040503050406030204" charset="0"/>
                <a:cs typeface="Cambria" panose="02040503050406030204" charset="0"/>
                <a:sym typeface="+mn-ea"/>
              </a:rPr>
              <a:t>U </a:t>
            </a:r>
            <a:r>
              <a:rPr lang="en-US" sz="1800" dirty="0" err="1">
                <a:solidFill>
                  <a:srgbClr val="7030A0"/>
                </a:solidFill>
                <a:latin typeface="Cambria" panose="02040503050406030204" charset="0"/>
                <a:cs typeface="Cambria" panose="02040503050406030204" charset="0"/>
                <a:sym typeface="+mn-ea"/>
              </a:rPr>
              <a:t>gọi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nó</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là</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tân</a:t>
            </a:r>
            <a:r>
              <a:rPr lang="vi-VN" altLang="en-US" sz="1800" dirty="0" err="1">
                <a:solidFill>
                  <a:srgbClr val="7030A0"/>
                </a:solidFill>
                <a:latin typeface="Cambria" panose="02040503050406030204" charset="0"/>
                <a:cs typeface="Cambria" panose="02040503050406030204" charset="0"/>
                <a:sym typeface="+mn-ea"/>
              </a:rPr>
              <a:t> ...</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vui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cả</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xóm</a:t>
            </a:r>
            <a:r>
              <a:rPr lang="vi-VN" altLang="en-US" sz="1800" dirty="0" err="1">
                <a:solidFill>
                  <a:srgbClr val="7030A0"/>
                </a:solidFill>
                <a:latin typeface="Cambria" panose="02040503050406030204" charset="0"/>
                <a:cs typeface="Cambria" panose="02040503050406030204" charset="0"/>
                <a:sym typeface="+mn-ea"/>
              </a:rPr>
              <a:t>.</a:t>
            </a:r>
            <a:endParaRPr lang="vi-VN" altLang="en-US" sz="1800">
              <a:solidFill>
                <a:srgbClr val="7030A0"/>
              </a:solidFill>
              <a:latin typeface="Times New Roman" panose="02020603050405020304" pitchFamily="18" charset="0"/>
              <a:cs typeface="Times New Roman" panose="02020603050405020304" pitchFamily="18" charset="0"/>
            </a:endParaRPr>
          </a:p>
          <a:p>
            <a:pPr algn="l"/>
            <a:r>
              <a:rPr lang="vi-VN" altLang="en-US" sz="1800">
                <a:latin typeface="Times New Roman" panose="02020603050405020304" pitchFamily="18" charset="0"/>
                <a:cs typeface="Times New Roman" panose="02020603050405020304" pitchFamily="18" charset="0"/>
              </a:rPr>
              <a:t>   </a:t>
            </a:r>
            <a:r>
              <a:rPr lang="vi-VN" altLang="en-US" sz="1800">
                <a:solidFill>
                  <a:srgbClr val="FF0000"/>
                </a:solidFill>
                <a:latin typeface="Times New Roman" panose="02020603050405020304" pitchFamily="18" charset="0"/>
                <a:cs typeface="Times New Roman" panose="02020603050405020304" pitchFamily="18" charset="0"/>
              </a:rPr>
              <a:t>Nội dung:</a:t>
            </a:r>
            <a:r>
              <a:rPr lang="vi-VN" altLang="en-US" sz="1800">
                <a:latin typeface="Times New Roman" panose="02020603050405020304" pitchFamily="18" charset="0"/>
                <a:cs typeface="Times New Roman" panose="02020603050405020304" pitchFamily="18" charset="0"/>
              </a:rPr>
              <a:t> </a:t>
            </a:r>
            <a:endParaRPr lang="vi-VN" altLang="en-US" sz="1800">
              <a:latin typeface="Times New Roman" panose="02020603050405020304" pitchFamily="18" charset="0"/>
              <a:cs typeface="Times New Roman" panose="02020603050405020304" pitchFamily="18" charset="0"/>
            </a:endParaRPr>
          </a:p>
          <a:p>
            <a:pPr algn="l"/>
            <a:r>
              <a:rPr lang="vi-VN" altLang="en-US" sz="1800">
                <a:solidFill>
                  <a:srgbClr val="002060"/>
                </a:solidFill>
                <a:latin typeface="Times New Roman" panose="02020603050405020304" pitchFamily="18" charset="0"/>
                <a:cs typeface="Times New Roman" panose="02020603050405020304" pitchFamily="18" charset="0"/>
              </a:rPr>
              <a:t>- Đoạn 2: Tả hình dáng cái cối.</a:t>
            </a:r>
            <a:endParaRPr lang="vi-VN" altLang="en-US" sz="1800">
              <a:solidFill>
                <a:srgbClr val="002060"/>
              </a:solidFill>
              <a:latin typeface="Times New Roman" panose="02020603050405020304" pitchFamily="18" charset="0"/>
              <a:cs typeface="Times New Roman" panose="02020603050405020304" pitchFamily="18" charset="0"/>
            </a:endParaRPr>
          </a:p>
          <a:p>
            <a:pPr algn="l"/>
            <a:r>
              <a:rPr lang="vi-VN" altLang="en-US" sz="1800">
                <a:solidFill>
                  <a:srgbClr val="002060"/>
                </a:solidFill>
                <a:latin typeface="Times New Roman" panose="02020603050405020304" pitchFamily="18" charset="0"/>
                <a:cs typeface="Times New Roman" panose="02020603050405020304" pitchFamily="18" charset="0"/>
              </a:rPr>
              <a:t>- Đoạn 3: Tả công dụng cái cối.</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3788410" y="3966210"/>
            <a:ext cx="3235325" cy="119888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Đoạn </a:t>
            </a:r>
            <a:r>
              <a:rPr lang="vi-VN" altLang="en-US" sz="1800">
                <a:solidFill>
                  <a:srgbClr val="7030A0"/>
                </a:solidFill>
                <a:latin typeface="Times New Roman" panose="02020603050405020304" pitchFamily="18" charset="0"/>
                <a:cs typeface="Times New Roman" panose="02020603050405020304" pitchFamily="18" charset="0"/>
              </a:rPr>
              <a:t>4.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xay</a:t>
            </a:r>
            <a:r>
              <a:rPr lang="vi-VN" altLang="en-US" sz="1800" dirty="0" err="1">
                <a:solidFill>
                  <a:srgbClr val="7030A0"/>
                </a:solidFill>
                <a:latin typeface="Cambria" panose="02040503050406030204" charset="0"/>
                <a:cs typeface="Cambria" panose="02040503050406030204" charset="0"/>
                <a:sym typeface="+mn-ea"/>
              </a:rPr>
              <a:t> ... </a:t>
            </a:r>
            <a:r>
              <a:rPr lang="en-US" sz="1800" dirty="0" err="1">
                <a:solidFill>
                  <a:srgbClr val="7030A0"/>
                </a:solidFill>
                <a:latin typeface="Cambria" panose="02040503050406030204" charset="0"/>
                <a:cs typeface="Cambria" panose="02040503050406030204" charset="0"/>
                <a:sym typeface="+mn-ea"/>
              </a:rPr>
              <a:t>anh</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đi</a:t>
            </a:r>
            <a:r>
              <a:rPr lang="en-US" sz="1800" dirty="0">
                <a:solidFill>
                  <a:srgbClr val="7030A0"/>
                </a:solidFill>
                <a:latin typeface="Cambria" panose="02040503050406030204" charset="0"/>
                <a:cs typeface="Cambria" panose="02040503050406030204" charset="0"/>
                <a:sym typeface="+mn-ea"/>
              </a:rPr>
              <a:t>…”</a:t>
            </a:r>
            <a:endParaRPr lang="en-US" sz="1800" dirty="0">
              <a:solidFill>
                <a:srgbClr val="7030A0"/>
              </a:solidFill>
              <a:latin typeface="Cambria" panose="02040503050406030204" charset="0"/>
              <a:cs typeface="Cambria" panose="02040503050406030204" charset="0"/>
              <a:sym typeface="+mn-ea"/>
            </a:endParaRPr>
          </a:p>
          <a:p>
            <a:r>
              <a:rPr lang="vi-VN" altLang="en-US" sz="1800">
                <a:solidFill>
                  <a:srgbClr val="FF0000"/>
                </a:solidFill>
                <a:latin typeface="Times New Roman" panose="02020603050405020304" pitchFamily="18" charset="0"/>
                <a:cs typeface="Times New Roman" panose="02020603050405020304" pitchFamily="18" charset="0"/>
              </a:rPr>
              <a:t>Nội dung:</a:t>
            </a:r>
            <a:r>
              <a:rPr lang="vi-VN" altLang="en-US" sz="1800">
                <a:solidFill>
                  <a:srgbClr val="002060"/>
                </a:solidFill>
                <a:latin typeface="Times New Roman" panose="02020603050405020304" pitchFamily="18" charset="0"/>
                <a:cs typeface="Times New Roman" panose="02020603050405020304" pitchFamily="18" charset="0"/>
                <a:sym typeface="+mn-ea"/>
              </a:rPr>
              <a:t>Tình cảm thân thiết giữa các đồ vật trong nhà với bạn nhỏ. </a:t>
            </a:r>
            <a:endParaRPr lang="vi-VN" altLang="en-US" sz="1800">
              <a:solidFill>
                <a:srgbClr val="00206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7284720" y="134366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Mở bài kiểu:</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 Trực tiếp</a:t>
            </a:r>
            <a:endParaRPr lang="vi-VN" altLang="en-US" sz="1800">
              <a:latin typeface="Times New Roman" panose="02020603050405020304" pitchFamily="18" charset="0"/>
              <a:cs typeface="Times New Roman" panose="02020603050405020304" pitchFamily="18" charset="0"/>
            </a:endParaRPr>
          </a:p>
        </p:txBody>
      </p:sp>
      <p:sp>
        <p:nvSpPr>
          <p:cNvPr id="36" name="Text Box 35"/>
          <p:cNvSpPr txBox="1"/>
          <p:nvPr/>
        </p:nvSpPr>
        <p:spPr>
          <a:xfrm>
            <a:off x="6993255" y="2390140"/>
            <a:ext cx="2134235" cy="119888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Trình tự tả từ:</a:t>
            </a:r>
            <a:r>
              <a:rPr lang="en-US" altLang="vi-VN" sz="1800">
                <a:solidFill>
                  <a:schemeClr val="accent5">
                    <a:lumMod val="50000"/>
                  </a:schemeClr>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a:solidFill>
                <a:schemeClr val="accent5">
                  <a:lumMod val="50000"/>
                </a:schemeClr>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7299325" y="413004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Kết bài kiểu:</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   Mở rộng</a:t>
            </a:r>
            <a:endParaRPr lang="vi-VN" altLang="en-US" sz="1800">
              <a:latin typeface="Times New Roman" panose="02020603050405020304" pitchFamily="18" charset="0"/>
              <a:cs typeface="Times New Roman" panose="02020603050405020304" pitchFamily="18" charset="0"/>
            </a:endParaRPr>
          </a:p>
        </p:txBody>
      </p:sp>
      <p:sp>
        <p:nvSpPr>
          <p:cNvPr id="2" name="Right Arrow 1">
            <a:hlinkClick r:id="rId1" action="ppaction://hlinksldjump"/>
          </p:cNvPr>
          <p:cNvSpPr/>
          <p:nvPr/>
        </p:nvSpPr>
        <p:spPr>
          <a:xfrm>
            <a:off x="8610600" y="3724275"/>
            <a:ext cx="411480" cy="246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Flowchart: Summing Junction 2">
            <a:hlinkClick r:id="rId2" action="ppaction://hlinksldjump"/>
          </p:cNvPr>
          <p:cNvSpPr/>
          <p:nvPr/>
        </p:nvSpPr>
        <p:spPr>
          <a:xfrm>
            <a:off x="8956040" y="4984750"/>
            <a:ext cx="137160" cy="156210"/>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strips(downLef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strips(downLeft)">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linds(horizont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strips(downLef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linds(horizontal)">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5" grpId="0"/>
      <p:bldP spid="35" grpId="1"/>
      <p:bldP spid="33" grpId="0"/>
      <p:bldP spid="33" grpId="1"/>
      <p:bldP spid="36" grpId="0"/>
      <p:bldP spid="36" grpId="1"/>
      <p:bldP spid="34" grpId="0"/>
      <p:bldP spid="34" grpId="1"/>
      <p:bldP spid="37" grpId="0"/>
      <p:bldP spid="3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9"/>
          <p:cNvSpPr/>
          <p:nvPr/>
        </p:nvSpPr>
        <p:spPr>
          <a:xfrm>
            <a:off x="89535" y="492125"/>
            <a:ext cx="8997950" cy="4589780"/>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89535" y="4512310"/>
            <a:ext cx="8933180" cy="0"/>
          </a:xfrm>
          <a:prstGeom prst="line">
            <a:avLst/>
          </a:prstGeom>
          <a:ln w="12700"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cxnSp>
      <p:sp>
        <p:nvSpPr>
          <p:cNvPr id="19" name="Text Box 18"/>
          <p:cNvSpPr txBox="1"/>
          <p:nvPr/>
        </p:nvSpPr>
        <p:spPr>
          <a:xfrm>
            <a:off x="121920" y="488950"/>
            <a:ext cx="8745220" cy="460375"/>
          </a:xfrm>
          <a:prstGeom prst="rect">
            <a:avLst/>
          </a:prstGeom>
          <a:noFill/>
        </p:spPr>
        <p:txBody>
          <a:bodyPr wrap="square" rtlCol="0">
            <a:spAutoFit/>
          </a:bodyPr>
          <a:lstStyle/>
          <a:p>
            <a:r>
              <a:rPr lang="vi-VN" altLang="en-US" sz="1200" b="1">
                <a:latin typeface="Cambria" panose="02040503050406030204" charset="0"/>
                <a:cs typeface="Cambria" panose="02040503050406030204" charset="0"/>
              </a:rPr>
              <a:t>Mở bài:</a:t>
            </a:r>
            <a:endParaRPr lang="vi-VN" altLang="en-US" sz="1200" b="1">
              <a:latin typeface="Cambria" panose="02040503050406030204" charset="0"/>
              <a:cs typeface="Cambria" panose="02040503050406030204" charset="0"/>
            </a:endParaRPr>
          </a:p>
          <a:p>
            <a:r>
              <a:rPr lang="vi-VN" altLang="en-US" sz="1200" dirty="0" err="1">
                <a:latin typeface="Cambria" panose="02040503050406030204" charset="0"/>
                <a:cs typeface="Cambria" panose="02040503050406030204" charset="0"/>
                <a:sym typeface="+mn-ea"/>
              </a:rPr>
              <a:t>   </a:t>
            </a:r>
            <a:r>
              <a:rPr lang="en-US" sz="1200" dirty="0" err="1">
                <a:latin typeface="Cambria" panose="02040503050406030204" charset="0"/>
                <a:cs typeface="Cambria" panose="02040503050406030204" charset="0"/>
                <a:sym typeface="+mn-ea"/>
              </a:rPr>
              <a:t>Giới thiệu cái cối.</a:t>
            </a:r>
            <a:endParaRPr lang="en-US" altLang="en-US" sz="1200" b="1" dirty="0">
              <a:latin typeface="Cambria" panose="02040503050406030204" charset="0"/>
              <a:cs typeface="Cambria" panose="02040503050406030204" charset="0"/>
              <a:sym typeface="+mn-ea"/>
            </a:endParaRPr>
          </a:p>
        </p:txBody>
      </p:sp>
      <p:sp>
        <p:nvSpPr>
          <p:cNvPr id="20" name="Text Box 19"/>
          <p:cNvSpPr txBox="1"/>
          <p:nvPr/>
        </p:nvSpPr>
        <p:spPr>
          <a:xfrm>
            <a:off x="124460" y="888365"/>
            <a:ext cx="8877300" cy="337185"/>
          </a:xfrm>
          <a:prstGeom prst="rect">
            <a:avLst/>
          </a:prstGeom>
          <a:noFill/>
        </p:spPr>
        <p:txBody>
          <a:bodyPr wrap="square" rtlCol="0">
            <a:spAutoFit/>
          </a:bodyPr>
          <a:lstStyle/>
          <a:p>
            <a:r>
              <a:rPr lang="en-US" altLang="vi-VN" sz="1600" b="1" dirty="0" err="1">
                <a:latin typeface="Cambria" panose="02040503050406030204" charset="0"/>
                <a:cs typeface="Cambria" panose="02040503050406030204" charset="0"/>
                <a:sym typeface="+mn-ea"/>
              </a:rPr>
              <a:t>Thân bài:</a:t>
            </a:r>
            <a:endParaRPr lang="en-US" altLang="vi-VN" sz="1600" b="1" dirty="0" err="1">
              <a:latin typeface="Cambria" panose="02040503050406030204" charset="0"/>
              <a:cs typeface="Cambria" panose="02040503050406030204" charset="0"/>
              <a:sym typeface="+mn-ea"/>
            </a:endParaRPr>
          </a:p>
        </p:txBody>
      </p:sp>
      <p:sp>
        <p:nvSpPr>
          <p:cNvPr id="21" name="Text Box 20"/>
          <p:cNvSpPr txBox="1"/>
          <p:nvPr/>
        </p:nvSpPr>
        <p:spPr>
          <a:xfrm>
            <a:off x="222250" y="4526915"/>
            <a:ext cx="1289050" cy="275590"/>
          </a:xfrm>
          <a:prstGeom prst="rect">
            <a:avLst/>
          </a:prstGeom>
          <a:noFill/>
        </p:spPr>
        <p:txBody>
          <a:bodyPr wrap="square" rtlCol="0">
            <a:spAutoFit/>
          </a:bodyPr>
          <a:lstStyle/>
          <a:p>
            <a:r>
              <a:rPr lang="vi-VN" altLang="en-US" sz="1200" b="1">
                <a:latin typeface="Cambria" panose="02040503050406030204" charset="0"/>
                <a:cs typeface="Cambria" panose="02040503050406030204" charset="0"/>
              </a:rPr>
              <a:t>Kết bài:</a:t>
            </a:r>
            <a:endParaRPr lang="vi-VN" altLang="en-US" sz="1200" b="1" dirty="0">
              <a:latin typeface="Cambria" panose="02040503050406030204" charset="0"/>
              <a:cs typeface="Cambria" panose="02040503050406030204" charset="0"/>
              <a:sym typeface="+mn-ea"/>
            </a:endParaRPr>
          </a:p>
        </p:txBody>
      </p:sp>
      <p:cxnSp>
        <p:nvCxnSpPr>
          <p:cNvPr id="3" name="Straight Connector 2"/>
          <p:cNvCxnSpPr/>
          <p:nvPr/>
        </p:nvCxnSpPr>
        <p:spPr>
          <a:xfrm>
            <a:off x="104775" y="932180"/>
            <a:ext cx="8966835" cy="635"/>
          </a:xfrm>
          <a:prstGeom prst="line">
            <a:avLst/>
          </a:prstGeom>
          <a:ln w="12700"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cxnSp>
      <p:sp>
        <p:nvSpPr>
          <p:cNvPr id="4" name="Text Box 3"/>
          <p:cNvSpPr txBox="1"/>
          <p:nvPr/>
        </p:nvSpPr>
        <p:spPr>
          <a:xfrm>
            <a:off x="89535" y="4792980"/>
            <a:ext cx="4226560" cy="275590"/>
          </a:xfrm>
          <a:prstGeom prst="rect">
            <a:avLst/>
          </a:prstGeom>
          <a:noFill/>
        </p:spPr>
        <p:txBody>
          <a:bodyPr wrap="square" rtlCol="0">
            <a:spAutoFit/>
          </a:bodyPr>
          <a:lstStyle/>
          <a:p>
            <a:r>
              <a:rPr lang="en-US" altLang="en-US" sz="1200" dirty="0">
                <a:latin typeface="Cambria" panose="02040503050406030204" charset="0"/>
                <a:cs typeface="Cambria" panose="02040503050406030204" charset="0"/>
                <a:sym typeface="+mn-ea"/>
              </a:rPr>
              <a:t>     Tìm cảm thân thiết giữa các đồ vật trong nhà với bạn nhỏ.</a:t>
            </a:r>
            <a:endParaRPr lang="en-US" altLang="en-US" sz="1200" dirty="0">
              <a:latin typeface="Cambria" panose="02040503050406030204" charset="0"/>
              <a:cs typeface="Cambria" panose="02040503050406030204" charset="0"/>
              <a:sym typeface="+mn-ea"/>
            </a:endParaRPr>
          </a:p>
        </p:txBody>
      </p:sp>
      <p:sp>
        <p:nvSpPr>
          <p:cNvPr id="2" name="Text Box 1"/>
          <p:cNvSpPr txBox="1"/>
          <p:nvPr/>
        </p:nvSpPr>
        <p:spPr>
          <a:xfrm>
            <a:off x="3053080" y="67310"/>
            <a:ext cx="2791460" cy="383540"/>
          </a:xfrm>
          <a:prstGeom prst="rect">
            <a:avLst/>
          </a:prstGeom>
          <a:noFill/>
        </p:spPr>
        <p:txBody>
          <a:bodyPr wrap="square" rtlCol="0">
            <a:spAutoFit/>
          </a:bodyPr>
          <a:lstStyle/>
          <a:p>
            <a:pPr algn="ctr"/>
            <a:r>
              <a:rPr lang="vi-VN" altLang="en-US" sz="1900" b="1">
                <a:latin typeface="Cambria" panose="02040503050406030204" charset="0"/>
                <a:cs typeface="Cambria" panose="02040503050406030204" charset="0"/>
              </a:rPr>
              <a:t>CÁI CỐI TÂN</a:t>
            </a:r>
            <a:endParaRPr lang="vi-VN" altLang="en-US" sz="1900" b="1">
              <a:latin typeface="Cambria" panose="02040503050406030204" charset="0"/>
              <a:cs typeface="Cambria" panose="02040503050406030204" charset="0"/>
            </a:endParaRPr>
          </a:p>
        </p:txBody>
      </p:sp>
      <p:sp>
        <p:nvSpPr>
          <p:cNvPr id="5" name="Text Box 4"/>
          <p:cNvSpPr txBox="1"/>
          <p:nvPr/>
        </p:nvSpPr>
        <p:spPr>
          <a:xfrm>
            <a:off x="409575" y="1151255"/>
            <a:ext cx="2262505" cy="337185"/>
          </a:xfrm>
          <a:prstGeom prst="rect">
            <a:avLst/>
          </a:prstGeom>
          <a:noFill/>
        </p:spPr>
        <p:txBody>
          <a:bodyPr wrap="square" rtlCol="0">
            <a:spAutoFit/>
          </a:bodyPr>
          <a:lstStyle/>
          <a:p>
            <a:r>
              <a:rPr lang="vi-VN" altLang="en-US" sz="1600" b="1">
                <a:solidFill>
                  <a:schemeClr val="bg2">
                    <a:lumMod val="50000"/>
                    <a:lumOff val="50000"/>
                  </a:schemeClr>
                </a:solidFill>
                <a:latin typeface="Cambria" panose="02040503050406030204" charset="0"/>
                <a:cs typeface="Cambria" panose="02040503050406030204" charset="0"/>
              </a:rPr>
              <a:t>Tả hình dáng cái cối.</a:t>
            </a:r>
            <a:endParaRPr lang="vi-VN" altLang="en-US" sz="1600" b="1">
              <a:solidFill>
                <a:schemeClr val="bg2">
                  <a:lumMod val="50000"/>
                  <a:lumOff val="50000"/>
                </a:schemeClr>
              </a:solidFill>
              <a:latin typeface="Cambria" panose="02040503050406030204" charset="0"/>
              <a:cs typeface="Cambria" panose="02040503050406030204" charset="0"/>
            </a:endParaRPr>
          </a:p>
        </p:txBody>
      </p:sp>
      <p:sp>
        <p:nvSpPr>
          <p:cNvPr id="6" name="Text Box 5"/>
          <p:cNvSpPr txBox="1"/>
          <p:nvPr/>
        </p:nvSpPr>
        <p:spPr>
          <a:xfrm>
            <a:off x="401955" y="4077970"/>
            <a:ext cx="2529205" cy="337185"/>
          </a:xfrm>
          <a:prstGeom prst="rect">
            <a:avLst/>
          </a:prstGeom>
          <a:noFill/>
        </p:spPr>
        <p:txBody>
          <a:bodyPr wrap="square" rtlCol="0">
            <a:spAutoFit/>
          </a:bodyPr>
          <a:lstStyle/>
          <a:p>
            <a:r>
              <a:rPr lang="vi-VN" altLang="en-US" sz="1600" b="1">
                <a:solidFill>
                  <a:schemeClr val="accent2">
                    <a:lumMod val="75000"/>
                  </a:schemeClr>
                </a:solidFill>
                <a:latin typeface="Cambria" panose="02040503050406030204" charset="0"/>
                <a:cs typeface="Cambria" panose="02040503050406030204" charset="0"/>
              </a:rPr>
              <a:t>Tả công dụng của cái cối.</a:t>
            </a:r>
            <a:endParaRPr lang="vi-VN" altLang="en-US" sz="1600" b="1">
              <a:solidFill>
                <a:schemeClr val="accent2">
                  <a:lumMod val="75000"/>
                </a:schemeClr>
              </a:solidFill>
              <a:latin typeface="Cambria" panose="02040503050406030204" charset="0"/>
              <a:cs typeface="Cambria" panose="02040503050406030204" charset="0"/>
            </a:endParaRPr>
          </a:p>
        </p:txBody>
      </p:sp>
      <p:pic>
        <p:nvPicPr>
          <p:cNvPr id="100" name="Picture 99"/>
          <p:cNvPicPr/>
          <p:nvPr/>
        </p:nvPicPr>
        <p:blipFill>
          <a:blip r:embed="rId1">
            <a:lum bright="-12000"/>
          </a:blip>
          <a:srcRect l="25731" t="462"/>
          <a:stretch>
            <a:fillRect/>
          </a:stretch>
        </p:blipFill>
        <p:spPr>
          <a:xfrm>
            <a:off x="4632960" y="1003300"/>
            <a:ext cx="4137660" cy="3039745"/>
          </a:xfrm>
          <a:prstGeom prst="rect">
            <a:avLst/>
          </a:prstGeom>
          <a:noFill/>
          <a:ln w="9525">
            <a:noFill/>
          </a:ln>
        </p:spPr>
      </p:pic>
      <p:pic>
        <p:nvPicPr>
          <p:cNvPr id="101" name="Picture 100"/>
          <p:cNvPicPr/>
          <p:nvPr/>
        </p:nvPicPr>
        <p:blipFill>
          <a:blip r:embed="rId2">
            <a:grayscl/>
            <a:extLst>
              <a:ext uri="{BEBA8EAE-BF5A-486C-A8C5-ECC9F3942E4B}">
                <a14:imgProps xmlns:a14="http://schemas.microsoft.com/office/drawing/2010/main">
                  <a14:imgLayer r:embed="rId3">
                    <a14:imgEffect>
                      <a14:backgroundRemoval t="3056" b="92778" l="10000" r="90417">
                        <a14:foregroundMark x1="13125" y1="50833" x2="27708" y2="53056"/>
                        <a14:foregroundMark x1="73125" y1="51389" x2="90417" y2="60000"/>
                        <a14:foregroundMark x1="90417" y1="60000" x2="78125" y2="75000"/>
                        <a14:foregroundMark x1="78125" y1="75000" x2="53071" y2="78315"/>
                        <a14:foregroundMark x1="52828" y1="78836" x2="54837" y2="79062"/>
                        <a14:foregroundMark x1="29167" y1="71944" x2="36479" y2="80170"/>
                        <a14:foregroundMark x1="11250" y1="52222" x2="14792" y2="65000"/>
                        <a14:foregroundMark x1="10208" y1="53889" x2="14792" y2="66944"/>
                        <a14:foregroundMark x1="36250" y1="9444" x2="68125" y2="11111"/>
                        <a14:foregroundMark x1="67708" y1="9722" x2="48333" y2="5278"/>
                        <a14:foregroundMark x1="48333" y1="5278" x2="37292" y2="9444"/>
                        <a14:foregroundMark x1="75451" y1="34167" x2="73750" y2="36111"/>
                        <a14:foregroundMark x1="76341" y1="33150" x2="75451" y2="34167"/>
                        <a14:foregroundMark x1="75208" y1="51667" x2="87708" y2="50833"/>
                        <a14:foregroundMark x1="77708" y1="36944" x2="85208" y2="36944"/>
                        <a14:foregroundMark x1="24167" y1="70833" x2="33711" y2="80337"/>
                        <a14:foregroundMark x1="75625" y1="75833" x2="75625" y2="76854"/>
                        <a14:foregroundMark x1="26042" y1="37500" x2="31875" y2="38889"/>
                        <a14:foregroundMark x1="30000" y1="78611" x2="35342" y2="80379"/>
                        <a14:foregroundMark x1="65914" y1="79986" x2="72500" y2="72778"/>
                        <a14:foregroundMark x1="32708" y1="69167" x2="42264" y2="78813"/>
                        <a14:foregroundMark x1="67474" y1="79483" x2="72917" y2="74167"/>
                        <a14:foregroundMark x1="69375" y1="76667" x2="61347" y2="80817"/>
                        <a14:foregroundMark x1="30907" y1="80797" x2="30000" y2="79444"/>
                        <a14:foregroundMark x1="28333" y1="79444" x2="30768" y2="81086"/>
                        <a14:foregroundMark x1="72917" y1="74722" x2="67306" y2="79538"/>
                        <a14:foregroundMark x1="72207" y1="86910" x2="72165" y2="87577"/>
                        <a14:foregroundMark x1="72234" y1="86901" x2="72189" y2="87576"/>
                        <a14:foregroundMark x1="72917" y1="76667" x2="72845" y2="77751"/>
                        <a14:foregroundMark x1="36875" y1="76944" x2="52500" y2="77222"/>
                        <a14:foregroundMark x1="36875" y1="76944" x2="66042" y2="78056"/>
                        <a14:foregroundMark x1="66042" y1="78056" x2="82500" y2="72222"/>
                        <a14:foregroundMark x1="36042" y1="80278" x2="59167" y2="80833"/>
                        <a14:backgroundMark x1="74167" y1="28056" x2="74167" y2="30278"/>
                        <a14:backgroundMark x1="75625" y1="34167" x2="75625" y2="34167"/>
                        <a14:backgroundMark x1="75000" y1="1389" x2="81042" y2="33889"/>
                        <a14:backgroundMark x1="76967" y1="82608" x2="78750" y2="82500"/>
                        <a14:backgroundMark x1="37965" y1="94254" x2="37083" y2="94444"/>
                        <a14:backgroundMark x1="39622" y1="93897" x2="39212" y2="93985"/>
                        <a14:backgroundMark x1="39241" y1="94080" x2="39689" y2="94004"/>
                        <a14:backgroundMark x1="37083" y1="94444" x2="37990" y2="94291"/>
                        <a14:backgroundMark x1="21667" y1="90833" x2="26831" y2="90394"/>
                        <a14:backgroundMark x1="56792" y1="85751" x2="61667" y2="85833"/>
                        <a14:backgroundMark x1="28750" y1="85278" x2="50104" y2="85638"/>
                        <a14:backgroundMark x1="61667" y1="85833" x2="74583" y2="81667"/>
                        <a14:backgroundMark x1="41250" y1="93333" x2="72708" y2="92500"/>
                        <a14:backgroundMark x1="72708" y1="92500" x2="76458" y2="91111"/>
                        <a14:backgroundMark x1="72083" y1="91111" x2="30833" y2="98611"/>
                        <a14:backgroundMark x1="30833" y1="98611" x2="25625" y2="96944"/>
                        <a14:backgroundMark x1="30833" y1="90556" x2="49167" y2="94167"/>
                        <a14:backgroundMark x1="54375" y1="92222" x2="33958" y2="93889"/>
                        <a14:backgroundMark x1="37917" y1="86389" x2="40000" y2="86389"/>
                      </a14:backgroundRemoval>
                    </a14:imgEffect>
                  </a14:imgLayer>
                </a14:imgProps>
              </a:ext>
            </a:extLst>
          </a:blip>
          <a:stretch>
            <a:fillRect/>
          </a:stretch>
        </p:blipFill>
        <p:spPr>
          <a:xfrm>
            <a:off x="5211128" y="1200837"/>
            <a:ext cx="1715754" cy="1891561"/>
          </a:xfrm>
          <a:prstGeom prst="rect">
            <a:avLst/>
          </a:prstGeom>
          <a:noFill/>
          <a:ln w="9525">
            <a:noFill/>
          </a:ln>
        </p:spPr>
      </p:pic>
      <p:sp>
        <p:nvSpPr>
          <p:cNvPr id="8" name="Rectangles 7"/>
          <p:cNvSpPr/>
          <p:nvPr/>
        </p:nvSpPr>
        <p:spPr>
          <a:xfrm>
            <a:off x="5793740" y="2233930"/>
            <a:ext cx="606425" cy="21907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b="1">
                <a:solidFill>
                  <a:schemeClr val="accent5"/>
                </a:solidFill>
                <a:latin typeface="Cambria" panose="02040503050406030204" charset="0"/>
                <a:cs typeface="Cambria" panose="02040503050406030204" charset="0"/>
              </a:rPr>
              <a:t>Vành</a:t>
            </a:r>
            <a:endParaRPr lang="vi-VN" altLang="en-US" b="1">
              <a:solidFill>
                <a:schemeClr val="accent5"/>
              </a:solidFill>
              <a:latin typeface="Cambria" panose="02040503050406030204" charset="0"/>
              <a:cs typeface="Cambria" panose="02040503050406030204" charset="0"/>
            </a:endParaRPr>
          </a:p>
        </p:txBody>
      </p:sp>
      <p:sp>
        <p:nvSpPr>
          <p:cNvPr id="7" name="Text Box 6"/>
          <p:cNvSpPr txBox="1"/>
          <p:nvPr/>
        </p:nvSpPr>
        <p:spPr>
          <a:xfrm>
            <a:off x="198755" y="1468755"/>
            <a:ext cx="943610" cy="306705"/>
          </a:xfrm>
          <a:prstGeom prst="rect">
            <a:avLst/>
          </a:prstGeom>
          <a:noFill/>
        </p:spPr>
        <p:txBody>
          <a:bodyPr wrap="square" rtlCol="0">
            <a:spAutoFit/>
          </a:bodyPr>
          <a:lstStyle/>
          <a:p>
            <a:r>
              <a:rPr lang="en-US"/>
              <a:t>Vành </a:t>
            </a:r>
            <a:endParaRPr lang="en-US"/>
          </a:p>
        </p:txBody>
      </p:sp>
      <p:sp>
        <p:nvSpPr>
          <p:cNvPr id="9" name="Rectangles 8"/>
          <p:cNvSpPr/>
          <p:nvPr/>
        </p:nvSpPr>
        <p:spPr>
          <a:xfrm>
            <a:off x="5339715" y="2721610"/>
            <a:ext cx="420370" cy="21907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Áo</a:t>
            </a:r>
            <a:endParaRPr lang="en-US" altLang="vi-VN" b="1">
              <a:solidFill>
                <a:schemeClr val="accent5"/>
              </a:solidFill>
              <a:latin typeface="Cambria" panose="02040503050406030204" charset="0"/>
              <a:cs typeface="Cambria" panose="02040503050406030204" charset="0"/>
            </a:endParaRPr>
          </a:p>
        </p:txBody>
      </p:sp>
      <p:sp>
        <p:nvSpPr>
          <p:cNvPr id="11" name="Text Box 10"/>
          <p:cNvSpPr txBox="1"/>
          <p:nvPr/>
        </p:nvSpPr>
        <p:spPr>
          <a:xfrm>
            <a:off x="712470" y="1468755"/>
            <a:ext cx="994410" cy="306705"/>
          </a:xfrm>
          <a:prstGeom prst="rect">
            <a:avLst/>
          </a:prstGeom>
          <a:noFill/>
        </p:spPr>
        <p:txBody>
          <a:bodyPr wrap="square" rtlCol="0">
            <a:spAutoFit/>
          </a:bodyPr>
          <a:lstStyle/>
          <a:p>
            <a:r>
              <a:rPr lang="en-US"/>
              <a:t>---&gt; cái áo</a:t>
            </a:r>
            <a:endParaRPr lang="en-US"/>
          </a:p>
        </p:txBody>
      </p:sp>
      <p:sp>
        <p:nvSpPr>
          <p:cNvPr id="12" name="Text Box 11"/>
          <p:cNvSpPr txBox="1"/>
          <p:nvPr/>
        </p:nvSpPr>
        <p:spPr>
          <a:xfrm>
            <a:off x="1546225" y="1468755"/>
            <a:ext cx="1069340" cy="306705"/>
          </a:xfrm>
          <a:prstGeom prst="rect">
            <a:avLst/>
          </a:prstGeom>
          <a:noFill/>
        </p:spPr>
        <p:txBody>
          <a:bodyPr wrap="square" rtlCol="0">
            <a:spAutoFit/>
          </a:bodyPr>
          <a:lstStyle/>
          <a:p>
            <a:r>
              <a:rPr lang="en-US"/>
              <a:t>; hai cái tai</a:t>
            </a:r>
            <a:endParaRPr lang="en-US"/>
          </a:p>
        </p:txBody>
      </p:sp>
      <p:sp>
        <p:nvSpPr>
          <p:cNvPr id="13" name="Text Box 12"/>
          <p:cNvSpPr txBox="1"/>
          <p:nvPr/>
        </p:nvSpPr>
        <p:spPr>
          <a:xfrm>
            <a:off x="2465070" y="1468755"/>
            <a:ext cx="1069340" cy="306705"/>
          </a:xfrm>
          <a:prstGeom prst="rect">
            <a:avLst/>
          </a:prstGeom>
          <a:noFill/>
        </p:spPr>
        <p:txBody>
          <a:bodyPr wrap="square" rtlCol="0">
            <a:spAutoFit/>
          </a:bodyPr>
          <a:lstStyle/>
          <a:p>
            <a:r>
              <a:rPr lang="en-US"/>
              <a:t>---&gt; lỗ tai</a:t>
            </a:r>
            <a:endParaRPr lang="en-US"/>
          </a:p>
        </p:txBody>
      </p:sp>
      <p:sp>
        <p:nvSpPr>
          <p:cNvPr id="15" name="Text Box 14"/>
          <p:cNvSpPr txBox="1"/>
          <p:nvPr/>
        </p:nvSpPr>
        <p:spPr>
          <a:xfrm>
            <a:off x="3237865" y="1468755"/>
            <a:ext cx="1062990" cy="306705"/>
          </a:xfrm>
          <a:prstGeom prst="rect">
            <a:avLst/>
          </a:prstGeom>
          <a:noFill/>
        </p:spPr>
        <p:txBody>
          <a:bodyPr wrap="square" rtlCol="0">
            <a:spAutoFit/>
          </a:bodyPr>
          <a:lstStyle/>
          <a:p>
            <a:r>
              <a:rPr lang="en-US"/>
              <a:t>; hàm răng</a:t>
            </a:r>
            <a:endParaRPr lang="en-US"/>
          </a:p>
        </p:txBody>
      </p:sp>
      <p:sp>
        <p:nvSpPr>
          <p:cNvPr id="16" name="Text Box 15"/>
          <p:cNvSpPr txBox="1"/>
          <p:nvPr/>
        </p:nvSpPr>
        <p:spPr>
          <a:xfrm>
            <a:off x="121920" y="1736725"/>
            <a:ext cx="1311275" cy="306705"/>
          </a:xfrm>
          <a:prstGeom prst="rect">
            <a:avLst/>
          </a:prstGeom>
          <a:noFill/>
        </p:spPr>
        <p:txBody>
          <a:bodyPr wrap="square" rtlCol="0">
            <a:spAutoFit/>
          </a:bodyPr>
          <a:lstStyle/>
          <a:p>
            <a:r>
              <a:rPr lang="en-US"/>
              <a:t>---&gt; dăm cối</a:t>
            </a:r>
            <a:endParaRPr lang="en-US"/>
          </a:p>
        </p:txBody>
      </p:sp>
      <p:sp>
        <p:nvSpPr>
          <p:cNvPr id="17" name="Text Box 16"/>
          <p:cNvSpPr txBox="1"/>
          <p:nvPr/>
        </p:nvSpPr>
        <p:spPr>
          <a:xfrm>
            <a:off x="1132840" y="1738630"/>
            <a:ext cx="892810" cy="306705"/>
          </a:xfrm>
          <a:prstGeom prst="rect">
            <a:avLst/>
          </a:prstGeom>
          <a:noFill/>
        </p:spPr>
        <p:txBody>
          <a:bodyPr wrap="square" rtlCol="0">
            <a:spAutoFit/>
          </a:bodyPr>
          <a:lstStyle/>
          <a:p>
            <a:r>
              <a:rPr lang="en-US"/>
              <a:t>; cần cối</a:t>
            </a:r>
            <a:endParaRPr lang="en-US"/>
          </a:p>
        </p:txBody>
      </p:sp>
      <p:sp>
        <p:nvSpPr>
          <p:cNvPr id="18" name="Text Box 17"/>
          <p:cNvSpPr txBox="1"/>
          <p:nvPr/>
        </p:nvSpPr>
        <p:spPr>
          <a:xfrm>
            <a:off x="1851660" y="1732915"/>
            <a:ext cx="1193800" cy="306705"/>
          </a:xfrm>
          <a:prstGeom prst="rect">
            <a:avLst/>
          </a:prstGeom>
          <a:noFill/>
        </p:spPr>
        <p:txBody>
          <a:bodyPr wrap="square" rtlCol="0">
            <a:spAutoFit/>
          </a:bodyPr>
          <a:lstStyle/>
          <a:p>
            <a:r>
              <a:rPr lang="en-US"/>
              <a:t>---&gt; đầu cần</a:t>
            </a:r>
            <a:endParaRPr lang="en-US"/>
          </a:p>
        </p:txBody>
      </p:sp>
      <p:sp>
        <p:nvSpPr>
          <p:cNvPr id="22" name="Text Box 21"/>
          <p:cNvSpPr txBox="1"/>
          <p:nvPr/>
        </p:nvSpPr>
        <p:spPr>
          <a:xfrm>
            <a:off x="2937510" y="1731645"/>
            <a:ext cx="1193800" cy="306705"/>
          </a:xfrm>
          <a:prstGeom prst="rect">
            <a:avLst/>
          </a:prstGeom>
          <a:noFill/>
        </p:spPr>
        <p:txBody>
          <a:bodyPr wrap="square" rtlCol="0">
            <a:spAutoFit/>
          </a:bodyPr>
          <a:lstStyle/>
          <a:p>
            <a:r>
              <a:rPr lang="en-US"/>
              <a:t>---&gt; cái chốt</a:t>
            </a:r>
            <a:endParaRPr lang="en-US"/>
          </a:p>
        </p:txBody>
      </p:sp>
      <p:sp>
        <p:nvSpPr>
          <p:cNvPr id="23" name="Text Box 22"/>
          <p:cNvSpPr txBox="1"/>
          <p:nvPr/>
        </p:nvSpPr>
        <p:spPr>
          <a:xfrm>
            <a:off x="175895" y="1997710"/>
            <a:ext cx="2729865" cy="306705"/>
          </a:xfrm>
          <a:prstGeom prst="rect">
            <a:avLst/>
          </a:prstGeom>
          <a:noFill/>
        </p:spPr>
        <p:txBody>
          <a:bodyPr wrap="square" rtlCol="0">
            <a:spAutoFit/>
          </a:bodyPr>
          <a:lstStyle/>
          <a:p>
            <a:r>
              <a:rPr lang="en-US"/>
              <a:t>---&gt; dây thừng buộc cần</a:t>
            </a:r>
            <a:endParaRPr lang="en-US"/>
          </a:p>
        </p:txBody>
      </p:sp>
      <p:sp>
        <p:nvSpPr>
          <p:cNvPr id="24" name="Rectangles 23"/>
          <p:cNvSpPr/>
          <p:nvPr/>
        </p:nvSpPr>
        <p:spPr>
          <a:xfrm>
            <a:off x="4771390" y="2100580"/>
            <a:ext cx="497840" cy="21907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Tai</a:t>
            </a:r>
            <a:endParaRPr lang="en-US" altLang="vi-VN" b="1">
              <a:solidFill>
                <a:schemeClr val="accent5"/>
              </a:solidFill>
              <a:latin typeface="Cambria" panose="02040503050406030204" charset="0"/>
              <a:cs typeface="Cambria" panose="02040503050406030204" charset="0"/>
            </a:endParaRPr>
          </a:p>
        </p:txBody>
      </p:sp>
      <p:sp>
        <p:nvSpPr>
          <p:cNvPr id="25" name="Rectangles 24"/>
          <p:cNvSpPr/>
          <p:nvPr/>
        </p:nvSpPr>
        <p:spPr>
          <a:xfrm>
            <a:off x="6441440" y="2037080"/>
            <a:ext cx="483870" cy="21907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Tai</a:t>
            </a:r>
            <a:endParaRPr lang="en-US" altLang="vi-VN" b="1">
              <a:solidFill>
                <a:schemeClr val="accent5"/>
              </a:solidFill>
              <a:latin typeface="Cambria" panose="02040503050406030204" charset="0"/>
              <a:cs typeface="Cambria" panose="02040503050406030204" charset="0"/>
            </a:endParaRPr>
          </a:p>
        </p:txBody>
      </p:sp>
      <p:sp>
        <p:nvSpPr>
          <p:cNvPr id="26" name="Rectangles 25"/>
          <p:cNvSpPr/>
          <p:nvPr/>
        </p:nvSpPr>
        <p:spPr>
          <a:xfrm>
            <a:off x="7021195" y="2684780"/>
            <a:ext cx="497840" cy="407670"/>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Lỗ tai</a:t>
            </a:r>
            <a:endParaRPr lang="en-US" altLang="vi-VN" b="1">
              <a:solidFill>
                <a:schemeClr val="accent5"/>
              </a:solidFill>
              <a:latin typeface="Cambria" panose="02040503050406030204" charset="0"/>
              <a:cs typeface="Cambria" panose="02040503050406030204" charset="0"/>
            </a:endParaRPr>
          </a:p>
        </p:txBody>
      </p:sp>
      <p:cxnSp>
        <p:nvCxnSpPr>
          <p:cNvPr id="27" name="Straight Connector 26"/>
          <p:cNvCxnSpPr/>
          <p:nvPr/>
        </p:nvCxnSpPr>
        <p:spPr>
          <a:xfrm>
            <a:off x="6897370" y="2292985"/>
            <a:ext cx="199390" cy="43180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9" name="Rectangles 28"/>
          <p:cNvSpPr/>
          <p:nvPr/>
        </p:nvSpPr>
        <p:spPr>
          <a:xfrm>
            <a:off x="8402320" y="2233930"/>
            <a:ext cx="596900" cy="407670"/>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Dăm cối</a:t>
            </a:r>
            <a:endParaRPr lang="en-US" altLang="vi-VN" b="1">
              <a:solidFill>
                <a:schemeClr val="accent5"/>
              </a:solidFill>
              <a:latin typeface="Cambria" panose="02040503050406030204" charset="0"/>
              <a:cs typeface="Cambria" panose="02040503050406030204" charset="0"/>
            </a:endParaRPr>
          </a:p>
        </p:txBody>
      </p:sp>
      <p:pic>
        <p:nvPicPr>
          <p:cNvPr id="30" name="Picture 29"/>
          <p:cNvPicPr>
            <a:picLocks noChangeAspect="1"/>
          </p:cNvPicPr>
          <p:nvPr/>
        </p:nvPicPr>
        <p:blipFill>
          <a:blip r:embed="rId4"/>
          <a:srcRect t="4528" b="17027"/>
          <a:stretch>
            <a:fillRect/>
          </a:stretch>
        </p:blipFill>
        <p:spPr>
          <a:xfrm>
            <a:off x="7613015" y="2724785"/>
            <a:ext cx="1346835" cy="1325245"/>
          </a:xfrm>
          <a:prstGeom prst="rect">
            <a:avLst/>
          </a:prstGeom>
        </p:spPr>
      </p:pic>
      <p:sp>
        <p:nvSpPr>
          <p:cNvPr id="28" name="Rectangles 27"/>
          <p:cNvSpPr/>
          <p:nvPr/>
        </p:nvSpPr>
        <p:spPr>
          <a:xfrm>
            <a:off x="8404860" y="3631565"/>
            <a:ext cx="596900" cy="407670"/>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Hàm răng</a:t>
            </a:r>
            <a:endParaRPr lang="en-US" altLang="vi-VN" b="1">
              <a:solidFill>
                <a:schemeClr val="accent5"/>
              </a:solidFill>
              <a:latin typeface="Cambria" panose="02040503050406030204" charset="0"/>
              <a:cs typeface="Cambria" panose="02040503050406030204" charset="0"/>
            </a:endParaRPr>
          </a:p>
        </p:txBody>
      </p:sp>
      <p:cxnSp>
        <p:nvCxnSpPr>
          <p:cNvPr id="31" name="Straight Arrow Connector 30"/>
          <p:cNvCxnSpPr/>
          <p:nvPr/>
        </p:nvCxnSpPr>
        <p:spPr>
          <a:xfrm flipV="1">
            <a:off x="8443595" y="2658745"/>
            <a:ext cx="224790" cy="8769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3" name="Rectangles 32"/>
          <p:cNvSpPr/>
          <p:nvPr/>
        </p:nvSpPr>
        <p:spPr>
          <a:xfrm rot="21180000">
            <a:off x="5084445" y="1723390"/>
            <a:ext cx="596900" cy="20764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Cần </a:t>
            </a:r>
            <a:endParaRPr lang="en-US" altLang="vi-VN" b="1">
              <a:solidFill>
                <a:schemeClr val="accent5"/>
              </a:solidFill>
              <a:latin typeface="Cambria" panose="02040503050406030204" charset="0"/>
              <a:cs typeface="Cambria" panose="02040503050406030204" charset="0"/>
            </a:endParaRPr>
          </a:p>
        </p:txBody>
      </p:sp>
      <p:sp>
        <p:nvSpPr>
          <p:cNvPr id="34" name="Rectangles 33"/>
          <p:cNvSpPr/>
          <p:nvPr/>
        </p:nvSpPr>
        <p:spPr>
          <a:xfrm rot="21180000">
            <a:off x="6891655" y="1308100"/>
            <a:ext cx="757555" cy="37909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Đầu cần</a:t>
            </a:r>
            <a:endParaRPr lang="en-US" altLang="vi-VN" b="1">
              <a:solidFill>
                <a:schemeClr val="accent5"/>
              </a:solidFill>
              <a:latin typeface="Cambria" panose="02040503050406030204" charset="0"/>
              <a:cs typeface="Cambria" panose="02040503050406030204" charset="0"/>
            </a:endParaRPr>
          </a:p>
        </p:txBody>
      </p:sp>
      <p:sp>
        <p:nvSpPr>
          <p:cNvPr id="35" name="Rectangles 34"/>
          <p:cNvSpPr/>
          <p:nvPr/>
        </p:nvSpPr>
        <p:spPr>
          <a:xfrm>
            <a:off x="7281545" y="2019935"/>
            <a:ext cx="596900" cy="207645"/>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b="1">
                <a:solidFill>
                  <a:schemeClr val="accent5"/>
                </a:solidFill>
                <a:latin typeface="Cambria" panose="02040503050406030204" charset="0"/>
                <a:cs typeface="Cambria" panose="02040503050406030204" charset="0"/>
              </a:rPr>
              <a:t>Chốt</a:t>
            </a:r>
            <a:endParaRPr lang="en-US" altLang="vi-VN" b="1">
              <a:solidFill>
                <a:schemeClr val="accent5"/>
              </a:solidFill>
              <a:latin typeface="Cambria" panose="02040503050406030204" charset="0"/>
              <a:cs typeface="Cambria" panose="02040503050406030204" charset="0"/>
            </a:endParaRPr>
          </a:p>
        </p:txBody>
      </p:sp>
      <p:cxnSp>
        <p:nvCxnSpPr>
          <p:cNvPr id="36" name="Straight Arrow Connector 35"/>
          <p:cNvCxnSpPr>
            <a:endCxn id="35" idx="2"/>
          </p:cNvCxnSpPr>
          <p:nvPr/>
        </p:nvCxnSpPr>
        <p:spPr>
          <a:xfrm flipV="1">
            <a:off x="6976745" y="2227580"/>
            <a:ext cx="603250" cy="1149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7" name="Rectangles 36"/>
          <p:cNvSpPr/>
          <p:nvPr/>
        </p:nvSpPr>
        <p:spPr>
          <a:xfrm>
            <a:off x="4956175" y="1049020"/>
            <a:ext cx="683895" cy="368300"/>
          </a:xfrm>
          <a:prstGeom prst="rect">
            <a:avLst/>
          </a:prstGeom>
          <a:solidFill>
            <a:schemeClr val="accent1">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200" b="1">
                <a:solidFill>
                  <a:schemeClr val="accent5"/>
                </a:solidFill>
                <a:latin typeface="Cambria" panose="02040503050406030204" charset="0"/>
                <a:cs typeface="Cambria" panose="02040503050406030204" charset="0"/>
              </a:rPr>
              <a:t>Dây </a:t>
            </a:r>
            <a:endParaRPr lang="en-US" altLang="vi-VN" sz="1200" b="1">
              <a:solidFill>
                <a:schemeClr val="accent5"/>
              </a:solidFill>
              <a:latin typeface="Cambria" panose="02040503050406030204" charset="0"/>
              <a:cs typeface="Cambria" panose="02040503050406030204" charset="0"/>
            </a:endParaRPr>
          </a:p>
          <a:p>
            <a:pPr algn="ctr"/>
            <a:r>
              <a:rPr lang="en-US" altLang="vi-VN" sz="1200" b="1">
                <a:solidFill>
                  <a:schemeClr val="accent5"/>
                </a:solidFill>
                <a:latin typeface="Cambria" panose="02040503050406030204" charset="0"/>
                <a:cs typeface="Cambria" panose="02040503050406030204" charset="0"/>
              </a:rPr>
              <a:t>thừng</a:t>
            </a:r>
            <a:endParaRPr lang="en-US" altLang="vi-VN" sz="1200" b="1">
              <a:solidFill>
                <a:schemeClr val="accent5"/>
              </a:solidFill>
              <a:latin typeface="Cambria" panose="02040503050406030204" charset="0"/>
              <a:cs typeface="Cambria" panose="02040503050406030204" charset="0"/>
            </a:endParaRPr>
          </a:p>
        </p:txBody>
      </p:sp>
      <p:cxnSp>
        <p:nvCxnSpPr>
          <p:cNvPr id="38" name="Straight Arrow Connector 37"/>
          <p:cNvCxnSpPr/>
          <p:nvPr/>
        </p:nvCxnSpPr>
        <p:spPr>
          <a:xfrm flipV="1">
            <a:off x="4956175" y="1395730"/>
            <a:ext cx="182245" cy="21018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2" name="Notched Right Arrow 31">
            <a:hlinkClick r:id="rId5" action="ppaction://hlinksldjump"/>
          </p:cNvPr>
          <p:cNvSpPr/>
          <p:nvPr/>
        </p:nvSpPr>
        <p:spPr>
          <a:xfrm>
            <a:off x="8598535" y="4792980"/>
            <a:ext cx="473075" cy="33655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01"/>
                                        </p:tgtEl>
                                      </p:cBhvr>
                                    </p:animEffect>
                                    <p:set>
                                      <p:cBhvr>
                                        <p:cTn id="25" dur="1" fill="hold">
                                          <p:stCondLst>
                                            <p:cond delay="499"/>
                                          </p:stCondLst>
                                        </p:cTn>
                                        <p:tgtEl>
                                          <p:spTgt spid="101"/>
                                        </p:tgtEl>
                                        <p:attrNameLst>
                                          <p:attrName>style.visibility</p:attrName>
                                        </p:attrNameLst>
                                      </p:cBhvr>
                                      <p:to>
                                        <p:strVal val="hidden"/>
                                      </p:to>
                                    </p:set>
                                  </p:childTnLst>
                                </p:cTn>
                              </p:par>
                            </p:childTnLst>
                          </p:cTn>
                        </p:par>
                        <p:par>
                          <p:cTn id="26" fill="hold">
                            <p:stCondLst>
                              <p:cond delay="500"/>
                            </p:stCondLst>
                            <p:childTnLst>
                              <p:par>
                                <p:cTn id="27" presetID="3" presetClass="exit" presetSubtype="10" fill="hold" grpId="2" nodeType="afterEffect">
                                  <p:stCondLst>
                                    <p:cond delay="0"/>
                                  </p:stCondLst>
                                  <p:childTnLst>
                                    <p:animEffect transition="out" filter="blinds(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childTnLst>
                          </p:cTn>
                        </p:par>
                        <p:par>
                          <p:cTn id="105" fill="hold">
                            <p:stCondLst>
                              <p:cond delay="0"/>
                            </p:stCondLst>
                            <p:childTnLst>
                              <p:par>
                                <p:cTn id="106" presetID="1" presetClass="entr" presetSubtype="0" fill="hold" grpId="0" nodeType="afterEffect">
                                  <p:stCondLst>
                                    <p:cond delay="0"/>
                                  </p:stCondLst>
                                  <p:childTnLst>
                                    <p:set>
                                      <p:cBhvr>
                                        <p:cTn id="107" dur="1" fill="hold">
                                          <p:stCondLst>
                                            <p:cond delay="0"/>
                                          </p:stCondLst>
                                        </p:cTn>
                                        <p:tgtEl>
                                          <p:spTgt spid="3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38"/>
                                        </p:tgtEl>
                                        <p:attrNameLst>
                                          <p:attrName>style.visibility</p:attrName>
                                        </p:attrNameLst>
                                      </p:cBhvr>
                                      <p:to>
                                        <p:strVal val="visible"/>
                                      </p:to>
                                    </p:set>
                                  </p:childTnLst>
                                </p:cTn>
                              </p:par>
                            </p:childTnLst>
                          </p:cTn>
                        </p:par>
                        <p:par>
                          <p:cTn id="116" fill="hold">
                            <p:stCondLst>
                              <p:cond delay="0"/>
                            </p:stCondLst>
                            <p:childTnLst>
                              <p:par>
                                <p:cTn id="117" presetID="1" presetClass="entr" presetSubtype="0" fill="hold" grpId="0" nodeType="afterEffect">
                                  <p:stCondLst>
                                    <p:cond delay="0"/>
                                  </p:stCondLst>
                                  <p:childTnLst>
                                    <p:set>
                                      <p:cBhvr>
                                        <p:cTn id="118" dur="1" fill="hold">
                                          <p:stCondLst>
                                            <p:cond delay="0"/>
                                          </p:stCondLst>
                                        </p:cTn>
                                        <p:tgtEl>
                                          <p:spTgt spid="3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5" grpId="1"/>
      <p:bldP spid="6" grpId="0"/>
      <p:bldP spid="6" grpId="1"/>
      <p:bldP spid="8" grpId="0" bldLvl="0" animBg="1"/>
      <p:bldP spid="8" grpId="1" animBg="1"/>
      <p:bldP spid="8" grpId="2" bldLvl="0" animBg="1"/>
      <p:bldP spid="9" grpId="0" bldLvl="0" animBg="1"/>
      <p:bldP spid="9" grpId="1" animBg="1"/>
      <p:bldP spid="11" grpId="0"/>
      <p:bldP spid="11" grpId="1"/>
      <p:bldP spid="12" grpId="0"/>
      <p:bldP spid="12" grpId="1"/>
      <p:bldP spid="13" grpId="0"/>
      <p:bldP spid="13" grpId="1"/>
      <p:bldP spid="15" grpId="0"/>
      <p:bldP spid="15" grpId="1"/>
      <p:bldP spid="16" grpId="0"/>
      <p:bldP spid="16" grpId="1"/>
      <p:bldP spid="17" grpId="0"/>
      <p:bldP spid="17" grpId="1"/>
      <p:bldP spid="18" grpId="0"/>
      <p:bldP spid="18" grpId="1"/>
      <p:bldP spid="22" grpId="0"/>
      <p:bldP spid="22" grpId="1"/>
      <p:bldP spid="23" grpId="0"/>
      <p:bldP spid="23" grpId="1"/>
      <p:bldP spid="24" grpId="0" bldLvl="0" animBg="1"/>
      <p:bldP spid="24" grpId="1" animBg="1"/>
      <p:bldP spid="25" grpId="0" bldLvl="0" animBg="1"/>
      <p:bldP spid="25" grpId="1" animBg="1"/>
      <p:bldP spid="26" grpId="0" bldLvl="0" animBg="1"/>
      <p:bldP spid="26" grpId="1" animBg="1"/>
      <p:bldP spid="29" grpId="0" bldLvl="0" animBg="1"/>
      <p:bldP spid="29" grpId="1" animBg="1"/>
      <p:bldP spid="28" grpId="0" bldLvl="0" animBg="1"/>
      <p:bldP spid="28" grpId="1" animBg="1"/>
      <p:bldP spid="33" grpId="0" bldLvl="0" animBg="1"/>
      <p:bldP spid="33" grpId="1" animBg="1"/>
      <p:bldP spid="34" grpId="0" bldLvl="0" animBg="1"/>
      <p:bldP spid="34" grpId="1" animBg="1"/>
      <p:bldP spid="35" grpId="0" bldLvl="0" animBg="1"/>
      <p:bldP spid="35" grpId="1" animBg="1"/>
      <p:bldP spid="37" grpId="0" animBg="1"/>
      <p:bldP spid="3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3" name="Picture 2"/>
          <p:cNvPicPr>
            <a:picLocks noChangeAspect="1"/>
          </p:cNvPicPr>
          <p:nvPr/>
        </p:nvPicPr>
        <p:blipFill>
          <a:blip r:embed="rId1"/>
          <a:srcRect t="675"/>
          <a:stretch>
            <a:fillRect/>
          </a:stretch>
        </p:blipFill>
        <p:spPr>
          <a:xfrm>
            <a:off x="56515" y="612140"/>
            <a:ext cx="8983980" cy="4345305"/>
          </a:xfrm>
          <a:prstGeom prst="rect">
            <a:avLst/>
          </a:prstGeom>
        </p:spPr>
      </p:pic>
      <p:sp>
        <p:nvSpPr>
          <p:cNvPr id="25" name="Rounded Rectangular Callout 24"/>
          <p:cNvSpPr/>
          <p:nvPr/>
        </p:nvSpPr>
        <p:spPr>
          <a:xfrm>
            <a:off x="5698490" y="0"/>
            <a:ext cx="3445510" cy="612775"/>
          </a:xfrm>
          <a:prstGeom prst="wedgeRoundRectCallout">
            <a:avLst>
              <a:gd name="adj1" fmla="val 49459"/>
              <a:gd name="adj2" fmla="val -80440"/>
              <a:gd name="adj3" fmla="val 16667"/>
            </a:avLst>
          </a:prstGeom>
          <a:solidFill>
            <a:schemeClr val="bg1"/>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accent5">
                    <a:lumMod val="50000"/>
                  </a:schemeClr>
                </a:solidFill>
                <a:latin typeface="Cambria" panose="02040503050406030204" charset="0"/>
                <a:cs typeface="Cambria" panose="02040503050406030204" charset="0"/>
              </a:rPr>
              <a:t>Nhận xét cấu tạo bài văn tả đồ vật với cấu tạo bài văn kể chuyện?</a:t>
            </a:r>
            <a:endParaRPr lang="vi-VN" altLang="en-US" sz="1600" b="1">
              <a:solidFill>
                <a:schemeClr val="accent5">
                  <a:lumMod val="50000"/>
                </a:schemeClr>
              </a:solidFill>
              <a:latin typeface="Cambria" panose="02040503050406030204" charset="0"/>
              <a:cs typeface="Cambria" panose="02040503050406030204" charset="0"/>
            </a:endParaRPr>
          </a:p>
        </p:txBody>
      </p:sp>
      <p:sp>
        <p:nvSpPr>
          <p:cNvPr id="2" name="Rounded Rectangular Callout 1"/>
          <p:cNvSpPr/>
          <p:nvPr/>
        </p:nvSpPr>
        <p:spPr>
          <a:xfrm>
            <a:off x="5698490" y="0"/>
            <a:ext cx="3445510" cy="612775"/>
          </a:xfrm>
          <a:prstGeom prst="wedgeRoundRectCallout">
            <a:avLst>
              <a:gd name="adj1" fmla="val 49459"/>
              <a:gd name="adj2" fmla="val -80440"/>
              <a:gd name="adj3" fmla="val 16667"/>
            </a:avLst>
          </a:prstGeom>
          <a:solidFill>
            <a:schemeClr val="bg1"/>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1600" b="1">
                <a:solidFill>
                  <a:schemeClr val="accent5">
                    <a:lumMod val="50000"/>
                  </a:schemeClr>
                </a:solidFill>
                <a:latin typeface="Cambria" panose="02040503050406030204" charset="0"/>
                <a:cs typeface="Cambria" panose="02040503050406030204" charset="0"/>
              </a:rPr>
              <a:t>Cấu tạo bài văn tả đồ vật giống với cấu tạo bài văn kể chuyện.</a:t>
            </a:r>
            <a:endParaRPr lang="vi-VN" altLang="en-US" sz="1600" b="1">
              <a:solidFill>
                <a:schemeClr val="accent5">
                  <a:lumMod val="50000"/>
                </a:schemeClr>
              </a:solidFill>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animBg="1"/>
      <p:bldP spid="25" grpId="2" bldLvl="0" animBg="1"/>
      <p:bldP spid="2" grpId="0" bldLvl="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a:off x="1319530" y="35560"/>
            <a:ext cx="21590" cy="511683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294765" y="400050"/>
            <a:ext cx="7818120" cy="2286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190500" y="391795"/>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424815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5259705" y="400050"/>
            <a:ext cx="38100" cy="4732020"/>
          </a:xfrm>
          <a:prstGeom prst="line">
            <a:avLst/>
          </a:prstGeom>
        </p:spPr>
        <p:style>
          <a:lnRef idx="1">
            <a:schemeClr val="accent5"/>
          </a:lnRef>
          <a:fillRef idx="0">
            <a:schemeClr val="accent5"/>
          </a:fillRef>
          <a:effectRef idx="0">
            <a:schemeClr val="accent5"/>
          </a:effectRef>
          <a:fontRef idx="minor">
            <a:schemeClr val="tx1"/>
          </a:fontRef>
        </p:style>
      </p:cxnSp>
      <p:sp>
        <p:nvSpPr>
          <p:cNvPr id="17" name="Text Box 16"/>
          <p:cNvSpPr txBox="1"/>
          <p:nvPr/>
        </p:nvSpPr>
        <p:spPr>
          <a:xfrm>
            <a:off x="2368550" y="61849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5549265" y="524510"/>
            <a:ext cx="3053715" cy="368300"/>
          </a:xfrm>
          <a:prstGeom prst="rect">
            <a:avLst/>
          </a:prstGeom>
          <a:noFill/>
        </p:spPr>
        <p:txBody>
          <a:bodyPr wrap="square" rtlCol="0">
            <a:spAutoFit/>
          </a:bodyPr>
          <a:p>
            <a:pPr algn="ctr"/>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15240" y="1290320"/>
            <a:ext cx="9112885" cy="4445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a:endCxn id="5" idx="3"/>
          </p:cNvCxnSpPr>
          <p:nvPr/>
        </p:nvCxnSpPr>
        <p:spPr>
          <a:xfrm flipV="1">
            <a:off x="6985" y="2572385"/>
            <a:ext cx="9127490" cy="37465"/>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3966210"/>
            <a:ext cx="9130030" cy="4191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90500" y="186944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129540" y="311277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Thân bài</a:t>
            </a:r>
            <a:endParaRPr lang="vi-VN" altLang="en-US" sz="1800" b="1">
              <a:latin typeface="Times New Roman" panose="02020603050405020304" pitchFamily="18" charset="0"/>
              <a:cs typeface="Times New Roman" panose="02020603050405020304" pitchFamily="18" charset="0"/>
            </a:endParaRPr>
          </a:p>
        </p:txBody>
      </p:sp>
      <p:sp>
        <p:nvSpPr>
          <p:cNvPr id="24" name="Text Box 23"/>
          <p:cNvSpPr txBox="1"/>
          <p:nvPr/>
        </p:nvSpPr>
        <p:spPr>
          <a:xfrm>
            <a:off x="168910" y="435610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32" name="Text Box 31"/>
          <p:cNvSpPr txBox="1"/>
          <p:nvPr/>
        </p:nvSpPr>
        <p:spPr>
          <a:xfrm>
            <a:off x="2038350" y="1588135"/>
            <a:ext cx="1856740"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Giới thiệu</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1416050" y="3117215"/>
            <a:ext cx="3940175" cy="340995"/>
          </a:xfrm>
          <a:prstGeom prst="rect">
            <a:avLst/>
          </a:prstGeom>
          <a:noFill/>
        </p:spPr>
        <p:txBody>
          <a:bodyPr wrap="square" rtlCol="0">
            <a:spAutoFit/>
          </a:bodyPr>
          <a:p>
            <a:pPr algn="l" eaLnBrk="0" hangingPunct="0">
              <a:lnSpc>
                <a:spcPts val="1950"/>
              </a:lnSpc>
            </a:pPr>
            <a:r>
              <a:rPr lang="vi-VN" sz="1800">
                <a:solidFill>
                  <a:srgbClr val="FF0000"/>
                </a:solidFill>
                <a:latin typeface="Times New Roman" panose="02020603050405020304" pitchFamily="18" charset="0"/>
                <a:cs typeface="Times New Roman" panose="02020603050405020304" pitchFamily="18" charset="0"/>
              </a:rPr>
              <a:t>Tả hình dáng, công dụng của đồ vật</a:t>
            </a:r>
            <a:endParaRPr lang="vi-VN" sz="1800">
              <a:solidFill>
                <a:srgbClr val="00206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2284095" y="4221480"/>
            <a:ext cx="1364615"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a:t>
            </a:r>
            <a:r>
              <a:rPr lang="vi-VN" sz="1800">
                <a:solidFill>
                  <a:srgbClr val="FF0000"/>
                </a:solidFill>
                <a:latin typeface="Times New Roman" panose="02020603050405020304" pitchFamily="18" charset="0"/>
                <a:cs typeface="Times New Roman" panose="02020603050405020304" pitchFamily="18" charset="0"/>
              </a:rPr>
              <a:t>Cảm nghĩ</a:t>
            </a:r>
            <a:endParaRPr lang="vi-VN" sz="1800">
              <a:solidFill>
                <a:srgbClr val="00206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6472555" y="154813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Trực tiếp</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solidFill>
                  <a:srgbClr val="FF0000"/>
                </a:solidFill>
                <a:latin typeface="Times New Roman" panose="02020603050405020304" pitchFamily="18" charset="0"/>
                <a:cs typeface="Times New Roman" panose="02020603050405020304" pitchFamily="18" charset="0"/>
              </a:rPr>
              <a:t> </a:t>
            </a:r>
            <a:endParaRPr lang="vi-VN" altLang="en-US" sz="1800">
              <a:solidFill>
                <a:srgbClr val="FF0000"/>
              </a:solidFill>
              <a:latin typeface="Times New Roman" panose="02020603050405020304" pitchFamily="18" charset="0"/>
              <a:cs typeface="Times New Roman" panose="02020603050405020304" pitchFamily="18" charset="0"/>
            </a:endParaRPr>
          </a:p>
        </p:txBody>
      </p:sp>
      <p:sp>
        <p:nvSpPr>
          <p:cNvPr id="36" name="Text Box 35"/>
          <p:cNvSpPr txBox="1"/>
          <p:nvPr/>
        </p:nvSpPr>
        <p:spPr>
          <a:xfrm>
            <a:off x="5431155" y="2675890"/>
            <a:ext cx="3604895" cy="92202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Trình tự tả từ:</a:t>
            </a:r>
            <a:r>
              <a:rPr lang="en-US" altLang="vi-VN" sz="1800">
                <a:solidFill>
                  <a:srgbClr val="FF0000"/>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a:solidFill>
                <a:srgbClr val="FF0000"/>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6589395" y="4221480"/>
            <a:ext cx="2078355"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Mở rộng</a:t>
            </a:r>
            <a:endParaRPr lang="vi-VN" altLang="en-US" sz="18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9"/>
                                        </p:tgtEl>
                                        <p:attrNameLst>
                                          <p:attrName>style.color</p:attrName>
                                        </p:attrNameLst>
                                      </p:cBhvr>
                                      <p:to>
                                        <a:srgbClr val="14a217"/>
                                      </p:to>
                                    </p:animClr>
                                  </p:childTnLst>
                                </p:cTn>
                              </p:par>
                            </p:childTnLst>
                          </p:cTn>
                        </p:par>
                        <p:par>
                          <p:cTn id="7" fill="hold">
                            <p:stCondLst>
                              <p:cond delay="500"/>
                            </p:stCondLst>
                            <p:childTnLst>
                              <p:par>
                                <p:cTn id="8" presetID="3" presetClass="emph" presetSubtype="2" fill="hold" grpId="0" nodeType="afterEffect">
                                  <p:stCondLst>
                                    <p:cond delay="0"/>
                                  </p:stCondLst>
                                  <p:childTnLst>
                                    <p:animClr clrSpc="rgb" dir="cw">
                                      <p:cBhvr override="childStyle">
                                        <p:cTn id="9" dur="500" fill="hold"/>
                                        <p:tgtEl>
                                          <p:spTgt spid="22"/>
                                        </p:tgtEl>
                                        <p:attrNameLst>
                                          <p:attrName>style.color</p:attrName>
                                        </p:attrNameLst>
                                      </p:cBhvr>
                                      <p:to>
                                        <a:srgbClr val="14a217"/>
                                      </p:to>
                                    </p:animClr>
                                  </p:childTnLst>
                                </p:cTn>
                              </p:par>
                            </p:childTnLst>
                          </p:cTn>
                        </p:par>
                        <p:par>
                          <p:cTn id="10" fill="hold">
                            <p:stCondLst>
                              <p:cond delay="1000"/>
                            </p:stCondLst>
                            <p:childTnLst>
                              <p:par>
                                <p:cTn id="11" presetID="3" presetClass="emph" presetSubtype="2" fill="hold" grpId="0" nodeType="afterEffect">
                                  <p:stCondLst>
                                    <p:cond delay="0"/>
                                  </p:stCondLst>
                                  <p:childTnLst>
                                    <p:animClr clrSpc="rgb" dir="cw">
                                      <p:cBhvr override="childStyle">
                                        <p:cTn id="12" dur="500" fill="hold"/>
                                        <p:tgtEl>
                                          <p:spTgt spid="23"/>
                                        </p:tgtEl>
                                        <p:attrNameLst>
                                          <p:attrName>style.color</p:attrName>
                                        </p:attrNameLst>
                                      </p:cBhvr>
                                      <p:to>
                                        <a:srgbClr val="14a217"/>
                                      </p:to>
                                    </p:animClr>
                                  </p:childTnLst>
                                </p:cTn>
                              </p:par>
                            </p:childTnLst>
                          </p:cTn>
                        </p:par>
                        <p:par>
                          <p:cTn id="13" fill="hold">
                            <p:stCondLst>
                              <p:cond delay="1500"/>
                            </p:stCondLst>
                            <p:childTnLst>
                              <p:par>
                                <p:cTn id="14" presetID="3" presetClass="emph" presetSubtype="2" fill="hold" grpId="0" nodeType="afterEffect">
                                  <p:stCondLst>
                                    <p:cond delay="0"/>
                                  </p:stCondLst>
                                  <p:childTnLst>
                                    <p:animClr clrSpc="rgb" dir="cw">
                                      <p:cBhvr override="childStyle">
                                        <p:cTn id="15" dur="500" fill="hold"/>
                                        <p:tgtEl>
                                          <p:spTgt spid="24"/>
                                        </p:tgtEl>
                                        <p:attrNameLst>
                                          <p:attrName>style.color</p:attrName>
                                        </p:attrNameLst>
                                      </p:cBhvr>
                                      <p:to>
                                        <a:srgbClr val="14a21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2" grpId="0"/>
      <p:bldP spid="22" grpId="1"/>
      <p:bldP spid="23" grpId="0"/>
      <p:bldP spid="23" grpId="1"/>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aphicFrame>
        <p:nvGraphicFramePr>
          <p:cNvPr id="2" name="Table 1"/>
          <p:cNvGraphicFramePr/>
          <p:nvPr/>
        </p:nvGraphicFramePr>
        <p:xfrm>
          <a:off x="424180" y="510540"/>
          <a:ext cx="8272780" cy="4295775"/>
        </p:xfrm>
        <a:graphic>
          <a:graphicData uri="http://schemas.openxmlformats.org/drawingml/2006/table">
            <a:tbl>
              <a:tblPr firstRow="1" bandRow="1">
                <a:tableStyleId>{5C22544A-7EE6-4342-B048-85BDC9FD1C3A}</a:tableStyleId>
              </a:tblPr>
              <a:tblGrid>
                <a:gridCol w="4136390"/>
                <a:gridCol w="4136390"/>
              </a:tblGrid>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bl>
          </a:graphicData>
        </a:graphic>
      </p:graphicFrame>
      <p:sp>
        <p:nvSpPr>
          <p:cNvPr id="3" name="Text Box 2"/>
          <p:cNvSpPr txBox="1"/>
          <p:nvPr/>
        </p:nvSpPr>
        <p:spPr>
          <a:xfrm>
            <a:off x="616585" y="988695"/>
            <a:ext cx="7795895" cy="829945"/>
          </a:xfrm>
          <a:prstGeom prst="rect">
            <a:avLst/>
          </a:prstGeom>
          <a:noFill/>
        </p:spPr>
        <p:txBody>
          <a:bodyPr wrap="square" rtlCol="0">
            <a:spAutoFit/>
          </a:bodyPr>
          <a:lstStyle/>
          <a:p>
            <a:r>
              <a:rPr lang="vi-VN" altLang="en-US" sz="2400">
                <a:latin typeface="Cambria" panose="02040503050406030204" charset="0"/>
                <a:cs typeface="Cambria" panose="02040503050406030204" charset="0"/>
              </a:rPr>
              <a:t>1. Bài văn miêu tả đồ vật có 3 phần là mở bài, thân bài và kết bài.</a:t>
            </a:r>
            <a:endParaRPr lang="vi-VN" altLang="en-US" sz="2400">
              <a:latin typeface="Cambria" panose="02040503050406030204" charset="0"/>
              <a:cs typeface="Cambria" panose="02040503050406030204" charset="0"/>
            </a:endParaRPr>
          </a:p>
        </p:txBody>
      </p:sp>
      <p:sp>
        <p:nvSpPr>
          <p:cNvPr id="4"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a:off x="1319530" y="35560"/>
            <a:ext cx="21590" cy="511683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320165" y="400050"/>
            <a:ext cx="7818120" cy="2286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190500" y="391795"/>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424815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5259705" y="400050"/>
            <a:ext cx="38100" cy="4732020"/>
          </a:xfrm>
          <a:prstGeom prst="line">
            <a:avLst/>
          </a:prstGeom>
        </p:spPr>
        <p:style>
          <a:lnRef idx="1">
            <a:schemeClr val="accent5"/>
          </a:lnRef>
          <a:fillRef idx="0">
            <a:schemeClr val="accent5"/>
          </a:fillRef>
          <a:effectRef idx="0">
            <a:schemeClr val="accent5"/>
          </a:effectRef>
          <a:fontRef idx="minor">
            <a:schemeClr val="tx1"/>
          </a:fontRef>
        </p:style>
      </p:cxnSp>
      <p:sp>
        <p:nvSpPr>
          <p:cNvPr id="17" name="Text Box 16"/>
          <p:cNvSpPr txBox="1"/>
          <p:nvPr/>
        </p:nvSpPr>
        <p:spPr>
          <a:xfrm>
            <a:off x="2368550" y="61849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5549265" y="524510"/>
            <a:ext cx="3053715" cy="368300"/>
          </a:xfrm>
          <a:prstGeom prst="rect">
            <a:avLst/>
          </a:prstGeom>
          <a:noFill/>
        </p:spPr>
        <p:txBody>
          <a:bodyPr wrap="square" rtlCol="0">
            <a:spAutoFit/>
          </a:bodyPr>
          <a:p>
            <a:pPr algn="ctr"/>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15240" y="1329055"/>
            <a:ext cx="9121775" cy="5715"/>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flipV="1">
            <a:off x="6985" y="2597785"/>
            <a:ext cx="9116060" cy="12065"/>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4003675"/>
            <a:ext cx="9139555" cy="4445"/>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90500" y="186944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129540" y="311277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Thân bài</a:t>
            </a:r>
            <a:endParaRPr lang="vi-VN" altLang="en-US" sz="1800" b="1">
              <a:latin typeface="Times New Roman" panose="02020603050405020304" pitchFamily="18" charset="0"/>
              <a:cs typeface="Times New Roman" panose="02020603050405020304" pitchFamily="18" charset="0"/>
            </a:endParaRPr>
          </a:p>
        </p:txBody>
      </p:sp>
      <p:sp>
        <p:nvSpPr>
          <p:cNvPr id="24" name="Text Box 23"/>
          <p:cNvSpPr txBox="1"/>
          <p:nvPr/>
        </p:nvSpPr>
        <p:spPr>
          <a:xfrm>
            <a:off x="168910" y="435610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32" name="Text Box 31"/>
          <p:cNvSpPr txBox="1"/>
          <p:nvPr/>
        </p:nvSpPr>
        <p:spPr>
          <a:xfrm>
            <a:off x="1246505" y="1525270"/>
            <a:ext cx="401320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Đoạn </a:t>
            </a:r>
            <a:r>
              <a:rPr lang="vi-VN" altLang="en-US" sz="1800" dirty="0" err="1">
                <a:solidFill>
                  <a:srgbClr val="7030A0"/>
                </a:solidFill>
                <a:latin typeface="Cambria" panose="02040503050406030204" charset="0"/>
                <a:cs typeface="Cambria" panose="02040503050406030204" charset="0"/>
                <a:sym typeface="+mn-ea"/>
              </a:rPr>
              <a:t>1.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xinh</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xinh</a:t>
            </a:r>
            <a:r>
              <a:rPr lang="vi-VN" altLang="en-US" sz="1800" dirty="0" err="1">
                <a:solidFill>
                  <a:srgbClr val="7030A0"/>
                </a:solidFill>
                <a:latin typeface="Cambria" panose="02040503050406030204" charset="0"/>
                <a:cs typeface="Cambria" panose="02040503050406030204" charset="0"/>
                <a:sym typeface="+mn-ea"/>
              </a:rPr>
              <a:t> </a:t>
            </a:r>
            <a:r>
              <a:rPr lang="vi-VN" alt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nhà</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trống</a:t>
            </a:r>
            <a:r>
              <a:rPr lang="en-US" sz="1800" dirty="0">
                <a:solidFill>
                  <a:srgbClr val="7030A0"/>
                </a:solidFill>
                <a:latin typeface="Cambria" panose="02040503050406030204" charset="0"/>
                <a:cs typeface="Cambria" panose="02040503050406030204" charset="0"/>
                <a:sym typeface="+mn-ea"/>
              </a:rPr>
              <a:t>.</a:t>
            </a:r>
            <a:endParaRPr lang="vi-VN" altLang="en-US" sz="1800">
              <a:solidFill>
                <a:srgbClr val="7030A0"/>
              </a:solidFill>
              <a:latin typeface="Times New Roman" panose="02020603050405020304" pitchFamily="18" charset="0"/>
              <a:cs typeface="Times New Roman" panose="02020603050405020304" pitchFamily="18" charset="0"/>
            </a:endParaRPr>
          </a:p>
          <a:p>
            <a:r>
              <a:rPr lang="vi-VN" altLang="en-US" sz="1800">
                <a:solidFill>
                  <a:srgbClr val="FF0000"/>
                </a:solidFill>
                <a:latin typeface="Times New Roman" panose="02020603050405020304" pitchFamily="18" charset="0"/>
                <a:cs typeface="Times New Roman" panose="02020603050405020304" pitchFamily="18" charset="0"/>
              </a:rPr>
              <a:t> Nội dung:</a:t>
            </a:r>
            <a:r>
              <a:rPr lang="vi-VN" altLang="en-US" sz="1800">
                <a:solidFill>
                  <a:srgbClr val="002060"/>
                </a:solidFill>
                <a:latin typeface="Times New Roman" panose="02020603050405020304" pitchFamily="18" charset="0"/>
                <a:cs typeface="Times New Roman" panose="02020603050405020304" pitchFamily="18" charset="0"/>
              </a:rPr>
              <a:t> Giới thiệu ngay đồ vật được tả</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1276985" y="2579370"/>
            <a:ext cx="3940175" cy="1422400"/>
          </a:xfrm>
          <a:prstGeom prst="rect">
            <a:avLst/>
          </a:prstGeom>
          <a:noFill/>
        </p:spPr>
        <p:txBody>
          <a:bodyPr wrap="square" rtlCol="0">
            <a:spAutoFit/>
          </a:bodyPr>
          <a:p>
            <a:pPr algn="l" eaLnBrk="0" hangingPunct="0">
              <a:lnSpc>
                <a:spcPts val="1950"/>
              </a:lnSpc>
            </a:pPr>
            <a:r>
              <a:rPr lang="vi-VN" altLang="en-US" sz="1800">
                <a:solidFill>
                  <a:srgbClr val="FF0000"/>
                </a:solidFill>
                <a:latin typeface="Times New Roman" panose="02020603050405020304" pitchFamily="18" charset="0"/>
                <a:cs typeface="Times New Roman" panose="02020603050405020304" pitchFamily="18" charset="0"/>
              </a:rPr>
              <a:t>  Đoạn</a:t>
            </a:r>
            <a:r>
              <a:rPr lang="vi-VN" altLang="en-US" sz="1800">
                <a:latin typeface="Times New Roman" panose="02020603050405020304" pitchFamily="18" charset="0"/>
                <a:cs typeface="Times New Roman" panose="02020603050405020304" pitchFamily="18" charset="0"/>
              </a:rPr>
              <a:t> </a:t>
            </a:r>
            <a:r>
              <a:rPr lang="vi-VN" altLang="en-US" sz="1800">
                <a:solidFill>
                  <a:srgbClr val="7030A0"/>
                </a:solidFill>
                <a:latin typeface="Times New Roman" panose="02020603050405020304" pitchFamily="18" charset="0"/>
                <a:cs typeface="Times New Roman" panose="02020603050405020304" pitchFamily="18" charset="0"/>
              </a:rPr>
              <a:t>2 và 3.</a:t>
            </a:r>
            <a:r>
              <a:rPr lang="vi-VN" altLang="en-US" sz="1800" dirty="0">
                <a:solidFill>
                  <a:srgbClr val="7030A0"/>
                </a:solidFill>
                <a:latin typeface="Cambria" panose="02040503050406030204" charset="0"/>
                <a:cs typeface="Cambria" panose="02040503050406030204" charset="0"/>
                <a:sym typeface="+mn-ea"/>
              </a:rPr>
              <a:t> </a:t>
            </a:r>
            <a:r>
              <a:rPr lang="en-US" sz="1800" dirty="0">
                <a:solidFill>
                  <a:srgbClr val="7030A0"/>
                </a:solidFill>
                <a:latin typeface="Cambria" panose="02040503050406030204" charset="0"/>
                <a:cs typeface="Cambria" panose="02040503050406030204" charset="0"/>
                <a:sym typeface="+mn-ea"/>
              </a:rPr>
              <a:t>U </a:t>
            </a:r>
            <a:r>
              <a:rPr lang="en-US" sz="1800" dirty="0" err="1">
                <a:solidFill>
                  <a:srgbClr val="7030A0"/>
                </a:solidFill>
                <a:latin typeface="Cambria" panose="02040503050406030204" charset="0"/>
                <a:cs typeface="Cambria" panose="02040503050406030204" charset="0"/>
                <a:sym typeface="+mn-ea"/>
              </a:rPr>
              <a:t>gọi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nó</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là</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tân</a:t>
            </a:r>
            <a:r>
              <a:rPr lang="vi-VN" altLang="en-US" sz="1800" dirty="0" err="1">
                <a:solidFill>
                  <a:srgbClr val="7030A0"/>
                </a:solidFill>
                <a:latin typeface="Cambria" panose="02040503050406030204" charset="0"/>
                <a:cs typeface="Cambria" panose="02040503050406030204" charset="0"/>
                <a:sym typeface="+mn-ea"/>
              </a:rPr>
              <a:t>...</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vui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cả</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xóm</a:t>
            </a:r>
            <a:r>
              <a:rPr lang="vi-VN" altLang="en-US" sz="1800" dirty="0" err="1">
                <a:solidFill>
                  <a:srgbClr val="7030A0"/>
                </a:solidFill>
                <a:latin typeface="Cambria" panose="02040503050406030204" charset="0"/>
                <a:cs typeface="Cambria" panose="02040503050406030204" charset="0"/>
                <a:sym typeface="+mn-ea"/>
              </a:rPr>
              <a:t>.</a:t>
            </a:r>
            <a:endParaRPr lang="vi-VN" altLang="en-US" sz="1800">
              <a:solidFill>
                <a:srgbClr val="7030A0"/>
              </a:solidFill>
              <a:latin typeface="Times New Roman" panose="02020603050405020304" pitchFamily="18" charset="0"/>
              <a:cs typeface="Times New Roman" panose="02020603050405020304" pitchFamily="18" charset="0"/>
            </a:endParaRPr>
          </a:p>
          <a:p>
            <a:pPr algn="l"/>
            <a:r>
              <a:rPr lang="vi-VN" altLang="en-US" sz="1800">
                <a:latin typeface="Times New Roman" panose="02020603050405020304" pitchFamily="18" charset="0"/>
                <a:cs typeface="Times New Roman" panose="02020603050405020304" pitchFamily="18" charset="0"/>
              </a:rPr>
              <a:t>   </a:t>
            </a:r>
            <a:r>
              <a:rPr lang="vi-VN" altLang="en-US" sz="1800">
                <a:solidFill>
                  <a:srgbClr val="FF0000"/>
                </a:solidFill>
                <a:latin typeface="Times New Roman" panose="02020603050405020304" pitchFamily="18" charset="0"/>
                <a:cs typeface="Times New Roman" panose="02020603050405020304" pitchFamily="18" charset="0"/>
              </a:rPr>
              <a:t>Nội dung:</a:t>
            </a:r>
            <a:r>
              <a:rPr lang="vi-VN" altLang="en-US" sz="1800">
                <a:latin typeface="Times New Roman" panose="02020603050405020304" pitchFamily="18" charset="0"/>
                <a:cs typeface="Times New Roman" panose="02020603050405020304" pitchFamily="18" charset="0"/>
              </a:rPr>
              <a:t> </a:t>
            </a:r>
            <a:endParaRPr lang="vi-VN" altLang="en-US" sz="1800">
              <a:latin typeface="Times New Roman" panose="02020603050405020304" pitchFamily="18" charset="0"/>
              <a:cs typeface="Times New Roman" panose="02020603050405020304" pitchFamily="18" charset="0"/>
            </a:endParaRPr>
          </a:p>
          <a:p>
            <a:pPr algn="l"/>
            <a:r>
              <a:rPr lang="vi-VN" altLang="en-US" sz="1800">
                <a:solidFill>
                  <a:srgbClr val="002060"/>
                </a:solidFill>
                <a:latin typeface="Times New Roman" panose="02020603050405020304" pitchFamily="18" charset="0"/>
                <a:cs typeface="Times New Roman" panose="02020603050405020304" pitchFamily="18" charset="0"/>
              </a:rPr>
              <a:t>- Đoạn 2: Tả hình dáng cái cối.</a:t>
            </a:r>
            <a:endParaRPr lang="vi-VN" altLang="en-US" sz="1800">
              <a:solidFill>
                <a:srgbClr val="002060"/>
              </a:solidFill>
              <a:latin typeface="Times New Roman" panose="02020603050405020304" pitchFamily="18" charset="0"/>
              <a:cs typeface="Times New Roman" panose="02020603050405020304" pitchFamily="18" charset="0"/>
            </a:endParaRPr>
          </a:p>
          <a:p>
            <a:pPr algn="l"/>
            <a:r>
              <a:rPr lang="vi-VN" altLang="en-US" sz="1800">
                <a:solidFill>
                  <a:srgbClr val="002060"/>
                </a:solidFill>
                <a:latin typeface="Times New Roman" panose="02020603050405020304" pitchFamily="18" charset="0"/>
                <a:cs typeface="Times New Roman" panose="02020603050405020304" pitchFamily="18" charset="0"/>
              </a:rPr>
              <a:t>- Đoạn 3: Tả công dụng cái cối.</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1341755" y="4099560"/>
            <a:ext cx="3895090" cy="92202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Đoạn </a:t>
            </a:r>
            <a:r>
              <a:rPr lang="vi-VN" altLang="en-US" sz="1800">
                <a:solidFill>
                  <a:srgbClr val="7030A0"/>
                </a:solidFill>
                <a:latin typeface="Times New Roman" panose="02020603050405020304" pitchFamily="18" charset="0"/>
                <a:cs typeface="Times New Roman" panose="02020603050405020304" pitchFamily="18" charset="0"/>
              </a:rPr>
              <a:t>4. </a:t>
            </a:r>
            <a:r>
              <a:rPr lang="en-US" sz="1800" dirty="0" err="1">
                <a:solidFill>
                  <a:srgbClr val="7030A0"/>
                </a:solidFill>
                <a:latin typeface="Cambria" panose="02040503050406030204" charset="0"/>
                <a:cs typeface="Cambria" panose="02040503050406030204" charset="0"/>
                <a:sym typeface="+mn-ea"/>
              </a:rPr>
              <a:t>Cái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cối</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xay</a:t>
            </a:r>
            <a:r>
              <a:rPr lang="vi-VN" altLang="en-US" sz="1800" dirty="0" err="1">
                <a:solidFill>
                  <a:srgbClr val="7030A0"/>
                </a:solidFill>
                <a:latin typeface="Cambria" panose="02040503050406030204" charset="0"/>
                <a:cs typeface="Cambria" panose="02040503050406030204" charset="0"/>
                <a:sym typeface="+mn-ea"/>
              </a:rPr>
              <a:t> ... </a:t>
            </a:r>
            <a:r>
              <a:rPr lang="en-US" sz="1800" dirty="0" err="1">
                <a:solidFill>
                  <a:srgbClr val="7030A0"/>
                </a:solidFill>
                <a:latin typeface="Cambria" panose="02040503050406030204" charset="0"/>
                <a:cs typeface="Cambria" panose="02040503050406030204" charset="0"/>
                <a:sym typeface="+mn-ea"/>
              </a:rPr>
              <a:t>anh</a:t>
            </a:r>
            <a:r>
              <a:rPr lang="en-US" sz="1800" dirty="0">
                <a:solidFill>
                  <a:srgbClr val="7030A0"/>
                </a:solidFill>
                <a:latin typeface="Cambria" panose="02040503050406030204" charset="0"/>
                <a:cs typeface="Cambria" panose="02040503050406030204" charset="0"/>
                <a:sym typeface="+mn-ea"/>
              </a:rPr>
              <a:t> </a:t>
            </a:r>
            <a:r>
              <a:rPr lang="en-US" sz="1800" dirty="0" err="1">
                <a:solidFill>
                  <a:srgbClr val="7030A0"/>
                </a:solidFill>
                <a:latin typeface="Cambria" panose="02040503050406030204" charset="0"/>
                <a:cs typeface="Cambria" panose="02040503050406030204" charset="0"/>
                <a:sym typeface="+mn-ea"/>
              </a:rPr>
              <a:t>đi</a:t>
            </a:r>
            <a:r>
              <a:rPr lang="en-US" sz="1800" dirty="0">
                <a:solidFill>
                  <a:srgbClr val="7030A0"/>
                </a:solidFill>
                <a:latin typeface="Cambria" panose="02040503050406030204" charset="0"/>
                <a:cs typeface="Cambria" panose="02040503050406030204" charset="0"/>
                <a:sym typeface="+mn-ea"/>
              </a:rPr>
              <a:t>…”</a:t>
            </a:r>
            <a:endParaRPr lang="en-US" sz="1800" dirty="0">
              <a:solidFill>
                <a:srgbClr val="7030A0"/>
              </a:solidFill>
              <a:latin typeface="Cambria" panose="02040503050406030204" charset="0"/>
              <a:cs typeface="Cambria" panose="02040503050406030204" charset="0"/>
              <a:sym typeface="+mn-ea"/>
            </a:endParaRPr>
          </a:p>
          <a:p>
            <a:r>
              <a:rPr lang="vi-VN" altLang="en-US" sz="1800">
                <a:solidFill>
                  <a:srgbClr val="FF0000"/>
                </a:solidFill>
                <a:latin typeface="Times New Roman" panose="02020603050405020304" pitchFamily="18" charset="0"/>
                <a:cs typeface="Times New Roman" panose="02020603050405020304" pitchFamily="18" charset="0"/>
              </a:rPr>
              <a:t>  Nội dung:</a:t>
            </a:r>
            <a:r>
              <a:rPr lang="vi-VN" altLang="en-US" sz="1800">
                <a:solidFill>
                  <a:srgbClr val="002060"/>
                </a:solidFill>
                <a:latin typeface="Times New Roman" panose="02020603050405020304" pitchFamily="18" charset="0"/>
                <a:cs typeface="Times New Roman" panose="02020603050405020304" pitchFamily="18" charset="0"/>
                <a:sym typeface="+mn-ea"/>
              </a:rPr>
              <a:t>Tình cảm thân thiết giữa các đồ vật trong nhà với bạn nhỏ. </a:t>
            </a:r>
            <a:endParaRPr lang="vi-VN" altLang="en-US" sz="1800">
              <a:solidFill>
                <a:srgbClr val="00206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6315075" y="154813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Mở bài kiểu:</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 Trực tiếp</a:t>
            </a:r>
            <a:endParaRPr lang="vi-VN" altLang="en-US" sz="1800">
              <a:latin typeface="Times New Roman" panose="02020603050405020304" pitchFamily="18" charset="0"/>
              <a:cs typeface="Times New Roman" panose="02020603050405020304" pitchFamily="18" charset="0"/>
            </a:endParaRPr>
          </a:p>
        </p:txBody>
      </p:sp>
      <p:sp>
        <p:nvSpPr>
          <p:cNvPr id="36" name="Text Box 35"/>
          <p:cNvSpPr txBox="1"/>
          <p:nvPr/>
        </p:nvSpPr>
        <p:spPr>
          <a:xfrm>
            <a:off x="5431155" y="2675890"/>
            <a:ext cx="3604895" cy="92202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Trình tự tả từ:</a:t>
            </a:r>
            <a:r>
              <a:rPr lang="en-US" altLang="vi-VN" sz="1800">
                <a:solidFill>
                  <a:schemeClr val="accent5">
                    <a:lumMod val="50000"/>
                  </a:schemeClr>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a:solidFill>
                <a:schemeClr val="accent5">
                  <a:lumMod val="50000"/>
                </a:schemeClr>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6171565" y="4080510"/>
            <a:ext cx="1522730" cy="64516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Kết bài kiểu:</a:t>
            </a:r>
            <a:endParaRPr lang="vi-VN" altLang="en-US" sz="1800">
              <a:solidFill>
                <a:srgbClr val="FF0000"/>
              </a:solidFill>
              <a:latin typeface="Times New Roman" panose="02020603050405020304" pitchFamily="18" charset="0"/>
              <a:cs typeface="Times New Roman" panose="02020603050405020304" pitchFamily="18" charset="0"/>
            </a:endParaRPr>
          </a:p>
          <a:p>
            <a:r>
              <a:rPr lang="vi-VN" altLang="en-US" sz="1800">
                <a:latin typeface="Times New Roman" panose="02020603050405020304" pitchFamily="18" charset="0"/>
                <a:cs typeface="Times New Roman" panose="02020603050405020304" pitchFamily="18" charset="0"/>
              </a:rPr>
              <a:t>   Mở rộng</a:t>
            </a:r>
            <a:endParaRPr lang="vi-VN" altLang="en-US" sz="1800">
              <a:latin typeface="Times New Roman" panose="02020603050405020304" pitchFamily="18" charset="0"/>
              <a:cs typeface="Times New Roman" panose="02020603050405020304" pitchFamily="18" charset="0"/>
            </a:endParaRPr>
          </a:p>
        </p:txBody>
      </p:sp>
      <p:sp>
        <p:nvSpPr>
          <p:cNvPr id="12" name="Cloud 11"/>
          <p:cNvSpPr/>
          <p:nvPr/>
        </p:nvSpPr>
        <p:spPr>
          <a:xfrm>
            <a:off x="5024120" y="124460"/>
            <a:ext cx="4285615" cy="1019175"/>
          </a:xfrm>
          <a:prstGeom prst="cloud">
            <a:avLst/>
          </a:prstGeom>
          <a:solidFill>
            <a:schemeClr val="accent3"/>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1700" b="1">
                <a:solidFill>
                  <a:srgbClr val="002060"/>
                </a:solidFill>
                <a:latin typeface="Cambria" panose="02040503050406030204" charset="0"/>
                <a:cs typeface="Cambria" panose="02040503050406030204" charset="0"/>
              </a:rPr>
              <a:t>Ngoài cách MB, KB ở trong bài Cái cối tân, ta còn có cách MB, KB nào khác?</a:t>
            </a:r>
            <a:endParaRPr lang="vi-VN" altLang="en-US" sz="1700" b="1">
              <a:solidFill>
                <a:srgbClr val="002060"/>
              </a:solidFill>
              <a:latin typeface="Cambria" panose="02040503050406030204" charset="0"/>
              <a:cs typeface="Cambria" panose="02040503050406030204" charset="0"/>
            </a:endParaRPr>
          </a:p>
        </p:txBody>
      </p:sp>
      <p:sp>
        <p:nvSpPr>
          <p:cNvPr id="2" name="Cloud 1"/>
          <p:cNvSpPr/>
          <p:nvPr/>
        </p:nvSpPr>
        <p:spPr>
          <a:xfrm>
            <a:off x="5431155" y="231775"/>
            <a:ext cx="3799840" cy="755015"/>
          </a:xfrm>
          <a:prstGeom prst="cloud">
            <a:avLst/>
          </a:prstGeom>
          <a:solidFill>
            <a:schemeClr val="accent3"/>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1700" b="1">
                <a:solidFill>
                  <a:srgbClr val="002060"/>
                </a:solidFill>
                <a:latin typeface="Cambria" panose="02040503050406030204" charset="0"/>
                <a:cs typeface="Cambria" panose="02040503050406030204" charset="0"/>
              </a:rPr>
              <a:t>Mở bài gián tiếp.</a:t>
            </a:r>
            <a:endParaRPr lang="vi-VN" altLang="en-US" sz="1700" b="1">
              <a:solidFill>
                <a:srgbClr val="002060"/>
              </a:solidFill>
              <a:latin typeface="Cambria" panose="02040503050406030204" charset="0"/>
              <a:cs typeface="Cambria" panose="02040503050406030204" charset="0"/>
            </a:endParaRPr>
          </a:p>
          <a:p>
            <a:pPr algn="ctr"/>
            <a:r>
              <a:rPr lang="vi-VN" altLang="en-US" sz="1700" b="1">
                <a:solidFill>
                  <a:srgbClr val="002060"/>
                </a:solidFill>
                <a:latin typeface="Cambria" panose="02040503050406030204" charset="0"/>
                <a:cs typeface="Cambria" panose="02040503050406030204" charset="0"/>
              </a:rPr>
              <a:t>Kết bài không mở rộng.</a:t>
            </a:r>
            <a:endParaRPr lang="vi-VN" altLang="en-US" sz="1700" b="1">
              <a:solidFill>
                <a:srgbClr val="002060"/>
              </a:solidFill>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2" grpId="2" bldLvl="0" animBg="1"/>
      <p:bldP spid="2" grpId="0" bldLvl="0" animBg="1"/>
      <p:bldP spid="2" grpId="1" animBg="1"/>
      <p:bldP spid="9" grpId="1"/>
      <p:bldP spid="22" grpId="1"/>
      <p:bldP spid="23" grpId="1"/>
      <p:bldP spid="2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9"/>
          <p:cNvSpPr/>
          <p:nvPr/>
        </p:nvSpPr>
        <p:spPr>
          <a:xfrm>
            <a:off x="95885" y="583565"/>
            <a:ext cx="8964930" cy="44443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87630" y="1564005"/>
            <a:ext cx="8933180" cy="0"/>
          </a:xfrm>
          <a:prstGeom prst="line">
            <a:avLst/>
          </a:prstGeom>
          <a:ln w="12700"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95885" y="4090670"/>
            <a:ext cx="8933180" cy="0"/>
          </a:xfrm>
          <a:prstGeom prst="line">
            <a:avLst/>
          </a:prstGeom>
          <a:ln w="12700" cmpd="sng">
            <a:solidFill>
              <a:schemeClr val="accent1">
                <a:shade val="50000"/>
              </a:schemeClr>
            </a:solidFill>
            <a:prstDash val="solid"/>
          </a:ln>
        </p:spPr>
        <p:style>
          <a:lnRef idx="1">
            <a:schemeClr val="dk1"/>
          </a:lnRef>
          <a:fillRef idx="0">
            <a:schemeClr val="dk1"/>
          </a:fillRef>
          <a:effectRef idx="0">
            <a:schemeClr val="dk1"/>
          </a:effectRef>
          <a:fontRef idx="minor">
            <a:schemeClr val="tx1"/>
          </a:fontRef>
        </p:style>
      </p:cxnSp>
      <p:sp>
        <p:nvSpPr>
          <p:cNvPr id="19" name="Text Box 18"/>
          <p:cNvSpPr txBox="1"/>
          <p:nvPr/>
        </p:nvSpPr>
        <p:spPr>
          <a:xfrm>
            <a:off x="158115" y="583565"/>
            <a:ext cx="1257300" cy="337185"/>
          </a:xfrm>
          <a:prstGeom prst="rect">
            <a:avLst/>
          </a:prstGeom>
          <a:noFill/>
        </p:spPr>
        <p:txBody>
          <a:bodyPr wrap="square" rtlCol="0">
            <a:spAutoFit/>
          </a:bodyPr>
          <a:lstStyle/>
          <a:p>
            <a:r>
              <a:rPr lang="vi-VN" altLang="en-US" sz="1600" b="1">
                <a:latin typeface="Cambria" panose="02040503050406030204" charset="0"/>
                <a:cs typeface="Cambria" panose="02040503050406030204" charset="0"/>
              </a:rPr>
              <a:t>Mở bài:</a:t>
            </a:r>
            <a:r>
              <a:rPr lang="vi-VN" altLang="en-US" sz="1600" b="1" dirty="0" err="1">
                <a:latin typeface="Cambria" panose="02040503050406030204" charset="0"/>
                <a:cs typeface="Cambria" panose="02040503050406030204" charset="0"/>
                <a:sym typeface="+mn-ea"/>
              </a:rPr>
              <a:t> </a:t>
            </a:r>
            <a:endParaRPr lang="vi-VN" altLang="en-US" sz="1600" b="1">
              <a:latin typeface="Cambria" panose="02040503050406030204" charset="0"/>
              <a:cs typeface="Cambria" panose="02040503050406030204" charset="0"/>
            </a:endParaRPr>
          </a:p>
        </p:txBody>
      </p:sp>
      <p:sp>
        <p:nvSpPr>
          <p:cNvPr id="20" name="Text Box 19"/>
          <p:cNvSpPr txBox="1"/>
          <p:nvPr/>
        </p:nvSpPr>
        <p:spPr>
          <a:xfrm>
            <a:off x="104775" y="1521460"/>
            <a:ext cx="8877300" cy="2588260"/>
          </a:xfrm>
          <a:prstGeom prst="rect">
            <a:avLst/>
          </a:prstGeom>
          <a:noFill/>
        </p:spPr>
        <p:txBody>
          <a:bodyPr wrap="square" rtlCol="0">
            <a:spAutoFit/>
          </a:bodyPr>
          <a:lstStyle/>
          <a:p>
            <a:r>
              <a:rPr lang="vi-VN" altLang="en-US" sz="1600" b="1">
                <a:latin typeface="Cambria" panose="02040503050406030204" charset="0"/>
                <a:cs typeface="Cambria" panose="02040503050406030204" charset="0"/>
              </a:rPr>
              <a:t>Thân bài:</a:t>
            </a:r>
            <a:endParaRPr lang="vi-VN" altLang="en-US" sz="1600" b="1">
              <a:latin typeface="Cambria" panose="02040503050406030204" charset="0"/>
              <a:cs typeface="Cambria" panose="02040503050406030204" charset="0"/>
            </a:endParaRPr>
          </a:p>
          <a:p>
            <a:pPr algn="just" eaLnBrk="0" hangingPunct="0">
              <a:lnSpc>
                <a:spcPts val="1950"/>
              </a:lnSpc>
            </a:pPr>
            <a:r>
              <a:rPr lang="vi-VN" altLang="en-US" sz="1600" dirty="0">
                <a:latin typeface="Cambria" panose="02040503050406030204" charset="0"/>
                <a:cs typeface="Cambria" panose="02040503050406030204" charset="0"/>
                <a:sym typeface="+mn-ea"/>
              </a:rPr>
              <a:t>    </a:t>
            </a:r>
            <a:r>
              <a:rPr lang="vi-VN" altLang="en-US" dirty="0">
                <a:latin typeface="Cambria" panose="02040503050406030204" charset="0"/>
                <a:cs typeface="Cambria" panose="02040503050406030204" charset="0"/>
                <a:sym typeface="+mn-ea"/>
              </a:rPr>
              <a:t> </a:t>
            </a:r>
            <a:r>
              <a:rPr lang="en-US" dirty="0">
                <a:latin typeface="Cambria" panose="02040503050406030204" charset="0"/>
                <a:cs typeface="Cambria" panose="02040503050406030204" charset="0"/>
                <a:sym typeface="+mn-ea"/>
              </a:rPr>
              <a:t>U </a:t>
            </a:r>
            <a:r>
              <a:rPr lang="en-US" dirty="0" err="1">
                <a:latin typeface="Cambria" panose="02040503050406030204" charset="0"/>
                <a:cs typeface="Cambria" panose="02040503050406030204" charset="0"/>
                <a:sym typeface="+mn-ea"/>
              </a:rPr>
              <a:t>gọi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nó</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là</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tân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vành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áo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đều</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làm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bằng</a:t>
            </a:r>
            <a:r>
              <a:rPr lang="en-US" dirty="0">
                <a:latin typeface="Cambria" panose="02040503050406030204" charset="0"/>
                <a:cs typeface="Cambria" panose="02040503050406030204" charset="0"/>
                <a:sym typeface="+mn-ea"/>
              </a:rPr>
              <a:t> nan </a:t>
            </a:r>
            <a:r>
              <a:rPr lang="en-US" dirty="0" err="1">
                <a:latin typeface="Cambria" panose="02040503050406030204" charset="0"/>
                <a:cs typeface="Cambria" panose="02040503050406030204" charset="0"/>
                <a:sym typeface="+mn-ea"/>
              </a:rPr>
              <a:t>tre</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Hai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tai </a:t>
            </a:r>
            <a:r>
              <a:rPr lang="en-US" dirty="0" err="1">
                <a:latin typeface="Cambria" panose="02040503050406030204" charset="0"/>
                <a:cs typeface="Cambria" panose="02040503050406030204" charset="0"/>
                <a:sym typeface="+mn-ea"/>
              </a:rPr>
              <a:t>nó</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bằng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tre</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già</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màu</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nâu</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Mỗi</a:t>
            </a:r>
            <a:r>
              <a:rPr lang="en-US" dirty="0">
                <a:latin typeface="Cambria" panose="02040503050406030204" charset="0"/>
                <a:cs typeface="Cambria" panose="02040503050406030204" charset="0"/>
                <a:sym typeface="+mn-ea"/>
              </a:rPr>
              <a:t> tai </a:t>
            </a:r>
            <a:r>
              <a:rPr lang="en-US" dirty="0" err="1">
                <a:latin typeface="Cambria" panose="02040503050406030204" charset="0"/>
                <a:cs typeface="Cambria" panose="02040503050406030204" charset="0"/>
                <a:sym typeface="+mn-ea"/>
              </a:rPr>
              <a:t>có</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một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lỗ</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tròn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xoe</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Lúc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nào</a:t>
            </a:r>
            <a:r>
              <a:rPr lang="en-US" dirty="0">
                <a:latin typeface="Cambria" panose="02040503050406030204" charset="0"/>
                <a:cs typeface="Cambria" panose="02040503050406030204" charset="0"/>
                <a:sym typeface="+mn-ea"/>
              </a:rPr>
              <a:t> tai </a:t>
            </a:r>
            <a:r>
              <a:rPr lang="en-US" dirty="0" err="1">
                <a:latin typeface="Cambria" panose="02040503050406030204" charset="0"/>
                <a:cs typeface="Cambria" panose="02040503050406030204" charset="0"/>
                <a:sym typeface="+mn-ea"/>
              </a:rPr>
              <a:t>cũng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tỉnh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táo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để</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nghe</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ngóng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có</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hai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hàm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răng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bằng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gỗ</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dẻ</a:t>
            </a:r>
            <a:r>
              <a:rPr lang="en-US" dirty="0">
                <a:latin typeface="Cambria" panose="02040503050406030204" charset="0"/>
                <a:cs typeface="Cambria" panose="02040503050406030204" charset="0"/>
                <a:sym typeface="+mn-ea"/>
              </a:rPr>
              <a:t>. U </a:t>
            </a:r>
            <a:r>
              <a:rPr lang="en-US" dirty="0" err="1">
                <a:latin typeface="Cambria" panose="02040503050406030204" charset="0"/>
                <a:cs typeface="Cambria" panose="02040503050406030204" charset="0"/>
                <a:sym typeface="+mn-ea"/>
              </a:rPr>
              <a:t>gọi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là</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dăm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Răng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nó</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nhiều</a:t>
            </a:r>
            <a:r>
              <a:rPr lang="en-US" dirty="0">
                <a:latin typeface="Cambria" panose="02040503050406030204" charset="0"/>
                <a:cs typeface="Cambria" panose="02040503050406030204" charset="0"/>
                <a:sym typeface="+mn-ea"/>
              </a:rPr>
              <a:t>, ken </a:t>
            </a:r>
            <a:r>
              <a:rPr lang="en-US" dirty="0" err="1">
                <a:latin typeface="Cambria" panose="02040503050406030204" charset="0"/>
                <a:cs typeface="Cambria" panose="02040503050406030204" charset="0"/>
                <a:sym typeface="+mn-ea"/>
              </a:rPr>
              <a:t>vào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nhau</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Vậy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nên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người</a:t>
            </a:r>
            <a:r>
              <a:rPr lang="en-US" dirty="0">
                <a:latin typeface="Cambria" panose="02040503050406030204" charset="0"/>
                <a:cs typeface="Cambria" panose="02040503050406030204" charset="0"/>
                <a:sym typeface="+mn-ea"/>
              </a:rPr>
              <a:t> ta </a:t>
            </a:r>
            <a:r>
              <a:rPr lang="en-US" dirty="0" err="1">
                <a:latin typeface="Cambria" panose="02040503050406030204" charset="0"/>
                <a:cs typeface="Cambria" panose="02040503050406030204" charset="0"/>
                <a:sym typeface="+mn-ea"/>
              </a:rPr>
              <a:t>nói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chật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như</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nêm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Nói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đến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phải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nói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đến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cần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cần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dài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bằng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tre</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đực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vàng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óng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Đầu</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cần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là</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củ</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tre</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có</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chốt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chốt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bằng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tre</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mà</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rắn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như</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đanh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móc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vào</a:t>
            </a:r>
            <a:r>
              <a:rPr lang="en-US" dirty="0">
                <a:latin typeface="Cambria" panose="02040503050406030204" charset="0"/>
                <a:cs typeface="Cambria" panose="02040503050406030204" charset="0"/>
                <a:sym typeface="+mn-ea"/>
              </a:rPr>
              <a:t> tai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Từ</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chỗ</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tay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cầm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có</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thừng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buộc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vào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xà</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nhà</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Đẩy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kéo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kêu</a:t>
            </a:r>
            <a:r>
              <a:rPr lang="en-US" dirty="0">
                <a:latin typeface="Cambria" panose="02040503050406030204" charset="0"/>
                <a:cs typeface="Cambria" panose="02040503050406030204" charset="0"/>
                <a:sym typeface="+mn-ea"/>
              </a:rPr>
              <a:t> ù </a:t>
            </a:r>
            <a:r>
              <a:rPr lang="en-US" dirty="0" err="1">
                <a:latin typeface="Cambria" panose="02040503050406030204" charset="0"/>
                <a:cs typeface="Cambria" panose="02040503050406030204" charset="0"/>
                <a:sym typeface="+mn-ea"/>
              </a:rPr>
              <a:t>ù</a:t>
            </a:r>
            <a:r>
              <a:rPr lang="en-US" dirty="0">
                <a:latin typeface="Cambria" panose="02040503050406030204" charset="0"/>
                <a:cs typeface="Cambria" panose="02040503050406030204" charset="0"/>
                <a:sym typeface="+mn-ea"/>
              </a:rPr>
              <a:t>.</a:t>
            </a:r>
            <a:endParaRPr lang="en-US" dirty="0">
              <a:latin typeface="Cambria" panose="02040503050406030204" charset="0"/>
              <a:cs typeface="Cambria" panose="02040503050406030204" charset="0"/>
            </a:endParaRPr>
          </a:p>
          <a:p>
            <a:pPr algn="just" eaLnBrk="0" hangingPunct="0">
              <a:lnSpc>
                <a:spcPts val="1950"/>
              </a:lnSpc>
            </a:pP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Chọn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được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ngày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lành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tháng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tốt</a:t>
            </a:r>
            <a:r>
              <a:rPr lang="en-US" dirty="0">
                <a:latin typeface="Cambria" panose="02040503050406030204" charset="0"/>
                <a:cs typeface="Cambria" panose="02040503050406030204" charset="0"/>
                <a:sym typeface="+mn-ea"/>
              </a:rPr>
              <a:t>, u </a:t>
            </a:r>
            <a:r>
              <a:rPr lang="en-US" dirty="0" err="1">
                <a:latin typeface="Cambria" panose="02040503050406030204" charset="0"/>
                <a:cs typeface="Cambria" panose="02040503050406030204" charset="0"/>
                <a:sym typeface="+mn-ea"/>
              </a:rPr>
              <a:t>đong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một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gánh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thóc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vàng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ươm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về</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Đổ</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vào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lòng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u </a:t>
            </a:r>
            <a:r>
              <a:rPr lang="en-US" dirty="0" err="1">
                <a:latin typeface="Cambria" panose="02040503050406030204" charset="0"/>
                <a:cs typeface="Cambria" panose="02040503050406030204" charset="0"/>
                <a:sym typeface="+mn-ea"/>
              </a:rPr>
              <a:t>xay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thử</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Từ</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xung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quanh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gạo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lẫn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trấu</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chảy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xuống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vành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rào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rào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như</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mưa</a:t>
            </a:r>
            <a:r>
              <a:rPr lang="en-US" dirty="0">
                <a:latin typeface="Cambria" panose="02040503050406030204" charset="0"/>
                <a:cs typeface="Cambria" panose="02040503050406030204" charset="0"/>
                <a:sym typeface="+mn-ea"/>
              </a:rPr>
              <a:t>. U </a:t>
            </a:r>
            <a:r>
              <a:rPr lang="en-US" dirty="0" err="1">
                <a:latin typeface="Cambria" panose="02040503050406030204" charset="0"/>
                <a:cs typeface="Cambria" panose="02040503050406030204" charset="0"/>
                <a:sym typeface="+mn-ea"/>
              </a:rPr>
              <a:t>vốc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ra</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một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nắm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tãi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ra</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thổi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phù</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phù</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Cả</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vốc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gạo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chỉ</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lõi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một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vài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hạt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thóc</a:t>
            </a:r>
            <a:r>
              <a:rPr lang="en-US" dirty="0">
                <a:latin typeface="Cambria" panose="02040503050406030204" charset="0"/>
                <a:cs typeface="Cambria" panose="02040503050406030204" charset="0"/>
                <a:sym typeface="+mn-ea"/>
              </a:rPr>
              <a:t>. U </a:t>
            </a:r>
            <a:r>
              <a:rPr lang="en-US" dirty="0" err="1">
                <a:latin typeface="Cambria" panose="02040503050406030204" charset="0"/>
                <a:cs typeface="Cambria" panose="02040503050406030204" charset="0"/>
                <a:sym typeface="+mn-ea"/>
              </a:rPr>
              <a:t>gật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đầu</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nói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tuy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mới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chửa</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thuần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nhưng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mà</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nó</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xay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được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thế</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này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là</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nhất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đấy</a:t>
            </a:r>
            <a:r>
              <a:rPr lang="en-US" dirty="0">
                <a:latin typeface="Cambria" panose="02040503050406030204" charset="0"/>
                <a:cs typeface="Cambria" panose="02040503050406030204" charset="0"/>
                <a:sym typeface="+mn-ea"/>
              </a:rPr>
              <a:t> !” </a:t>
            </a:r>
            <a:r>
              <a:rPr lang="en-US" dirty="0" err="1">
                <a:latin typeface="Cambria" panose="02040503050406030204" charset="0"/>
                <a:cs typeface="Cambria" panose="02040503050406030204" charset="0"/>
                <a:sym typeface="+mn-ea"/>
              </a:rPr>
              <a:t>Cứ</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thế</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ngày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ngày</a:t>
            </a:r>
            <a:r>
              <a:rPr lang="en-US" dirty="0">
                <a:latin typeface="Cambria" panose="02040503050406030204" charset="0"/>
                <a:cs typeface="Cambria" panose="02040503050406030204" charset="0"/>
                <a:sym typeface="+mn-ea"/>
              </a:rPr>
              <a:t> qua, </a:t>
            </a:r>
            <a:r>
              <a:rPr lang="en-US" dirty="0" err="1">
                <a:latin typeface="Cambria" panose="02040503050406030204" charset="0"/>
                <a:cs typeface="Cambria" panose="02040503050406030204" charset="0"/>
                <a:sym typeface="+mn-ea"/>
              </a:rPr>
              <a:t>đêm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đêm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tôi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xay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lúa</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với</a:t>
            </a:r>
            <a:r>
              <a:rPr lang="en-US" dirty="0">
                <a:latin typeface="Cambria" panose="02040503050406030204" charset="0"/>
                <a:cs typeface="Cambria" panose="02040503050406030204" charset="0"/>
                <a:sym typeface="+mn-ea"/>
              </a:rPr>
              <a:t> u. </a:t>
            </a:r>
            <a:r>
              <a:rPr lang="en-US" dirty="0" err="1">
                <a:latin typeface="Cambria" panose="02040503050406030204" charset="0"/>
                <a:cs typeface="Cambria" panose="02040503050406030204" charset="0"/>
                <a:sym typeface="+mn-ea"/>
              </a:rPr>
              <a:t>Đêm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đêm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tiếng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ù </a:t>
            </a:r>
            <a:r>
              <a:rPr lang="en-US" dirty="0" err="1">
                <a:latin typeface="Cambria" panose="02040503050406030204" charset="0"/>
                <a:cs typeface="Cambria" panose="02040503050406030204" charset="0"/>
                <a:sym typeface="+mn-ea"/>
              </a:rPr>
              <a:t>ù</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vui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cả</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xóm</a:t>
            </a:r>
            <a:r>
              <a:rPr lang="vi-VN" altLang="en-US" dirty="0" err="1">
                <a:latin typeface="Cambria" panose="02040503050406030204" charset="0"/>
                <a:cs typeface="Cambria" panose="02040503050406030204" charset="0"/>
                <a:sym typeface="+mn-ea"/>
              </a:rPr>
              <a:t>.</a:t>
            </a:r>
            <a:endParaRPr lang="vi-VN" altLang="en-US" b="1" dirty="0" err="1">
              <a:latin typeface="Cambria" panose="02040503050406030204" charset="0"/>
              <a:cs typeface="Cambria" panose="02040503050406030204" charset="0"/>
              <a:sym typeface="+mn-ea"/>
            </a:endParaRPr>
          </a:p>
        </p:txBody>
      </p:sp>
      <p:sp>
        <p:nvSpPr>
          <p:cNvPr id="21" name="Text Box 20"/>
          <p:cNvSpPr txBox="1"/>
          <p:nvPr/>
        </p:nvSpPr>
        <p:spPr>
          <a:xfrm>
            <a:off x="95885" y="4290695"/>
            <a:ext cx="8956040" cy="737235"/>
          </a:xfrm>
          <a:prstGeom prst="rect">
            <a:avLst/>
          </a:prstGeom>
          <a:noFill/>
        </p:spPr>
        <p:txBody>
          <a:bodyPr wrap="square" rtlCol="0">
            <a:spAutoFit/>
          </a:bodyPr>
          <a:lstStyle/>
          <a:p>
            <a:r>
              <a:rPr lang="vi-VN" altLang="en-US">
                <a:latin typeface="Cambria" panose="02040503050406030204" charset="0"/>
                <a:cs typeface="Cambria" panose="02040503050406030204" charset="0"/>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cối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xay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cũng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như</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những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đồ</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dùng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đã</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sống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cùng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tôi</a:t>
            </a:r>
            <a:r>
              <a:rPr lang="en-US" dirty="0">
                <a:latin typeface="Cambria" panose="02040503050406030204" charset="0"/>
                <a:cs typeface="Cambria" panose="02040503050406030204" charset="0"/>
                <a:sym typeface="+mn-ea"/>
              </a:rPr>
              <a:t> –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võng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đay</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chiếu</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manh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mâm</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gỗ</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giỏ</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cua</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chạn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bát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giường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nứa</a:t>
            </a:r>
            <a:r>
              <a:rPr lang="en-US" dirty="0">
                <a:latin typeface="Cambria" panose="02040503050406030204" charset="0"/>
                <a:cs typeface="Cambria" panose="02040503050406030204" charset="0"/>
                <a:sym typeface="+mn-ea"/>
              </a:rPr>
              <a:t>… - </a:t>
            </a:r>
            <a:r>
              <a:rPr lang="en-US" dirty="0" err="1">
                <a:latin typeface="Cambria" panose="02040503050406030204" charset="0"/>
                <a:cs typeface="Cambria" panose="02040503050406030204" charset="0"/>
                <a:sym typeface="+mn-ea"/>
              </a:rPr>
              <a:t>tất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cả</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tất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cả</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chúng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nó</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đều</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cất</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tiếng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nói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Chúng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tôi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được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sống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cùng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với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tuổi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thơ</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anh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Chúng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tôi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hoàn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toàn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không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muốn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nhờ</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vả</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anh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cái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gì</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Chúng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tôi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chỉ</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muốn</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theo</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dõi</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từng</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bước</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anh</a:t>
            </a:r>
            <a:r>
              <a:rPr lang="en-US" dirty="0">
                <a:latin typeface="Cambria" panose="02040503050406030204" charset="0"/>
                <a:cs typeface="Cambria" panose="02040503050406030204" charset="0"/>
                <a:sym typeface="+mn-ea"/>
              </a:rPr>
              <a:t> </a:t>
            </a:r>
            <a:r>
              <a:rPr lang="en-US" dirty="0" err="1">
                <a:latin typeface="Cambria" panose="02040503050406030204" charset="0"/>
                <a:cs typeface="Cambria" panose="02040503050406030204" charset="0"/>
                <a:sym typeface="+mn-ea"/>
              </a:rPr>
              <a:t>đi</a:t>
            </a:r>
            <a:r>
              <a:rPr lang="en-US" dirty="0">
                <a:latin typeface="Cambria" panose="02040503050406030204" charset="0"/>
                <a:cs typeface="Cambria" panose="02040503050406030204" charset="0"/>
                <a:sym typeface="+mn-ea"/>
              </a:rPr>
              <a:t>…”</a:t>
            </a:r>
            <a:endParaRPr lang="en-US" altLang="en-US" dirty="0">
              <a:latin typeface="Cambria" panose="02040503050406030204" charset="0"/>
              <a:cs typeface="Cambria" panose="02040503050406030204" charset="0"/>
              <a:sym typeface="+mn-ea"/>
            </a:endParaRPr>
          </a:p>
        </p:txBody>
      </p:sp>
      <p:sp>
        <p:nvSpPr>
          <p:cNvPr id="2" name="Text Box 1"/>
          <p:cNvSpPr txBox="1"/>
          <p:nvPr/>
        </p:nvSpPr>
        <p:spPr>
          <a:xfrm>
            <a:off x="2999740" y="123825"/>
            <a:ext cx="2791460" cy="383540"/>
          </a:xfrm>
          <a:prstGeom prst="rect">
            <a:avLst/>
          </a:prstGeom>
          <a:noFill/>
        </p:spPr>
        <p:txBody>
          <a:bodyPr wrap="square" rtlCol="0">
            <a:spAutoFit/>
          </a:bodyPr>
          <a:lstStyle/>
          <a:p>
            <a:pPr algn="ctr"/>
            <a:r>
              <a:rPr lang="vi-VN" altLang="en-US" sz="1900" b="1">
                <a:latin typeface="Cambria" panose="02040503050406030204" charset="0"/>
                <a:cs typeface="Cambria" panose="02040503050406030204" charset="0"/>
              </a:rPr>
              <a:t>CÁI CỐI TÂN</a:t>
            </a:r>
            <a:endParaRPr lang="vi-VN" altLang="en-US" sz="1900" b="1">
              <a:latin typeface="Cambria" panose="02040503050406030204" charset="0"/>
              <a:cs typeface="Cambria" panose="02040503050406030204" charset="0"/>
            </a:endParaRPr>
          </a:p>
        </p:txBody>
      </p:sp>
      <p:sp>
        <p:nvSpPr>
          <p:cNvPr id="5" name="Text Box 4"/>
          <p:cNvSpPr txBox="1"/>
          <p:nvPr/>
        </p:nvSpPr>
        <p:spPr>
          <a:xfrm>
            <a:off x="201930" y="837565"/>
            <a:ext cx="8304530" cy="337185"/>
          </a:xfrm>
          <a:prstGeom prst="rect">
            <a:avLst/>
          </a:prstGeom>
          <a:noFill/>
        </p:spPr>
        <p:txBody>
          <a:bodyPr wrap="square" rtlCol="0">
            <a:spAutoFit/>
          </a:bodyPr>
          <a:lstStyle/>
          <a:p>
            <a:r>
              <a:rPr lang="vi-VN" altLang="en-US" sz="1600" b="1" dirty="0" err="1">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Cái</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cối</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xinh</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xinh</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xuất</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hiện</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như</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một</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giấc</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mộng</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ngồi</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chễm</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chệ</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giữa</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gian</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nhà</a:t>
            </a:r>
            <a:r>
              <a:rPr lang="en-US" sz="1600" b="1" dirty="0">
                <a:latin typeface="Cambria" panose="02040503050406030204" charset="0"/>
                <a:cs typeface="Cambria" panose="02040503050406030204" charset="0"/>
                <a:sym typeface="+mn-ea"/>
              </a:rPr>
              <a:t> </a:t>
            </a:r>
            <a:r>
              <a:rPr lang="en-US" sz="1600" b="1" dirty="0" err="1">
                <a:latin typeface="Cambria" panose="02040503050406030204" charset="0"/>
                <a:cs typeface="Cambria" panose="02040503050406030204" charset="0"/>
                <a:sym typeface="+mn-ea"/>
              </a:rPr>
              <a:t>trống</a:t>
            </a:r>
            <a:r>
              <a:rPr lang="en-US" sz="1600" b="1" dirty="0">
                <a:latin typeface="Cambria" panose="02040503050406030204" charset="0"/>
                <a:cs typeface="Cambria" panose="02040503050406030204" charset="0"/>
                <a:sym typeface="+mn-ea"/>
              </a:rPr>
              <a:t>.</a:t>
            </a:r>
            <a:endParaRPr lang="en-US" sz="1600" b="1" dirty="0">
              <a:latin typeface="Cambria" panose="02040503050406030204" charset="0"/>
              <a:cs typeface="Cambria" panose="02040503050406030204" charset="0"/>
              <a:sym typeface="+mn-ea"/>
            </a:endParaRPr>
          </a:p>
        </p:txBody>
      </p:sp>
      <p:sp>
        <p:nvSpPr>
          <p:cNvPr id="9" name="Text Box 8"/>
          <p:cNvSpPr txBox="1"/>
          <p:nvPr/>
        </p:nvSpPr>
        <p:spPr>
          <a:xfrm>
            <a:off x="102870" y="825500"/>
            <a:ext cx="8973185" cy="783590"/>
          </a:xfrm>
          <a:prstGeom prst="rect">
            <a:avLst/>
          </a:prstGeom>
          <a:noFill/>
        </p:spPr>
        <p:txBody>
          <a:bodyPr wrap="square" rtlCol="0">
            <a:spAutoFit/>
          </a:bodyPr>
          <a:lstStyle/>
          <a:p>
            <a:r>
              <a:rPr lang="vi-VN" altLang="en-US" sz="1500" b="1" dirty="0" err="1">
                <a:solidFill>
                  <a:srgbClr val="FF0000"/>
                </a:solidFill>
                <a:latin typeface="Cambria" panose="02040503050406030204" charset="0"/>
                <a:cs typeface="Cambria" panose="02040503050406030204" charset="0"/>
                <a:sym typeface="+mn-ea"/>
              </a:rPr>
              <a:t>     Mọi đồ đạc trong nhà hầu như đều có mặt từ lúc tôi mới sinh ra. Cái võng đay bà hay nằm ru tôi ngủ mỗi trưa hè. Cái mâm gỗ đã từng chứng kiến biết bao bữa cơm đạm bạc mà ấm cúng của gia đình tôi ... Duy chỉ có cái cối xay lúa là vừa được đóng mới khi tôi lên 6 tuổi. </a:t>
            </a:r>
            <a:endParaRPr lang="vi-VN" altLang="en-US" sz="1500" b="1" dirty="0" err="1">
              <a:solidFill>
                <a:srgbClr val="FF0000"/>
              </a:solidFill>
              <a:latin typeface="Cambria" panose="02040503050406030204" charset="0"/>
              <a:cs typeface="Cambria" panose="02040503050406030204" charset="0"/>
              <a:sym typeface="+mn-ea"/>
            </a:endParaRPr>
          </a:p>
        </p:txBody>
      </p:sp>
      <p:sp>
        <p:nvSpPr>
          <p:cNvPr id="16" name="Text Box 15"/>
          <p:cNvSpPr txBox="1"/>
          <p:nvPr/>
        </p:nvSpPr>
        <p:spPr>
          <a:xfrm>
            <a:off x="247650" y="875030"/>
            <a:ext cx="8973185" cy="321945"/>
          </a:xfrm>
          <a:prstGeom prst="rect">
            <a:avLst/>
          </a:prstGeom>
          <a:noFill/>
        </p:spPr>
        <p:txBody>
          <a:bodyPr wrap="square" rtlCol="0">
            <a:spAutoFit/>
          </a:bodyPr>
          <a:lstStyle/>
          <a:p>
            <a:r>
              <a:rPr lang="vi-VN" altLang="en-US" sz="1500" b="1" dirty="0" err="1">
                <a:solidFill>
                  <a:srgbClr val="FF0000"/>
                </a:solidFill>
                <a:latin typeface="Cambria" panose="02040503050406030204" charset="0"/>
                <a:cs typeface="Cambria" panose="02040503050406030204" charset="0"/>
                <a:sym typeface="+mn-ea"/>
              </a:rPr>
              <a:t>     Mở bài gián tiếp: Nói về những gì liên quan đến đồ vật rồi mới giới thiệu đồ vật được tả.</a:t>
            </a:r>
            <a:endParaRPr lang="vi-VN" altLang="en-US" sz="1500" b="1" dirty="0" err="1">
              <a:solidFill>
                <a:srgbClr val="FF0000"/>
              </a:solidFill>
              <a:latin typeface="Cambria" panose="02040503050406030204" charset="0"/>
              <a:cs typeface="Cambria" panose="02040503050406030204" charset="0"/>
              <a:sym typeface="+mn-ea"/>
            </a:endParaRPr>
          </a:p>
        </p:txBody>
      </p:sp>
      <p:sp>
        <p:nvSpPr>
          <p:cNvPr id="3" name="Text Box 2"/>
          <p:cNvSpPr txBox="1"/>
          <p:nvPr/>
        </p:nvSpPr>
        <p:spPr>
          <a:xfrm>
            <a:off x="171450" y="4071620"/>
            <a:ext cx="1257300" cy="337185"/>
          </a:xfrm>
          <a:prstGeom prst="rect">
            <a:avLst/>
          </a:prstGeom>
          <a:noFill/>
        </p:spPr>
        <p:txBody>
          <a:bodyPr wrap="square" rtlCol="0">
            <a:spAutoFit/>
          </a:bodyPr>
          <a:p>
            <a:r>
              <a:rPr lang="vi-VN" altLang="en-US" sz="1600" b="1">
                <a:latin typeface="Cambria" panose="02040503050406030204" charset="0"/>
                <a:cs typeface="Cambria" panose="02040503050406030204" charset="0"/>
              </a:rPr>
              <a:t>Kết bài:</a:t>
            </a:r>
            <a:r>
              <a:rPr lang="vi-VN" altLang="en-US" sz="1600" b="1" dirty="0" err="1">
                <a:latin typeface="Cambria" panose="02040503050406030204" charset="0"/>
                <a:cs typeface="Cambria" panose="02040503050406030204" charset="0"/>
                <a:sym typeface="+mn-ea"/>
              </a:rPr>
              <a:t> </a:t>
            </a:r>
            <a:endParaRPr lang="vi-VN" altLang="en-US" sz="1600" b="1">
              <a:latin typeface="Cambria" panose="02040503050406030204" charset="0"/>
              <a:cs typeface="Cambria" panose="02040503050406030204" charset="0"/>
            </a:endParaRPr>
          </a:p>
        </p:txBody>
      </p:sp>
      <p:sp>
        <p:nvSpPr>
          <p:cNvPr id="4" name="Text Box 3"/>
          <p:cNvSpPr txBox="1"/>
          <p:nvPr/>
        </p:nvSpPr>
        <p:spPr>
          <a:xfrm>
            <a:off x="110490" y="4290695"/>
            <a:ext cx="8963660" cy="337185"/>
          </a:xfrm>
          <a:prstGeom prst="rect">
            <a:avLst/>
          </a:prstGeom>
          <a:noFill/>
        </p:spPr>
        <p:txBody>
          <a:bodyPr wrap="square" rtlCol="0">
            <a:spAutoFit/>
          </a:bodyPr>
          <a:p>
            <a:r>
              <a:rPr lang="vi-VN" altLang="en-US" sz="1600" b="1" dirty="0" err="1">
                <a:solidFill>
                  <a:srgbClr val="FF0000"/>
                </a:solidFill>
                <a:latin typeface="Cambria" panose="02040503050406030204" charset="0"/>
                <a:cs typeface="Cambria" panose="02040503050406030204" charset="0"/>
                <a:sym typeface="+mn-ea"/>
              </a:rPr>
              <a:t>    Cái cối tân ngày càng trở nên thân thiết với gia đình tôi. Tôi yêu quý nó vô cùng.</a:t>
            </a:r>
            <a:endParaRPr lang="vi-VN" altLang="en-US" sz="1600" b="1" dirty="0" err="1">
              <a:solidFill>
                <a:srgbClr val="FF0000"/>
              </a:solidFill>
              <a:latin typeface="Cambria" panose="02040503050406030204" charset="0"/>
              <a:cs typeface="Cambria" panose="02040503050406030204" charset="0"/>
              <a:sym typeface="+mn-ea"/>
            </a:endParaRPr>
          </a:p>
        </p:txBody>
      </p:sp>
      <p:sp>
        <p:nvSpPr>
          <p:cNvPr id="7" name="Text Box 6"/>
          <p:cNvSpPr txBox="1"/>
          <p:nvPr/>
        </p:nvSpPr>
        <p:spPr>
          <a:xfrm>
            <a:off x="320675" y="4340225"/>
            <a:ext cx="2577465" cy="337185"/>
          </a:xfrm>
          <a:prstGeom prst="rect">
            <a:avLst/>
          </a:prstGeom>
          <a:noFill/>
        </p:spPr>
        <p:txBody>
          <a:bodyPr wrap="square" rtlCol="0">
            <a:spAutoFit/>
          </a:bodyPr>
          <a:p>
            <a:r>
              <a:rPr lang="vi-VN" altLang="en-US" sz="1600" b="1">
                <a:solidFill>
                  <a:srgbClr val="FF0000"/>
                </a:solidFill>
                <a:latin typeface="Cambria" panose="02040503050406030204" charset="0"/>
                <a:cs typeface="Cambria" panose="02040503050406030204" charset="0"/>
              </a:rPr>
              <a:t>Cảm nghĩ về cái cối xay. </a:t>
            </a:r>
            <a:endParaRPr lang="vi-VN" altLang="en-US" sz="1600" b="1">
              <a:solidFill>
                <a:srgbClr val="FF0000"/>
              </a:solidFill>
              <a:latin typeface="Cambria" panose="02040503050406030204" charset="0"/>
              <a:cs typeface="Cambria" panose="02040503050406030204" charset="0"/>
            </a:endParaRPr>
          </a:p>
        </p:txBody>
      </p:sp>
      <p:sp>
        <p:nvSpPr>
          <p:cNvPr id="8" name="Text Box 7"/>
          <p:cNvSpPr txBox="1"/>
          <p:nvPr/>
        </p:nvSpPr>
        <p:spPr>
          <a:xfrm>
            <a:off x="2627630" y="4290695"/>
            <a:ext cx="3310255" cy="337185"/>
          </a:xfrm>
          <a:prstGeom prst="rect">
            <a:avLst/>
          </a:prstGeom>
          <a:noFill/>
        </p:spPr>
        <p:txBody>
          <a:bodyPr wrap="square" rtlCol="0">
            <a:spAutoFit/>
          </a:bodyPr>
          <a:p>
            <a:r>
              <a:rPr lang="vi-VN" altLang="en-US" sz="1600" b="1">
                <a:latin typeface="Cambria" panose="02040503050406030204" charset="0"/>
                <a:cs typeface="Cambria" panose="02040503050406030204" charset="0"/>
              </a:rPr>
              <a:t>---&gt; Kết bài không mở rộng.</a:t>
            </a:r>
            <a:endParaRPr lang="vi-VN" altLang="en-US" sz="1600" b="1">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2" nodeType="clickEffect">
                                  <p:stCondLst>
                                    <p:cond delay="0"/>
                                  </p:stCondLst>
                                  <p:childTnLst>
                                    <p:animEffect transition="out" filter="blinds(horizont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2" nodeType="clickEffect">
                                  <p:stCondLst>
                                    <p:cond delay="0"/>
                                  </p:stCondLst>
                                  <p:childTnLst>
                                    <p:animEffect transition="out" filter="blinds(horizontal)">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9" grpId="2"/>
      <p:bldP spid="16" grpId="0"/>
      <p:bldP spid="16" grpId="1"/>
      <p:bldP spid="21" grpId="0"/>
      <p:bldP spid="21" grpId="1"/>
      <p:bldP spid="4" grpId="0"/>
      <p:bldP spid="4" grpId="1"/>
      <p:bldP spid="7" grpId="0"/>
      <p:bldP spid="7" grpId="1"/>
      <p:bldP spid="8" grpId="0"/>
      <p:bldP spid="8" grpId="1"/>
      <p:bldP spid="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ounded Rectangle 5"/>
          <p:cNvSpPr/>
          <p:nvPr/>
        </p:nvSpPr>
        <p:spPr>
          <a:xfrm>
            <a:off x="1920240" y="1076325"/>
            <a:ext cx="4876800" cy="2343785"/>
          </a:xfrm>
          <a:prstGeom prst="roundRect">
            <a:avLst/>
          </a:prstGeom>
          <a:solidFill>
            <a:schemeClr val="accent1">
              <a:lumMod val="40000"/>
              <a:lumOff val="60000"/>
            </a:schemeClr>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3600" b="1">
                <a:solidFill>
                  <a:srgbClr val="FF0000"/>
                </a:solidFill>
                <a:latin typeface="Cambria" panose="02040503050406030204" charset="0"/>
                <a:cs typeface="Cambria" panose="02040503050406030204" charset="0"/>
              </a:rPr>
              <a:t>TẬP LÀM VĂN</a:t>
            </a:r>
            <a:endParaRPr lang="vi-VN" altLang="en-US" sz="3600" b="1">
              <a:solidFill>
                <a:srgbClr val="FF0000"/>
              </a:solidFill>
              <a:latin typeface="Cambria" panose="02040503050406030204" charset="0"/>
              <a:cs typeface="Cambria" panose="02040503050406030204" charset="0"/>
            </a:endParaRPr>
          </a:p>
          <a:p>
            <a:pPr algn="ctr"/>
            <a:r>
              <a:rPr lang="vi-VN" altLang="en-US" sz="3600" b="1">
                <a:solidFill>
                  <a:srgbClr val="FF0000"/>
                </a:solidFill>
                <a:latin typeface="Cambria" panose="02040503050406030204" charset="0"/>
                <a:cs typeface="Cambria" panose="02040503050406030204" charset="0"/>
              </a:rPr>
              <a:t>LỚP 4</a:t>
            </a:r>
            <a:endParaRPr lang="vi-VN" altLang="en-US" sz="3600" b="1">
              <a:solidFill>
                <a:srgbClr val="FF0000"/>
              </a:solidFill>
              <a:latin typeface="Cambria" panose="02040503050406030204" charset="0"/>
              <a:cs typeface="Cambria" panose="02040503050406030204" charset="0"/>
            </a:endParaRPr>
          </a:p>
        </p:txBody>
      </p:sp>
      <p:pic>
        <p:nvPicPr>
          <p:cNvPr id="100" name="Picture 99"/>
          <p:cNvPicPr/>
          <p:nvPr/>
        </p:nvPicPr>
        <p:blipFill>
          <a:blip r:embed="rId1">
            <a:clrChange>
              <a:clrFrom>
                <a:srgbClr val="FFFFFF">
                  <a:alpha val="100000"/>
                </a:srgbClr>
              </a:clrFrom>
              <a:clrTo>
                <a:srgbClr val="FFFFFF">
                  <a:alpha val="100000"/>
                  <a:alpha val="0"/>
                </a:srgbClr>
              </a:clrTo>
            </a:clrChange>
          </a:blip>
          <a:stretch>
            <a:fillRect/>
          </a:stretch>
        </p:blipFill>
        <p:spPr>
          <a:xfrm flipH="1">
            <a:off x="561340" y="2734945"/>
            <a:ext cx="2215515" cy="2349500"/>
          </a:xfrm>
          <a:prstGeom prst="rect">
            <a:avLst/>
          </a:prstGeom>
          <a:noFill/>
          <a:ln w="9525">
            <a:noFill/>
          </a:ln>
        </p:spPr>
      </p:pic>
      <p:pic>
        <p:nvPicPr>
          <p:cNvPr id="101" name="Picture 100"/>
          <p:cNvPicPr/>
          <p:nvPr/>
        </p:nvPicPr>
        <p:blipFill>
          <a:blip r:embed="rId2">
            <a:clrChange>
              <a:clrFrom>
                <a:srgbClr val="FFFFFF">
                  <a:alpha val="100000"/>
                </a:srgbClr>
              </a:clrFrom>
              <a:clrTo>
                <a:srgbClr val="FFFFFF">
                  <a:alpha val="100000"/>
                  <a:alpha val="0"/>
                </a:srgbClr>
              </a:clrTo>
            </a:clrChange>
          </a:blip>
          <a:stretch>
            <a:fillRect/>
          </a:stretch>
        </p:blipFill>
        <p:spPr>
          <a:xfrm>
            <a:off x="5739765" y="2734945"/>
            <a:ext cx="2680970" cy="2520315"/>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a:off x="1319530" y="35560"/>
            <a:ext cx="21590" cy="511683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294765" y="400050"/>
            <a:ext cx="7818120" cy="2286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190500" y="391795"/>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424815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5259705" y="400050"/>
            <a:ext cx="38100" cy="4732020"/>
          </a:xfrm>
          <a:prstGeom prst="line">
            <a:avLst/>
          </a:prstGeom>
        </p:spPr>
        <p:style>
          <a:lnRef idx="1">
            <a:schemeClr val="accent5"/>
          </a:lnRef>
          <a:fillRef idx="0">
            <a:schemeClr val="accent5"/>
          </a:fillRef>
          <a:effectRef idx="0">
            <a:schemeClr val="accent5"/>
          </a:effectRef>
          <a:fontRef idx="minor">
            <a:schemeClr val="tx1"/>
          </a:fontRef>
        </p:style>
      </p:cxnSp>
      <p:sp>
        <p:nvSpPr>
          <p:cNvPr id="17" name="Text Box 16"/>
          <p:cNvSpPr txBox="1"/>
          <p:nvPr/>
        </p:nvSpPr>
        <p:spPr>
          <a:xfrm>
            <a:off x="2368550" y="61849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5549265" y="524510"/>
            <a:ext cx="3053715" cy="368300"/>
          </a:xfrm>
          <a:prstGeom prst="rect">
            <a:avLst/>
          </a:prstGeom>
          <a:noFill/>
        </p:spPr>
        <p:txBody>
          <a:bodyPr wrap="square" rtlCol="0">
            <a:spAutoFit/>
          </a:bodyPr>
          <a:p>
            <a:pPr algn="ctr"/>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15240" y="1290320"/>
            <a:ext cx="9112885" cy="4445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a:endCxn id="5" idx="3"/>
          </p:cNvCxnSpPr>
          <p:nvPr/>
        </p:nvCxnSpPr>
        <p:spPr>
          <a:xfrm flipV="1">
            <a:off x="6985" y="2572385"/>
            <a:ext cx="9127490" cy="37465"/>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3966210"/>
            <a:ext cx="9130030" cy="4191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90500" y="176911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129540" y="311277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Thân bài</a:t>
            </a:r>
            <a:endParaRPr lang="vi-VN" altLang="en-US" sz="1800" b="1">
              <a:latin typeface="Times New Roman" panose="02020603050405020304" pitchFamily="18" charset="0"/>
              <a:cs typeface="Times New Roman" panose="02020603050405020304" pitchFamily="18" charset="0"/>
            </a:endParaRPr>
          </a:p>
        </p:txBody>
      </p:sp>
      <p:sp>
        <p:nvSpPr>
          <p:cNvPr id="24" name="Text Box 23"/>
          <p:cNvSpPr txBox="1"/>
          <p:nvPr/>
        </p:nvSpPr>
        <p:spPr>
          <a:xfrm>
            <a:off x="168910" y="435610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32" name="Text Box 31"/>
          <p:cNvSpPr txBox="1"/>
          <p:nvPr/>
        </p:nvSpPr>
        <p:spPr>
          <a:xfrm>
            <a:off x="2368550" y="1732280"/>
            <a:ext cx="1233170"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Giới thiệu</a:t>
            </a:r>
            <a:endParaRPr lang="vi-VN" altLang="en-US" sz="1800">
              <a:solidFill>
                <a:srgbClr val="00206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1416050" y="3117215"/>
            <a:ext cx="3940175" cy="340995"/>
          </a:xfrm>
          <a:prstGeom prst="rect">
            <a:avLst/>
          </a:prstGeom>
          <a:noFill/>
        </p:spPr>
        <p:txBody>
          <a:bodyPr wrap="square" rtlCol="0">
            <a:spAutoFit/>
          </a:bodyPr>
          <a:p>
            <a:pPr algn="l" eaLnBrk="0" hangingPunct="0">
              <a:lnSpc>
                <a:spcPts val="1950"/>
              </a:lnSpc>
            </a:pPr>
            <a:r>
              <a:rPr lang="vi-VN" sz="1800">
                <a:solidFill>
                  <a:srgbClr val="7030A0"/>
                </a:solidFill>
                <a:latin typeface="Times New Roman" panose="02020603050405020304" pitchFamily="18" charset="0"/>
                <a:cs typeface="Times New Roman" panose="02020603050405020304" pitchFamily="18" charset="0"/>
              </a:rPr>
              <a:t>Tả hình dáng, công dụng của đồ vật</a:t>
            </a:r>
            <a:endParaRPr lang="vi-VN" sz="1800">
              <a:solidFill>
                <a:srgbClr val="7030A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2284730" y="4357370"/>
            <a:ext cx="1364615" cy="368300"/>
          </a:xfrm>
          <a:prstGeom prst="rect">
            <a:avLst/>
          </a:prstGeom>
          <a:noFill/>
        </p:spPr>
        <p:txBody>
          <a:bodyPr wrap="square" rtlCol="0">
            <a:spAutoFit/>
          </a:bodyPr>
          <a:p>
            <a:r>
              <a:rPr lang="vi-VN" altLang="en-US" sz="1800">
                <a:solidFill>
                  <a:srgbClr val="FF0000"/>
                </a:solidFill>
                <a:latin typeface="Times New Roman" panose="02020603050405020304" pitchFamily="18" charset="0"/>
                <a:cs typeface="Times New Roman" panose="02020603050405020304" pitchFamily="18" charset="0"/>
              </a:rPr>
              <a:t> </a:t>
            </a:r>
            <a:r>
              <a:rPr lang="vi-VN" sz="1800">
                <a:solidFill>
                  <a:srgbClr val="FF0000"/>
                </a:solidFill>
                <a:latin typeface="Times New Roman" panose="02020603050405020304" pitchFamily="18" charset="0"/>
                <a:cs typeface="Times New Roman" panose="02020603050405020304" pitchFamily="18" charset="0"/>
              </a:rPr>
              <a:t>Cảm nghĩ</a:t>
            </a:r>
            <a:endParaRPr lang="vi-VN" sz="1800">
              <a:solidFill>
                <a:srgbClr val="00206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6472555" y="1501775"/>
            <a:ext cx="1522730"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 Trực tiếp</a:t>
            </a:r>
            <a:endParaRPr lang="vi-VN" altLang="en-US" sz="1800" b="1">
              <a:solidFill>
                <a:srgbClr val="FF0000"/>
              </a:solidFill>
              <a:latin typeface="Times New Roman" panose="02020603050405020304" pitchFamily="18" charset="0"/>
              <a:cs typeface="Times New Roman" panose="02020603050405020304" pitchFamily="18" charset="0"/>
            </a:endParaRPr>
          </a:p>
        </p:txBody>
      </p:sp>
      <p:sp>
        <p:nvSpPr>
          <p:cNvPr id="36" name="Text Box 35"/>
          <p:cNvSpPr txBox="1"/>
          <p:nvPr/>
        </p:nvSpPr>
        <p:spPr>
          <a:xfrm>
            <a:off x="5431155" y="2830830"/>
            <a:ext cx="3604895" cy="92202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Trình tự tả từ:</a:t>
            </a:r>
            <a:r>
              <a:rPr lang="en-US" altLang="vi-VN" sz="1800">
                <a:solidFill>
                  <a:srgbClr val="7030A0"/>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a:solidFill>
                <a:srgbClr val="7030A0"/>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6194425" y="4195445"/>
            <a:ext cx="2078355"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   Mở rộng</a:t>
            </a:r>
            <a:endParaRPr lang="vi-VN" altLang="en-US" sz="1800" b="1">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6472555" y="1982470"/>
            <a:ext cx="1597660"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sym typeface="+mn-ea"/>
              </a:rPr>
              <a:t> Gián tiếp</a:t>
            </a:r>
            <a:endParaRPr lang="vi-VN" altLang="en-US" sz="1800" b="1">
              <a:solidFill>
                <a:srgbClr val="FF0000"/>
              </a:solidFill>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6181090" y="4563745"/>
            <a:ext cx="2078355"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   Không mở rộng</a:t>
            </a:r>
            <a:endParaRPr lang="vi-VN" altLang="en-US" sz="1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aphicFrame>
        <p:nvGraphicFramePr>
          <p:cNvPr id="2" name="Table 1"/>
          <p:cNvGraphicFramePr/>
          <p:nvPr/>
        </p:nvGraphicFramePr>
        <p:xfrm>
          <a:off x="424180" y="510540"/>
          <a:ext cx="8272780" cy="4295775"/>
        </p:xfrm>
        <a:graphic>
          <a:graphicData uri="http://schemas.openxmlformats.org/drawingml/2006/table">
            <a:tbl>
              <a:tblPr firstRow="1" bandRow="1">
                <a:tableStyleId>{5C22544A-7EE6-4342-B048-85BDC9FD1C3A}</a:tableStyleId>
              </a:tblPr>
              <a:tblGrid>
                <a:gridCol w="4136390"/>
                <a:gridCol w="4136390"/>
              </a:tblGrid>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bl>
          </a:graphicData>
        </a:graphic>
      </p:graphicFrame>
      <p:sp>
        <p:nvSpPr>
          <p:cNvPr id="3" name="Text Box 2"/>
          <p:cNvSpPr txBox="1"/>
          <p:nvPr/>
        </p:nvSpPr>
        <p:spPr>
          <a:xfrm>
            <a:off x="616585" y="988695"/>
            <a:ext cx="7795895" cy="768350"/>
          </a:xfrm>
          <a:prstGeom prst="rect">
            <a:avLst/>
          </a:prstGeom>
          <a:noFill/>
        </p:spPr>
        <p:txBody>
          <a:bodyPr wrap="square" rtlCol="0">
            <a:spAutoFit/>
          </a:bodyPr>
          <a:lstStyle/>
          <a:p>
            <a:r>
              <a:rPr lang="vi-VN" altLang="en-US" sz="2200" b="1">
                <a:latin typeface="Cambria" panose="02040503050406030204" charset="0"/>
                <a:cs typeface="Cambria" panose="02040503050406030204" charset="0"/>
              </a:rPr>
              <a:t>1. Bài văn miêu tả đồ vật có 3 phần là mở bài, thân bài và kết bài.</a:t>
            </a:r>
            <a:endParaRPr lang="vi-VN" altLang="en-US" sz="2200" b="1">
              <a:latin typeface="Cambria" panose="02040503050406030204" charset="0"/>
              <a:cs typeface="Cambria" panose="02040503050406030204" charset="0"/>
            </a:endParaRPr>
          </a:p>
        </p:txBody>
      </p:sp>
      <p:sp>
        <p:nvSpPr>
          <p:cNvPr id="4"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 Box 4"/>
          <p:cNvSpPr txBox="1"/>
          <p:nvPr/>
        </p:nvSpPr>
        <p:spPr>
          <a:xfrm>
            <a:off x="623570" y="1929130"/>
            <a:ext cx="7928610" cy="700405"/>
          </a:xfrm>
          <a:prstGeom prst="rect">
            <a:avLst/>
          </a:prstGeom>
          <a:noFill/>
        </p:spPr>
        <p:txBody>
          <a:bodyPr wrap="square" rtlCol="0">
            <a:spAutoFit/>
          </a:bodyPr>
          <a:lstStyle/>
          <a:p>
            <a:pPr>
              <a:lnSpc>
                <a:spcPct val="90000"/>
              </a:lnSpc>
            </a:pPr>
            <a:r>
              <a:rPr lang="vi-VN" altLang="en-US" sz="2200" b="1">
                <a:solidFill>
                  <a:schemeClr val="bg2">
                    <a:lumMod val="90000"/>
                    <a:lumOff val="10000"/>
                  </a:schemeClr>
                </a:solidFill>
                <a:latin typeface="Cambria" panose="02040503050406030204" charset="0"/>
                <a:cs typeface="Cambria" panose="02040503050406030204" charset="0"/>
              </a:rPr>
              <a:t>2. Có thể mở bài theo kiểu trực tiếp hay gián tiếp và kết bài theo kiểu mở rộng hoặc không mở rộng. </a:t>
            </a:r>
            <a:endParaRPr lang="vi-VN" altLang="en-US" sz="2200" b="1">
              <a:solidFill>
                <a:schemeClr val="bg2">
                  <a:lumMod val="90000"/>
                  <a:lumOff val="10000"/>
                </a:schemeClr>
              </a:solidFill>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s 4"/>
          <p:cNvSpPr/>
          <p:nvPr/>
        </p:nvSpPr>
        <p:spPr>
          <a:xfrm>
            <a:off x="-9525" y="635"/>
            <a:ext cx="9144000" cy="5142865"/>
          </a:xfrm>
          <a:prstGeom prst="rect">
            <a:avLst/>
          </a:prstGeom>
          <a:solidFill>
            <a:schemeClr val="accent6"/>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200"/>
          </a:p>
        </p:txBody>
      </p:sp>
      <p:cxnSp>
        <p:nvCxnSpPr>
          <p:cNvPr id="6" name="Straight Connector 5"/>
          <p:cNvCxnSpPr/>
          <p:nvPr/>
        </p:nvCxnSpPr>
        <p:spPr>
          <a:xfrm>
            <a:off x="1319530" y="35560"/>
            <a:ext cx="21590" cy="511683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flipV="1">
            <a:off x="1294765" y="400050"/>
            <a:ext cx="7818120" cy="22860"/>
          </a:xfrm>
          <a:prstGeom prst="line">
            <a:avLst/>
          </a:prstGeom>
        </p:spPr>
        <p:style>
          <a:lnRef idx="1">
            <a:schemeClr val="accent5"/>
          </a:lnRef>
          <a:fillRef idx="0">
            <a:schemeClr val="accent5"/>
          </a:fillRef>
          <a:effectRef idx="0">
            <a:schemeClr val="accent5"/>
          </a:effectRef>
          <a:fontRef idx="minor">
            <a:schemeClr val="tx1"/>
          </a:fontRef>
        </p:style>
      </p:cxnSp>
      <p:sp>
        <p:nvSpPr>
          <p:cNvPr id="9" name="Text Box 8"/>
          <p:cNvSpPr txBox="1"/>
          <p:nvPr/>
        </p:nvSpPr>
        <p:spPr>
          <a:xfrm>
            <a:off x="190500" y="391795"/>
            <a:ext cx="971550" cy="64516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Cấu tạo </a:t>
            </a:r>
            <a:endParaRPr lang="vi-VN" altLang="en-US" sz="1800" b="1">
              <a:latin typeface="Times New Roman" panose="02020603050405020304" pitchFamily="18" charset="0"/>
              <a:cs typeface="Times New Roman" panose="02020603050405020304" pitchFamily="18" charset="0"/>
            </a:endParaRPr>
          </a:p>
          <a:p>
            <a:r>
              <a:rPr lang="vi-VN" altLang="en-US" sz="1800" b="1">
                <a:latin typeface="Times New Roman" panose="02020603050405020304" pitchFamily="18" charset="0"/>
                <a:cs typeface="Times New Roman" panose="02020603050405020304" pitchFamily="18" charset="0"/>
              </a:rPr>
              <a:t>bài văn</a:t>
            </a:r>
            <a:endParaRPr lang="vi-VN" altLang="en-US" sz="1800" b="1">
              <a:latin typeface="Times New Roman" panose="02020603050405020304" pitchFamily="18" charset="0"/>
              <a:cs typeface="Times New Roman" panose="02020603050405020304" pitchFamily="18" charset="0"/>
            </a:endParaRPr>
          </a:p>
        </p:txBody>
      </p:sp>
      <p:sp>
        <p:nvSpPr>
          <p:cNvPr id="11" name="Text Box 10"/>
          <p:cNvSpPr txBox="1"/>
          <p:nvPr/>
        </p:nvSpPr>
        <p:spPr>
          <a:xfrm>
            <a:off x="4248150" y="35560"/>
            <a:ext cx="188976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Bài văn tả đồ vật</a:t>
            </a:r>
            <a:endParaRPr lang="vi-VN" altLang="en-US" sz="1800" b="1">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5259705" y="400050"/>
            <a:ext cx="38100" cy="4732020"/>
          </a:xfrm>
          <a:prstGeom prst="line">
            <a:avLst/>
          </a:prstGeom>
        </p:spPr>
        <p:style>
          <a:lnRef idx="1">
            <a:schemeClr val="accent5"/>
          </a:lnRef>
          <a:fillRef idx="0">
            <a:schemeClr val="accent5"/>
          </a:fillRef>
          <a:effectRef idx="0">
            <a:schemeClr val="accent5"/>
          </a:effectRef>
          <a:fontRef idx="minor">
            <a:schemeClr val="tx1"/>
          </a:fontRef>
        </p:style>
      </p:cxnSp>
      <p:sp>
        <p:nvSpPr>
          <p:cNvPr id="17" name="Text Box 16"/>
          <p:cNvSpPr txBox="1"/>
          <p:nvPr/>
        </p:nvSpPr>
        <p:spPr>
          <a:xfrm>
            <a:off x="2368550" y="618490"/>
            <a:ext cx="119634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Nội dung</a:t>
            </a:r>
            <a:endParaRPr lang="vi-VN" altLang="en-US" sz="1800" b="1">
              <a:latin typeface="Times New Roman" panose="02020603050405020304" pitchFamily="18" charset="0"/>
              <a:cs typeface="Times New Roman" panose="02020603050405020304" pitchFamily="18" charset="0"/>
            </a:endParaRPr>
          </a:p>
        </p:txBody>
      </p:sp>
      <p:sp>
        <p:nvSpPr>
          <p:cNvPr id="18" name="Text Box 17"/>
          <p:cNvSpPr txBox="1"/>
          <p:nvPr/>
        </p:nvSpPr>
        <p:spPr>
          <a:xfrm>
            <a:off x="5549265" y="524510"/>
            <a:ext cx="3053715" cy="368300"/>
          </a:xfrm>
          <a:prstGeom prst="rect">
            <a:avLst/>
          </a:prstGeom>
          <a:noFill/>
        </p:spPr>
        <p:txBody>
          <a:bodyPr wrap="square" rtlCol="0">
            <a:spAutoFit/>
          </a:bodyPr>
          <a:p>
            <a:pPr algn="ctr"/>
            <a:r>
              <a:rPr lang="vi-VN" altLang="en-US" sz="1800" b="1">
                <a:latin typeface="Times New Roman" panose="02020603050405020304" pitchFamily="18" charset="0"/>
                <a:cs typeface="Times New Roman" panose="02020603050405020304" pitchFamily="18" charset="0"/>
              </a:rPr>
              <a:t>Cách thực hiện</a:t>
            </a:r>
            <a:endParaRPr lang="vi-VN" altLang="en-US" sz="1800" b="1">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15240" y="1290320"/>
            <a:ext cx="9112885" cy="4445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Straight Connector 19"/>
          <p:cNvCxnSpPr>
            <a:endCxn id="5" idx="3"/>
          </p:cNvCxnSpPr>
          <p:nvPr/>
        </p:nvCxnSpPr>
        <p:spPr>
          <a:xfrm flipV="1">
            <a:off x="6985" y="2572385"/>
            <a:ext cx="9127490" cy="37465"/>
          </a:xfrm>
          <a:prstGeom prst="line">
            <a:avLst/>
          </a:prstGeom>
        </p:spPr>
        <p:style>
          <a:lnRef idx="1">
            <a:schemeClr val="accent5"/>
          </a:lnRef>
          <a:fillRef idx="0">
            <a:schemeClr val="accent5"/>
          </a:fillRef>
          <a:effectRef idx="0">
            <a:schemeClr val="accent5"/>
          </a:effectRef>
          <a:fontRef idx="minor">
            <a:schemeClr val="tx1"/>
          </a:fontRef>
        </p:style>
      </p:cxnSp>
      <p:cxnSp>
        <p:nvCxnSpPr>
          <p:cNvPr id="21" name="Straight Connector 20"/>
          <p:cNvCxnSpPr/>
          <p:nvPr/>
        </p:nvCxnSpPr>
        <p:spPr>
          <a:xfrm flipV="1">
            <a:off x="-9525" y="3966210"/>
            <a:ext cx="9130030" cy="41910"/>
          </a:xfrm>
          <a:prstGeom prst="line">
            <a:avLst/>
          </a:prstGeom>
        </p:spPr>
        <p:style>
          <a:lnRef idx="1">
            <a:schemeClr val="accent5"/>
          </a:lnRef>
          <a:fillRef idx="0">
            <a:schemeClr val="accent5"/>
          </a:fillRef>
          <a:effectRef idx="0">
            <a:schemeClr val="accent5"/>
          </a:effectRef>
          <a:fontRef idx="minor">
            <a:schemeClr val="tx1"/>
          </a:fontRef>
        </p:style>
      </p:cxnSp>
      <p:sp>
        <p:nvSpPr>
          <p:cNvPr id="22" name="Text Box 21"/>
          <p:cNvSpPr txBox="1"/>
          <p:nvPr/>
        </p:nvSpPr>
        <p:spPr>
          <a:xfrm>
            <a:off x="190500" y="176911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Mở bài</a:t>
            </a:r>
            <a:endParaRPr lang="vi-VN" altLang="en-US" sz="1800" b="1">
              <a:latin typeface="Times New Roman" panose="02020603050405020304" pitchFamily="18" charset="0"/>
              <a:cs typeface="Times New Roman" panose="02020603050405020304" pitchFamily="18" charset="0"/>
            </a:endParaRPr>
          </a:p>
        </p:txBody>
      </p:sp>
      <p:sp>
        <p:nvSpPr>
          <p:cNvPr id="23" name="Text Box 22"/>
          <p:cNvSpPr txBox="1"/>
          <p:nvPr/>
        </p:nvSpPr>
        <p:spPr>
          <a:xfrm>
            <a:off x="129540" y="3112770"/>
            <a:ext cx="1150620" cy="36830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Thân bài</a:t>
            </a:r>
            <a:endParaRPr lang="vi-VN" altLang="en-US" sz="1800" b="1">
              <a:solidFill>
                <a:srgbClr val="FF0000"/>
              </a:solidFill>
              <a:latin typeface="Times New Roman" panose="02020603050405020304" pitchFamily="18" charset="0"/>
              <a:cs typeface="Times New Roman" panose="02020603050405020304" pitchFamily="18" charset="0"/>
            </a:endParaRPr>
          </a:p>
        </p:txBody>
      </p:sp>
      <p:sp>
        <p:nvSpPr>
          <p:cNvPr id="24" name="Text Box 23"/>
          <p:cNvSpPr txBox="1"/>
          <p:nvPr/>
        </p:nvSpPr>
        <p:spPr>
          <a:xfrm>
            <a:off x="168910" y="4356100"/>
            <a:ext cx="1150620" cy="368300"/>
          </a:xfrm>
          <a:prstGeom prst="rect">
            <a:avLst/>
          </a:prstGeom>
          <a:noFill/>
        </p:spPr>
        <p:txBody>
          <a:bodyPr wrap="square" rtlCol="0">
            <a:spAutoFit/>
          </a:bodyPr>
          <a:p>
            <a:r>
              <a:rPr lang="vi-VN" altLang="en-US" sz="1800" b="1">
                <a:latin typeface="Times New Roman" panose="02020603050405020304" pitchFamily="18" charset="0"/>
                <a:cs typeface="Times New Roman" panose="02020603050405020304" pitchFamily="18" charset="0"/>
              </a:rPr>
              <a:t>Kết bài</a:t>
            </a:r>
            <a:endParaRPr lang="vi-VN" altLang="en-US" sz="1800" b="1">
              <a:latin typeface="Times New Roman" panose="02020603050405020304" pitchFamily="18" charset="0"/>
              <a:cs typeface="Times New Roman" panose="02020603050405020304" pitchFamily="18" charset="0"/>
            </a:endParaRPr>
          </a:p>
        </p:txBody>
      </p:sp>
      <p:sp>
        <p:nvSpPr>
          <p:cNvPr id="32" name="Text Box 31"/>
          <p:cNvSpPr txBox="1"/>
          <p:nvPr/>
        </p:nvSpPr>
        <p:spPr>
          <a:xfrm>
            <a:off x="2368550" y="1732280"/>
            <a:ext cx="1233170" cy="36830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 Giới thiệu</a:t>
            </a:r>
            <a:endParaRPr lang="vi-VN" altLang="en-US" sz="1800">
              <a:solidFill>
                <a:srgbClr val="7030A0"/>
              </a:solidFill>
              <a:latin typeface="Times New Roman" panose="02020603050405020304" pitchFamily="18" charset="0"/>
              <a:cs typeface="Times New Roman" panose="02020603050405020304" pitchFamily="18" charset="0"/>
            </a:endParaRPr>
          </a:p>
        </p:txBody>
      </p:sp>
      <p:sp>
        <p:nvSpPr>
          <p:cNvPr id="33" name="Text Box 32"/>
          <p:cNvSpPr txBox="1"/>
          <p:nvPr/>
        </p:nvSpPr>
        <p:spPr>
          <a:xfrm>
            <a:off x="1416050" y="3117215"/>
            <a:ext cx="3940175" cy="340995"/>
          </a:xfrm>
          <a:prstGeom prst="rect">
            <a:avLst/>
          </a:prstGeom>
          <a:noFill/>
        </p:spPr>
        <p:txBody>
          <a:bodyPr wrap="square" rtlCol="0">
            <a:spAutoFit/>
          </a:bodyPr>
          <a:p>
            <a:pPr algn="l" eaLnBrk="0" hangingPunct="0">
              <a:lnSpc>
                <a:spcPts val="1950"/>
              </a:lnSpc>
            </a:pPr>
            <a:r>
              <a:rPr lang="vi-VN" sz="1800" b="1">
                <a:solidFill>
                  <a:srgbClr val="FF0000"/>
                </a:solidFill>
                <a:latin typeface="Times New Roman" panose="02020603050405020304" pitchFamily="18" charset="0"/>
                <a:cs typeface="Times New Roman" panose="02020603050405020304" pitchFamily="18" charset="0"/>
              </a:rPr>
              <a:t>Tả hình dáng, công dụng của đồ vật</a:t>
            </a:r>
            <a:endParaRPr lang="vi-VN" sz="1800" b="1">
              <a:solidFill>
                <a:srgbClr val="002060"/>
              </a:solidFill>
              <a:latin typeface="Times New Roman" panose="02020603050405020304" pitchFamily="18" charset="0"/>
              <a:cs typeface="Times New Roman" panose="02020603050405020304" pitchFamily="18" charset="0"/>
            </a:endParaRPr>
          </a:p>
        </p:txBody>
      </p:sp>
      <p:sp>
        <p:nvSpPr>
          <p:cNvPr id="34" name="Text Box 33"/>
          <p:cNvSpPr txBox="1"/>
          <p:nvPr/>
        </p:nvSpPr>
        <p:spPr>
          <a:xfrm>
            <a:off x="2284730" y="4357370"/>
            <a:ext cx="1364615" cy="36830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 </a:t>
            </a:r>
            <a:r>
              <a:rPr lang="vi-VN" sz="1800">
                <a:solidFill>
                  <a:srgbClr val="7030A0"/>
                </a:solidFill>
                <a:latin typeface="Times New Roman" panose="02020603050405020304" pitchFamily="18" charset="0"/>
                <a:cs typeface="Times New Roman" panose="02020603050405020304" pitchFamily="18" charset="0"/>
              </a:rPr>
              <a:t>Cảm nghĩ</a:t>
            </a:r>
            <a:endParaRPr lang="vi-VN" sz="1800">
              <a:solidFill>
                <a:srgbClr val="7030A0"/>
              </a:solidFill>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6472555" y="1501775"/>
            <a:ext cx="1522730" cy="64516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 Trực tiếp</a:t>
            </a:r>
            <a:endParaRPr lang="vi-VN" altLang="en-US" sz="1800">
              <a:solidFill>
                <a:srgbClr val="7030A0"/>
              </a:solidFill>
              <a:latin typeface="Times New Roman" panose="02020603050405020304" pitchFamily="18" charset="0"/>
              <a:cs typeface="Times New Roman" panose="02020603050405020304" pitchFamily="18" charset="0"/>
            </a:endParaRPr>
          </a:p>
          <a:p>
            <a:r>
              <a:rPr lang="vi-VN" altLang="en-US" sz="1800">
                <a:solidFill>
                  <a:srgbClr val="7030A0"/>
                </a:solidFill>
                <a:latin typeface="Times New Roman" panose="02020603050405020304" pitchFamily="18" charset="0"/>
                <a:cs typeface="Times New Roman" panose="02020603050405020304" pitchFamily="18" charset="0"/>
              </a:rPr>
              <a:t> Gián tiếp</a:t>
            </a:r>
            <a:endParaRPr lang="vi-VN" altLang="en-US" sz="1800">
              <a:solidFill>
                <a:srgbClr val="7030A0"/>
              </a:solidFill>
              <a:latin typeface="Times New Roman" panose="02020603050405020304" pitchFamily="18" charset="0"/>
              <a:cs typeface="Times New Roman" panose="02020603050405020304" pitchFamily="18" charset="0"/>
            </a:endParaRPr>
          </a:p>
        </p:txBody>
      </p:sp>
      <p:sp>
        <p:nvSpPr>
          <p:cNvPr id="36" name="Text Box 35"/>
          <p:cNvSpPr txBox="1"/>
          <p:nvPr/>
        </p:nvSpPr>
        <p:spPr>
          <a:xfrm>
            <a:off x="5431155" y="2830830"/>
            <a:ext cx="3604895" cy="922020"/>
          </a:xfrm>
          <a:prstGeom prst="rect">
            <a:avLst/>
          </a:prstGeom>
          <a:noFill/>
        </p:spPr>
        <p:txBody>
          <a:bodyPr wrap="square" rtlCol="0">
            <a:spAutoFit/>
          </a:bodyPr>
          <a:p>
            <a:r>
              <a:rPr lang="vi-VN" altLang="en-US" sz="1800" b="1">
                <a:solidFill>
                  <a:srgbClr val="FF0000"/>
                </a:solidFill>
                <a:latin typeface="Times New Roman" panose="02020603050405020304" pitchFamily="18" charset="0"/>
                <a:cs typeface="Times New Roman" panose="02020603050405020304" pitchFamily="18" charset="0"/>
              </a:rPr>
              <a:t>Trình tự tả từ:</a:t>
            </a:r>
            <a:r>
              <a:rPr lang="en-US" altLang="vi-VN" sz="1800" b="1">
                <a:solidFill>
                  <a:srgbClr val="FF0000"/>
                </a:solidFill>
                <a:latin typeface="Times New Roman" panose="02020603050405020304" pitchFamily="18" charset="0"/>
                <a:cs typeface="Times New Roman" panose="02020603050405020304" pitchFamily="18" charset="0"/>
                <a:sym typeface="+mn-ea"/>
              </a:rPr>
              <a:t> bao quát toàn bộ đồ vật, rồi tả những bộ phận có đặc điểm nổi bật.</a:t>
            </a:r>
            <a:endParaRPr lang="en-US" altLang="vi-VN" sz="1800" b="1">
              <a:solidFill>
                <a:srgbClr val="FF0000"/>
              </a:solidFill>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6194425" y="4195445"/>
            <a:ext cx="2078355" cy="645160"/>
          </a:xfrm>
          <a:prstGeom prst="rect">
            <a:avLst/>
          </a:prstGeom>
          <a:noFill/>
        </p:spPr>
        <p:txBody>
          <a:bodyPr wrap="square" rtlCol="0">
            <a:spAutoFit/>
          </a:bodyPr>
          <a:p>
            <a:r>
              <a:rPr lang="vi-VN" altLang="en-US" sz="1800">
                <a:solidFill>
                  <a:srgbClr val="7030A0"/>
                </a:solidFill>
                <a:latin typeface="Times New Roman" panose="02020603050405020304" pitchFamily="18" charset="0"/>
                <a:cs typeface="Times New Roman" panose="02020603050405020304" pitchFamily="18" charset="0"/>
              </a:rPr>
              <a:t>   Mở rộng</a:t>
            </a:r>
            <a:endParaRPr lang="vi-VN" altLang="en-US" sz="1800">
              <a:solidFill>
                <a:srgbClr val="7030A0"/>
              </a:solidFill>
              <a:latin typeface="Times New Roman" panose="02020603050405020304" pitchFamily="18" charset="0"/>
              <a:cs typeface="Times New Roman" panose="02020603050405020304" pitchFamily="18" charset="0"/>
            </a:endParaRPr>
          </a:p>
          <a:p>
            <a:r>
              <a:rPr lang="vi-VN" altLang="en-US" sz="1800">
                <a:solidFill>
                  <a:srgbClr val="7030A0"/>
                </a:solidFill>
                <a:latin typeface="Times New Roman" panose="02020603050405020304" pitchFamily="18" charset="0"/>
                <a:cs typeface="Times New Roman" panose="02020603050405020304" pitchFamily="18" charset="0"/>
              </a:rPr>
              <a:t>   Không mở rộng</a:t>
            </a:r>
            <a:endParaRPr lang="vi-VN" altLang="en-US" sz="1800">
              <a:solidFill>
                <a:srgbClr val="7030A0"/>
              </a:solidFill>
              <a:latin typeface="Times New Roman" panose="02020603050405020304" pitchFamily="18" charset="0"/>
              <a:cs typeface="Times New Roman" panose="02020603050405020304" pitchFamily="18" charset="0"/>
            </a:endParaRPr>
          </a:p>
        </p:txBody>
      </p:sp>
      <p:sp>
        <p:nvSpPr>
          <p:cNvPr id="2" name="Cloud 1"/>
          <p:cNvSpPr/>
          <p:nvPr/>
        </p:nvSpPr>
        <p:spPr>
          <a:xfrm>
            <a:off x="7040245" y="0"/>
            <a:ext cx="2043430" cy="1392555"/>
          </a:xfrm>
          <a:prstGeom prst="cloud">
            <a:avLst/>
          </a:prstGeom>
          <a:solidFill>
            <a:schemeClr val="accent3"/>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b="1">
                <a:solidFill>
                  <a:schemeClr val="accent5"/>
                </a:solidFill>
                <a:latin typeface="Cambria" panose="02040503050406030204" charset="0"/>
                <a:cs typeface="Cambria" panose="02040503050406030204" charset="0"/>
                <a:sym typeface="+mn-ea"/>
              </a:rPr>
              <a:t>Phần thân bài chúng ta đi tả cái gì trước cái gì sau?</a:t>
            </a:r>
            <a:endParaRPr lang="en-US" b="1">
              <a:solidFill>
                <a:schemeClr val="accent5"/>
              </a:solidFill>
              <a:latin typeface="Cambria" panose="02040503050406030204" charset="0"/>
              <a:cs typeface="Cambria" panose="0204050305040603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aphicFrame>
        <p:nvGraphicFramePr>
          <p:cNvPr id="2" name="Table 1"/>
          <p:cNvGraphicFramePr/>
          <p:nvPr/>
        </p:nvGraphicFramePr>
        <p:xfrm>
          <a:off x="424180" y="510540"/>
          <a:ext cx="8272780" cy="4295775"/>
        </p:xfrm>
        <a:graphic>
          <a:graphicData uri="http://schemas.openxmlformats.org/drawingml/2006/table">
            <a:tbl>
              <a:tblPr firstRow="1" bandRow="1">
                <a:tableStyleId>{5C22544A-7EE6-4342-B048-85BDC9FD1C3A}</a:tableStyleId>
              </a:tblPr>
              <a:tblGrid>
                <a:gridCol w="4136390"/>
                <a:gridCol w="4136390"/>
              </a:tblGrid>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43192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bl>
          </a:graphicData>
        </a:graphic>
      </p:graphicFrame>
      <p:sp>
        <p:nvSpPr>
          <p:cNvPr id="3" name="Text Box 2"/>
          <p:cNvSpPr txBox="1"/>
          <p:nvPr/>
        </p:nvSpPr>
        <p:spPr>
          <a:xfrm>
            <a:off x="616585" y="988695"/>
            <a:ext cx="7795895" cy="768350"/>
          </a:xfrm>
          <a:prstGeom prst="rect">
            <a:avLst/>
          </a:prstGeom>
          <a:noFill/>
        </p:spPr>
        <p:txBody>
          <a:bodyPr wrap="square" rtlCol="0">
            <a:spAutoFit/>
          </a:bodyPr>
          <a:lstStyle/>
          <a:p>
            <a:r>
              <a:rPr lang="vi-VN" altLang="en-US" sz="2200" b="1">
                <a:latin typeface="Cambria" panose="02040503050406030204" charset="0"/>
                <a:cs typeface="Cambria" panose="02040503050406030204" charset="0"/>
              </a:rPr>
              <a:t>1. Bài văn miêu tả đồ vật có 3 phần là mở bài, thân bài và kết bài.</a:t>
            </a:r>
            <a:endParaRPr lang="vi-VN" altLang="en-US" sz="2200" b="1">
              <a:latin typeface="Cambria" panose="02040503050406030204" charset="0"/>
              <a:cs typeface="Cambria" panose="02040503050406030204" charset="0"/>
            </a:endParaRPr>
          </a:p>
        </p:txBody>
      </p:sp>
      <p:sp>
        <p:nvSpPr>
          <p:cNvPr id="4"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 Box 4"/>
          <p:cNvSpPr txBox="1"/>
          <p:nvPr/>
        </p:nvSpPr>
        <p:spPr>
          <a:xfrm>
            <a:off x="623570" y="1929130"/>
            <a:ext cx="7928610" cy="700405"/>
          </a:xfrm>
          <a:prstGeom prst="rect">
            <a:avLst/>
          </a:prstGeom>
          <a:noFill/>
        </p:spPr>
        <p:txBody>
          <a:bodyPr wrap="square" rtlCol="0">
            <a:spAutoFit/>
          </a:bodyPr>
          <a:lstStyle/>
          <a:p>
            <a:pPr>
              <a:lnSpc>
                <a:spcPct val="90000"/>
              </a:lnSpc>
            </a:pPr>
            <a:r>
              <a:rPr lang="vi-VN" altLang="en-US" sz="2200" b="1">
                <a:solidFill>
                  <a:schemeClr val="bg2">
                    <a:lumMod val="90000"/>
                    <a:lumOff val="10000"/>
                  </a:schemeClr>
                </a:solidFill>
                <a:latin typeface="Cambria" panose="02040503050406030204" charset="0"/>
                <a:cs typeface="Cambria" panose="02040503050406030204" charset="0"/>
              </a:rPr>
              <a:t>2. Có thể mở bài theo kiểu trực tiếp hay gián tiếp và kết bài theo kiểu mở rộng hoặc không mở rộng. </a:t>
            </a:r>
            <a:endParaRPr lang="vi-VN" altLang="en-US" sz="2200" b="1">
              <a:solidFill>
                <a:schemeClr val="bg2">
                  <a:lumMod val="90000"/>
                  <a:lumOff val="10000"/>
                </a:schemeClr>
              </a:solidFill>
              <a:latin typeface="Cambria" panose="02040503050406030204" charset="0"/>
              <a:cs typeface="Cambria" panose="02040503050406030204" charset="0"/>
            </a:endParaRPr>
          </a:p>
        </p:txBody>
      </p:sp>
      <p:sp>
        <p:nvSpPr>
          <p:cNvPr id="6" name="Text Box 5"/>
          <p:cNvSpPr txBox="1"/>
          <p:nvPr/>
        </p:nvSpPr>
        <p:spPr>
          <a:xfrm>
            <a:off x="666115" y="2863215"/>
            <a:ext cx="7928610" cy="700405"/>
          </a:xfrm>
          <a:prstGeom prst="rect">
            <a:avLst/>
          </a:prstGeom>
          <a:noFill/>
        </p:spPr>
        <p:txBody>
          <a:bodyPr wrap="square" rtlCol="0">
            <a:spAutoFit/>
          </a:bodyPr>
          <a:lstStyle/>
          <a:p>
            <a:pPr>
              <a:lnSpc>
                <a:spcPct val="90000"/>
              </a:lnSpc>
            </a:pPr>
            <a:r>
              <a:rPr lang="en-US" altLang="vi-VN" sz="2200" b="1">
                <a:solidFill>
                  <a:schemeClr val="tx2">
                    <a:lumMod val="50000"/>
                  </a:schemeClr>
                </a:solidFill>
                <a:latin typeface="Cambria" panose="02040503050406030204" charset="0"/>
                <a:cs typeface="Cambria" panose="02040503050406030204" charset="0"/>
              </a:rPr>
              <a:t>3. Trong phần thân bài, trước hết nên tả bao quát toàn bộ đồ vật, rồi tả những bộ phận có đặc điểm nổi bật.</a:t>
            </a:r>
            <a:endParaRPr lang="en-US" altLang="vi-VN" sz="2200" b="1">
              <a:solidFill>
                <a:schemeClr val="tx2">
                  <a:lumMod val="50000"/>
                </a:schemeClr>
              </a:solidFill>
              <a:latin typeface="Cambria" panose="02040503050406030204" charset="0"/>
              <a:cs typeface="Cambria" panose="02040503050406030204" charset="0"/>
            </a:endParaRPr>
          </a:p>
        </p:txBody>
      </p:sp>
      <p:sp>
        <p:nvSpPr>
          <p:cNvPr id="7" name="Rectangles 6"/>
          <p:cNvSpPr/>
          <p:nvPr/>
        </p:nvSpPr>
        <p:spPr>
          <a:xfrm>
            <a:off x="3409315" y="308610"/>
            <a:ext cx="2463165" cy="533400"/>
          </a:xfrm>
          <a:prstGeom prst="rect">
            <a:avLst/>
          </a:prstGeom>
          <a:solidFill>
            <a:schemeClr val="accent1">
              <a:lumMod val="40000"/>
              <a:lumOff val="6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Cambria" panose="02040503050406030204" charset="0"/>
                <a:cs typeface="Cambria" panose="02040503050406030204" charset="0"/>
              </a:rPr>
              <a:t>GHI NHỚ</a:t>
            </a:r>
            <a:endParaRPr lang="en-US" sz="2400" b="1">
              <a:solidFill>
                <a:srgbClr val="FF0000"/>
              </a:solidFill>
              <a:latin typeface="Cambria" panose="02040503050406030204" charset="0"/>
              <a:cs typeface="Cambria" panose="020405030504060302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p:bldP spid="6" grpId="1"/>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27358" y="627642"/>
            <a:ext cx="3791495" cy="53935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err="1">
                <a:solidFill>
                  <a:srgbClr val="FF0000"/>
                </a:solidFill>
                <a:latin typeface="Times New Roman" panose="02020603050405020304" pitchFamily="18" charset="0"/>
                <a:cs typeface="Times New Roman" panose="02020603050405020304" pitchFamily="18" charset="0"/>
              </a:rPr>
              <a:t>Yêu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cần</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đạt</a:t>
            </a:r>
            <a:endParaRPr lang="en-US" sz="2250" b="1" dirty="0" err="1">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bwMode="auto">
          <a:xfrm>
            <a:off x="674370" y="1427480"/>
            <a:ext cx="8053070" cy="1056005"/>
            <a:chOff x="-8052" y="1699617"/>
            <a:chExt cx="9469074" cy="1006257"/>
          </a:xfrm>
          <a:solidFill>
            <a:srgbClr val="FF99FF"/>
          </a:solidFill>
        </p:grpSpPr>
        <p:sp>
          <p:nvSpPr>
            <p:cNvPr id="5" name="Rectangle 4"/>
            <p:cNvSpPr/>
            <p:nvPr/>
          </p:nvSpPr>
          <p:spPr>
            <a:xfrm>
              <a:off x="678063" y="1699617"/>
              <a:ext cx="8782959" cy="1006257"/>
            </a:xfrm>
            <a:prstGeom prst="rect">
              <a:avLst/>
            </a:prstGeom>
            <a:solidFill>
              <a:schemeClr val="accent4">
                <a:lumMod val="75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alt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Nắm được cấu tạo của bài văn miêu tả đồ vật, các kiểu mở bài, kết bài, trình tự miêu tả trong phần thân bài.</a:t>
              </a:r>
              <a:endPar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accent5"/>
                  </a:solidFill>
                  <a:latin typeface="Arial" panose="020B0604020202020204" pitchFamily="34" charset="0"/>
                  <a:cs typeface="Arial" panose="020B0604020202020204" pitchFamily="34" charset="0"/>
                </a:rPr>
                <a:t>1</a:t>
              </a:r>
              <a:endParaRPr lang="en-US" sz="2400" b="1" dirty="0">
                <a:solidFill>
                  <a:schemeClr val="accent5"/>
                </a:solidFill>
                <a:latin typeface="Arial" panose="020B0604020202020204" pitchFamily="34" charset="0"/>
                <a:cs typeface="Arial" panose="020B0604020202020204" pitchFamily="34" charset="0"/>
              </a:endParaRPr>
            </a:p>
          </p:txBody>
        </p:sp>
      </p:grpSp>
      <p:grpSp>
        <p:nvGrpSpPr>
          <p:cNvPr id="10" name="Group 9"/>
          <p:cNvGrpSpPr/>
          <p:nvPr/>
        </p:nvGrpSpPr>
        <p:grpSpPr bwMode="auto">
          <a:xfrm>
            <a:off x="648335" y="2787650"/>
            <a:ext cx="8078470" cy="1003300"/>
            <a:chOff x="-37131" y="2346187"/>
            <a:chExt cx="9023316" cy="910989"/>
          </a:xfrm>
        </p:grpSpPr>
        <p:sp>
          <p:nvSpPr>
            <p:cNvPr id="13" name="Rectangle 12"/>
            <p:cNvSpPr/>
            <p:nvPr/>
          </p:nvSpPr>
          <p:spPr>
            <a:xfrm>
              <a:off x="675630" y="2346187"/>
              <a:ext cx="8310555" cy="910989"/>
            </a:xfrm>
            <a:prstGeom prst="rect">
              <a:avLst/>
            </a:prstGeom>
            <a:solidFill>
              <a:srgbClr val="FFB1A8"/>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100" b="1">
                  <a:solidFill>
                    <a:schemeClr val="accent5"/>
                  </a:solidFill>
                  <a:latin typeface="Times New Roman" panose="02020603050405020304" pitchFamily="18" charset="0"/>
                  <a:cs typeface="Times New Roman" panose="02020603050405020304" pitchFamily="18" charset="0"/>
                </a:rPr>
                <a:t>Biết vận dụng kiến thức đã học để viết mở bài, kết bài cho một bài văn miêu tả đồ vật.</a:t>
              </a:r>
              <a:endParaRPr lang="en-US" sz="2100" b="1">
                <a:solidFill>
                  <a:schemeClr val="accent5"/>
                </a:solidFill>
                <a:latin typeface="Times New Roman" panose="02020603050405020304" pitchFamily="18" charset="0"/>
                <a:cs typeface="Times New Roman" panose="02020603050405020304" pitchFamily="18" charset="0"/>
              </a:endParaRPr>
            </a:p>
          </p:txBody>
        </p:sp>
        <p:sp>
          <p:nvSpPr>
            <p:cNvPr id="14" name="Oval 13"/>
            <p:cNvSpPr/>
            <p:nvPr/>
          </p:nvSpPr>
          <p:spPr>
            <a:xfrm>
              <a:off x="-37131" y="2512538"/>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a:solidFill>
                    <a:schemeClr val="accent5"/>
                  </a:solidFill>
                  <a:latin typeface="Arial" panose="020B0604020202020204" pitchFamily="34" charset="0"/>
                  <a:cs typeface="Arial" panose="020B0604020202020204" pitchFamily="34" charset="0"/>
                </a:rPr>
                <a:t>2</a:t>
              </a:r>
              <a:endParaRPr lang="en-US" sz="2250" b="1" dirty="0">
                <a:solidFill>
                  <a:schemeClr val="accent5"/>
                </a:solidFill>
                <a:latin typeface="Arial" panose="020B0604020202020204" pitchFamily="34" charset="0"/>
                <a:cs typeface="Arial" panose="020B0604020202020204" pitchFamily="34" charset="0"/>
              </a:endParaRPr>
            </a:p>
          </p:txBody>
        </p:sp>
      </p:grpSp>
      <p:pic>
        <p:nvPicPr>
          <p:cNvPr id="2" name="Picture 1" descr="Capture"/>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099425" y="1294130"/>
            <a:ext cx="1127760" cy="1493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3" name="Google Shape;2013;p34"/>
          <p:cNvSpPr txBox="1">
            <a:spLocks noGrp="1"/>
          </p:cNvSpPr>
          <p:nvPr>
            <p:ph type="title"/>
          </p:nvPr>
        </p:nvSpPr>
        <p:spPr>
          <a:xfrm flipH="1">
            <a:off x="553720" y="1764030"/>
            <a:ext cx="4384040" cy="1711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a:t>LUYỆN TẬP</a:t>
            </a:r>
            <a:br>
              <a:rPr lang="vi-VN" sz="6000" dirty="0"/>
            </a:br>
            <a:r>
              <a:rPr lang="vi-VN" sz="6000" dirty="0"/>
              <a:t>- </a:t>
            </a:r>
            <a:br>
              <a:rPr lang="vi-VN" sz="6000" dirty="0"/>
            </a:br>
            <a:r>
              <a:rPr lang="vi-VN" sz="6000" dirty="0"/>
              <a:t>THỰC HÀNH</a:t>
            </a:r>
            <a:endParaRPr lang="vi-VN" sz="6000" dirty="0"/>
          </a:p>
        </p:txBody>
      </p:sp>
      <p:grpSp>
        <p:nvGrpSpPr>
          <p:cNvPr id="2016" name="Google Shape;2016;p34"/>
          <p:cNvGrpSpPr/>
          <p:nvPr/>
        </p:nvGrpSpPr>
        <p:grpSpPr>
          <a:xfrm>
            <a:off x="5069723" y="1542346"/>
            <a:ext cx="4189617" cy="3638784"/>
            <a:chOff x="4998750" y="3261450"/>
            <a:chExt cx="2639794" cy="2292725"/>
          </a:xfrm>
        </p:grpSpPr>
        <p:sp>
          <p:nvSpPr>
            <p:cNvPr id="2017" name="Google Shape;2017;p34"/>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rgbClr val="E8C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8" name="Google Shape;2018;p34"/>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rgbClr val="FC8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34"/>
            <p:cNvSpPr/>
            <p:nvPr/>
          </p:nvSpPr>
          <p:spPr>
            <a:xfrm flipH="1">
              <a:off x="5472769" y="4213520"/>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rgbClr val="FF9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34"/>
            <p:cNvSpPr/>
            <p:nvPr/>
          </p:nvSpPr>
          <p:spPr>
            <a:xfrm flipH="1">
              <a:off x="5695219" y="4479370"/>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rgbClr val="FC8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1" name="Google Shape;2021;p34"/>
          <p:cNvGrpSpPr/>
          <p:nvPr/>
        </p:nvGrpSpPr>
        <p:grpSpPr>
          <a:xfrm>
            <a:off x="5484830" y="1783338"/>
            <a:ext cx="3963770" cy="2994303"/>
            <a:chOff x="5946039" y="1979340"/>
            <a:chExt cx="2409147" cy="2649983"/>
          </a:xfrm>
        </p:grpSpPr>
        <p:grpSp>
          <p:nvGrpSpPr>
            <p:cNvPr id="2022" name="Google Shape;2022;p34"/>
            <p:cNvGrpSpPr/>
            <p:nvPr/>
          </p:nvGrpSpPr>
          <p:grpSpPr>
            <a:xfrm>
              <a:off x="6240585" y="2088370"/>
              <a:ext cx="1631229" cy="1147370"/>
              <a:chOff x="6240585" y="2088370"/>
              <a:chExt cx="1631229" cy="1147370"/>
            </a:xfrm>
          </p:grpSpPr>
          <p:sp>
            <p:nvSpPr>
              <p:cNvPr id="2023" name="Google Shape;2023;p34"/>
              <p:cNvSpPr/>
              <p:nvPr/>
            </p:nvSpPr>
            <p:spPr>
              <a:xfrm flipH="1">
                <a:off x="7104379" y="2984100"/>
                <a:ext cx="108397" cy="64570"/>
              </a:xfrm>
              <a:custGeom>
                <a:avLst/>
                <a:gdLst/>
                <a:ahLst/>
                <a:cxnLst/>
                <a:rect l="l" t="t" r="r" b="b"/>
                <a:pathLst>
                  <a:path w="1667" h="993" extrusionOk="0">
                    <a:moveTo>
                      <a:pt x="882" y="0"/>
                    </a:moveTo>
                    <a:cubicBezTo>
                      <a:pt x="651" y="0"/>
                      <a:pt x="411" y="80"/>
                      <a:pt x="206" y="240"/>
                    </a:cubicBezTo>
                    <a:cubicBezTo>
                      <a:pt x="114" y="308"/>
                      <a:pt x="0" y="445"/>
                      <a:pt x="23" y="582"/>
                    </a:cubicBezTo>
                    <a:cubicBezTo>
                      <a:pt x="46" y="651"/>
                      <a:pt x="92" y="696"/>
                      <a:pt x="137" y="742"/>
                    </a:cubicBezTo>
                    <a:cubicBezTo>
                      <a:pt x="251" y="856"/>
                      <a:pt x="411" y="925"/>
                      <a:pt x="548" y="970"/>
                    </a:cubicBezTo>
                    <a:cubicBezTo>
                      <a:pt x="616" y="985"/>
                      <a:pt x="688" y="992"/>
                      <a:pt x="761" y="992"/>
                    </a:cubicBezTo>
                    <a:cubicBezTo>
                      <a:pt x="1028" y="992"/>
                      <a:pt x="1309" y="894"/>
                      <a:pt x="1507" y="696"/>
                    </a:cubicBezTo>
                    <a:cubicBezTo>
                      <a:pt x="1575" y="651"/>
                      <a:pt x="1621" y="582"/>
                      <a:pt x="1621" y="514"/>
                    </a:cubicBezTo>
                    <a:cubicBezTo>
                      <a:pt x="1666" y="400"/>
                      <a:pt x="1598" y="308"/>
                      <a:pt x="1507" y="240"/>
                    </a:cubicBezTo>
                    <a:cubicBezTo>
                      <a:pt x="1335" y="80"/>
                      <a:pt x="1113"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4" name="Google Shape;2024;p34"/>
              <p:cNvSpPr/>
              <p:nvPr/>
            </p:nvSpPr>
            <p:spPr>
              <a:xfrm flipH="1">
                <a:off x="6963413" y="2092791"/>
                <a:ext cx="817819" cy="935125"/>
              </a:xfrm>
              <a:custGeom>
                <a:avLst/>
                <a:gdLst/>
                <a:ahLst/>
                <a:cxnLst/>
                <a:rect l="l" t="t" r="r" b="b"/>
                <a:pathLst>
                  <a:path w="12577" h="14381" extrusionOk="0">
                    <a:moveTo>
                      <a:pt x="4200" y="1"/>
                    </a:moveTo>
                    <a:lnTo>
                      <a:pt x="0" y="10204"/>
                    </a:lnTo>
                    <a:cubicBezTo>
                      <a:pt x="2328" y="10569"/>
                      <a:pt x="4588" y="11368"/>
                      <a:pt x="6619" y="12532"/>
                    </a:cubicBezTo>
                    <a:cubicBezTo>
                      <a:pt x="7464" y="13011"/>
                      <a:pt x="8309" y="13582"/>
                      <a:pt x="8879" y="14381"/>
                    </a:cubicBezTo>
                    <a:lnTo>
                      <a:pt x="12577" y="5410"/>
                    </a:lnTo>
                    <a:cubicBezTo>
                      <a:pt x="11732" y="3561"/>
                      <a:pt x="10272" y="2169"/>
                      <a:pt x="8560" y="1279"/>
                    </a:cubicBezTo>
                    <a:cubicBezTo>
                      <a:pt x="7213" y="571"/>
                      <a:pt x="5729" y="183"/>
                      <a:pt x="4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5" name="Google Shape;2025;p34"/>
              <p:cNvSpPr/>
              <p:nvPr/>
            </p:nvSpPr>
            <p:spPr>
              <a:xfrm flipH="1">
                <a:off x="6883237" y="2089800"/>
                <a:ext cx="868344" cy="933694"/>
              </a:xfrm>
              <a:custGeom>
                <a:avLst/>
                <a:gdLst/>
                <a:ahLst/>
                <a:cxnLst/>
                <a:rect l="l" t="t" r="r" b="b"/>
                <a:pathLst>
                  <a:path w="13354" h="14359" extrusionOk="0">
                    <a:moveTo>
                      <a:pt x="4200" y="1"/>
                    </a:moveTo>
                    <a:lnTo>
                      <a:pt x="1" y="10181"/>
                    </a:lnTo>
                    <a:cubicBezTo>
                      <a:pt x="2329" y="10569"/>
                      <a:pt x="4566" y="11345"/>
                      <a:pt x="6620" y="12509"/>
                    </a:cubicBezTo>
                    <a:cubicBezTo>
                      <a:pt x="7465" y="12989"/>
                      <a:pt x="8195" y="13559"/>
                      <a:pt x="8766" y="14358"/>
                    </a:cubicBezTo>
                    <a:cubicBezTo>
                      <a:pt x="8766" y="14358"/>
                      <a:pt x="9100" y="14318"/>
                      <a:pt x="9405" y="14318"/>
                    </a:cubicBezTo>
                    <a:cubicBezTo>
                      <a:pt x="9557" y="14318"/>
                      <a:pt x="9701" y="14328"/>
                      <a:pt x="9793" y="14358"/>
                    </a:cubicBezTo>
                    <a:lnTo>
                      <a:pt x="13353" y="5433"/>
                    </a:lnTo>
                    <a:cubicBezTo>
                      <a:pt x="12509" y="3585"/>
                      <a:pt x="11048" y="2192"/>
                      <a:pt x="9336" y="1302"/>
                    </a:cubicBezTo>
                    <a:cubicBezTo>
                      <a:pt x="7989" y="594"/>
                      <a:pt x="6506" y="206"/>
                      <a:pt x="4999" y="47"/>
                    </a:cubicBezTo>
                    <a:lnTo>
                      <a:pt x="4954" y="115"/>
                    </a:lnTo>
                    <a:cubicBezTo>
                      <a:pt x="4703" y="69"/>
                      <a:pt x="4452" y="24"/>
                      <a:pt x="4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34"/>
              <p:cNvSpPr/>
              <p:nvPr/>
            </p:nvSpPr>
            <p:spPr>
              <a:xfrm flipH="1">
                <a:off x="6240585" y="2403680"/>
                <a:ext cx="872766" cy="832060"/>
              </a:xfrm>
              <a:custGeom>
                <a:avLst/>
                <a:gdLst/>
                <a:ahLst/>
                <a:cxnLst/>
                <a:rect l="l" t="t" r="r" b="b"/>
                <a:pathLst>
                  <a:path w="13422" h="12796" extrusionOk="0">
                    <a:moveTo>
                      <a:pt x="6701" y="1"/>
                    </a:moveTo>
                    <a:cubicBezTo>
                      <a:pt x="5703" y="1"/>
                      <a:pt x="4691" y="171"/>
                      <a:pt x="3698" y="538"/>
                    </a:cubicBezTo>
                    <a:lnTo>
                      <a:pt x="1" y="9508"/>
                    </a:lnTo>
                    <a:cubicBezTo>
                      <a:pt x="222" y="9472"/>
                      <a:pt x="441" y="9457"/>
                      <a:pt x="658" y="9457"/>
                    </a:cubicBezTo>
                    <a:cubicBezTo>
                      <a:pt x="1405" y="9457"/>
                      <a:pt x="2134" y="9636"/>
                      <a:pt x="2876" y="9759"/>
                    </a:cubicBezTo>
                    <a:cubicBezTo>
                      <a:pt x="5228" y="10193"/>
                      <a:pt x="7282" y="11403"/>
                      <a:pt x="9199" y="12795"/>
                    </a:cubicBezTo>
                    <a:lnTo>
                      <a:pt x="13422" y="2615"/>
                    </a:lnTo>
                    <a:cubicBezTo>
                      <a:pt x="12212" y="1656"/>
                      <a:pt x="10888" y="880"/>
                      <a:pt x="9427" y="424"/>
                    </a:cubicBezTo>
                    <a:cubicBezTo>
                      <a:pt x="8547" y="149"/>
                      <a:pt x="7630" y="1"/>
                      <a:pt x="6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34"/>
              <p:cNvSpPr/>
              <p:nvPr/>
            </p:nvSpPr>
            <p:spPr>
              <a:xfrm flipH="1">
                <a:off x="6394955" y="2403680"/>
                <a:ext cx="718396" cy="739985"/>
              </a:xfrm>
              <a:custGeom>
                <a:avLst/>
                <a:gdLst/>
                <a:ahLst/>
                <a:cxnLst/>
                <a:rect l="l" t="t" r="r" b="b"/>
                <a:pathLst>
                  <a:path w="11048" h="11380" extrusionOk="0">
                    <a:moveTo>
                      <a:pt x="6701" y="1"/>
                    </a:moveTo>
                    <a:cubicBezTo>
                      <a:pt x="5703" y="1"/>
                      <a:pt x="4691" y="171"/>
                      <a:pt x="3698" y="538"/>
                    </a:cubicBezTo>
                    <a:lnTo>
                      <a:pt x="1" y="9508"/>
                    </a:lnTo>
                    <a:cubicBezTo>
                      <a:pt x="222" y="9472"/>
                      <a:pt x="441" y="9457"/>
                      <a:pt x="658" y="9457"/>
                    </a:cubicBezTo>
                    <a:cubicBezTo>
                      <a:pt x="1405" y="9457"/>
                      <a:pt x="2134" y="9636"/>
                      <a:pt x="2876" y="9759"/>
                    </a:cubicBezTo>
                    <a:cubicBezTo>
                      <a:pt x="4383" y="10033"/>
                      <a:pt x="5775" y="10627"/>
                      <a:pt x="7076" y="11380"/>
                    </a:cubicBezTo>
                    <a:cubicBezTo>
                      <a:pt x="8103" y="7842"/>
                      <a:pt x="9382" y="4395"/>
                      <a:pt x="11048" y="1086"/>
                    </a:cubicBezTo>
                    <a:cubicBezTo>
                      <a:pt x="10523" y="835"/>
                      <a:pt x="9998" y="606"/>
                      <a:pt x="9427" y="424"/>
                    </a:cubicBezTo>
                    <a:cubicBezTo>
                      <a:pt x="8547" y="149"/>
                      <a:pt x="7630" y="1"/>
                      <a:pt x="6701" y="1"/>
                    </a:cubicBezTo>
                    <a:close/>
                  </a:path>
                </a:pathLst>
              </a:custGeom>
              <a:solidFill>
                <a:srgbClr val="3C373D">
                  <a:alpha val="1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34"/>
              <p:cNvSpPr/>
              <p:nvPr/>
            </p:nvSpPr>
            <p:spPr>
              <a:xfrm flipH="1">
                <a:off x="6381559" y="2296192"/>
                <a:ext cx="733287" cy="727305"/>
              </a:xfrm>
              <a:custGeom>
                <a:avLst/>
                <a:gdLst/>
                <a:ahLst/>
                <a:cxnLst/>
                <a:rect l="l" t="t" r="r" b="b"/>
                <a:pathLst>
                  <a:path w="11277" h="11185" extrusionOk="0">
                    <a:moveTo>
                      <a:pt x="9048" y="0"/>
                    </a:moveTo>
                    <a:cubicBezTo>
                      <a:pt x="8815" y="0"/>
                      <a:pt x="8576" y="15"/>
                      <a:pt x="8332" y="45"/>
                    </a:cubicBezTo>
                    <a:cubicBezTo>
                      <a:pt x="6940" y="205"/>
                      <a:pt x="5296" y="890"/>
                      <a:pt x="3744" y="2168"/>
                    </a:cubicBezTo>
                    <a:lnTo>
                      <a:pt x="1" y="11184"/>
                    </a:lnTo>
                    <a:cubicBezTo>
                      <a:pt x="800" y="10682"/>
                      <a:pt x="1621" y="10431"/>
                      <a:pt x="2352" y="10317"/>
                    </a:cubicBezTo>
                    <a:cubicBezTo>
                      <a:pt x="2988" y="10216"/>
                      <a:pt x="3605" y="10165"/>
                      <a:pt x="4201" y="10165"/>
                    </a:cubicBezTo>
                    <a:cubicBezTo>
                      <a:pt x="5230" y="10165"/>
                      <a:pt x="6195" y="10318"/>
                      <a:pt x="7077" y="10636"/>
                    </a:cubicBezTo>
                    <a:lnTo>
                      <a:pt x="11276" y="479"/>
                    </a:lnTo>
                    <a:cubicBezTo>
                      <a:pt x="10603" y="178"/>
                      <a:pt x="9860" y="0"/>
                      <a:pt x="90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 name="Google Shape;2029;p34"/>
              <p:cNvSpPr/>
              <p:nvPr/>
            </p:nvSpPr>
            <p:spPr>
              <a:xfrm flipH="1">
                <a:off x="6872832" y="2088370"/>
                <a:ext cx="817884" cy="935125"/>
              </a:xfrm>
              <a:custGeom>
                <a:avLst/>
                <a:gdLst/>
                <a:ahLst/>
                <a:cxnLst/>
                <a:rect l="l" t="t" r="r" b="b"/>
                <a:pathLst>
                  <a:path w="12578" h="14381" extrusionOk="0">
                    <a:moveTo>
                      <a:pt x="4200" y="0"/>
                    </a:moveTo>
                    <a:lnTo>
                      <a:pt x="0" y="10180"/>
                    </a:lnTo>
                    <a:cubicBezTo>
                      <a:pt x="2329" y="10568"/>
                      <a:pt x="4566" y="11344"/>
                      <a:pt x="6620" y="12508"/>
                    </a:cubicBezTo>
                    <a:cubicBezTo>
                      <a:pt x="7464" y="12988"/>
                      <a:pt x="8286" y="13558"/>
                      <a:pt x="8857" y="14380"/>
                    </a:cubicBezTo>
                    <a:lnTo>
                      <a:pt x="12577" y="5410"/>
                    </a:lnTo>
                    <a:cubicBezTo>
                      <a:pt x="11710" y="3561"/>
                      <a:pt x="10249" y="2146"/>
                      <a:pt x="8560" y="1256"/>
                    </a:cubicBezTo>
                    <a:cubicBezTo>
                      <a:pt x="7213" y="571"/>
                      <a:pt x="5730" y="183"/>
                      <a:pt x="42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34"/>
              <p:cNvSpPr/>
              <p:nvPr/>
            </p:nvSpPr>
            <p:spPr>
              <a:xfrm flipH="1">
                <a:off x="6872827" y="2380726"/>
                <a:ext cx="480990" cy="642772"/>
              </a:xfrm>
              <a:custGeom>
                <a:avLst/>
                <a:gdLst/>
                <a:ahLst/>
                <a:cxnLst/>
                <a:rect l="l" t="t" r="r" b="b"/>
                <a:pathLst>
                  <a:path w="7397" h="9885" extrusionOk="0">
                    <a:moveTo>
                      <a:pt x="6894" y="1"/>
                    </a:moveTo>
                    <a:cubicBezTo>
                      <a:pt x="4931" y="2808"/>
                      <a:pt x="2626" y="5228"/>
                      <a:pt x="1" y="7282"/>
                    </a:cubicBezTo>
                    <a:cubicBezTo>
                      <a:pt x="480" y="7510"/>
                      <a:pt x="959" y="7739"/>
                      <a:pt x="1439" y="8012"/>
                    </a:cubicBezTo>
                    <a:cubicBezTo>
                      <a:pt x="2283" y="8492"/>
                      <a:pt x="3105" y="9062"/>
                      <a:pt x="3676" y="9884"/>
                    </a:cubicBezTo>
                    <a:lnTo>
                      <a:pt x="7396" y="914"/>
                    </a:lnTo>
                    <a:cubicBezTo>
                      <a:pt x="7236" y="594"/>
                      <a:pt x="7077" y="275"/>
                      <a:pt x="6894" y="1"/>
                    </a:cubicBezTo>
                    <a:close/>
                  </a:path>
                </a:pathLst>
              </a:custGeom>
              <a:solidFill>
                <a:srgbClr val="3C373D">
                  <a:alpha val="1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34"/>
              <p:cNvSpPr/>
              <p:nvPr/>
            </p:nvSpPr>
            <p:spPr>
              <a:xfrm flipH="1">
                <a:off x="6978232" y="2208602"/>
                <a:ext cx="351785" cy="201903"/>
              </a:xfrm>
              <a:custGeom>
                <a:avLst/>
                <a:gdLst/>
                <a:ahLst/>
                <a:cxnLst/>
                <a:rect l="l" t="t" r="r" b="b"/>
                <a:pathLst>
                  <a:path w="5410" h="3105" extrusionOk="0">
                    <a:moveTo>
                      <a:pt x="114" y="0"/>
                    </a:moveTo>
                    <a:cubicBezTo>
                      <a:pt x="68" y="91"/>
                      <a:pt x="46" y="137"/>
                      <a:pt x="0" y="251"/>
                    </a:cubicBezTo>
                    <a:cubicBezTo>
                      <a:pt x="2054" y="730"/>
                      <a:pt x="3675" y="1598"/>
                      <a:pt x="5318" y="3104"/>
                    </a:cubicBezTo>
                    <a:lnTo>
                      <a:pt x="5410" y="2853"/>
                    </a:lnTo>
                    <a:cubicBezTo>
                      <a:pt x="3766" y="1347"/>
                      <a:pt x="2146" y="479"/>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34"/>
              <p:cNvSpPr/>
              <p:nvPr/>
            </p:nvSpPr>
            <p:spPr>
              <a:xfrm flipH="1">
                <a:off x="7001967" y="2267971"/>
                <a:ext cx="350355" cy="201903"/>
              </a:xfrm>
              <a:custGeom>
                <a:avLst/>
                <a:gdLst/>
                <a:ahLst/>
                <a:cxnLst/>
                <a:rect l="l" t="t" r="r" b="b"/>
                <a:pathLst>
                  <a:path w="5388" h="3105" extrusionOk="0">
                    <a:moveTo>
                      <a:pt x="92" y="0"/>
                    </a:moveTo>
                    <a:cubicBezTo>
                      <a:pt x="46" y="91"/>
                      <a:pt x="23" y="137"/>
                      <a:pt x="1" y="251"/>
                    </a:cubicBezTo>
                    <a:cubicBezTo>
                      <a:pt x="2032" y="730"/>
                      <a:pt x="3653" y="1598"/>
                      <a:pt x="5296" y="3104"/>
                    </a:cubicBezTo>
                    <a:cubicBezTo>
                      <a:pt x="5342" y="3013"/>
                      <a:pt x="5365" y="2944"/>
                      <a:pt x="5387" y="2853"/>
                    </a:cubicBezTo>
                    <a:cubicBezTo>
                      <a:pt x="3744" y="1347"/>
                      <a:pt x="2123" y="479"/>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34"/>
              <p:cNvSpPr/>
              <p:nvPr/>
            </p:nvSpPr>
            <p:spPr>
              <a:xfrm flipH="1">
                <a:off x="7024206" y="2327339"/>
                <a:ext cx="351850" cy="201903"/>
              </a:xfrm>
              <a:custGeom>
                <a:avLst/>
                <a:gdLst/>
                <a:ahLst/>
                <a:cxnLst/>
                <a:rect l="l" t="t" r="r" b="b"/>
                <a:pathLst>
                  <a:path w="5411" h="3105" extrusionOk="0">
                    <a:moveTo>
                      <a:pt x="92" y="0"/>
                    </a:moveTo>
                    <a:cubicBezTo>
                      <a:pt x="46" y="91"/>
                      <a:pt x="46" y="160"/>
                      <a:pt x="0" y="251"/>
                    </a:cubicBezTo>
                    <a:cubicBezTo>
                      <a:pt x="2055" y="730"/>
                      <a:pt x="3652" y="1598"/>
                      <a:pt x="5319" y="3104"/>
                    </a:cubicBezTo>
                    <a:cubicBezTo>
                      <a:pt x="5342" y="3013"/>
                      <a:pt x="5364" y="2967"/>
                      <a:pt x="5410" y="2853"/>
                    </a:cubicBezTo>
                    <a:cubicBezTo>
                      <a:pt x="3744" y="1370"/>
                      <a:pt x="2146" y="502"/>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34"/>
              <p:cNvSpPr/>
              <p:nvPr/>
            </p:nvSpPr>
            <p:spPr>
              <a:xfrm flipH="1">
                <a:off x="7048005" y="2386708"/>
                <a:ext cx="351785" cy="201903"/>
              </a:xfrm>
              <a:custGeom>
                <a:avLst/>
                <a:gdLst/>
                <a:ahLst/>
                <a:cxnLst/>
                <a:rect l="l" t="t" r="r" b="b"/>
                <a:pathLst>
                  <a:path w="5410" h="3105" extrusionOk="0">
                    <a:moveTo>
                      <a:pt x="92" y="0"/>
                    </a:moveTo>
                    <a:lnTo>
                      <a:pt x="0" y="251"/>
                    </a:lnTo>
                    <a:cubicBezTo>
                      <a:pt x="2055" y="753"/>
                      <a:pt x="3675" y="1621"/>
                      <a:pt x="5319" y="3104"/>
                    </a:cubicBezTo>
                    <a:lnTo>
                      <a:pt x="5410" y="2853"/>
                    </a:lnTo>
                    <a:cubicBezTo>
                      <a:pt x="3766" y="1370"/>
                      <a:pt x="2146" y="502"/>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34"/>
              <p:cNvSpPr/>
              <p:nvPr/>
            </p:nvSpPr>
            <p:spPr>
              <a:xfrm flipH="1">
                <a:off x="7071739" y="2447507"/>
                <a:ext cx="350355" cy="200472"/>
              </a:xfrm>
              <a:custGeom>
                <a:avLst/>
                <a:gdLst/>
                <a:ahLst/>
                <a:cxnLst/>
                <a:rect l="l" t="t" r="r" b="b"/>
                <a:pathLst>
                  <a:path w="5388" h="3083" extrusionOk="0">
                    <a:moveTo>
                      <a:pt x="92" y="1"/>
                    </a:moveTo>
                    <a:cubicBezTo>
                      <a:pt x="46" y="92"/>
                      <a:pt x="24" y="138"/>
                      <a:pt x="1" y="229"/>
                    </a:cubicBezTo>
                    <a:cubicBezTo>
                      <a:pt x="2032" y="731"/>
                      <a:pt x="3653" y="1599"/>
                      <a:pt x="5296" y="3082"/>
                    </a:cubicBezTo>
                    <a:cubicBezTo>
                      <a:pt x="5342" y="2991"/>
                      <a:pt x="5365" y="2945"/>
                      <a:pt x="5388" y="2854"/>
                    </a:cubicBezTo>
                    <a:cubicBezTo>
                      <a:pt x="3744" y="1348"/>
                      <a:pt x="2124" y="480"/>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34"/>
              <p:cNvSpPr/>
              <p:nvPr/>
            </p:nvSpPr>
            <p:spPr>
              <a:xfrm flipH="1">
                <a:off x="7093978" y="2506876"/>
                <a:ext cx="351850" cy="201968"/>
              </a:xfrm>
              <a:custGeom>
                <a:avLst/>
                <a:gdLst/>
                <a:ahLst/>
                <a:cxnLst/>
                <a:rect l="l" t="t" r="r" b="b"/>
                <a:pathLst>
                  <a:path w="5411" h="3106" extrusionOk="0">
                    <a:moveTo>
                      <a:pt x="92" y="1"/>
                    </a:moveTo>
                    <a:cubicBezTo>
                      <a:pt x="46" y="92"/>
                      <a:pt x="46" y="138"/>
                      <a:pt x="1" y="252"/>
                    </a:cubicBezTo>
                    <a:cubicBezTo>
                      <a:pt x="2032" y="731"/>
                      <a:pt x="3653" y="1599"/>
                      <a:pt x="5319" y="3105"/>
                    </a:cubicBezTo>
                    <a:cubicBezTo>
                      <a:pt x="5342" y="2991"/>
                      <a:pt x="5365" y="2945"/>
                      <a:pt x="5410" y="2854"/>
                    </a:cubicBezTo>
                    <a:cubicBezTo>
                      <a:pt x="3744" y="1348"/>
                      <a:pt x="2146" y="480"/>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34"/>
              <p:cNvSpPr/>
              <p:nvPr/>
            </p:nvSpPr>
            <p:spPr>
              <a:xfrm flipH="1">
                <a:off x="7117713" y="2566244"/>
                <a:ext cx="351850" cy="201968"/>
              </a:xfrm>
              <a:custGeom>
                <a:avLst/>
                <a:gdLst/>
                <a:ahLst/>
                <a:cxnLst/>
                <a:rect l="l" t="t" r="r" b="b"/>
                <a:pathLst>
                  <a:path w="5411" h="3106" extrusionOk="0">
                    <a:moveTo>
                      <a:pt x="92" y="1"/>
                    </a:moveTo>
                    <a:lnTo>
                      <a:pt x="0" y="252"/>
                    </a:lnTo>
                    <a:cubicBezTo>
                      <a:pt x="2055" y="731"/>
                      <a:pt x="3675" y="1599"/>
                      <a:pt x="5319" y="3105"/>
                    </a:cubicBezTo>
                    <a:lnTo>
                      <a:pt x="5410" y="2854"/>
                    </a:lnTo>
                    <a:cubicBezTo>
                      <a:pt x="3767" y="1348"/>
                      <a:pt x="2146" y="480"/>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34"/>
              <p:cNvSpPr/>
              <p:nvPr/>
            </p:nvSpPr>
            <p:spPr>
              <a:xfrm flipH="1">
                <a:off x="7141512" y="2625613"/>
                <a:ext cx="350290" cy="201968"/>
              </a:xfrm>
              <a:custGeom>
                <a:avLst/>
                <a:gdLst/>
                <a:ahLst/>
                <a:cxnLst/>
                <a:rect l="l" t="t" r="r" b="b"/>
                <a:pathLst>
                  <a:path w="5387" h="3106" extrusionOk="0">
                    <a:moveTo>
                      <a:pt x="91" y="1"/>
                    </a:moveTo>
                    <a:cubicBezTo>
                      <a:pt x="46" y="92"/>
                      <a:pt x="23" y="161"/>
                      <a:pt x="0" y="252"/>
                    </a:cubicBezTo>
                    <a:cubicBezTo>
                      <a:pt x="2032" y="731"/>
                      <a:pt x="3652" y="1599"/>
                      <a:pt x="5296" y="3105"/>
                    </a:cubicBezTo>
                    <a:cubicBezTo>
                      <a:pt x="5341" y="3014"/>
                      <a:pt x="5364" y="2968"/>
                      <a:pt x="5387" y="2854"/>
                    </a:cubicBezTo>
                    <a:cubicBezTo>
                      <a:pt x="3743" y="1370"/>
                      <a:pt x="2123" y="503"/>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34"/>
              <p:cNvSpPr/>
              <p:nvPr/>
            </p:nvSpPr>
            <p:spPr>
              <a:xfrm flipH="1">
                <a:off x="7163751" y="2684981"/>
                <a:ext cx="351850" cy="201968"/>
              </a:xfrm>
              <a:custGeom>
                <a:avLst/>
                <a:gdLst/>
                <a:ahLst/>
                <a:cxnLst/>
                <a:rect l="l" t="t" r="r" b="b"/>
                <a:pathLst>
                  <a:path w="5411" h="3106" extrusionOk="0">
                    <a:moveTo>
                      <a:pt x="92" y="1"/>
                    </a:moveTo>
                    <a:cubicBezTo>
                      <a:pt x="47" y="115"/>
                      <a:pt x="47" y="161"/>
                      <a:pt x="1" y="252"/>
                    </a:cubicBezTo>
                    <a:cubicBezTo>
                      <a:pt x="2032" y="754"/>
                      <a:pt x="3653" y="1622"/>
                      <a:pt x="5296" y="3105"/>
                    </a:cubicBezTo>
                    <a:cubicBezTo>
                      <a:pt x="5342" y="3014"/>
                      <a:pt x="5365" y="2968"/>
                      <a:pt x="5410" y="2854"/>
                    </a:cubicBezTo>
                    <a:cubicBezTo>
                      <a:pt x="3744" y="1370"/>
                      <a:pt x="2146" y="503"/>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34"/>
              <p:cNvSpPr/>
              <p:nvPr/>
            </p:nvSpPr>
            <p:spPr>
              <a:xfrm flipH="1">
                <a:off x="6494374" y="2371752"/>
                <a:ext cx="357768" cy="111453"/>
              </a:xfrm>
              <a:custGeom>
                <a:avLst/>
                <a:gdLst/>
                <a:ahLst/>
                <a:cxnLst/>
                <a:rect l="l" t="t" r="r" b="b"/>
                <a:pathLst>
                  <a:path w="5502" h="1714" extrusionOk="0">
                    <a:moveTo>
                      <a:pt x="3985" y="1"/>
                    </a:moveTo>
                    <a:cubicBezTo>
                      <a:pt x="2610" y="1"/>
                      <a:pt x="1242" y="786"/>
                      <a:pt x="92" y="1485"/>
                    </a:cubicBezTo>
                    <a:cubicBezTo>
                      <a:pt x="69" y="1577"/>
                      <a:pt x="46" y="1622"/>
                      <a:pt x="1" y="1714"/>
                    </a:cubicBezTo>
                    <a:cubicBezTo>
                      <a:pt x="1150" y="1031"/>
                      <a:pt x="2517" y="251"/>
                      <a:pt x="3881" y="251"/>
                    </a:cubicBezTo>
                    <a:cubicBezTo>
                      <a:pt x="4388" y="251"/>
                      <a:pt x="4893" y="359"/>
                      <a:pt x="5388" y="618"/>
                    </a:cubicBezTo>
                    <a:cubicBezTo>
                      <a:pt x="5433" y="504"/>
                      <a:pt x="5456" y="458"/>
                      <a:pt x="5502" y="367"/>
                    </a:cubicBezTo>
                    <a:cubicBezTo>
                      <a:pt x="5002" y="108"/>
                      <a:pt x="4493" y="1"/>
                      <a:pt x="39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 name="Google Shape;2041;p34"/>
              <p:cNvSpPr/>
              <p:nvPr/>
            </p:nvSpPr>
            <p:spPr>
              <a:xfrm flipH="1">
                <a:off x="6518108" y="2431381"/>
                <a:ext cx="357768" cy="112688"/>
              </a:xfrm>
              <a:custGeom>
                <a:avLst/>
                <a:gdLst/>
                <a:ahLst/>
                <a:cxnLst/>
                <a:rect l="l" t="t" r="r" b="b"/>
                <a:pathLst>
                  <a:path w="5502" h="1733" extrusionOk="0">
                    <a:moveTo>
                      <a:pt x="4003" y="0"/>
                    </a:moveTo>
                    <a:cubicBezTo>
                      <a:pt x="2630" y="0"/>
                      <a:pt x="1268" y="796"/>
                      <a:pt x="115" y="1481"/>
                    </a:cubicBezTo>
                    <a:lnTo>
                      <a:pt x="1" y="1733"/>
                    </a:lnTo>
                    <a:cubicBezTo>
                      <a:pt x="1167" y="1033"/>
                      <a:pt x="2528" y="248"/>
                      <a:pt x="3897" y="248"/>
                    </a:cubicBezTo>
                    <a:cubicBezTo>
                      <a:pt x="4403" y="248"/>
                      <a:pt x="4911" y="355"/>
                      <a:pt x="5410" y="614"/>
                    </a:cubicBezTo>
                    <a:lnTo>
                      <a:pt x="5501" y="363"/>
                    </a:lnTo>
                    <a:cubicBezTo>
                      <a:pt x="5007" y="107"/>
                      <a:pt x="4504" y="0"/>
                      <a:pt x="40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34"/>
              <p:cNvSpPr/>
              <p:nvPr/>
            </p:nvSpPr>
            <p:spPr>
              <a:xfrm flipH="1">
                <a:off x="6541843" y="2491400"/>
                <a:ext cx="356272" cy="112038"/>
              </a:xfrm>
              <a:custGeom>
                <a:avLst/>
                <a:gdLst/>
                <a:ahLst/>
                <a:cxnLst/>
                <a:rect l="l" t="t" r="r" b="b"/>
                <a:pathLst>
                  <a:path w="5479" h="1723" extrusionOk="0">
                    <a:moveTo>
                      <a:pt x="3986" y="0"/>
                    </a:moveTo>
                    <a:cubicBezTo>
                      <a:pt x="2611" y="0"/>
                      <a:pt x="1247" y="785"/>
                      <a:pt x="91" y="1471"/>
                    </a:cubicBezTo>
                    <a:lnTo>
                      <a:pt x="0" y="1723"/>
                    </a:lnTo>
                    <a:cubicBezTo>
                      <a:pt x="1154" y="1037"/>
                      <a:pt x="2515" y="241"/>
                      <a:pt x="3888" y="241"/>
                    </a:cubicBezTo>
                    <a:cubicBezTo>
                      <a:pt x="4389" y="241"/>
                      <a:pt x="4892" y="348"/>
                      <a:pt x="5387" y="604"/>
                    </a:cubicBezTo>
                    <a:lnTo>
                      <a:pt x="5478" y="353"/>
                    </a:lnTo>
                    <a:cubicBezTo>
                      <a:pt x="4986" y="104"/>
                      <a:pt x="4485" y="0"/>
                      <a:pt x="3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34"/>
              <p:cNvSpPr/>
              <p:nvPr/>
            </p:nvSpPr>
            <p:spPr>
              <a:xfrm flipH="1">
                <a:off x="6564147" y="2550768"/>
                <a:ext cx="357768" cy="112038"/>
              </a:xfrm>
              <a:custGeom>
                <a:avLst/>
                <a:gdLst/>
                <a:ahLst/>
                <a:cxnLst/>
                <a:rect l="l" t="t" r="r" b="b"/>
                <a:pathLst>
                  <a:path w="5502" h="1723" extrusionOk="0">
                    <a:moveTo>
                      <a:pt x="4005" y="0"/>
                    </a:moveTo>
                    <a:cubicBezTo>
                      <a:pt x="2624" y="0"/>
                      <a:pt x="1248" y="785"/>
                      <a:pt x="92" y="1471"/>
                    </a:cubicBezTo>
                    <a:cubicBezTo>
                      <a:pt x="69" y="1563"/>
                      <a:pt x="47" y="1631"/>
                      <a:pt x="1" y="1723"/>
                    </a:cubicBezTo>
                    <a:cubicBezTo>
                      <a:pt x="1156" y="1036"/>
                      <a:pt x="2533" y="251"/>
                      <a:pt x="3905" y="251"/>
                    </a:cubicBezTo>
                    <a:cubicBezTo>
                      <a:pt x="4403" y="251"/>
                      <a:pt x="4901" y="355"/>
                      <a:pt x="5388" y="604"/>
                    </a:cubicBezTo>
                    <a:cubicBezTo>
                      <a:pt x="5433" y="513"/>
                      <a:pt x="5456" y="467"/>
                      <a:pt x="5502" y="353"/>
                    </a:cubicBezTo>
                    <a:cubicBezTo>
                      <a:pt x="5009" y="104"/>
                      <a:pt x="4507" y="0"/>
                      <a:pt x="40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34"/>
              <p:cNvSpPr/>
              <p:nvPr/>
            </p:nvSpPr>
            <p:spPr>
              <a:xfrm flipH="1">
                <a:off x="6587881" y="2610722"/>
                <a:ext cx="357768" cy="111453"/>
              </a:xfrm>
              <a:custGeom>
                <a:avLst/>
                <a:gdLst/>
                <a:ahLst/>
                <a:cxnLst/>
                <a:rect l="l" t="t" r="r" b="b"/>
                <a:pathLst>
                  <a:path w="5502" h="1714" extrusionOk="0">
                    <a:moveTo>
                      <a:pt x="3986" y="0"/>
                    </a:moveTo>
                    <a:cubicBezTo>
                      <a:pt x="2619" y="0"/>
                      <a:pt x="1264" y="780"/>
                      <a:pt x="115" y="1462"/>
                    </a:cubicBezTo>
                    <a:cubicBezTo>
                      <a:pt x="69" y="1577"/>
                      <a:pt x="46" y="1622"/>
                      <a:pt x="1" y="1714"/>
                    </a:cubicBezTo>
                    <a:cubicBezTo>
                      <a:pt x="1173" y="1027"/>
                      <a:pt x="2541" y="242"/>
                      <a:pt x="3917" y="242"/>
                    </a:cubicBezTo>
                    <a:cubicBezTo>
                      <a:pt x="4417" y="242"/>
                      <a:pt x="4918" y="346"/>
                      <a:pt x="5410" y="595"/>
                    </a:cubicBezTo>
                    <a:cubicBezTo>
                      <a:pt x="5433" y="504"/>
                      <a:pt x="5456" y="458"/>
                      <a:pt x="5502" y="367"/>
                    </a:cubicBezTo>
                    <a:cubicBezTo>
                      <a:pt x="5001" y="107"/>
                      <a:pt x="4493" y="0"/>
                      <a:pt x="3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34"/>
              <p:cNvSpPr/>
              <p:nvPr/>
            </p:nvSpPr>
            <p:spPr>
              <a:xfrm flipH="1">
                <a:off x="6611616" y="2670090"/>
                <a:ext cx="356272" cy="111453"/>
              </a:xfrm>
              <a:custGeom>
                <a:avLst/>
                <a:gdLst/>
                <a:ahLst/>
                <a:cxnLst/>
                <a:rect l="l" t="t" r="r" b="b"/>
                <a:pathLst>
                  <a:path w="5479" h="1714" extrusionOk="0">
                    <a:moveTo>
                      <a:pt x="3966" y="1"/>
                    </a:moveTo>
                    <a:cubicBezTo>
                      <a:pt x="2598" y="1"/>
                      <a:pt x="1241" y="786"/>
                      <a:pt x="92" y="1485"/>
                    </a:cubicBezTo>
                    <a:lnTo>
                      <a:pt x="0" y="1714"/>
                    </a:lnTo>
                    <a:cubicBezTo>
                      <a:pt x="1149" y="1031"/>
                      <a:pt x="2504" y="251"/>
                      <a:pt x="3871" y="251"/>
                    </a:cubicBezTo>
                    <a:cubicBezTo>
                      <a:pt x="4378" y="251"/>
                      <a:pt x="4887" y="359"/>
                      <a:pt x="5387" y="618"/>
                    </a:cubicBezTo>
                    <a:lnTo>
                      <a:pt x="5478" y="367"/>
                    </a:lnTo>
                    <a:cubicBezTo>
                      <a:pt x="4979" y="108"/>
                      <a:pt x="4472" y="1"/>
                      <a:pt x="3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34"/>
              <p:cNvSpPr/>
              <p:nvPr/>
            </p:nvSpPr>
            <p:spPr>
              <a:xfrm flipH="1">
                <a:off x="6633855" y="2729459"/>
                <a:ext cx="357768" cy="112948"/>
              </a:xfrm>
              <a:custGeom>
                <a:avLst/>
                <a:gdLst/>
                <a:ahLst/>
                <a:cxnLst/>
                <a:rect l="l" t="t" r="r" b="b"/>
                <a:pathLst>
                  <a:path w="5502" h="1737" extrusionOk="0">
                    <a:moveTo>
                      <a:pt x="3984" y="1"/>
                    </a:moveTo>
                    <a:cubicBezTo>
                      <a:pt x="2610" y="1"/>
                      <a:pt x="1241" y="786"/>
                      <a:pt x="91" y="1485"/>
                    </a:cubicBezTo>
                    <a:cubicBezTo>
                      <a:pt x="69" y="1577"/>
                      <a:pt x="46" y="1622"/>
                      <a:pt x="0" y="1736"/>
                    </a:cubicBezTo>
                    <a:cubicBezTo>
                      <a:pt x="1150" y="1037"/>
                      <a:pt x="2506" y="252"/>
                      <a:pt x="3874" y="252"/>
                    </a:cubicBezTo>
                    <a:cubicBezTo>
                      <a:pt x="4380" y="252"/>
                      <a:pt x="4888" y="359"/>
                      <a:pt x="5387" y="618"/>
                    </a:cubicBezTo>
                    <a:cubicBezTo>
                      <a:pt x="5433" y="504"/>
                      <a:pt x="5455" y="458"/>
                      <a:pt x="5501" y="367"/>
                    </a:cubicBezTo>
                    <a:cubicBezTo>
                      <a:pt x="5002" y="108"/>
                      <a:pt x="4493" y="1"/>
                      <a:pt x="3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34"/>
              <p:cNvSpPr/>
              <p:nvPr/>
            </p:nvSpPr>
            <p:spPr>
              <a:xfrm flipH="1">
                <a:off x="6657654" y="2789088"/>
                <a:ext cx="357768" cy="112688"/>
              </a:xfrm>
              <a:custGeom>
                <a:avLst/>
                <a:gdLst/>
                <a:ahLst/>
                <a:cxnLst/>
                <a:rect l="l" t="t" r="r" b="b"/>
                <a:pathLst>
                  <a:path w="5502" h="1733" extrusionOk="0">
                    <a:moveTo>
                      <a:pt x="4003" y="0"/>
                    </a:moveTo>
                    <a:cubicBezTo>
                      <a:pt x="2630" y="0"/>
                      <a:pt x="1269" y="796"/>
                      <a:pt x="115" y="1481"/>
                    </a:cubicBezTo>
                    <a:cubicBezTo>
                      <a:pt x="69" y="1573"/>
                      <a:pt x="47" y="1618"/>
                      <a:pt x="1" y="1732"/>
                    </a:cubicBezTo>
                    <a:cubicBezTo>
                      <a:pt x="1151" y="1033"/>
                      <a:pt x="2519" y="248"/>
                      <a:pt x="3894" y="248"/>
                    </a:cubicBezTo>
                    <a:cubicBezTo>
                      <a:pt x="4402" y="248"/>
                      <a:pt x="4911" y="355"/>
                      <a:pt x="5411" y="614"/>
                    </a:cubicBezTo>
                    <a:cubicBezTo>
                      <a:pt x="5433" y="523"/>
                      <a:pt x="5456" y="454"/>
                      <a:pt x="5502" y="363"/>
                    </a:cubicBezTo>
                    <a:cubicBezTo>
                      <a:pt x="5007" y="106"/>
                      <a:pt x="4504" y="0"/>
                      <a:pt x="40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34"/>
              <p:cNvSpPr/>
              <p:nvPr/>
            </p:nvSpPr>
            <p:spPr>
              <a:xfrm flipH="1">
                <a:off x="6681389" y="2849107"/>
                <a:ext cx="356272" cy="112038"/>
              </a:xfrm>
              <a:custGeom>
                <a:avLst/>
                <a:gdLst/>
                <a:ahLst/>
                <a:cxnLst/>
                <a:rect l="l" t="t" r="r" b="b"/>
                <a:pathLst>
                  <a:path w="5479" h="1723" extrusionOk="0">
                    <a:moveTo>
                      <a:pt x="3986" y="0"/>
                    </a:moveTo>
                    <a:cubicBezTo>
                      <a:pt x="2611" y="0"/>
                      <a:pt x="1247" y="785"/>
                      <a:pt x="92" y="1471"/>
                    </a:cubicBezTo>
                    <a:lnTo>
                      <a:pt x="1" y="1722"/>
                    </a:lnTo>
                    <a:cubicBezTo>
                      <a:pt x="1154" y="1037"/>
                      <a:pt x="2516" y="241"/>
                      <a:pt x="3888" y="241"/>
                    </a:cubicBezTo>
                    <a:cubicBezTo>
                      <a:pt x="4390" y="241"/>
                      <a:pt x="4893" y="347"/>
                      <a:pt x="5387" y="604"/>
                    </a:cubicBezTo>
                    <a:lnTo>
                      <a:pt x="5479" y="353"/>
                    </a:lnTo>
                    <a:cubicBezTo>
                      <a:pt x="4986" y="104"/>
                      <a:pt x="4485" y="0"/>
                      <a:pt x="3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49" name="Google Shape;2049;p34"/>
              <p:cNvGrpSpPr/>
              <p:nvPr/>
            </p:nvGrpSpPr>
            <p:grpSpPr>
              <a:xfrm>
                <a:off x="7003464" y="2289820"/>
                <a:ext cx="868350" cy="632827"/>
                <a:chOff x="7003464" y="2289820"/>
                <a:chExt cx="868350" cy="632827"/>
              </a:xfrm>
            </p:grpSpPr>
            <p:sp>
              <p:nvSpPr>
                <p:cNvPr id="2050" name="Google Shape;2050;p34"/>
                <p:cNvSpPr/>
                <p:nvPr/>
              </p:nvSpPr>
              <p:spPr>
                <a:xfrm flipH="1">
                  <a:off x="7034610" y="2321487"/>
                  <a:ext cx="385988" cy="415510"/>
                </a:xfrm>
                <a:custGeom>
                  <a:avLst/>
                  <a:gdLst/>
                  <a:ahLst/>
                  <a:cxnLst/>
                  <a:rect l="l" t="t" r="r" b="b"/>
                  <a:pathLst>
                    <a:path w="5936" h="6390" extrusionOk="0">
                      <a:moveTo>
                        <a:pt x="2777" y="0"/>
                      </a:moveTo>
                      <a:cubicBezTo>
                        <a:pt x="2665" y="0"/>
                        <a:pt x="2554" y="7"/>
                        <a:pt x="2443" y="22"/>
                      </a:cubicBezTo>
                      <a:cubicBezTo>
                        <a:pt x="1758" y="113"/>
                        <a:pt x="1096" y="501"/>
                        <a:pt x="685" y="1094"/>
                      </a:cubicBezTo>
                      <a:cubicBezTo>
                        <a:pt x="1" y="2053"/>
                        <a:pt x="115" y="3423"/>
                        <a:pt x="640" y="4495"/>
                      </a:cubicBezTo>
                      <a:cubicBezTo>
                        <a:pt x="1165" y="5522"/>
                        <a:pt x="2169" y="6390"/>
                        <a:pt x="3310" y="6390"/>
                      </a:cubicBezTo>
                      <a:cubicBezTo>
                        <a:pt x="4223" y="6390"/>
                        <a:pt x="5091" y="5774"/>
                        <a:pt x="5502" y="4975"/>
                      </a:cubicBezTo>
                      <a:cubicBezTo>
                        <a:pt x="5935" y="4153"/>
                        <a:pt x="5935" y="3171"/>
                        <a:pt x="5661" y="2304"/>
                      </a:cubicBezTo>
                      <a:cubicBezTo>
                        <a:pt x="5433" y="1619"/>
                        <a:pt x="5022" y="980"/>
                        <a:pt x="4452" y="569"/>
                      </a:cubicBezTo>
                      <a:cubicBezTo>
                        <a:pt x="3970" y="204"/>
                        <a:pt x="3376" y="0"/>
                        <a:pt x="2777"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1" name="Google Shape;2051;p34"/>
                <p:cNvSpPr/>
                <p:nvPr/>
              </p:nvSpPr>
              <p:spPr>
                <a:xfrm flipH="1">
                  <a:off x="7056910" y="2443085"/>
                  <a:ext cx="127709" cy="292417"/>
                </a:xfrm>
                <a:custGeom>
                  <a:avLst/>
                  <a:gdLst/>
                  <a:ahLst/>
                  <a:cxnLst/>
                  <a:rect l="l" t="t" r="r" b="b"/>
                  <a:pathLst>
                    <a:path w="1964" h="4497" extrusionOk="0">
                      <a:moveTo>
                        <a:pt x="1850" y="0"/>
                      </a:moveTo>
                      <a:cubicBezTo>
                        <a:pt x="1279" y="1507"/>
                        <a:pt x="663" y="3013"/>
                        <a:pt x="1" y="4497"/>
                      </a:cubicBezTo>
                      <a:cubicBezTo>
                        <a:pt x="138" y="4474"/>
                        <a:pt x="275" y="4429"/>
                        <a:pt x="412" y="4383"/>
                      </a:cubicBezTo>
                      <a:cubicBezTo>
                        <a:pt x="960" y="3013"/>
                        <a:pt x="1462" y="1621"/>
                        <a:pt x="1964" y="229"/>
                      </a:cubicBezTo>
                      <a:cubicBezTo>
                        <a:pt x="1918" y="137"/>
                        <a:pt x="1895" y="69"/>
                        <a:pt x="1850" y="0"/>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34"/>
                <p:cNvSpPr/>
                <p:nvPr/>
              </p:nvSpPr>
              <p:spPr>
                <a:xfrm flipH="1">
                  <a:off x="7150419" y="2322267"/>
                  <a:ext cx="225637" cy="383582"/>
                </a:xfrm>
                <a:custGeom>
                  <a:avLst/>
                  <a:gdLst/>
                  <a:ahLst/>
                  <a:cxnLst/>
                  <a:rect l="l" t="t" r="r" b="b"/>
                  <a:pathLst>
                    <a:path w="3470" h="5899" extrusionOk="0">
                      <a:moveTo>
                        <a:pt x="2120" y="1"/>
                      </a:moveTo>
                      <a:cubicBezTo>
                        <a:pt x="2053" y="1"/>
                        <a:pt x="1985" y="4"/>
                        <a:pt x="1918" y="10"/>
                      </a:cubicBezTo>
                      <a:cubicBezTo>
                        <a:pt x="1301" y="1539"/>
                        <a:pt x="662" y="3045"/>
                        <a:pt x="0" y="4552"/>
                      </a:cubicBezTo>
                      <a:cubicBezTo>
                        <a:pt x="274" y="5077"/>
                        <a:pt x="685" y="5579"/>
                        <a:pt x="1187" y="5898"/>
                      </a:cubicBezTo>
                      <a:cubicBezTo>
                        <a:pt x="1370" y="5488"/>
                        <a:pt x="1575" y="5054"/>
                        <a:pt x="1758" y="4620"/>
                      </a:cubicBezTo>
                      <a:cubicBezTo>
                        <a:pt x="1758" y="4620"/>
                        <a:pt x="1781" y="4597"/>
                        <a:pt x="1781" y="4575"/>
                      </a:cubicBezTo>
                      <a:cubicBezTo>
                        <a:pt x="1826" y="4483"/>
                        <a:pt x="1849" y="4392"/>
                        <a:pt x="1895" y="4324"/>
                      </a:cubicBezTo>
                      <a:cubicBezTo>
                        <a:pt x="1963" y="4164"/>
                        <a:pt x="2009" y="4027"/>
                        <a:pt x="2078" y="3890"/>
                      </a:cubicBezTo>
                      <a:cubicBezTo>
                        <a:pt x="2214" y="3570"/>
                        <a:pt x="2329" y="3251"/>
                        <a:pt x="2466" y="2954"/>
                      </a:cubicBezTo>
                      <a:cubicBezTo>
                        <a:pt x="2808" y="2087"/>
                        <a:pt x="3150" y="1219"/>
                        <a:pt x="3470" y="352"/>
                      </a:cubicBezTo>
                      <a:cubicBezTo>
                        <a:pt x="3052" y="133"/>
                        <a:pt x="2582" y="1"/>
                        <a:pt x="2120" y="1"/>
                      </a:cubicBezTo>
                      <a:close/>
                    </a:path>
                  </a:pathLst>
                </a:custGeom>
                <a:solidFill>
                  <a:srgbClr val="F9F6F4">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34"/>
                <p:cNvSpPr/>
                <p:nvPr/>
              </p:nvSpPr>
              <p:spPr>
                <a:xfrm flipH="1">
                  <a:off x="7019785" y="2297232"/>
                  <a:ext cx="448282" cy="479885"/>
                </a:xfrm>
                <a:custGeom>
                  <a:avLst/>
                  <a:gdLst/>
                  <a:ahLst/>
                  <a:cxnLst/>
                  <a:rect l="l" t="t" r="r" b="b"/>
                  <a:pathLst>
                    <a:path w="6894" h="7380" extrusionOk="0">
                      <a:moveTo>
                        <a:pt x="3544" y="533"/>
                      </a:moveTo>
                      <a:cubicBezTo>
                        <a:pt x="4117" y="533"/>
                        <a:pt x="4675" y="730"/>
                        <a:pt x="5136" y="1056"/>
                      </a:cubicBezTo>
                      <a:cubicBezTo>
                        <a:pt x="5684" y="1467"/>
                        <a:pt x="6095" y="2084"/>
                        <a:pt x="6300" y="2723"/>
                      </a:cubicBezTo>
                      <a:cubicBezTo>
                        <a:pt x="6574" y="3567"/>
                        <a:pt x="6551" y="4503"/>
                        <a:pt x="6140" y="5302"/>
                      </a:cubicBezTo>
                      <a:cubicBezTo>
                        <a:pt x="5752" y="6078"/>
                        <a:pt x="4931" y="6649"/>
                        <a:pt x="4040" y="6649"/>
                      </a:cubicBezTo>
                      <a:cubicBezTo>
                        <a:pt x="4026" y="6649"/>
                        <a:pt x="4011" y="6649"/>
                        <a:pt x="3997" y="6649"/>
                      </a:cubicBezTo>
                      <a:cubicBezTo>
                        <a:pt x="2919" y="6649"/>
                        <a:pt x="1979" y="5814"/>
                        <a:pt x="1484" y="4845"/>
                      </a:cubicBezTo>
                      <a:cubicBezTo>
                        <a:pt x="982" y="3818"/>
                        <a:pt x="868" y="2517"/>
                        <a:pt x="1530" y="1559"/>
                      </a:cubicBezTo>
                      <a:cubicBezTo>
                        <a:pt x="1918" y="1011"/>
                        <a:pt x="2557" y="646"/>
                        <a:pt x="3219" y="554"/>
                      </a:cubicBezTo>
                      <a:cubicBezTo>
                        <a:pt x="3327" y="540"/>
                        <a:pt x="3436" y="533"/>
                        <a:pt x="3544" y="533"/>
                      </a:cubicBezTo>
                      <a:close/>
                      <a:moveTo>
                        <a:pt x="3250" y="0"/>
                      </a:moveTo>
                      <a:cubicBezTo>
                        <a:pt x="3110" y="0"/>
                        <a:pt x="2970" y="10"/>
                        <a:pt x="2831" y="29"/>
                      </a:cubicBezTo>
                      <a:cubicBezTo>
                        <a:pt x="2032" y="121"/>
                        <a:pt x="1256" y="577"/>
                        <a:pt x="799" y="1239"/>
                      </a:cubicBezTo>
                      <a:cubicBezTo>
                        <a:pt x="0" y="2380"/>
                        <a:pt x="114" y="3955"/>
                        <a:pt x="753" y="5188"/>
                      </a:cubicBezTo>
                      <a:cubicBezTo>
                        <a:pt x="1340" y="6362"/>
                        <a:pt x="2486" y="7379"/>
                        <a:pt x="3792" y="7379"/>
                      </a:cubicBezTo>
                      <a:cubicBezTo>
                        <a:pt x="3806" y="7379"/>
                        <a:pt x="3820" y="7379"/>
                        <a:pt x="3835" y="7379"/>
                      </a:cubicBezTo>
                      <a:cubicBezTo>
                        <a:pt x="4885" y="7379"/>
                        <a:pt x="5889" y="6672"/>
                        <a:pt x="6369" y="5736"/>
                      </a:cubicBezTo>
                      <a:cubicBezTo>
                        <a:pt x="6871" y="4800"/>
                        <a:pt x="6894" y="3659"/>
                        <a:pt x="6551" y="2654"/>
                      </a:cubicBezTo>
                      <a:cubicBezTo>
                        <a:pt x="6300" y="1855"/>
                        <a:pt x="5821" y="1125"/>
                        <a:pt x="5159" y="646"/>
                      </a:cubicBezTo>
                      <a:cubicBezTo>
                        <a:pt x="4609" y="229"/>
                        <a:pt x="3933" y="0"/>
                        <a:pt x="3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 name="Google Shape;2054;p34"/>
                <p:cNvSpPr/>
                <p:nvPr/>
              </p:nvSpPr>
              <p:spPr>
                <a:xfrm flipH="1">
                  <a:off x="7003464" y="2289820"/>
                  <a:ext cx="448282" cy="479885"/>
                </a:xfrm>
                <a:custGeom>
                  <a:avLst/>
                  <a:gdLst/>
                  <a:ahLst/>
                  <a:cxnLst/>
                  <a:rect l="l" t="t" r="r" b="b"/>
                  <a:pathLst>
                    <a:path w="6894" h="7380" extrusionOk="0">
                      <a:moveTo>
                        <a:pt x="3565" y="531"/>
                      </a:moveTo>
                      <a:cubicBezTo>
                        <a:pt x="4131" y="531"/>
                        <a:pt x="4681" y="715"/>
                        <a:pt x="5136" y="1056"/>
                      </a:cubicBezTo>
                      <a:cubicBezTo>
                        <a:pt x="5684" y="1467"/>
                        <a:pt x="6095" y="2061"/>
                        <a:pt x="6300" y="2723"/>
                      </a:cubicBezTo>
                      <a:cubicBezTo>
                        <a:pt x="6574" y="3567"/>
                        <a:pt x="6551" y="4503"/>
                        <a:pt x="6140" y="5279"/>
                      </a:cubicBezTo>
                      <a:cubicBezTo>
                        <a:pt x="5752" y="6055"/>
                        <a:pt x="4931" y="6649"/>
                        <a:pt x="4040" y="6649"/>
                      </a:cubicBezTo>
                      <a:cubicBezTo>
                        <a:pt x="2945" y="6649"/>
                        <a:pt x="1986" y="5804"/>
                        <a:pt x="1484" y="4845"/>
                      </a:cubicBezTo>
                      <a:cubicBezTo>
                        <a:pt x="982" y="3818"/>
                        <a:pt x="868" y="2494"/>
                        <a:pt x="1530" y="1559"/>
                      </a:cubicBezTo>
                      <a:cubicBezTo>
                        <a:pt x="1918" y="1011"/>
                        <a:pt x="2557" y="646"/>
                        <a:pt x="3219" y="554"/>
                      </a:cubicBezTo>
                      <a:cubicBezTo>
                        <a:pt x="3334" y="539"/>
                        <a:pt x="3450" y="531"/>
                        <a:pt x="3565" y="531"/>
                      </a:cubicBezTo>
                      <a:close/>
                      <a:moveTo>
                        <a:pt x="3252" y="0"/>
                      </a:moveTo>
                      <a:cubicBezTo>
                        <a:pt x="3112" y="0"/>
                        <a:pt x="2971" y="10"/>
                        <a:pt x="2831" y="29"/>
                      </a:cubicBezTo>
                      <a:cubicBezTo>
                        <a:pt x="2032" y="121"/>
                        <a:pt x="1256" y="577"/>
                        <a:pt x="799" y="1239"/>
                      </a:cubicBezTo>
                      <a:cubicBezTo>
                        <a:pt x="0" y="2357"/>
                        <a:pt x="114" y="3955"/>
                        <a:pt x="754" y="5188"/>
                      </a:cubicBezTo>
                      <a:cubicBezTo>
                        <a:pt x="1341" y="6362"/>
                        <a:pt x="2486" y="7379"/>
                        <a:pt x="3792" y="7379"/>
                      </a:cubicBezTo>
                      <a:cubicBezTo>
                        <a:pt x="3806" y="7379"/>
                        <a:pt x="3821" y="7379"/>
                        <a:pt x="3835" y="7379"/>
                      </a:cubicBezTo>
                      <a:cubicBezTo>
                        <a:pt x="4885" y="7379"/>
                        <a:pt x="5889" y="6671"/>
                        <a:pt x="6369" y="5736"/>
                      </a:cubicBezTo>
                      <a:cubicBezTo>
                        <a:pt x="6871" y="4800"/>
                        <a:pt x="6894" y="3658"/>
                        <a:pt x="6551" y="2631"/>
                      </a:cubicBezTo>
                      <a:cubicBezTo>
                        <a:pt x="6300" y="1855"/>
                        <a:pt x="5821" y="1125"/>
                        <a:pt x="5159" y="623"/>
                      </a:cubicBezTo>
                      <a:cubicBezTo>
                        <a:pt x="4610" y="225"/>
                        <a:pt x="3935" y="0"/>
                        <a:pt x="32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34"/>
                <p:cNvSpPr/>
                <p:nvPr/>
              </p:nvSpPr>
              <p:spPr>
                <a:xfrm flipH="1">
                  <a:off x="7392314" y="2612283"/>
                  <a:ext cx="86158" cy="62424"/>
                </a:xfrm>
                <a:custGeom>
                  <a:avLst/>
                  <a:gdLst/>
                  <a:ahLst/>
                  <a:cxnLst/>
                  <a:rect l="l" t="t" r="r" b="b"/>
                  <a:pathLst>
                    <a:path w="1325" h="960" extrusionOk="0">
                      <a:moveTo>
                        <a:pt x="822" y="0"/>
                      </a:moveTo>
                      <a:lnTo>
                        <a:pt x="0" y="411"/>
                      </a:lnTo>
                      <a:lnTo>
                        <a:pt x="411" y="959"/>
                      </a:lnTo>
                      <a:lnTo>
                        <a:pt x="434" y="959"/>
                      </a:lnTo>
                      <a:lnTo>
                        <a:pt x="1119" y="525"/>
                      </a:lnTo>
                      <a:cubicBezTo>
                        <a:pt x="1119" y="525"/>
                        <a:pt x="1324" y="92"/>
                        <a:pt x="8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 name="Google Shape;2056;p34"/>
                <p:cNvSpPr/>
                <p:nvPr/>
              </p:nvSpPr>
              <p:spPr>
                <a:xfrm flipH="1">
                  <a:off x="7430944" y="2623272"/>
                  <a:ext cx="440869" cy="299375"/>
                </a:xfrm>
                <a:custGeom>
                  <a:avLst/>
                  <a:gdLst/>
                  <a:ahLst/>
                  <a:cxnLst/>
                  <a:rect l="l" t="t" r="r" b="b"/>
                  <a:pathLst>
                    <a:path w="6780" h="4604" extrusionOk="0">
                      <a:moveTo>
                        <a:pt x="6072" y="1"/>
                      </a:moveTo>
                      <a:cubicBezTo>
                        <a:pt x="6025" y="1"/>
                        <a:pt x="5980" y="5"/>
                        <a:pt x="5935" y="14"/>
                      </a:cubicBezTo>
                      <a:cubicBezTo>
                        <a:pt x="5570" y="60"/>
                        <a:pt x="5273" y="288"/>
                        <a:pt x="4977" y="493"/>
                      </a:cubicBezTo>
                      <a:cubicBezTo>
                        <a:pt x="3950" y="1224"/>
                        <a:pt x="2740" y="1680"/>
                        <a:pt x="1576" y="2160"/>
                      </a:cubicBezTo>
                      <a:cubicBezTo>
                        <a:pt x="1188" y="2297"/>
                        <a:pt x="800" y="2456"/>
                        <a:pt x="503" y="2730"/>
                      </a:cubicBezTo>
                      <a:cubicBezTo>
                        <a:pt x="206" y="3004"/>
                        <a:pt x="1" y="3438"/>
                        <a:pt x="92" y="3849"/>
                      </a:cubicBezTo>
                      <a:cubicBezTo>
                        <a:pt x="202" y="4311"/>
                        <a:pt x="736" y="4603"/>
                        <a:pt x="1225" y="4603"/>
                      </a:cubicBezTo>
                      <a:cubicBezTo>
                        <a:pt x="1243" y="4603"/>
                        <a:pt x="1261" y="4603"/>
                        <a:pt x="1279" y="4602"/>
                      </a:cubicBezTo>
                      <a:cubicBezTo>
                        <a:pt x="1804" y="4579"/>
                        <a:pt x="2260" y="4305"/>
                        <a:pt x="2694" y="4009"/>
                      </a:cubicBezTo>
                      <a:cubicBezTo>
                        <a:pt x="3835" y="3210"/>
                        <a:pt x="4817" y="2137"/>
                        <a:pt x="6027" y="1406"/>
                      </a:cubicBezTo>
                      <a:cubicBezTo>
                        <a:pt x="6209" y="1292"/>
                        <a:pt x="6392" y="1201"/>
                        <a:pt x="6529" y="1041"/>
                      </a:cubicBezTo>
                      <a:cubicBezTo>
                        <a:pt x="6689" y="904"/>
                        <a:pt x="6780" y="699"/>
                        <a:pt x="6757" y="493"/>
                      </a:cubicBezTo>
                      <a:cubicBezTo>
                        <a:pt x="6717" y="195"/>
                        <a:pt x="6383" y="1"/>
                        <a:pt x="6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 name="Google Shape;2057;p34"/>
                <p:cNvSpPr/>
                <p:nvPr/>
              </p:nvSpPr>
              <p:spPr>
                <a:xfrm flipH="1">
                  <a:off x="7453183" y="2622947"/>
                  <a:ext cx="418631" cy="281818"/>
                </a:xfrm>
                <a:custGeom>
                  <a:avLst/>
                  <a:gdLst/>
                  <a:ahLst/>
                  <a:cxnLst/>
                  <a:rect l="l" t="t" r="r" b="b"/>
                  <a:pathLst>
                    <a:path w="6438" h="4334" extrusionOk="0">
                      <a:moveTo>
                        <a:pt x="6074" y="1"/>
                      </a:moveTo>
                      <a:cubicBezTo>
                        <a:pt x="6026" y="1"/>
                        <a:pt x="5980" y="6"/>
                        <a:pt x="5935" y="19"/>
                      </a:cubicBezTo>
                      <a:cubicBezTo>
                        <a:pt x="5570" y="65"/>
                        <a:pt x="5273" y="293"/>
                        <a:pt x="4977" y="498"/>
                      </a:cubicBezTo>
                      <a:cubicBezTo>
                        <a:pt x="3950" y="1229"/>
                        <a:pt x="2740" y="1685"/>
                        <a:pt x="1576" y="2165"/>
                      </a:cubicBezTo>
                      <a:cubicBezTo>
                        <a:pt x="1188" y="2302"/>
                        <a:pt x="800" y="2461"/>
                        <a:pt x="503" y="2735"/>
                      </a:cubicBezTo>
                      <a:cubicBezTo>
                        <a:pt x="206" y="3009"/>
                        <a:pt x="1" y="3443"/>
                        <a:pt x="92" y="3854"/>
                      </a:cubicBezTo>
                      <a:cubicBezTo>
                        <a:pt x="138" y="4036"/>
                        <a:pt x="252" y="4196"/>
                        <a:pt x="412" y="4333"/>
                      </a:cubicBezTo>
                      <a:cubicBezTo>
                        <a:pt x="343" y="3808"/>
                        <a:pt x="434" y="3169"/>
                        <a:pt x="937" y="3009"/>
                      </a:cubicBezTo>
                      <a:cubicBezTo>
                        <a:pt x="2831" y="2256"/>
                        <a:pt x="4360" y="1183"/>
                        <a:pt x="6095" y="202"/>
                      </a:cubicBezTo>
                      <a:cubicBezTo>
                        <a:pt x="6186" y="156"/>
                        <a:pt x="6301" y="110"/>
                        <a:pt x="6438" y="88"/>
                      </a:cubicBezTo>
                      <a:cubicBezTo>
                        <a:pt x="6322" y="38"/>
                        <a:pt x="6195" y="1"/>
                        <a:pt x="6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058" name="Google Shape;2058;p34"/>
            <p:cNvGrpSpPr/>
            <p:nvPr/>
          </p:nvGrpSpPr>
          <p:grpSpPr>
            <a:xfrm flipH="1">
              <a:off x="6952712" y="3376237"/>
              <a:ext cx="733287" cy="908334"/>
              <a:chOff x="1100153" y="2275862"/>
              <a:chExt cx="733287" cy="908334"/>
            </a:xfrm>
          </p:grpSpPr>
          <p:sp>
            <p:nvSpPr>
              <p:cNvPr id="2059" name="Google Shape;2059;p34"/>
              <p:cNvSpPr/>
              <p:nvPr/>
            </p:nvSpPr>
            <p:spPr>
              <a:xfrm>
                <a:off x="1100153" y="2280934"/>
                <a:ext cx="733287" cy="903262"/>
              </a:xfrm>
              <a:custGeom>
                <a:avLst/>
                <a:gdLst/>
                <a:ahLst/>
                <a:cxnLst/>
                <a:rect l="l" t="t" r="r" b="b"/>
                <a:pathLst>
                  <a:path w="11277" h="13891" extrusionOk="0">
                    <a:moveTo>
                      <a:pt x="3468" y="1"/>
                    </a:moveTo>
                    <a:cubicBezTo>
                      <a:pt x="3158" y="1"/>
                      <a:pt x="2888" y="195"/>
                      <a:pt x="2809" y="493"/>
                    </a:cubicBezTo>
                    <a:lnTo>
                      <a:pt x="92" y="11290"/>
                    </a:lnTo>
                    <a:cubicBezTo>
                      <a:pt x="1" y="11632"/>
                      <a:pt x="206" y="11974"/>
                      <a:pt x="549" y="12066"/>
                    </a:cubicBezTo>
                    <a:lnTo>
                      <a:pt x="7670" y="13869"/>
                    </a:lnTo>
                    <a:cubicBezTo>
                      <a:pt x="7725" y="13884"/>
                      <a:pt x="7781" y="13891"/>
                      <a:pt x="7836" y="13891"/>
                    </a:cubicBezTo>
                    <a:cubicBezTo>
                      <a:pt x="8123" y="13891"/>
                      <a:pt x="8393" y="13700"/>
                      <a:pt x="8469" y="13412"/>
                    </a:cubicBezTo>
                    <a:lnTo>
                      <a:pt x="11185" y="2616"/>
                    </a:lnTo>
                    <a:cubicBezTo>
                      <a:pt x="11277" y="2274"/>
                      <a:pt x="11071" y="1908"/>
                      <a:pt x="10729" y="1817"/>
                    </a:cubicBezTo>
                    <a:lnTo>
                      <a:pt x="3607" y="14"/>
                    </a:lnTo>
                    <a:cubicBezTo>
                      <a:pt x="3560" y="5"/>
                      <a:pt x="3513" y="1"/>
                      <a:pt x="3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34"/>
              <p:cNvSpPr/>
              <p:nvPr/>
            </p:nvSpPr>
            <p:spPr>
              <a:xfrm>
                <a:off x="1156595" y="2369369"/>
                <a:ext cx="618973" cy="712479"/>
              </a:xfrm>
              <a:custGeom>
                <a:avLst/>
                <a:gdLst/>
                <a:ahLst/>
                <a:cxnLst/>
                <a:rect l="l" t="t" r="r" b="b"/>
                <a:pathLst>
                  <a:path w="9519" h="10957" extrusionOk="0">
                    <a:moveTo>
                      <a:pt x="3310" y="1"/>
                    </a:moveTo>
                    <a:cubicBezTo>
                      <a:pt x="2648" y="3036"/>
                      <a:pt x="1872" y="6164"/>
                      <a:pt x="0" y="8629"/>
                    </a:cubicBezTo>
                    <a:cubicBezTo>
                      <a:pt x="2214" y="9176"/>
                      <a:pt x="4702" y="10112"/>
                      <a:pt x="6825" y="10957"/>
                    </a:cubicBezTo>
                    <a:cubicBezTo>
                      <a:pt x="7966" y="7784"/>
                      <a:pt x="8651" y="4315"/>
                      <a:pt x="9519" y="1051"/>
                    </a:cubicBezTo>
                    <a:lnTo>
                      <a:pt x="9519" y="1051"/>
                    </a:lnTo>
                    <a:lnTo>
                      <a:pt x="8605" y="1347"/>
                    </a:lnTo>
                    <a:cubicBezTo>
                      <a:pt x="6802" y="1096"/>
                      <a:pt x="5022" y="640"/>
                      <a:pt x="3310" y="1"/>
                    </a:cubicBezTo>
                    <a:close/>
                  </a:path>
                </a:pathLst>
              </a:custGeom>
              <a:solidFill>
                <a:srgbClr val="3C373D">
                  <a:alpha val="14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 name="Google Shape;2061;p34"/>
              <p:cNvSpPr/>
              <p:nvPr/>
            </p:nvSpPr>
            <p:spPr>
              <a:xfrm>
                <a:off x="1178834" y="2336726"/>
                <a:ext cx="595239" cy="654607"/>
              </a:xfrm>
              <a:custGeom>
                <a:avLst/>
                <a:gdLst/>
                <a:ahLst/>
                <a:cxnLst/>
                <a:rect l="l" t="t" r="r" b="b"/>
                <a:pathLst>
                  <a:path w="9154" h="10067" extrusionOk="0">
                    <a:moveTo>
                      <a:pt x="2329" y="1"/>
                    </a:moveTo>
                    <a:cubicBezTo>
                      <a:pt x="2329" y="3082"/>
                      <a:pt x="1507" y="6163"/>
                      <a:pt x="1" y="8857"/>
                    </a:cubicBezTo>
                    <a:cubicBezTo>
                      <a:pt x="1553" y="9176"/>
                      <a:pt x="3082" y="9587"/>
                      <a:pt x="4589" y="10066"/>
                    </a:cubicBezTo>
                    <a:cubicBezTo>
                      <a:pt x="5524" y="9633"/>
                      <a:pt x="6369" y="9039"/>
                      <a:pt x="7054" y="8286"/>
                    </a:cubicBezTo>
                    <a:cubicBezTo>
                      <a:pt x="7716" y="6049"/>
                      <a:pt x="8423" y="3812"/>
                      <a:pt x="9154" y="1598"/>
                    </a:cubicBezTo>
                    <a:cubicBezTo>
                      <a:pt x="6871" y="1073"/>
                      <a:pt x="4611" y="526"/>
                      <a:pt x="23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34"/>
              <p:cNvSpPr/>
              <p:nvPr/>
            </p:nvSpPr>
            <p:spPr>
              <a:xfrm>
                <a:off x="1466769" y="2866621"/>
                <a:ext cx="178169" cy="132131"/>
              </a:xfrm>
              <a:custGeom>
                <a:avLst/>
                <a:gdLst/>
                <a:ahLst/>
                <a:cxnLst/>
                <a:rect l="l" t="t" r="r" b="b"/>
                <a:pathLst>
                  <a:path w="2740" h="2032" extrusionOk="0">
                    <a:moveTo>
                      <a:pt x="2740" y="0"/>
                    </a:moveTo>
                    <a:cubicBezTo>
                      <a:pt x="2397" y="320"/>
                      <a:pt x="1918" y="479"/>
                      <a:pt x="1439" y="502"/>
                    </a:cubicBezTo>
                    <a:cubicBezTo>
                      <a:pt x="1331" y="513"/>
                      <a:pt x="1223" y="517"/>
                      <a:pt x="1115" y="517"/>
                    </a:cubicBezTo>
                    <a:cubicBezTo>
                      <a:pt x="743" y="517"/>
                      <a:pt x="372" y="464"/>
                      <a:pt x="1" y="411"/>
                    </a:cubicBezTo>
                    <a:lnTo>
                      <a:pt x="1" y="411"/>
                    </a:lnTo>
                    <a:cubicBezTo>
                      <a:pt x="298" y="890"/>
                      <a:pt x="343" y="1507"/>
                      <a:pt x="138" y="2032"/>
                    </a:cubicBezTo>
                    <a:cubicBezTo>
                      <a:pt x="1256" y="1803"/>
                      <a:pt x="2101" y="936"/>
                      <a:pt x="2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 name="Google Shape;2063;p34"/>
              <p:cNvSpPr/>
              <p:nvPr/>
            </p:nvSpPr>
            <p:spPr>
              <a:xfrm>
                <a:off x="1431200" y="2275862"/>
                <a:ext cx="271674" cy="126214"/>
              </a:xfrm>
              <a:custGeom>
                <a:avLst/>
                <a:gdLst/>
                <a:ahLst/>
                <a:cxnLst/>
                <a:rect l="l" t="t" r="r" b="b"/>
                <a:pathLst>
                  <a:path w="4178" h="1941" extrusionOk="0">
                    <a:moveTo>
                      <a:pt x="251" y="1"/>
                    </a:moveTo>
                    <a:lnTo>
                      <a:pt x="0" y="959"/>
                    </a:lnTo>
                    <a:lnTo>
                      <a:pt x="3949" y="1941"/>
                    </a:lnTo>
                    <a:lnTo>
                      <a:pt x="4177" y="982"/>
                    </a:lnTo>
                    <a:lnTo>
                      <a:pt x="2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 name="Google Shape;2064;p34"/>
              <p:cNvSpPr/>
              <p:nvPr/>
            </p:nvSpPr>
            <p:spPr>
              <a:xfrm>
                <a:off x="1459356" y="2330809"/>
                <a:ext cx="200472" cy="109892"/>
              </a:xfrm>
              <a:custGeom>
                <a:avLst/>
                <a:gdLst/>
                <a:ahLst/>
                <a:cxnLst/>
                <a:rect l="l" t="t" r="r" b="b"/>
                <a:pathLst>
                  <a:path w="3083" h="1690" extrusionOk="0">
                    <a:moveTo>
                      <a:pt x="480" y="137"/>
                    </a:moveTo>
                    <a:cubicBezTo>
                      <a:pt x="503" y="137"/>
                      <a:pt x="526" y="137"/>
                      <a:pt x="526" y="160"/>
                    </a:cubicBezTo>
                    <a:lnTo>
                      <a:pt x="2763" y="708"/>
                    </a:lnTo>
                    <a:cubicBezTo>
                      <a:pt x="2854" y="731"/>
                      <a:pt x="2900" y="845"/>
                      <a:pt x="2877" y="936"/>
                    </a:cubicBezTo>
                    <a:lnTo>
                      <a:pt x="2763" y="1393"/>
                    </a:lnTo>
                    <a:cubicBezTo>
                      <a:pt x="2743" y="1472"/>
                      <a:pt x="2671" y="1534"/>
                      <a:pt x="2593" y="1534"/>
                    </a:cubicBezTo>
                    <a:cubicBezTo>
                      <a:pt x="2581" y="1534"/>
                      <a:pt x="2569" y="1533"/>
                      <a:pt x="2557" y="1530"/>
                    </a:cubicBezTo>
                    <a:lnTo>
                      <a:pt x="320" y="959"/>
                    </a:lnTo>
                    <a:cubicBezTo>
                      <a:pt x="229" y="936"/>
                      <a:pt x="183" y="845"/>
                      <a:pt x="206" y="753"/>
                    </a:cubicBezTo>
                    <a:lnTo>
                      <a:pt x="320" y="274"/>
                    </a:lnTo>
                    <a:cubicBezTo>
                      <a:pt x="343" y="206"/>
                      <a:pt x="412" y="137"/>
                      <a:pt x="480" y="137"/>
                    </a:cubicBezTo>
                    <a:close/>
                    <a:moveTo>
                      <a:pt x="480" y="0"/>
                    </a:moveTo>
                    <a:cubicBezTo>
                      <a:pt x="343" y="0"/>
                      <a:pt x="206" y="92"/>
                      <a:pt x="160" y="251"/>
                    </a:cubicBezTo>
                    <a:lnTo>
                      <a:pt x="46" y="708"/>
                    </a:lnTo>
                    <a:cubicBezTo>
                      <a:pt x="1" y="890"/>
                      <a:pt x="115" y="1073"/>
                      <a:pt x="297" y="1096"/>
                    </a:cubicBezTo>
                    <a:lnTo>
                      <a:pt x="2511" y="1666"/>
                    </a:lnTo>
                    <a:cubicBezTo>
                      <a:pt x="2534" y="1666"/>
                      <a:pt x="2580" y="1689"/>
                      <a:pt x="2603" y="1689"/>
                    </a:cubicBezTo>
                    <a:cubicBezTo>
                      <a:pt x="2740" y="1689"/>
                      <a:pt x="2877" y="1575"/>
                      <a:pt x="2922" y="1438"/>
                    </a:cubicBezTo>
                    <a:lnTo>
                      <a:pt x="3036" y="959"/>
                    </a:lnTo>
                    <a:cubicBezTo>
                      <a:pt x="3082" y="799"/>
                      <a:pt x="2968" y="617"/>
                      <a:pt x="2785" y="571"/>
                    </a:cubicBezTo>
                    <a:lnTo>
                      <a:pt x="5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65" name="Google Shape;2065;p34"/>
            <p:cNvGrpSpPr/>
            <p:nvPr/>
          </p:nvGrpSpPr>
          <p:grpSpPr>
            <a:xfrm flipH="1">
              <a:off x="8005151" y="1979340"/>
              <a:ext cx="350035" cy="547799"/>
              <a:chOff x="2618447" y="2150309"/>
              <a:chExt cx="305841" cy="478636"/>
            </a:xfrm>
          </p:grpSpPr>
          <p:sp>
            <p:nvSpPr>
              <p:cNvPr id="2083" name="Google Shape;2083;p34"/>
              <p:cNvSpPr/>
              <p:nvPr/>
            </p:nvSpPr>
            <p:spPr>
              <a:xfrm>
                <a:off x="2924233" y="2150309"/>
                <a:ext cx="55" cy="2570"/>
              </a:xfrm>
              <a:custGeom>
                <a:avLst/>
                <a:gdLst/>
                <a:ahLst/>
                <a:cxnLst/>
                <a:rect l="l" t="t" r="r" b="b"/>
                <a:pathLst>
                  <a:path w="1" h="47" extrusionOk="0">
                    <a:moveTo>
                      <a:pt x="1" y="46"/>
                    </a:moveTo>
                    <a:lnTo>
                      <a:pt x="1" y="46"/>
                    </a:lnTo>
                    <a:lnTo>
                      <a:pt x="1" y="1"/>
                    </a:lnTo>
                    <a:close/>
                  </a:path>
                </a:pathLst>
              </a:custGeom>
              <a:solidFill>
                <a:srgbClr val="B0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9" name="Google Shape;2089;p34"/>
              <p:cNvSpPr/>
              <p:nvPr/>
            </p:nvSpPr>
            <p:spPr>
              <a:xfrm>
                <a:off x="2618447" y="2472335"/>
                <a:ext cx="55" cy="1312"/>
              </a:xfrm>
              <a:custGeom>
                <a:avLst/>
                <a:gdLst/>
                <a:ahLst/>
                <a:cxnLst/>
                <a:rect l="l" t="t" r="r" b="b"/>
                <a:pathLst>
                  <a:path w="1" h="24" extrusionOk="0">
                    <a:moveTo>
                      <a:pt x="0" y="0"/>
                    </a:moveTo>
                    <a:lnTo>
                      <a:pt x="0" y="23"/>
                    </a:lnTo>
                    <a:lnTo>
                      <a:pt x="0" y="23"/>
                    </a:lnTo>
                    <a:close/>
                  </a:path>
                </a:pathLst>
              </a:custGeom>
              <a:solidFill>
                <a:srgbClr val="9F9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3" name="Google Shape;2093;p34"/>
              <p:cNvSpPr/>
              <p:nvPr/>
            </p:nvSpPr>
            <p:spPr>
              <a:xfrm>
                <a:off x="2775715" y="2538501"/>
                <a:ext cx="23787" cy="22529"/>
              </a:xfrm>
              <a:custGeom>
                <a:avLst/>
                <a:gdLst/>
                <a:ahLst/>
                <a:cxnLst/>
                <a:rect l="l" t="t" r="r" b="b"/>
                <a:pathLst>
                  <a:path w="435" h="412" extrusionOk="0">
                    <a:moveTo>
                      <a:pt x="229" y="114"/>
                    </a:moveTo>
                    <a:cubicBezTo>
                      <a:pt x="274" y="114"/>
                      <a:pt x="320" y="160"/>
                      <a:pt x="320" y="206"/>
                    </a:cubicBezTo>
                    <a:cubicBezTo>
                      <a:pt x="320" y="274"/>
                      <a:pt x="274" y="297"/>
                      <a:pt x="229" y="297"/>
                    </a:cubicBezTo>
                    <a:cubicBezTo>
                      <a:pt x="160" y="297"/>
                      <a:pt x="115" y="274"/>
                      <a:pt x="115" y="206"/>
                    </a:cubicBezTo>
                    <a:cubicBezTo>
                      <a:pt x="115" y="160"/>
                      <a:pt x="160" y="114"/>
                      <a:pt x="229" y="114"/>
                    </a:cubicBezTo>
                    <a:close/>
                    <a:moveTo>
                      <a:pt x="229" y="0"/>
                    </a:moveTo>
                    <a:cubicBezTo>
                      <a:pt x="92" y="0"/>
                      <a:pt x="0" y="92"/>
                      <a:pt x="0" y="206"/>
                    </a:cubicBezTo>
                    <a:cubicBezTo>
                      <a:pt x="0" y="320"/>
                      <a:pt x="92" y="411"/>
                      <a:pt x="229" y="411"/>
                    </a:cubicBezTo>
                    <a:cubicBezTo>
                      <a:pt x="343" y="411"/>
                      <a:pt x="434" y="320"/>
                      <a:pt x="434" y="206"/>
                    </a:cubicBezTo>
                    <a:cubicBezTo>
                      <a:pt x="434" y="92"/>
                      <a:pt x="343" y="0"/>
                      <a:pt x="2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4" name="Google Shape;2114;p34"/>
              <p:cNvSpPr/>
              <p:nvPr/>
            </p:nvSpPr>
            <p:spPr>
              <a:xfrm>
                <a:off x="2700800" y="2568467"/>
                <a:ext cx="8804" cy="6781"/>
              </a:xfrm>
              <a:custGeom>
                <a:avLst/>
                <a:gdLst/>
                <a:ahLst/>
                <a:cxnLst/>
                <a:rect l="l" t="t" r="r" b="b"/>
                <a:pathLst>
                  <a:path w="161" h="124" extrusionOk="0">
                    <a:moveTo>
                      <a:pt x="115" y="0"/>
                    </a:moveTo>
                    <a:cubicBezTo>
                      <a:pt x="69" y="0"/>
                      <a:pt x="47" y="0"/>
                      <a:pt x="24" y="23"/>
                    </a:cubicBezTo>
                    <a:cubicBezTo>
                      <a:pt x="1" y="68"/>
                      <a:pt x="24" y="91"/>
                      <a:pt x="47" y="114"/>
                    </a:cubicBezTo>
                    <a:cubicBezTo>
                      <a:pt x="60" y="121"/>
                      <a:pt x="71" y="124"/>
                      <a:pt x="81" y="124"/>
                    </a:cubicBezTo>
                    <a:cubicBezTo>
                      <a:pt x="106" y="124"/>
                      <a:pt x="122" y="107"/>
                      <a:pt x="138" y="91"/>
                    </a:cubicBezTo>
                    <a:cubicBezTo>
                      <a:pt x="161" y="68"/>
                      <a:pt x="138" y="23"/>
                      <a:pt x="1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5" name="Google Shape;2115;p34"/>
              <p:cNvSpPr/>
              <p:nvPr/>
            </p:nvSpPr>
            <p:spPr>
              <a:xfrm>
                <a:off x="2697081" y="2616588"/>
                <a:ext cx="8804" cy="6835"/>
              </a:xfrm>
              <a:custGeom>
                <a:avLst/>
                <a:gdLst/>
                <a:ahLst/>
                <a:cxnLst/>
                <a:rect l="l" t="t" r="r" b="b"/>
                <a:pathLst>
                  <a:path w="161" h="125" extrusionOk="0">
                    <a:moveTo>
                      <a:pt x="80" y="1"/>
                    </a:moveTo>
                    <a:cubicBezTo>
                      <a:pt x="56" y="1"/>
                      <a:pt x="39" y="17"/>
                      <a:pt x="23" y="33"/>
                    </a:cubicBezTo>
                    <a:cubicBezTo>
                      <a:pt x="0" y="56"/>
                      <a:pt x="23" y="102"/>
                      <a:pt x="46" y="124"/>
                    </a:cubicBezTo>
                    <a:cubicBezTo>
                      <a:pt x="92" y="124"/>
                      <a:pt x="115" y="124"/>
                      <a:pt x="137" y="79"/>
                    </a:cubicBezTo>
                    <a:cubicBezTo>
                      <a:pt x="160" y="56"/>
                      <a:pt x="137" y="10"/>
                      <a:pt x="115" y="10"/>
                    </a:cubicBezTo>
                    <a:cubicBezTo>
                      <a:pt x="101" y="4"/>
                      <a:pt x="90" y="1"/>
                      <a:pt x="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6" name="Google Shape;2116;p34"/>
              <p:cNvSpPr/>
              <p:nvPr/>
            </p:nvSpPr>
            <p:spPr>
              <a:xfrm>
                <a:off x="2663397" y="2621618"/>
                <a:ext cx="7546" cy="7327"/>
              </a:xfrm>
              <a:custGeom>
                <a:avLst/>
                <a:gdLst/>
                <a:ahLst/>
                <a:cxnLst/>
                <a:rect l="l" t="t" r="r" b="b"/>
                <a:pathLst>
                  <a:path w="138" h="134" extrusionOk="0">
                    <a:moveTo>
                      <a:pt x="75" y="0"/>
                    </a:moveTo>
                    <a:cubicBezTo>
                      <a:pt x="46" y="0"/>
                      <a:pt x="23" y="16"/>
                      <a:pt x="23" y="32"/>
                    </a:cubicBezTo>
                    <a:cubicBezTo>
                      <a:pt x="0" y="78"/>
                      <a:pt x="23" y="101"/>
                      <a:pt x="46" y="124"/>
                    </a:cubicBezTo>
                    <a:cubicBezTo>
                      <a:pt x="52" y="130"/>
                      <a:pt x="61" y="133"/>
                      <a:pt x="71" y="133"/>
                    </a:cubicBezTo>
                    <a:cubicBezTo>
                      <a:pt x="93" y="133"/>
                      <a:pt x="121" y="117"/>
                      <a:pt x="137" y="101"/>
                    </a:cubicBezTo>
                    <a:cubicBezTo>
                      <a:pt x="137" y="55"/>
                      <a:pt x="137" y="32"/>
                      <a:pt x="114" y="10"/>
                    </a:cubicBezTo>
                    <a:cubicBezTo>
                      <a:pt x="101" y="3"/>
                      <a:pt x="88" y="0"/>
                      <a:pt x="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1" name="Google Shape;2121;p34"/>
              <p:cNvSpPr/>
              <p:nvPr/>
            </p:nvSpPr>
            <p:spPr>
              <a:xfrm>
                <a:off x="2645898" y="2575904"/>
                <a:ext cx="20014" cy="7546"/>
              </a:xfrm>
              <a:custGeom>
                <a:avLst/>
                <a:gdLst/>
                <a:ahLst/>
                <a:cxnLst/>
                <a:rect l="l" t="t" r="r" b="b"/>
                <a:pathLst>
                  <a:path w="366" h="138" extrusionOk="0">
                    <a:moveTo>
                      <a:pt x="297" y="1"/>
                    </a:moveTo>
                    <a:cubicBezTo>
                      <a:pt x="206" y="24"/>
                      <a:pt x="69" y="24"/>
                      <a:pt x="69" y="24"/>
                    </a:cubicBezTo>
                    <a:cubicBezTo>
                      <a:pt x="46" y="24"/>
                      <a:pt x="23" y="47"/>
                      <a:pt x="23" y="69"/>
                    </a:cubicBezTo>
                    <a:cubicBezTo>
                      <a:pt x="1" y="115"/>
                      <a:pt x="23" y="138"/>
                      <a:pt x="69" y="138"/>
                    </a:cubicBezTo>
                    <a:cubicBezTo>
                      <a:pt x="69" y="138"/>
                      <a:pt x="206" y="138"/>
                      <a:pt x="320" y="115"/>
                    </a:cubicBezTo>
                    <a:cubicBezTo>
                      <a:pt x="343" y="115"/>
                      <a:pt x="366" y="92"/>
                      <a:pt x="366" y="47"/>
                    </a:cubicBezTo>
                    <a:cubicBezTo>
                      <a:pt x="343" y="24"/>
                      <a:pt x="320" y="1"/>
                      <a:pt x="297" y="1"/>
                    </a:cubicBezTo>
                    <a:close/>
                  </a:path>
                </a:pathLst>
              </a:custGeom>
              <a:solidFill>
                <a:srgbClr val="3C373D">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22" name="Google Shape;2122;p34"/>
            <p:cNvGrpSpPr/>
            <p:nvPr/>
          </p:nvGrpSpPr>
          <p:grpSpPr>
            <a:xfrm rot="-720902">
              <a:off x="5946039" y="3850398"/>
              <a:ext cx="778925" cy="778925"/>
              <a:chOff x="5945875" y="3737275"/>
              <a:chExt cx="891900" cy="891900"/>
            </a:xfrm>
          </p:grpSpPr>
          <p:sp>
            <p:nvSpPr>
              <p:cNvPr id="2124" name="Google Shape;2124;p34"/>
              <p:cNvSpPr/>
              <p:nvPr/>
            </p:nvSpPr>
            <p:spPr>
              <a:xfrm>
                <a:off x="5945875" y="3737275"/>
                <a:ext cx="891900" cy="891900"/>
              </a:xfrm>
              <a:prstGeom prst="ellipse">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26" name="Google Shape;2126;p34"/>
              <p:cNvGrpSpPr/>
              <p:nvPr/>
            </p:nvGrpSpPr>
            <p:grpSpPr>
              <a:xfrm>
                <a:off x="6180769" y="3885610"/>
                <a:ext cx="422020" cy="595215"/>
                <a:chOff x="3560900" y="3345525"/>
                <a:chExt cx="275650" cy="388775"/>
              </a:xfrm>
            </p:grpSpPr>
            <p:sp>
              <p:nvSpPr>
                <p:cNvPr id="2128" name="Google Shape;2128;p34"/>
                <p:cNvSpPr/>
                <p:nvPr/>
              </p:nvSpPr>
              <p:spPr>
                <a:xfrm>
                  <a:off x="3732100" y="3665900"/>
                  <a:ext cx="44525" cy="50125"/>
                </a:xfrm>
                <a:custGeom>
                  <a:avLst/>
                  <a:gdLst/>
                  <a:ahLst/>
                  <a:cxnLst/>
                  <a:rect l="l" t="t" r="r" b="b"/>
                  <a:pathLst>
                    <a:path w="1781" h="2005" extrusionOk="0">
                      <a:moveTo>
                        <a:pt x="190" y="0"/>
                      </a:moveTo>
                      <a:cubicBezTo>
                        <a:pt x="165" y="0"/>
                        <a:pt x="140" y="6"/>
                        <a:pt x="114" y="19"/>
                      </a:cubicBezTo>
                      <a:cubicBezTo>
                        <a:pt x="46" y="64"/>
                        <a:pt x="0" y="156"/>
                        <a:pt x="46" y="247"/>
                      </a:cubicBezTo>
                      <a:cubicBezTo>
                        <a:pt x="388" y="932"/>
                        <a:pt x="868" y="1525"/>
                        <a:pt x="1507" y="1982"/>
                      </a:cubicBezTo>
                      <a:cubicBezTo>
                        <a:pt x="1530" y="2005"/>
                        <a:pt x="1552" y="2005"/>
                        <a:pt x="1598" y="2005"/>
                      </a:cubicBezTo>
                      <a:cubicBezTo>
                        <a:pt x="1644" y="2005"/>
                        <a:pt x="1689" y="1982"/>
                        <a:pt x="1735" y="1936"/>
                      </a:cubicBezTo>
                      <a:cubicBezTo>
                        <a:pt x="1781" y="1868"/>
                        <a:pt x="1758" y="1754"/>
                        <a:pt x="1689" y="1708"/>
                      </a:cubicBezTo>
                      <a:cubicBezTo>
                        <a:pt x="1096" y="1274"/>
                        <a:pt x="662" y="749"/>
                        <a:pt x="343" y="87"/>
                      </a:cubicBezTo>
                      <a:cubicBezTo>
                        <a:pt x="310" y="38"/>
                        <a:pt x="253" y="0"/>
                        <a:pt x="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9" name="Google Shape;2129;p34"/>
                <p:cNvSpPr/>
                <p:nvPr/>
              </p:nvSpPr>
              <p:spPr>
                <a:xfrm>
                  <a:off x="3708700" y="3623525"/>
                  <a:ext cx="55950" cy="100500"/>
                </a:xfrm>
                <a:custGeom>
                  <a:avLst/>
                  <a:gdLst/>
                  <a:ahLst/>
                  <a:cxnLst/>
                  <a:rect l="l" t="t" r="r" b="b"/>
                  <a:pathLst>
                    <a:path w="2238" h="4020" extrusionOk="0">
                      <a:moveTo>
                        <a:pt x="446" y="1"/>
                      </a:moveTo>
                      <a:cubicBezTo>
                        <a:pt x="382" y="1"/>
                        <a:pt x="319" y="26"/>
                        <a:pt x="274" y="70"/>
                      </a:cubicBezTo>
                      <a:cubicBezTo>
                        <a:pt x="1" y="321"/>
                        <a:pt x="92" y="1417"/>
                        <a:pt x="274" y="1988"/>
                      </a:cubicBezTo>
                      <a:cubicBezTo>
                        <a:pt x="503" y="2741"/>
                        <a:pt x="1895" y="3928"/>
                        <a:pt x="1941" y="3974"/>
                      </a:cubicBezTo>
                      <a:cubicBezTo>
                        <a:pt x="1986" y="3996"/>
                        <a:pt x="2009" y="4019"/>
                        <a:pt x="2055" y="4019"/>
                      </a:cubicBezTo>
                      <a:cubicBezTo>
                        <a:pt x="2100" y="4019"/>
                        <a:pt x="2146" y="3996"/>
                        <a:pt x="2169" y="3951"/>
                      </a:cubicBezTo>
                      <a:cubicBezTo>
                        <a:pt x="2237" y="3882"/>
                        <a:pt x="2237" y="3791"/>
                        <a:pt x="2169" y="3722"/>
                      </a:cubicBezTo>
                      <a:cubicBezTo>
                        <a:pt x="1781" y="3403"/>
                        <a:pt x="754" y="2444"/>
                        <a:pt x="594" y="1896"/>
                      </a:cubicBezTo>
                      <a:cubicBezTo>
                        <a:pt x="411" y="1349"/>
                        <a:pt x="411" y="687"/>
                        <a:pt x="457" y="436"/>
                      </a:cubicBezTo>
                      <a:lnTo>
                        <a:pt x="457" y="436"/>
                      </a:lnTo>
                      <a:cubicBezTo>
                        <a:pt x="480" y="504"/>
                        <a:pt x="525" y="641"/>
                        <a:pt x="548" y="755"/>
                      </a:cubicBezTo>
                      <a:cubicBezTo>
                        <a:pt x="594" y="892"/>
                        <a:pt x="640" y="1075"/>
                        <a:pt x="708" y="1280"/>
                      </a:cubicBezTo>
                      <a:cubicBezTo>
                        <a:pt x="742" y="1347"/>
                        <a:pt x="799" y="1389"/>
                        <a:pt x="864" y="1389"/>
                      </a:cubicBezTo>
                      <a:cubicBezTo>
                        <a:pt x="887" y="1389"/>
                        <a:pt x="912" y="1384"/>
                        <a:pt x="936" y="1371"/>
                      </a:cubicBezTo>
                      <a:cubicBezTo>
                        <a:pt x="1005" y="1349"/>
                        <a:pt x="1050" y="1257"/>
                        <a:pt x="1028" y="1166"/>
                      </a:cubicBezTo>
                      <a:cubicBezTo>
                        <a:pt x="959" y="983"/>
                        <a:pt x="914" y="801"/>
                        <a:pt x="868" y="664"/>
                      </a:cubicBezTo>
                      <a:cubicBezTo>
                        <a:pt x="777" y="299"/>
                        <a:pt x="708" y="93"/>
                        <a:pt x="548" y="25"/>
                      </a:cubicBezTo>
                      <a:cubicBezTo>
                        <a:pt x="516" y="9"/>
                        <a:pt x="48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0" name="Google Shape;2130;p34"/>
                <p:cNvSpPr/>
                <p:nvPr/>
              </p:nvSpPr>
              <p:spPr>
                <a:xfrm>
                  <a:off x="3671050" y="3567075"/>
                  <a:ext cx="152375" cy="167225"/>
                </a:xfrm>
                <a:custGeom>
                  <a:avLst/>
                  <a:gdLst/>
                  <a:ahLst/>
                  <a:cxnLst/>
                  <a:rect l="l" t="t" r="r" b="b"/>
                  <a:pathLst>
                    <a:path w="6095" h="6689" extrusionOk="0">
                      <a:moveTo>
                        <a:pt x="1758" y="0"/>
                      </a:moveTo>
                      <a:cubicBezTo>
                        <a:pt x="457" y="0"/>
                        <a:pt x="0" y="1826"/>
                        <a:pt x="0" y="3378"/>
                      </a:cubicBezTo>
                      <a:cubicBezTo>
                        <a:pt x="0" y="4771"/>
                        <a:pt x="1415" y="6551"/>
                        <a:pt x="1461" y="6642"/>
                      </a:cubicBezTo>
                      <a:cubicBezTo>
                        <a:pt x="1507" y="6665"/>
                        <a:pt x="1552" y="6688"/>
                        <a:pt x="1598" y="6688"/>
                      </a:cubicBezTo>
                      <a:cubicBezTo>
                        <a:pt x="1621" y="6688"/>
                        <a:pt x="1666" y="6688"/>
                        <a:pt x="1689" y="6665"/>
                      </a:cubicBezTo>
                      <a:cubicBezTo>
                        <a:pt x="1780" y="6597"/>
                        <a:pt x="1780" y="6505"/>
                        <a:pt x="1735" y="6414"/>
                      </a:cubicBezTo>
                      <a:cubicBezTo>
                        <a:pt x="1712" y="6414"/>
                        <a:pt x="320" y="4634"/>
                        <a:pt x="320" y="3378"/>
                      </a:cubicBezTo>
                      <a:cubicBezTo>
                        <a:pt x="320" y="2237"/>
                        <a:pt x="616" y="320"/>
                        <a:pt x="1758" y="320"/>
                      </a:cubicBezTo>
                      <a:cubicBezTo>
                        <a:pt x="2625" y="320"/>
                        <a:pt x="3104" y="1233"/>
                        <a:pt x="3447" y="1895"/>
                      </a:cubicBezTo>
                      <a:cubicBezTo>
                        <a:pt x="3538" y="2077"/>
                        <a:pt x="3629" y="2260"/>
                        <a:pt x="3721" y="2374"/>
                      </a:cubicBezTo>
                      <a:cubicBezTo>
                        <a:pt x="4014" y="2804"/>
                        <a:pt x="4541" y="3284"/>
                        <a:pt x="5447" y="3284"/>
                      </a:cubicBezTo>
                      <a:cubicBezTo>
                        <a:pt x="5599" y="3284"/>
                        <a:pt x="5761" y="3271"/>
                        <a:pt x="5935" y="3241"/>
                      </a:cubicBezTo>
                      <a:cubicBezTo>
                        <a:pt x="6026" y="3219"/>
                        <a:pt x="6094" y="3127"/>
                        <a:pt x="6072" y="3036"/>
                      </a:cubicBezTo>
                      <a:cubicBezTo>
                        <a:pt x="6072" y="2945"/>
                        <a:pt x="5980" y="2899"/>
                        <a:pt x="5889" y="2899"/>
                      </a:cubicBezTo>
                      <a:cubicBezTo>
                        <a:pt x="5731" y="2926"/>
                        <a:pt x="5584" y="2939"/>
                        <a:pt x="5448" y="2939"/>
                      </a:cubicBezTo>
                      <a:cubicBezTo>
                        <a:pt x="4680" y="2939"/>
                        <a:pt x="4247" y="2541"/>
                        <a:pt x="3994" y="2191"/>
                      </a:cubicBezTo>
                      <a:cubicBezTo>
                        <a:pt x="3926" y="2077"/>
                        <a:pt x="3835" y="1918"/>
                        <a:pt x="3743" y="1735"/>
                      </a:cubicBezTo>
                      <a:cubicBezTo>
                        <a:pt x="3378" y="1050"/>
                        <a:pt x="2830" y="0"/>
                        <a:pt x="1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1" name="Google Shape;2131;p34"/>
                <p:cNvSpPr/>
                <p:nvPr/>
              </p:nvSpPr>
              <p:spPr>
                <a:xfrm>
                  <a:off x="3779450" y="3654950"/>
                  <a:ext cx="38825" cy="30275"/>
                </a:xfrm>
                <a:custGeom>
                  <a:avLst/>
                  <a:gdLst/>
                  <a:ahLst/>
                  <a:cxnLst/>
                  <a:rect l="l" t="t" r="r" b="b"/>
                  <a:pathLst>
                    <a:path w="1553" h="1211" extrusionOk="0">
                      <a:moveTo>
                        <a:pt x="480" y="0"/>
                      </a:moveTo>
                      <a:cubicBezTo>
                        <a:pt x="298" y="0"/>
                        <a:pt x="161" y="69"/>
                        <a:pt x="69" y="160"/>
                      </a:cubicBezTo>
                      <a:cubicBezTo>
                        <a:pt x="24" y="229"/>
                        <a:pt x="1" y="343"/>
                        <a:pt x="47" y="434"/>
                      </a:cubicBezTo>
                      <a:cubicBezTo>
                        <a:pt x="115" y="685"/>
                        <a:pt x="366" y="868"/>
                        <a:pt x="571" y="1050"/>
                      </a:cubicBezTo>
                      <a:cubicBezTo>
                        <a:pt x="640" y="1096"/>
                        <a:pt x="708" y="1142"/>
                        <a:pt x="754" y="1187"/>
                      </a:cubicBezTo>
                      <a:cubicBezTo>
                        <a:pt x="777" y="1210"/>
                        <a:pt x="823" y="1210"/>
                        <a:pt x="868" y="1210"/>
                      </a:cubicBezTo>
                      <a:cubicBezTo>
                        <a:pt x="914" y="1210"/>
                        <a:pt x="960" y="1210"/>
                        <a:pt x="982" y="1164"/>
                      </a:cubicBezTo>
                      <a:cubicBezTo>
                        <a:pt x="1051" y="1096"/>
                        <a:pt x="1028" y="982"/>
                        <a:pt x="960" y="936"/>
                      </a:cubicBezTo>
                      <a:cubicBezTo>
                        <a:pt x="914" y="868"/>
                        <a:pt x="845" y="822"/>
                        <a:pt x="777" y="776"/>
                      </a:cubicBezTo>
                      <a:cubicBezTo>
                        <a:pt x="594" y="639"/>
                        <a:pt x="412" y="502"/>
                        <a:pt x="366" y="343"/>
                      </a:cubicBezTo>
                      <a:cubicBezTo>
                        <a:pt x="389" y="343"/>
                        <a:pt x="435" y="320"/>
                        <a:pt x="503" y="320"/>
                      </a:cubicBezTo>
                      <a:lnTo>
                        <a:pt x="960" y="320"/>
                      </a:lnTo>
                      <a:cubicBezTo>
                        <a:pt x="1096" y="343"/>
                        <a:pt x="1256" y="343"/>
                        <a:pt x="1393" y="343"/>
                      </a:cubicBezTo>
                      <a:cubicBezTo>
                        <a:pt x="1484" y="320"/>
                        <a:pt x="1553" y="251"/>
                        <a:pt x="1553" y="160"/>
                      </a:cubicBezTo>
                      <a:cubicBezTo>
                        <a:pt x="1553" y="69"/>
                        <a:pt x="1484"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2" name="Google Shape;2132;p34"/>
                <p:cNvSpPr/>
                <p:nvPr/>
              </p:nvSpPr>
              <p:spPr>
                <a:xfrm>
                  <a:off x="3625400" y="3345525"/>
                  <a:ext cx="170050" cy="37250"/>
                </a:xfrm>
                <a:custGeom>
                  <a:avLst/>
                  <a:gdLst/>
                  <a:ahLst/>
                  <a:cxnLst/>
                  <a:rect l="l" t="t" r="r" b="b"/>
                  <a:pathLst>
                    <a:path w="6802" h="1490" extrusionOk="0">
                      <a:moveTo>
                        <a:pt x="3048" y="1"/>
                      </a:moveTo>
                      <a:cubicBezTo>
                        <a:pt x="2662" y="1"/>
                        <a:pt x="2312" y="40"/>
                        <a:pt x="2009" y="97"/>
                      </a:cubicBezTo>
                      <a:cubicBezTo>
                        <a:pt x="845" y="303"/>
                        <a:pt x="114" y="805"/>
                        <a:pt x="91" y="828"/>
                      </a:cubicBezTo>
                      <a:cubicBezTo>
                        <a:pt x="0" y="896"/>
                        <a:pt x="0" y="988"/>
                        <a:pt x="46" y="1079"/>
                      </a:cubicBezTo>
                      <a:cubicBezTo>
                        <a:pt x="72" y="1119"/>
                        <a:pt x="122" y="1143"/>
                        <a:pt x="172" y="1143"/>
                      </a:cubicBezTo>
                      <a:cubicBezTo>
                        <a:pt x="209" y="1143"/>
                        <a:pt x="245" y="1130"/>
                        <a:pt x="274" y="1102"/>
                      </a:cubicBezTo>
                      <a:cubicBezTo>
                        <a:pt x="297" y="1102"/>
                        <a:pt x="982" y="599"/>
                        <a:pt x="2100" y="417"/>
                      </a:cubicBezTo>
                      <a:cubicBezTo>
                        <a:pt x="2420" y="358"/>
                        <a:pt x="2741" y="328"/>
                        <a:pt x="3061" y="328"/>
                      </a:cubicBezTo>
                      <a:cubicBezTo>
                        <a:pt x="4222" y="328"/>
                        <a:pt x="5378" y="715"/>
                        <a:pt x="6505" y="1467"/>
                      </a:cubicBezTo>
                      <a:cubicBezTo>
                        <a:pt x="6551" y="1490"/>
                        <a:pt x="6574" y="1490"/>
                        <a:pt x="6597" y="1490"/>
                      </a:cubicBezTo>
                      <a:cubicBezTo>
                        <a:pt x="6665" y="1490"/>
                        <a:pt x="6711" y="1467"/>
                        <a:pt x="6756" y="1421"/>
                      </a:cubicBezTo>
                      <a:cubicBezTo>
                        <a:pt x="6802" y="1353"/>
                        <a:pt x="6779" y="1239"/>
                        <a:pt x="6688" y="1193"/>
                      </a:cubicBezTo>
                      <a:cubicBezTo>
                        <a:pt x="5318" y="269"/>
                        <a:pt x="4056" y="1"/>
                        <a:pt x="3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3" name="Google Shape;2133;p34"/>
                <p:cNvSpPr/>
                <p:nvPr/>
              </p:nvSpPr>
              <p:spPr>
                <a:xfrm>
                  <a:off x="3605975" y="3363725"/>
                  <a:ext cx="204900" cy="47025"/>
                </a:xfrm>
                <a:custGeom>
                  <a:avLst/>
                  <a:gdLst/>
                  <a:ahLst/>
                  <a:cxnLst/>
                  <a:rect l="l" t="t" r="r" b="b"/>
                  <a:pathLst>
                    <a:path w="8196" h="1881" extrusionOk="0">
                      <a:moveTo>
                        <a:pt x="3846" y="1"/>
                      </a:moveTo>
                      <a:cubicBezTo>
                        <a:pt x="3320" y="1"/>
                        <a:pt x="2848" y="71"/>
                        <a:pt x="2443" y="168"/>
                      </a:cubicBezTo>
                      <a:cubicBezTo>
                        <a:pt x="1005" y="511"/>
                        <a:pt x="115" y="1264"/>
                        <a:pt x="69" y="1287"/>
                      </a:cubicBezTo>
                      <a:cubicBezTo>
                        <a:pt x="1" y="1355"/>
                        <a:pt x="1" y="1469"/>
                        <a:pt x="69" y="1538"/>
                      </a:cubicBezTo>
                      <a:cubicBezTo>
                        <a:pt x="92" y="1572"/>
                        <a:pt x="132" y="1589"/>
                        <a:pt x="175" y="1589"/>
                      </a:cubicBezTo>
                      <a:cubicBezTo>
                        <a:pt x="218" y="1589"/>
                        <a:pt x="263" y="1572"/>
                        <a:pt x="298" y="1538"/>
                      </a:cubicBezTo>
                      <a:cubicBezTo>
                        <a:pt x="298" y="1538"/>
                        <a:pt x="1165" y="807"/>
                        <a:pt x="2512" y="488"/>
                      </a:cubicBezTo>
                      <a:cubicBezTo>
                        <a:pt x="2958" y="382"/>
                        <a:pt x="3404" y="329"/>
                        <a:pt x="3849" y="329"/>
                      </a:cubicBezTo>
                      <a:cubicBezTo>
                        <a:pt x="5225" y="329"/>
                        <a:pt x="6588" y="834"/>
                        <a:pt x="7899" y="1834"/>
                      </a:cubicBezTo>
                      <a:cubicBezTo>
                        <a:pt x="7921" y="1857"/>
                        <a:pt x="7967" y="1880"/>
                        <a:pt x="7990" y="1880"/>
                      </a:cubicBezTo>
                      <a:cubicBezTo>
                        <a:pt x="8058" y="1880"/>
                        <a:pt x="8104" y="1857"/>
                        <a:pt x="8127" y="1812"/>
                      </a:cubicBezTo>
                      <a:cubicBezTo>
                        <a:pt x="8195" y="1743"/>
                        <a:pt x="8172" y="1629"/>
                        <a:pt x="8104" y="1583"/>
                      </a:cubicBezTo>
                      <a:cubicBezTo>
                        <a:pt x="6518" y="363"/>
                        <a:pt x="5043" y="1"/>
                        <a:pt x="3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4" name="Google Shape;2134;p34"/>
                <p:cNvSpPr/>
                <p:nvPr/>
              </p:nvSpPr>
              <p:spPr>
                <a:xfrm>
                  <a:off x="3623675" y="3383850"/>
                  <a:ext cx="171775" cy="36025"/>
                </a:xfrm>
                <a:custGeom>
                  <a:avLst/>
                  <a:gdLst/>
                  <a:ahLst/>
                  <a:cxnLst/>
                  <a:rect l="l" t="t" r="r" b="b"/>
                  <a:pathLst>
                    <a:path w="6871" h="1441" extrusionOk="0">
                      <a:moveTo>
                        <a:pt x="3250" y="0"/>
                      </a:moveTo>
                      <a:cubicBezTo>
                        <a:pt x="2822" y="0"/>
                        <a:pt x="2435" y="48"/>
                        <a:pt x="2100" y="116"/>
                      </a:cubicBezTo>
                      <a:cubicBezTo>
                        <a:pt x="891" y="368"/>
                        <a:pt x="115" y="892"/>
                        <a:pt x="92" y="915"/>
                      </a:cubicBezTo>
                      <a:cubicBezTo>
                        <a:pt x="23" y="961"/>
                        <a:pt x="1" y="1075"/>
                        <a:pt x="46" y="1144"/>
                      </a:cubicBezTo>
                      <a:cubicBezTo>
                        <a:pt x="73" y="1197"/>
                        <a:pt x="123" y="1219"/>
                        <a:pt x="174" y="1219"/>
                      </a:cubicBezTo>
                      <a:cubicBezTo>
                        <a:pt x="210" y="1219"/>
                        <a:pt x="246" y="1208"/>
                        <a:pt x="274" y="1189"/>
                      </a:cubicBezTo>
                      <a:cubicBezTo>
                        <a:pt x="274" y="1189"/>
                        <a:pt x="1028" y="664"/>
                        <a:pt x="2169" y="436"/>
                      </a:cubicBezTo>
                      <a:cubicBezTo>
                        <a:pt x="2535" y="365"/>
                        <a:pt x="2899" y="329"/>
                        <a:pt x="3260" y="329"/>
                      </a:cubicBezTo>
                      <a:cubicBezTo>
                        <a:pt x="4404" y="329"/>
                        <a:pt x="5516" y="689"/>
                        <a:pt x="6574" y="1417"/>
                      </a:cubicBezTo>
                      <a:cubicBezTo>
                        <a:pt x="6620" y="1440"/>
                        <a:pt x="6643" y="1440"/>
                        <a:pt x="6666" y="1440"/>
                      </a:cubicBezTo>
                      <a:cubicBezTo>
                        <a:pt x="6734" y="1440"/>
                        <a:pt x="6780" y="1417"/>
                        <a:pt x="6802" y="1372"/>
                      </a:cubicBezTo>
                      <a:cubicBezTo>
                        <a:pt x="6871" y="1303"/>
                        <a:pt x="6848" y="1189"/>
                        <a:pt x="6780" y="1144"/>
                      </a:cubicBezTo>
                      <a:cubicBezTo>
                        <a:pt x="5483" y="263"/>
                        <a:pt x="4255"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5" name="Google Shape;2135;p34"/>
                <p:cNvSpPr/>
                <p:nvPr/>
              </p:nvSpPr>
              <p:spPr>
                <a:xfrm>
                  <a:off x="3583150" y="3413700"/>
                  <a:ext cx="35975" cy="26700"/>
                </a:xfrm>
                <a:custGeom>
                  <a:avLst/>
                  <a:gdLst/>
                  <a:ahLst/>
                  <a:cxnLst/>
                  <a:rect l="l" t="t" r="r" b="b"/>
                  <a:pathLst>
                    <a:path w="1439" h="1068" extrusionOk="0">
                      <a:moveTo>
                        <a:pt x="1260" y="0"/>
                      </a:moveTo>
                      <a:cubicBezTo>
                        <a:pt x="1237" y="0"/>
                        <a:pt x="1212" y="6"/>
                        <a:pt x="1188" y="18"/>
                      </a:cubicBezTo>
                      <a:cubicBezTo>
                        <a:pt x="937" y="109"/>
                        <a:pt x="161" y="703"/>
                        <a:pt x="92" y="748"/>
                      </a:cubicBezTo>
                      <a:cubicBezTo>
                        <a:pt x="1" y="817"/>
                        <a:pt x="1" y="908"/>
                        <a:pt x="47" y="1000"/>
                      </a:cubicBezTo>
                      <a:cubicBezTo>
                        <a:pt x="92" y="1022"/>
                        <a:pt x="138" y="1068"/>
                        <a:pt x="184" y="1068"/>
                      </a:cubicBezTo>
                      <a:cubicBezTo>
                        <a:pt x="229" y="1068"/>
                        <a:pt x="252" y="1045"/>
                        <a:pt x="275" y="1022"/>
                      </a:cubicBezTo>
                      <a:cubicBezTo>
                        <a:pt x="594" y="771"/>
                        <a:pt x="1142" y="383"/>
                        <a:pt x="1325" y="315"/>
                      </a:cubicBezTo>
                      <a:cubicBezTo>
                        <a:pt x="1416" y="292"/>
                        <a:pt x="1439" y="178"/>
                        <a:pt x="1416" y="109"/>
                      </a:cubicBezTo>
                      <a:cubicBezTo>
                        <a:pt x="1383" y="43"/>
                        <a:pt x="1325" y="0"/>
                        <a:pt x="1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6" name="Google Shape;2136;p34"/>
                <p:cNvSpPr/>
                <p:nvPr/>
              </p:nvSpPr>
              <p:spPr>
                <a:xfrm>
                  <a:off x="3798300" y="3419700"/>
                  <a:ext cx="26825" cy="23000"/>
                </a:xfrm>
                <a:custGeom>
                  <a:avLst/>
                  <a:gdLst/>
                  <a:ahLst/>
                  <a:cxnLst/>
                  <a:rect l="l" t="t" r="r" b="b"/>
                  <a:pathLst>
                    <a:path w="1073" h="920" extrusionOk="0">
                      <a:moveTo>
                        <a:pt x="174" y="1"/>
                      </a:moveTo>
                      <a:cubicBezTo>
                        <a:pt x="131" y="1"/>
                        <a:pt x="91" y="18"/>
                        <a:pt x="69" y="52"/>
                      </a:cubicBezTo>
                      <a:cubicBezTo>
                        <a:pt x="0" y="120"/>
                        <a:pt x="0" y="235"/>
                        <a:pt x="69" y="303"/>
                      </a:cubicBezTo>
                      <a:cubicBezTo>
                        <a:pt x="91" y="303"/>
                        <a:pt x="639" y="782"/>
                        <a:pt x="799" y="896"/>
                      </a:cubicBezTo>
                      <a:cubicBezTo>
                        <a:pt x="822" y="919"/>
                        <a:pt x="845" y="919"/>
                        <a:pt x="890" y="919"/>
                      </a:cubicBezTo>
                      <a:cubicBezTo>
                        <a:pt x="936" y="919"/>
                        <a:pt x="982" y="896"/>
                        <a:pt x="1027" y="851"/>
                      </a:cubicBezTo>
                      <a:cubicBezTo>
                        <a:pt x="1073" y="782"/>
                        <a:pt x="1050" y="668"/>
                        <a:pt x="982" y="623"/>
                      </a:cubicBezTo>
                      <a:cubicBezTo>
                        <a:pt x="890" y="554"/>
                        <a:pt x="479" y="212"/>
                        <a:pt x="297" y="52"/>
                      </a:cubicBezTo>
                      <a:cubicBezTo>
                        <a:pt x="263" y="18"/>
                        <a:pt x="217"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7" name="Google Shape;2137;p34"/>
                <p:cNvSpPr/>
                <p:nvPr/>
              </p:nvSpPr>
              <p:spPr>
                <a:xfrm>
                  <a:off x="3783450" y="3525400"/>
                  <a:ext cx="43400" cy="94200"/>
                </a:xfrm>
                <a:custGeom>
                  <a:avLst/>
                  <a:gdLst/>
                  <a:ahLst/>
                  <a:cxnLst/>
                  <a:rect l="l" t="t" r="r" b="b"/>
                  <a:pathLst>
                    <a:path w="1736" h="3768" extrusionOk="0">
                      <a:moveTo>
                        <a:pt x="252" y="1"/>
                      </a:moveTo>
                      <a:cubicBezTo>
                        <a:pt x="138" y="1"/>
                        <a:pt x="69" y="47"/>
                        <a:pt x="46" y="138"/>
                      </a:cubicBezTo>
                      <a:cubicBezTo>
                        <a:pt x="1" y="754"/>
                        <a:pt x="115" y="2626"/>
                        <a:pt x="822" y="3402"/>
                      </a:cubicBezTo>
                      <a:cubicBezTo>
                        <a:pt x="1028" y="3653"/>
                        <a:pt x="1279" y="3767"/>
                        <a:pt x="1576" y="3767"/>
                      </a:cubicBezTo>
                      <a:cubicBezTo>
                        <a:pt x="1667" y="3767"/>
                        <a:pt x="1735" y="3699"/>
                        <a:pt x="1735" y="3607"/>
                      </a:cubicBezTo>
                      <a:cubicBezTo>
                        <a:pt x="1735" y="3516"/>
                        <a:pt x="1667" y="3448"/>
                        <a:pt x="1576" y="3448"/>
                      </a:cubicBezTo>
                      <a:cubicBezTo>
                        <a:pt x="1393" y="3448"/>
                        <a:pt x="1210" y="3356"/>
                        <a:pt x="1073" y="3197"/>
                      </a:cubicBezTo>
                      <a:cubicBezTo>
                        <a:pt x="480" y="2535"/>
                        <a:pt x="320" y="777"/>
                        <a:pt x="389" y="184"/>
                      </a:cubicBezTo>
                      <a:cubicBezTo>
                        <a:pt x="389" y="92"/>
                        <a:pt x="343"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8" name="Google Shape;2138;p34"/>
                <p:cNvSpPr/>
                <p:nvPr/>
              </p:nvSpPr>
              <p:spPr>
                <a:xfrm>
                  <a:off x="3786875" y="3454650"/>
                  <a:ext cx="40550" cy="56525"/>
                </a:xfrm>
                <a:custGeom>
                  <a:avLst/>
                  <a:gdLst/>
                  <a:ahLst/>
                  <a:cxnLst/>
                  <a:rect l="l" t="t" r="r" b="b"/>
                  <a:pathLst>
                    <a:path w="1622" h="2261" extrusionOk="0">
                      <a:moveTo>
                        <a:pt x="1416" y="1"/>
                      </a:moveTo>
                      <a:cubicBezTo>
                        <a:pt x="366" y="160"/>
                        <a:pt x="115" y="1279"/>
                        <a:pt x="1" y="2078"/>
                      </a:cubicBezTo>
                      <a:cubicBezTo>
                        <a:pt x="1" y="2169"/>
                        <a:pt x="69" y="2260"/>
                        <a:pt x="160" y="2260"/>
                      </a:cubicBezTo>
                      <a:lnTo>
                        <a:pt x="183" y="2260"/>
                      </a:lnTo>
                      <a:cubicBezTo>
                        <a:pt x="252" y="2260"/>
                        <a:pt x="320" y="2215"/>
                        <a:pt x="343" y="2123"/>
                      </a:cubicBezTo>
                      <a:cubicBezTo>
                        <a:pt x="480" y="982"/>
                        <a:pt x="822" y="434"/>
                        <a:pt x="1461" y="343"/>
                      </a:cubicBezTo>
                      <a:cubicBezTo>
                        <a:pt x="1553" y="320"/>
                        <a:pt x="1621" y="229"/>
                        <a:pt x="1598" y="138"/>
                      </a:cubicBezTo>
                      <a:cubicBezTo>
                        <a:pt x="1576" y="46"/>
                        <a:pt x="1507" y="1"/>
                        <a:pt x="1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9" name="Google Shape;2139;p34"/>
                <p:cNvSpPr/>
                <p:nvPr/>
              </p:nvSpPr>
              <p:spPr>
                <a:xfrm>
                  <a:off x="3801725" y="3468350"/>
                  <a:ext cx="31975" cy="139250"/>
                </a:xfrm>
                <a:custGeom>
                  <a:avLst/>
                  <a:gdLst/>
                  <a:ahLst/>
                  <a:cxnLst/>
                  <a:rect l="l" t="t" r="r" b="b"/>
                  <a:pathLst>
                    <a:path w="1279" h="5570" extrusionOk="0">
                      <a:moveTo>
                        <a:pt x="1096" y="0"/>
                      </a:moveTo>
                      <a:cubicBezTo>
                        <a:pt x="845" y="0"/>
                        <a:pt x="342" y="137"/>
                        <a:pt x="205" y="662"/>
                      </a:cubicBezTo>
                      <a:cubicBezTo>
                        <a:pt x="114" y="959"/>
                        <a:pt x="0" y="2009"/>
                        <a:pt x="46" y="3036"/>
                      </a:cubicBezTo>
                      <a:cubicBezTo>
                        <a:pt x="114" y="4406"/>
                        <a:pt x="434" y="5250"/>
                        <a:pt x="1027" y="5547"/>
                      </a:cubicBezTo>
                      <a:cubicBezTo>
                        <a:pt x="1050" y="5570"/>
                        <a:pt x="1073" y="5570"/>
                        <a:pt x="1096" y="5570"/>
                      </a:cubicBezTo>
                      <a:cubicBezTo>
                        <a:pt x="1164" y="5570"/>
                        <a:pt x="1210" y="5547"/>
                        <a:pt x="1233" y="5501"/>
                      </a:cubicBezTo>
                      <a:cubicBezTo>
                        <a:pt x="1278" y="5410"/>
                        <a:pt x="1255" y="5319"/>
                        <a:pt x="1164" y="5273"/>
                      </a:cubicBezTo>
                      <a:cubicBezTo>
                        <a:pt x="91" y="4680"/>
                        <a:pt x="365" y="1347"/>
                        <a:pt x="525" y="754"/>
                      </a:cubicBezTo>
                      <a:cubicBezTo>
                        <a:pt x="639" y="343"/>
                        <a:pt x="1073" y="343"/>
                        <a:pt x="1096" y="343"/>
                      </a:cubicBezTo>
                      <a:cubicBezTo>
                        <a:pt x="1187" y="343"/>
                        <a:pt x="1255" y="252"/>
                        <a:pt x="1255" y="160"/>
                      </a:cubicBezTo>
                      <a:cubicBezTo>
                        <a:pt x="1255" y="69"/>
                        <a:pt x="1187" y="0"/>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0" name="Google Shape;2140;p34"/>
                <p:cNvSpPr/>
                <p:nvPr/>
              </p:nvSpPr>
              <p:spPr>
                <a:xfrm>
                  <a:off x="3815400" y="3493575"/>
                  <a:ext cx="21150" cy="88350"/>
                </a:xfrm>
                <a:custGeom>
                  <a:avLst/>
                  <a:gdLst/>
                  <a:ahLst/>
                  <a:cxnLst/>
                  <a:rect l="l" t="t" r="r" b="b"/>
                  <a:pathLst>
                    <a:path w="846" h="3534" extrusionOk="0">
                      <a:moveTo>
                        <a:pt x="650" y="0"/>
                      </a:moveTo>
                      <a:cubicBezTo>
                        <a:pt x="614" y="0"/>
                        <a:pt x="577" y="13"/>
                        <a:pt x="549" y="41"/>
                      </a:cubicBezTo>
                      <a:cubicBezTo>
                        <a:pt x="24" y="429"/>
                        <a:pt x="1" y="1160"/>
                        <a:pt x="46" y="1753"/>
                      </a:cubicBezTo>
                      <a:lnTo>
                        <a:pt x="46" y="1822"/>
                      </a:lnTo>
                      <a:cubicBezTo>
                        <a:pt x="92" y="2621"/>
                        <a:pt x="206" y="3351"/>
                        <a:pt x="594" y="3511"/>
                      </a:cubicBezTo>
                      <a:cubicBezTo>
                        <a:pt x="617" y="3511"/>
                        <a:pt x="640" y="3534"/>
                        <a:pt x="640" y="3534"/>
                      </a:cubicBezTo>
                      <a:cubicBezTo>
                        <a:pt x="708" y="3534"/>
                        <a:pt x="777" y="3488"/>
                        <a:pt x="800" y="3420"/>
                      </a:cubicBezTo>
                      <a:cubicBezTo>
                        <a:pt x="845" y="3328"/>
                        <a:pt x="800" y="3237"/>
                        <a:pt x="708" y="3214"/>
                      </a:cubicBezTo>
                      <a:cubicBezTo>
                        <a:pt x="617" y="3168"/>
                        <a:pt x="457" y="2940"/>
                        <a:pt x="389" y="1822"/>
                      </a:cubicBezTo>
                      <a:lnTo>
                        <a:pt x="389" y="1730"/>
                      </a:lnTo>
                      <a:cubicBezTo>
                        <a:pt x="343" y="1228"/>
                        <a:pt x="366" y="612"/>
                        <a:pt x="754" y="292"/>
                      </a:cubicBezTo>
                      <a:cubicBezTo>
                        <a:pt x="823" y="247"/>
                        <a:pt x="845" y="133"/>
                        <a:pt x="777" y="64"/>
                      </a:cubicBezTo>
                      <a:cubicBezTo>
                        <a:pt x="750" y="24"/>
                        <a:pt x="701"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2" name="Google Shape;2142;p34"/>
                <p:cNvSpPr/>
                <p:nvPr/>
              </p:nvSpPr>
              <p:spPr>
                <a:xfrm>
                  <a:off x="3579725" y="3403950"/>
                  <a:ext cx="223725" cy="57575"/>
                </a:xfrm>
                <a:custGeom>
                  <a:avLst/>
                  <a:gdLst/>
                  <a:ahLst/>
                  <a:cxnLst/>
                  <a:rect l="l" t="t" r="r" b="b"/>
                  <a:pathLst>
                    <a:path w="8949" h="2303" extrusionOk="0">
                      <a:moveTo>
                        <a:pt x="4943" y="1"/>
                      </a:moveTo>
                      <a:cubicBezTo>
                        <a:pt x="3287" y="1"/>
                        <a:pt x="1590" y="705"/>
                        <a:pt x="69" y="2006"/>
                      </a:cubicBezTo>
                      <a:cubicBezTo>
                        <a:pt x="1" y="2074"/>
                        <a:pt x="1" y="2166"/>
                        <a:pt x="69" y="2234"/>
                      </a:cubicBezTo>
                      <a:cubicBezTo>
                        <a:pt x="92" y="2280"/>
                        <a:pt x="138" y="2303"/>
                        <a:pt x="184" y="2303"/>
                      </a:cubicBezTo>
                      <a:cubicBezTo>
                        <a:pt x="229" y="2303"/>
                        <a:pt x="275" y="2280"/>
                        <a:pt x="298" y="2257"/>
                      </a:cubicBezTo>
                      <a:cubicBezTo>
                        <a:pt x="1750" y="1007"/>
                        <a:pt x="3397" y="327"/>
                        <a:pt x="4973" y="327"/>
                      </a:cubicBezTo>
                      <a:cubicBezTo>
                        <a:pt x="5181" y="327"/>
                        <a:pt x="5388" y="338"/>
                        <a:pt x="5593" y="362"/>
                      </a:cubicBezTo>
                      <a:cubicBezTo>
                        <a:pt x="6757" y="499"/>
                        <a:pt x="7830" y="956"/>
                        <a:pt x="8652" y="1641"/>
                      </a:cubicBezTo>
                      <a:cubicBezTo>
                        <a:pt x="8684" y="1672"/>
                        <a:pt x="8720" y="1689"/>
                        <a:pt x="8757" y="1689"/>
                      </a:cubicBezTo>
                      <a:cubicBezTo>
                        <a:pt x="8800" y="1689"/>
                        <a:pt x="8843" y="1667"/>
                        <a:pt x="8880" y="1618"/>
                      </a:cubicBezTo>
                      <a:cubicBezTo>
                        <a:pt x="8949" y="1549"/>
                        <a:pt x="8926" y="1458"/>
                        <a:pt x="8857" y="1390"/>
                      </a:cubicBezTo>
                      <a:cubicBezTo>
                        <a:pt x="7990" y="659"/>
                        <a:pt x="6871" y="180"/>
                        <a:pt x="5639" y="43"/>
                      </a:cubicBezTo>
                      <a:cubicBezTo>
                        <a:pt x="5408" y="15"/>
                        <a:pt x="5176" y="1"/>
                        <a:pt x="4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3" name="Google Shape;2143;p34"/>
                <p:cNvSpPr/>
                <p:nvPr/>
              </p:nvSpPr>
              <p:spPr>
                <a:xfrm>
                  <a:off x="3764625" y="3454750"/>
                  <a:ext cx="31400" cy="137450"/>
                </a:xfrm>
                <a:custGeom>
                  <a:avLst/>
                  <a:gdLst/>
                  <a:ahLst/>
                  <a:cxnLst/>
                  <a:rect l="l" t="t" r="r" b="b"/>
                  <a:pathLst>
                    <a:path w="1256" h="5498" extrusionOk="0">
                      <a:moveTo>
                        <a:pt x="1063" y="1"/>
                      </a:moveTo>
                      <a:cubicBezTo>
                        <a:pt x="1012" y="1"/>
                        <a:pt x="963" y="25"/>
                        <a:pt x="936" y="65"/>
                      </a:cubicBezTo>
                      <a:cubicBezTo>
                        <a:pt x="640" y="453"/>
                        <a:pt x="480" y="955"/>
                        <a:pt x="366" y="1343"/>
                      </a:cubicBezTo>
                      <a:cubicBezTo>
                        <a:pt x="0" y="2622"/>
                        <a:pt x="69" y="4105"/>
                        <a:pt x="571" y="5383"/>
                      </a:cubicBezTo>
                      <a:cubicBezTo>
                        <a:pt x="594" y="5452"/>
                        <a:pt x="640" y="5498"/>
                        <a:pt x="708" y="5498"/>
                      </a:cubicBezTo>
                      <a:cubicBezTo>
                        <a:pt x="731" y="5498"/>
                        <a:pt x="754" y="5498"/>
                        <a:pt x="776" y="5475"/>
                      </a:cubicBezTo>
                      <a:cubicBezTo>
                        <a:pt x="868" y="5452"/>
                        <a:pt x="913" y="5361"/>
                        <a:pt x="868" y="5269"/>
                      </a:cubicBezTo>
                      <a:cubicBezTo>
                        <a:pt x="411" y="4060"/>
                        <a:pt x="343" y="2644"/>
                        <a:pt x="685" y="1412"/>
                      </a:cubicBezTo>
                      <a:cubicBezTo>
                        <a:pt x="776" y="1069"/>
                        <a:pt x="936" y="613"/>
                        <a:pt x="1187" y="271"/>
                      </a:cubicBezTo>
                      <a:cubicBezTo>
                        <a:pt x="1256" y="202"/>
                        <a:pt x="1233" y="88"/>
                        <a:pt x="1164" y="42"/>
                      </a:cubicBezTo>
                      <a:cubicBezTo>
                        <a:pt x="1136" y="14"/>
                        <a:pt x="1099"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4" name="Google Shape;2144;p34"/>
                <p:cNvSpPr/>
                <p:nvPr/>
              </p:nvSpPr>
              <p:spPr>
                <a:xfrm>
                  <a:off x="3707000" y="3420325"/>
                  <a:ext cx="66775" cy="133650"/>
                </a:xfrm>
                <a:custGeom>
                  <a:avLst/>
                  <a:gdLst/>
                  <a:ahLst/>
                  <a:cxnLst/>
                  <a:rect l="l" t="t" r="r" b="b"/>
                  <a:pathLst>
                    <a:path w="2671" h="5346" extrusionOk="0">
                      <a:moveTo>
                        <a:pt x="355" y="0"/>
                      </a:moveTo>
                      <a:cubicBezTo>
                        <a:pt x="286" y="0"/>
                        <a:pt x="220" y="2"/>
                        <a:pt x="160" y="4"/>
                      </a:cubicBezTo>
                      <a:cubicBezTo>
                        <a:pt x="69" y="4"/>
                        <a:pt x="0" y="73"/>
                        <a:pt x="0" y="164"/>
                      </a:cubicBezTo>
                      <a:cubicBezTo>
                        <a:pt x="0" y="255"/>
                        <a:pt x="91" y="324"/>
                        <a:pt x="183" y="324"/>
                      </a:cubicBezTo>
                      <a:cubicBezTo>
                        <a:pt x="708" y="324"/>
                        <a:pt x="1666" y="369"/>
                        <a:pt x="2100" y="849"/>
                      </a:cubicBezTo>
                      <a:cubicBezTo>
                        <a:pt x="2283" y="1031"/>
                        <a:pt x="2328" y="1305"/>
                        <a:pt x="2283" y="1625"/>
                      </a:cubicBezTo>
                      <a:cubicBezTo>
                        <a:pt x="2237" y="1944"/>
                        <a:pt x="2146" y="2332"/>
                        <a:pt x="2077" y="2720"/>
                      </a:cubicBezTo>
                      <a:cubicBezTo>
                        <a:pt x="1872" y="3679"/>
                        <a:pt x="1666" y="4660"/>
                        <a:pt x="1803" y="5208"/>
                      </a:cubicBezTo>
                      <a:cubicBezTo>
                        <a:pt x="1826" y="5300"/>
                        <a:pt x="1895" y="5345"/>
                        <a:pt x="1963" y="5345"/>
                      </a:cubicBezTo>
                      <a:lnTo>
                        <a:pt x="2009" y="5345"/>
                      </a:lnTo>
                      <a:cubicBezTo>
                        <a:pt x="2100" y="5300"/>
                        <a:pt x="2146" y="5208"/>
                        <a:pt x="2123" y="5140"/>
                      </a:cubicBezTo>
                      <a:cubicBezTo>
                        <a:pt x="2009" y="4638"/>
                        <a:pt x="2214" y="3656"/>
                        <a:pt x="2397" y="2789"/>
                      </a:cubicBezTo>
                      <a:cubicBezTo>
                        <a:pt x="2488" y="2401"/>
                        <a:pt x="2556" y="2013"/>
                        <a:pt x="2625" y="1670"/>
                      </a:cubicBezTo>
                      <a:cubicBezTo>
                        <a:pt x="2671" y="1237"/>
                        <a:pt x="2579" y="894"/>
                        <a:pt x="2351" y="620"/>
                      </a:cubicBezTo>
                      <a:cubicBezTo>
                        <a:pt x="1879" y="108"/>
                        <a:pt x="966" y="0"/>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5" name="Google Shape;2145;p34"/>
                <p:cNvSpPr/>
                <p:nvPr/>
              </p:nvSpPr>
              <p:spPr>
                <a:xfrm>
                  <a:off x="3572325" y="3423275"/>
                  <a:ext cx="120425" cy="63925"/>
                </a:xfrm>
                <a:custGeom>
                  <a:avLst/>
                  <a:gdLst/>
                  <a:ahLst/>
                  <a:cxnLst/>
                  <a:rect l="l" t="t" r="r" b="b"/>
                  <a:pathLst>
                    <a:path w="4817" h="2557" extrusionOk="0">
                      <a:moveTo>
                        <a:pt x="4611" y="0"/>
                      </a:moveTo>
                      <a:cubicBezTo>
                        <a:pt x="4543" y="23"/>
                        <a:pt x="2511" y="251"/>
                        <a:pt x="69" y="2260"/>
                      </a:cubicBezTo>
                      <a:cubicBezTo>
                        <a:pt x="0" y="2328"/>
                        <a:pt x="0" y="2420"/>
                        <a:pt x="46" y="2488"/>
                      </a:cubicBezTo>
                      <a:cubicBezTo>
                        <a:pt x="92" y="2534"/>
                        <a:pt x="137" y="2557"/>
                        <a:pt x="183" y="2557"/>
                      </a:cubicBezTo>
                      <a:cubicBezTo>
                        <a:pt x="229" y="2557"/>
                        <a:pt x="251" y="2557"/>
                        <a:pt x="297" y="2511"/>
                      </a:cubicBezTo>
                      <a:cubicBezTo>
                        <a:pt x="2625" y="571"/>
                        <a:pt x="4634" y="343"/>
                        <a:pt x="4657" y="343"/>
                      </a:cubicBezTo>
                      <a:cubicBezTo>
                        <a:pt x="4748" y="320"/>
                        <a:pt x="4816" y="251"/>
                        <a:pt x="4794" y="160"/>
                      </a:cubicBezTo>
                      <a:cubicBezTo>
                        <a:pt x="4794" y="69"/>
                        <a:pt x="4702" y="0"/>
                        <a:pt x="46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6" name="Google Shape;2146;p34"/>
                <p:cNvSpPr/>
                <p:nvPr/>
              </p:nvSpPr>
              <p:spPr>
                <a:xfrm>
                  <a:off x="3568900" y="3437100"/>
                  <a:ext cx="190600" cy="108875"/>
                </a:xfrm>
                <a:custGeom>
                  <a:avLst/>
                  <a:gdLst/>
                  <a:ahLst/>
                  <a:cxnLst/>
                  <a:rect l="l" t="t" r="r" b="b"/>
                  <a:pathLst>
                    <a:path w="7624" h="4355" extrusionOk="0">
                      <a:moveTo>
                        <a:pt x="5679" y="0"/>
                      </a:moveTo>
                      <a:cubicBezTo>
                        <a:pt x="5102" y="0"/>
                        <a:pt x="4531" y="97"/>
                        <a:pt x="4086" y="178"/>
                      </a:cubicBezTo>
                      <a:cubicBezTo>
                        <a:pt x="2625" y="474"/>
                        <a:pt x="1347" y="1524"/>
                        <a:pt x="229" y="2437"/>
                      </a:cubicBezTo>
                      <a:lnTo>
                        <a:pt x="69" y="2574"/>
                      </a:lnTo>
                      <a:cubicBezTo>
                        <a:pt x="0" y="2643"/>
                        <a:pt x="0" y="2734"/>
                        <a:pt x="46" y="2803"/>
                      </a:cubicBezTo>
                      <a:cubicBezTo>
                        <a:pt x="86" y="2842"/>
                        <a:pt x="133" y="2867"/>
                        <a:pt x="184" y="2867"/>
                      </a:cubicBezTo>
                      <a:cubicBezTo>
                        <a:pt x="221" y="2867"/>
                        <a:pt x="259" y="2854"/>
                        <a:pt x="297" y="2825"/>
                      </a:cubicBezTo>
                      <a:lnTo>
                        <a:pt x="457" y="2711"/>
                      </a:lnTo>
                      <a:cubicBezTo>
                        <a:pt x="1530" y="1798"/>
                        <a:pt x="2762" y="794"/>
                        <a:pt x="4155" y="520"/>
                      </a:cubicBezTo>
                      <a:cubicBezTo>
                        <a:pt x="4573" y="426"/>
                        <a:pt x="5120" y="331"/>
                        <a:pt x="5661" y="331"/>
                      </a:cubicBezTo>
                      <a:cubicBezTo>
                        <a:pt x="6036" y="331"/>
                        <a:pt x="6408" y="376"/>
                        <a:pt x="6734" y="497"/>
                      </a:cubicBezTo>
                      <a:cubicBezTo>
                        <a:pt x="7190" y="657"/>
                        <a:pt x="7122" y="1136"/>
                        <a:pt x="6962" y="1730"/>
                      </a:cubicBezTo>
                      <a:cubicBezTo>
                        <a:pt x="6962" y="1775"/>
                        <a:pt x="6939" y="1844"/>
                        <a:pt x="6916" y="1890"/>
                      </a:cubicBezTo>
                      <a:cubicBezTo>
                        <a:pt x="6916" y="1981"/>
                        <a:pt x="6894" y="2072"/>
                        <a:pt x="6871" y="2141"/>
                      </a:cubicBezTo>
                      <a:cubicBezTo>
                        <a:pt x="6688" y="2825"/>
                        <a:pt x="6528" y="3533"/>
                        <a:pt x="6711" y="4241"/>
                      </a:cubicBezTo>
                      <a:cubicBezTo>
                        <a:pt x="6734" y="4309"/>
                        <a:pt x="6802" y="4355"/>
                        <a:pt x="6871" y="4355"/>
                      </a:cubicBezTo>
                      <a:lnTo>
                        <a:pt x="6916" y="4355"/>
                      </a:lnTo>
                      <a:cubicBezTo>
                        <a:pt x="7008" y="4332"/>
                        <a:pt x="7053" y="4241"/>
                        <a:pt x="7031" y="4149"/>
                      </a:cubicBezTo>
                      <a:cubicBezTo>
                        <a:pt x="6871" y="3533"/>
                        <a:pt x="7031" y="2871"/>
                        <a:pt x="7190" y="2232"/>
                      </a:cubicBezTo>
                      <a:cubicBezTo>
                        <a:pt x="7213" y="2141"/>
                        <a:pt x="7236" y="2049"/>
                        <a:pt x="7259" y="1958"/>
                      </a:cubicBezTo>
                      <a:cubicBezTo>
                        <a:pt x="7259" y="1912"/>
                        <a:pt x="7282" y="1867"/>
                        <a:pt x="7282" y="1821"/>
                      </a:cubicBezTo>
                      <a:cubicBezTo>
                        <a:pt x="7419" y="1296"/>
                        <a:pt x="7624" y="452"/>
                        <a:pt x="6848" y="178"/>
                      </a:cubicBezTo>
                      <a:cubicBezTo>
                        <a:pt x="6483" y="47"/>
                        <a:pt x="6080" y="0"/>
                        <a:pt x="5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7" name="Google Shape;2147;p34"/>
                <p:cNvSpPr/>
                <p:nvPr/>
              </p:nvSpPr>
              <p:spPr>
                <a:xfrm>
                  <a:off x="3614550" y="3461750"/>
                  <a:ext cx="122125" cy="178375"/>
                </a:xfrm>
                <a:custGeom>
                  <a:avLst/>
                  <a:gdLst/>
                  <a:ahLst/>
                  <a:cxnLst/>
                  <a:rect l="l" t="t" r="r" b="b"/>
                  <a:pathLst>
                    <a:path w="4885" h="7135" extrusionOk="0">
                      <a:moveTo>
                        <a:pt x="3961" y="0"/>
                      </a:moveTo>
                      <a:cubicBezTo>
                        <a:pt x="3158" y="0"/>
                        <a:pt x="1915" y="171"/>
                        <a:pt x="1073" y="1086"/>
                      </a:cubicBezTo>
                      <a:cubicBezTo>
                        <a:pt x="571" y="1634"/>
                        <a:pt x="229" y="2342"/>
                        <a:pt x="114" y="3209"/>
                      </a:cubicBezTo>
                      <a:cubicBezTo>
                        <a:pt x="0" y="3939"/>
                        <a:pt x="23" y="4670"/>
                        <a:pt x="160" y="5377"/>
                      </a:cubicBezTo>
                      <a:cubicBezTo>
                        <a:pt x="251" y="5879"/>
                        <a:pt x="457" y="6838"/>
                        <a:pt x="1187" y="7112"/>
                      </a:cubicBezTo>
                      <a:cubicBezTo>
                        <a:pt x="1210" y="7112"/>
                        <a:pt x="1233" y="7135"/>
                        <a:pt x="1256" y="7135"/>
                      </a:cubicBezTo>
                      <a:cubicBezTo>
                        <a:pt x="1324" y="7135"/>
                        <a:pt x="1370" y="7089"/>
                        <a:pt x="1416" y="7021"/>
                      </a:cubicBezTo>
                      <a:cubicBezTo>
                        <a:pt x="1438" y="6929"/>
                        <a:pt x="1393" y="6838"/>
                        <a:pt x="1301" y="6815"/>
                      </a:cubicBezTo>
                      <a:cubicBezTo>
                        <a:pt x="754" y="6587"/>
                        <a:pt x="571" y="5743"/>
                        <a:pt x="480" y="5309"/>
                      </a:cubicBezTo>
                      <a:cubicBezTo>
                        <a:pt x="343" y="4647"/>
                        <a:pt x="343" y="3962"/>
                        <a:pt x="434" y="3255"/>
                      </a:cubicBezTo>
                      <a:cubicBezTo>
                        <a:pt x="548" y="2456"/>
                        <a:pt x="845" y="1817"/>
                        <a:pt x="1324" y="1314"/>
                      </a:cubicBezTo>
                      <a:cubicBezTo>
                        <a:pt x="2097" y="482"/>
                        <a:pt x="3276" y="337"/>
                        <a:pt x="4012" y="337"/>
                      </a:cubicBezTo>
                      <a:cubicBezTo>
                        <a:pt x="4405" y="337"/>
                        <a:pt x="4672" y="379"/>
                        <a:pt x="4680" y="379"/>
                      </a:cubicBezTo>
                      <a:cubicBezTo>
                        <a:pt x="4692" y="382"/>
                        <a:pt x="4704" y="383"/>
                        <a:pt x="4715" y="383"/>
                      </a:cubicBezTo>
                      <a:cubicBezTo>
                        <a:pt x="4794" y="383"/>
                        <a:pt x="4865" y="321"/>
                        <a:pt x="4885" y="242"/>
                      </a:cubicBezTo>
                      <a:cubicBezTo>
                        <a:pt x="4885" y="150"/>
                        <a:pt x="4839" y="59"/>
                        <a:pt x="4748" y="59"/>
                      </a:cubicBezTo>
                      <a:cubicBezTo>
                        <a:pt x="4708" y="51"/>
                        <a:pt x="4400" y="0"/>
                        <a:pt x="3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8" name="Google Shape;2148;p34"/>
                <p:cNvSpPr/>
                <p:nvPr/>
              </p:nvSpPr>
              <p:spPr>
                <a:xfrm>
                  <a:off x="3572900" y="3634975"/>
                  <a:ext cx="77050" cy="24550"/>
                </a:xfrm>
                <a:custGeom>
                  <a:avLst/>
                  <a:gdLst/>
                  <a:ahLst/>
                  <a:cxnLst/>
                  <a:rect l="l" t="t" r="r" b="b"/>
                  <a:pathLst>
                    <a:path w="3082" h="982" extrusionOk="0">
                      <a:moveTo>
                        <a:pt x="1150" y="1"/>
                      </a:moveTo>
                      <a:cubicBezTo>
                        <a:pt x="515" y="1"/>
                        <a:pt x="117" y="249"/>
                        <a:pt x="91" y="274"/>
                      </a:cubicBezTo>
                      <a:cubicBezTo>
                        <a:pt x="23" y="320"/>
                        <a:pt x="0" y="411"/>
                        <a:pt x="46" y="503"/>
                      </a:cubicBezTo>
                      <a:cubicBezTo>
                        <a:pt x="75" y="547"/>
                        <a:pt x="124" y="572"/>
                        <a:pt x="179" y="572"/>
                      </a:cubicBezTo>
                      <a:cubicBezTo>
                        <a:pt x="209" y="572"/>
                        <a:pt x="242" y="564"/>
                        <a:pt x="274" y="548"/>
                      </a:cubicBezTo>
                      <a:cubicBezTo>
                        <a:pt x="299" y="536"/>
                        <a:pt x="625" y="339"/>
                        <a:pt x="1150" y="339"/>
                      </a:cubicBezTo>
                      <a:cubicBezTo>
                        <a:pt x="1585" y="339"/>
                        <a:pt x="2157" y="473"/>
                        <a:pt x="2808" y="959"/>
                      </a:cubicBezTo>
                      <a:cubicBezTo>
                        <a:pt x="2830" y="982"/>
                        <a:pt x="2876" y="982"/>
                        <a:pt x="2899" y="982"/>
                      </a:cubicBezTo>
                      <a:cubicBezTo>
                        <a:pt x="2945" y="982"/>
                        <a:pt x="3013" y="959"/>
                        <a:pt x="3036" y="936"/>
                      </a:cubicBezTo>
                      <a:cubicBezTo>
                        <a:pt x="3082" y="845"/>
                        <a:pt x="3082" y="754"/>
                        <a:pt x="3013" y="685"/>
                      </a:cubicBezTo>
                      <a:cubicBezTo>
                        <a:pt x="2291" y="153"/>
                        <a:pt x="1648"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9" name="Google Shape;2149;p34"/>
                <p:cNvSpPr/>
                <p:nvPr/>
              </p:nvSpPr>
              <p:spPr>
                <a:xfrm>
                  <a:off x="3631675" y="3723425"/>
                  <a:ext cx="48525" cy="8575"/>
                </a:xfrm>
                <a:custGeom>
                  <a:avLst/>
                  <a:gdLst/>
                  <a:ahLst/>
                  <a:cxnLst/>
                  <a:rect l="l" t="t" r="r" b="b"/>
                  <a:pathLst>
                    <a:path w="1941" h="343" extrusionOk="0">
                      <a:moveTo>
                        <a:pt x="160" y="0"/>
                      </a:moveTo>
                      <a:cubicBezTo>
                        <a:pt x="69" y="0"/>
                        <a:pt x="0" y="69"/>
                        <a:pt x="0" y="160"/>
                      </a:cubicBezTo>
                      <a:cubicBezTo>
                        <a:pt x="0" y="251"/>
                        <a:pt x="69" y="343"/>
                        <a:pt x="160" y="343"/>
                      </a:cubicBezTo>
                      <a:lnTo>
                        <a:pt x="1780" y="343"/>
                      </a:lnTo>
                      <a:cubicBezTo>
                        <a:pt x="1872" y="343"/>
                        <a:pt x="1940" y="274"/>
                        <a:pt x="1940" y="183"/>
                      </a:cubicBezTo>
                      <a:cubicBezTo>
                        <a:pt x="1940" y="101"/>
                        <a:pt x="1867" y="20"/>
                        <a:pt x="1786" y="20"/>
                      </a:cubicBezTo>
                      <a:cubicBezTo>
                        <a:pt x="1777" y="20"/>
                        <a:pt x="1767" y="21"/>
                        <a:pt x="1758" y="23"/>
                      </a:cubicBezTo>
                      <a:cubicBezTo>
                        <a:pt x="1233" y="23"/>
                        <a:pt x="183"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0" name="Google Shape;2150;p34"/>
                <p:cNvSpPr/>
                <p:nvPr/>
              </p:nvSpPr>
              <p:spPr>
                <a:xfrm>
                  <a:off x="3581450" y="3658150"/>
                  <a:ext cx="70200" cy="21925"/>
                </a:xfrm>
                <a:custGeom>
                  <a:avLst/>
                  <a:gdLst/>
                  <a:ahLst/>
                  <a:cxnLst/>
                  <a:rect l="l" t="t" r="r" b="b"/>
                  <a:pathLst>
                    <a:path w="2808" h="877" extrusionOk="0">
                      <a:moveTo>
                        <a:pt x="781" y="0"/>
                      </a:moveTo>
                      <a:cubicBezTo>
                        <a:pt x="580" y="0"/>
                        <a:pt x="370" y="18"/>
                        <a:pt x="160" y="55"/>
                      </a:cubicBezTo>
                      <a:cubicBezTo>
                        <a:pt x="69" y="78"/>
                        <a:pt x="0" y="169"/>
                        <a:pt x="23" y="260"/>
                      </a:cubicBezTo>
                      <a:cubicBezTo>
                        <a:pt x="46" y="352"/>
                        <a:pt x="137" y="397"/>
                        <a:pt x="229" y="397"/>
                      </a:cubicBezTo>
                      <a:cubicBezTo>
                        <a:pt x="429" y="359"/>
                        <a:pt x="621" y="341"/>
                        <a:pt x="802" y="341"/>
                      </a:cubicBezTo>
                      <a:cubicBezTo>
                        <a:pt x="1054" y="341"/>
                        <a:pt x="1285" y="376"/>
                        <a:pt x="1484" y="443"/>
                      </a:cubicBezTo>
                      <a:cubicBezTo>
                        <a:pt x="1667" y="489"/>
                        <a:pt x="1826" y="580"/>
                        <a:pt x="1986" y="648"/>
                      </a:cubicBezTo>
                      <a:cubicBezTo>
                        <a:pt x="2169" y="717"/>
                        <a:pt x="2351" y="808"/>
                        <a:pt x="2557" y="877"/>
                      </a:cubicBezTo>
                      <a:lnTo>
                        <a:pt x="2603" y="877"/>
                      </a:lnTo>
                      <a:cubicBezTo>
                        <a:pt x="2671" y="877"/>
                        <a:pt x="2740" y="831"/>
                        <a:pt x="2762" y="762"/>
                      </a:cubicBezTo>
                      <a:cubicBezTo>
                        <a:pt x="2808" y="694"/>
                        <a:pt x="2740" y="580"/>
                        <a:pt x="2671" y="557"/>
                      </a:cubicBezTo>
                      <a:cubicBezTo>
                        <a:pt x="2488" y="511"/>
                        <a:pt x="2306" y="420"/>
                        <a:pt x="2123" y="352"/>
                      </a:cubicBezTo>
                      <a:cubicBezTo>
                        <a:pt x="1963" y="260"/>
                        <a:pt x="1781" y="192"/>
                        <a:pt x="1598" y="123"/>
                      </a:cubicBezTo>
                      <a:cubicBezTo>
                        <a:pt x="1365" y="41"/>
                        <a:pt x="1083"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1" name="Google Shape;2151;p34"/>
                <p:cNvSpPr/>
                <p:nvPr/>
              </p:nvSpPr>
              <p:spPr>
                <a:xfrm>
                  <a:off x="3603125" y="3704600"/>
                  <a:ext cx="65075" cy="10275"/>
                </a:xfrm>
                <a:custGeom>
                  <a:avLst/>
                  <a:gdLst/>
                  <a:ahLst/>
                  <a:cxnLst/>
                  <a:rect l="l" t="t" r="r" b="b"/>
                  <a:pathLst>
                    <a:path w="2603" h="411" extrusionOk="0">
                      <a:moveTo>
                        <a:pt x="183" y="0"/>
                      </a:moveTo>
                      <a:cubicBezTo>
                        <a:pt x="92" y="0"/>
                        <a:pt x="1" y="69"/>
                        <a:pt x="1" y="160"/>
                      </a:cubicBezTo>
                      <a:cubicBezTo>
                        <a:pt x="1" y="251"/>
                        <a:pt x="69" y="342"/>
                        <a:pt x="161" y="342"/>
                      </a:cubicBezTo>
                      <a:lnTo>
                        <a:pt x="823" y="342"/>
                      </a:lnTo>
                      <a:cubicBezTo>
                        <a:pt x="1370" y="342"/>
                        <a:pt x="1895" y="342"/>
                        <a:pt x="2420" y="411"/>
                      </a:cubicBezTo>
                      <a:lnTo>
                        <a:pt x="2443" y="411"/>
                      </a:lnTo>
                      <a:cubicBezTo>
                        <a:pt x="2512" y="411"/>
                        <a:pt x="2580" y="342"/>
                        <a:pt x="2603" y="251"/>
                      </a:cubicBezTo>
                      <a:cubicBezTo>
                        <a:pt x="2603" y="160"/>
                        <a:pt x="2534" y="91"/>
                        <a:pt x="2443" y="69"/>
                      </a:cubicBezTo>
                      <a:cubicBezTo>
                        <a:pt x="1918" y="0"/>
                        <a:pt x="1370" y="0"/>
                        <a:pt x="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2" name="Google Shape;2152;p34"/>
                <p:cNvSpPr/>
                <p:nvPr/>
              </p:nvSpPr>
              <p:spPr>
                <a:xfrm>
                  <a:off x="3586025" y="3681700"/>
                  <a:ext cx="67350" cy="18350"/>
                </a:xfrm>
                <a:custGeom>
                  <a:avLst/>
                  <a:gdLst/>
                  <a:ahLst/>
                  <a:cxnLst/>
                  <a:rect l="l" t="t" r="r" b="b"/>
                  <a:pathLst>
                    <a:path w="2694" h="734" extrusionOk="0">
                      <a:moveTo>
                        <a:pt x="278" y="0"/>
                      </a:moveTo>
                      <a:cubicBezTo>
                        <a:pt x="239" y="0"/>
                        <a:pt x="200" y="1"/>
                        <a:pt x="160" y="3"/>
                      </a:cubicBezTo>
                      <a:cubicBezTo>
                        <a:pt x="69" y="3"/>
                        <a:pt x="0" y="72"/>
                        <a:pt x="0" y="163"/>
                      </a:cubicBezTo>
                      <a:cubicBezTo>
                        <a:pt x="0" y="245"/>
                        <a:pt x="73" y="326"/>
                        <a:pt x="154" y="326"/>
                      </a:cubicBezTo>
                      <a:cubicBezTo>
                        <a:pt x="163" y="326"/>
                        <a:pt x="173" y="325"/>
                        <a:pt x="183" y="323"/>
                      </a:cubicBezTo>
                      <a:cubicBezTo>
                        <a:pt x="571" y="323"/>
                        <a:pt x="959" y="437"/>
                        <a:pt x="1324" y="528"/>
                      </a:cubicBezTo>
                      <a:cubicBezTo>
                        <a:pt x="1712" y="642"/>
                        <a:pt x="2123" y="734"/>
                        <a:pt x="2534" y="734"/>
                      </a:cubicBezTo>
                      <a:cubicBezTo>
                        <a:pt x="2625" y="734"/>
                        <a:pt x="2693" y="665"/>
                        <a:pt x="2693" y="574"/>
                      </a:cubicBezTo>
                      <a:cubicBezTo>
                        <a:pt x="2693" y="482"/>
                        <a:pt x="2625" y="414"/>
                        <a:pt x="2534" y="414"/>
                      </a:cubicBezTo>
                      <a:cubicBezTo>
                        <a:pt x="2168" y="414"/>
                        <a:pt x="1803" y="323"/>
                        <a:pt x="1415" y="209"/>
                      </a:cubicBezTo>
                      <a:cubicBezTo>
                        <a:pt x="1061" y="104"/>
                        <a:pt x="688"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 name="Google Shape;2153;p34"/>
                <p:cNvSpPr/>
                <p:nvPr/>
              </p:nvSpPr>
              <p:spPr>
                <a:xfrm>
                  <a:off x="3561475" y="3459325"/>
                  <a:ext cx="102750" cy="84375"/>
                </a:xfrm>
                <a:custGeom>
                  <a:avLst/>
                  <a:gdLst/>
                  <a:ahLst/>
                  <a:cxnLst/>
                  <a:rect l="l" t="t" r="r" b="b"/>
                  <a:pathLst>
                    <a:path w="4110" h="3375" extrusionOk="0">
                      <a:moveTo>
                        <a:pt x="3923" y="1"/>
                      </a:moveTo>
                      <a:cubicBezTo>
                        <a:pt x="3900" y="1"/>
                        <a:pt x="3877" y="6"/>
                        <a:pt x="3858" y="19"/>
                      </a:cubicBezTo>
                      <a:cubicBezTo>
                        <a:pt x="3150" y="316"/>
                        <a:pt x="2511" y="704"/>
                        <a:pt x="1964" y="1160"/>
                      </a:cubicBezTo>
                      <a:cubicBezTo>
                        <a:pt x="366" y="2553"/>
                        <a:pt x="46" y="3100"/>
                        <a:pt x="46" y="3123"/>
                      </a:cubicBezTo>
                      <a:cubicBezTo>
                        <a:pt x="1" y="3215"/>
                        <a:pt x="23" y="3306"/>
                        <a:pt x="115" y="3352"/>
                      </a:cubicBezTo>
                      <a:cubicBezTo>
                        <a:pt x="138" y="3374"/>
                        <a:pt x="160" y="3374"/>
                        <a:pt x="183" y="3374"/>
                      </a:cubicBezTo>
                      <a:cubicBezTo>
                        <a:pt x="252" y="3374"/>
                        <a:pt x="297" y="3352"/>
                        <a:pt x="343" y="3283"/>
                      </a:cubicBezTo>
                      <a:cubicBezTo>
                        <a:pt x="343" y="3283"/>
                        <a:pt x="663" y="2735"/>
                        <a:pt x="2192" y="1411"/>
                      </a:cubicBezTo>
                      <a:cubicBezTo>
                        <a:pt x="2694" y="978"/>
                        <a:pt x="3310" y="613"/>
                        <a:pt x="3972" y="316"/>
                      </a:cubicBezTo>
                      <a:cubicBezTo>
                        <a:pt x="4063" y="270"/>
                        <a:pt x="4109" y="179"/>
                        <a:pt x="4063" y="88"/>
                      </a:cubicBezTo>
                      <a:cubicBezTo>
                        <a:pt x="4047" y="38"/>
                        <a:pt x="3983" y="1"/>
                        <a:pt x="3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 name="Google Shape;2154;p34"/>
                <p:cNvSpPr/>
                <p:nvPr/>
              </p:nvSpPr>
              <p:spPr>
                <a:xfrm>
                  <a:off x="3563200" y="3506125"/>
                  <a:ext cx="57650" cy="70100"/>
                </a:xfrm>
                <a:custGeom>
                  <a:avLst/>
                  <a:gdLst/>
                  <a:ahLst/>
                  <a:cxnLst/>
                  <a:rect l="l" t="t" r="r" b="b"/>
                  <a:pathLst>
                    <a:path w="2306" h="2804" extrusionOk="0">
                      <a:moveTo>
                        <a:pt x="2112" y="0"/>
                      </a:moveTo>
                      <a:cubicBezTo>
                        <a:pt x="2062" y="0"/>
                        <a:pt x="2012" y="25"/>
                        <a:pt x="1986" y="64"/>
                      </a:cubicBezTo>
                      <a:cubicBezTo>
                        <a:pt x="1963" y="87"/>
                        <a:pt x="571" y="1913"/>
                        <a:pt x="69" y="2530"/>
                      </a:cubicBezTo>
                      <a:cubicBezTo>
                        <a:pt x="0" y="2598"/>
                        <a:pt x="23" y="2712"/>
                        <a:pt x="91" y="2758"/>
                      </a:cubicBezTo>
                      <a:cubicBezTo>
                        <a:pt x="114" y="2803"/>
                        <a:pt x="160" y="2803"/>
                        <a:pt x="205" y="2803"/>
                      </a:cubicBezTo>
                      <a:cubicBezTo>
                        <a:pt x="251" y="2803"/>
                        <a:pt x="297" y="2781"/>
                        <a:pt x="320" y="2735"/>
                      </a:cubicBezTo>
                      <a:cubicBezTo>
                        <a:pt x="845" y="2119"/>
                        <a:pt x="2237" y="293"/>
                        <a:pt x="2237" y="270"/>
                      </a:cubicBezTo>
                      <a:cubicBezTo>
                        <a:pt x="2305" y="201"/>
                        <a:pt x="2283" y="87"/>
                        <a:pt x="2214" y="42"/>
                      </a:cubicBezTo>
                      <a:cubicBezTo>
                        <a:pt x="2185" y="13"/>
                        <a:pt x="2149" y="0"/>
                        <a:pt x="2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 name="Google Shape;2155;p34"/>
                <p:cNvSpPr/>
                <p:nvPr/>
              </p:nvSpPr>
              <p:spPr>
                <a:xfrm>
                  <a:off x="3560900" y="3531700"/>
                  <a:ext cx="54250" cy="67350"/>
                </a:xfrm>
                <a:custGeom>
                  <a:avLst/>
                  <a:gdLst/>
                  <a:ahLst/>
                  <a:cxnLst/>
                  <a:rect l="l" t="t" r="r" b="b"/>
                  <a:pathLst>
                    <a:path w="2170" h="2694" extrusionOk="0">
                      <a:moveTo>
                        <a:pt x="1976" y="0"/>
                      </a:moveTo>
                      <a:cubicBezTo>
                        <a:pt x="1918" y="0"/>
                        <a:pt x="1857" y="30"/>
                        <a:pt x="1827" y="91"/>
                      </a:cubicBezTo>
                      <a:cubicBezTo>
                        <a:pt x="1827" y="91"/>
                        <a:pt x="1370" y="845"/>
                        <a:pt x="1051" y="1370"/>
                      </a:cubicBezTo>
                      <a:cubicBezTo>
                        <a:pt x="731" y="1849"/>
                        <a:pt x="92" y="2397"/>
                        <a:pt x="92" y="2397"/>
                      </a:cubicBezTo>
                      <a:cubicBezTo>
                        <a:pt x="24" y="2465"/>
                        <a:pt x="1" y="2556"/>
                        <a:pt x="69" y="2625"/>
                      </a:cubicBezTo>
                      <a:cubicBezTo>
                        <a:pt x="92" y="2671"/>
                        <a:pt x="138" y="2693"/>
                        <a:pt x="183" y="2693"/>
                      </a:cubicBezTo>
                      <a:cubicBezTo>
                        <a:pt x="229" y="2693"/>
                        <a:pt x="275" y="2671"/>
                        <a:pt x="297" y="2648"/>
                      </a:cubicBezTo>
                      <a:cubicBezTo>
                        <a:pt x="320" y="2625"/>
                        <a:pt x="982" y="2077"/>
                        <a:pt x="1325" y="1529"/>
                      </a:cubicBezTo>
                      <a:cubicBezTo>
                        <a:pt x="1644" y="1027"/>
                        <a:pt x="2124" y="274"/>
                        <a:pt x="2124" y="251"/>
                      </a:cubicBezTo>
                      <a:cubicBezTo>
                        <a:pt x="2169" y="183"/>
                        <a:pt x="2146" y="69"/>
                        <a:pt x="2055" y="23"/>
                      </a:cubicBezTo>
                      <a:cubicBezTo>
                        <a:pt x="2032" y="8"/>
                        <a:pt x="2004" y="0"/>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 name="Google Shape;2156;p34"/>
                <p:cNvSpPr/>
                <p:nvPr/>
              </p:nvSpPr>
              <p:spPr>
                <a:xfrm>
                  <a:off x="3565475" y="3554625"/>
                  <a:ext cx="50225" cy="63250"/>
                </a:xfrm>
                <a:custGeom>
                  <a:avLst/>
                  <a:gdLst/>
                  <a:ahLst/>
                  <a:cxnLst/>
                  <a:rect l="l" t="t" r="r" b="b"/>
                  <a:pathLst>
                    <a:path w="2009" h="2530" extrusionOk="0">
                      <a:moveTo>
                        <a:pt x="1807" y="1"/>
                      </a:moveTo>
                      <a:cubicBezTo>
                        <a:pt x="1747" y="1"/>
                        <a:pt x="1683" y="38"/>
                        <a:pt x="1667" y="87"/>
                      </a:cubicBezTo>
                      <a:cubicBezTo>
                        <a:pt x="1644" y="110"/>
                        <a:pt x="1164" y="1069"/>
                        <a:pt x="913" y="1457"/>
                      </a:cubicBezTo>
                      <a:cubicBezTo>
                        <a:pt x="639" y="1868"/>
                        <a:pt x="114" y="2233"/>
                        <a:pt x="114" y="2233"/>
                      </a:cubicBezTo>
                      <a:cubicBezTo>
                        <a:pt x="23" y="2279"/>
                        <a:pt x="0" y="2393"/>
                        <a:pt x="69" y="2461"/>
                      </a:cubicBezTo>
                      <a:cubicBezTo>
                        <a:pt x="92" y="2507"/>
                        <a:pt x="137" y="2530"/>
                        <a:pt x="206" y="2530"/>
                      </a:cubicBezTo>
                      <a:cubicBezTo>
                        <a:pt x="229" y="2530"/>
                        <a:pt x="274" y="2530"/>
                        <a:pt x="297" y="2507"/>
                      </a:cubicBezTo>
                      <a:cubicBezTo>
                        <a:pt x="320" y="2484"/>
                        <a:pt x="891" y="2096"/>
                        <a:pt x="1187" y="1662"/>
                      </a:cubicBezTo>
                      <a:cubicBezTo>
                        <a:pt x="1461" y="1229"/>
                        <a:pt x="1941" y="293"/>
                        <a:pt x="1963" y="247"/>
                      </a:cubicBezTo>
                      <a:cubicBezTo>
                        <a:pt x="2009" y="156"/>
                        <a:pt x="1963" y="65"/>
                        <a:pt x="1872" y="19"/>
                      </a:cubicBezTo>
                      <a:cubicBezTo>
                        <a:pt x="1853" y="6"/>
                        <a:pt x="1830" y="1"/>
                        <a:pt x="18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 name="Google Shape;2157;p34"/>
                <p:cNvSpPr/>
                <p:nvPr/>
              </p:nvSpPr>
              <p:spPr>
                <a:xfrm>
                  <a:off x="3572900" y="3582275"/>
                  <a:ext cx="41675" cy="49300"/>
                </a:xfrm>
                <a:custGeom>
                  <a:avLst/>
                  <a:gdLst/>
                  <a:ahLst/>
                  <a:cxnLst/>
                  <a:rect l="l" t="t" r="r" b="b"/>
                  <a:pathLst>
                    <a:path w="1667" h="1972" extrusionOk="0">
                      <a:moveTo>
                        <a:pt x="1466" y="0"/>
                      </a:moveTo>
                      <a:cubicBezTo>
                        <a:pt x="1399" y="0"/>
                        <a:pt x="1341" y="30"/>
                        <a:pt x="1324" y="100"/>
                      </a:cubicBezTo>
                      <a:cubicBezTo>
                        <a:pt x="1324" y="123"/>
                        <a:pt x="936" y="1081"/>
                        <a:pt x="91" y="1652"/>
                      </a:cubicBezTo>
                      <a:cubicBezTo>
                        <a:pt x="0" y="1720"/>
                        <a:pt x="0" y="1812"/>
                        <a:pt x="46" y="1903"/>
                      </a:cubicBezTo>
                      <a:cubicBezTo>
                        <a:pt x="69" y="1949"/>
                        <a:pt x="137" y="1971"/>
                        <a:pt x="183" y="1971"/>
                      </a:cubicBezTo>
                      <a:cubicBezTo>
                        <a:pt x="206" y="1971"/>
                        <a:pt x="251" y="1949"/>
                        <a:pt x="274" y="1926"/>
                      </a:cubicBezTo>
                      <a:cubicBezTo>
                        <a:pt x="1210" y="1287"/>
                        <a:pt x="1621" y="260"/>
                        <a:pt x="1621" y="214"/>
                      </a:cubicBezTo>
                      <a:cubicBezTo>
                        <a:pt x="1666" y="145"/>
                        <a:pt x="1621" y="31"/>
                        <a:pt x="1529" y="9"/>
                      </a:cubicBezTo>
                      <a:cubicBezTo>
                        <a:pt x="1508" y="3"/>
                        <a:pt x="1486"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 name="Google Shape;2158;p34"/>
                <p:cNvSpPr/>
                <p:nvPr/>
              </p:nvSpPr>
              <p:spPr>
                <a:xfrm>
                  <a:off x="3594575" y="3620125"/>
                  <a:ext cx="33700" cy="14875"/>
                </a:xfrm>
                <a:custGeom>
                  <a:avLst/>
                  <a:gdLst/>
                  <a:ahLst/>
                  <a:cxnLst/>
                  <a:rect l="l" t="t" r="r" b="b"/>
                  <a:pathLst>
                    <a:path w="1348" h="595" extrusionOk="0">
                      <a:moveTo>
                        <a:pt x="183" y="1"/>
                      </a:moveTo>
                      <a:cubicBezTo>
                        <a:pt x="92" y="1"/>
                        <a:pt x="23" y="69"/>
                        <a:pt x="23" y="161"/>
                      </a:cubicBezTo>
                      <a:cubicBezTo>
                        <a:pt x="0" y="252"/>
                        <a:pt x="92" y="343"/>
                        <a:pt x="183" y="343"/>
                      </a:cubicBezTo>
                      <a:cubicBezTo>
                        <a:pt x="343" y="343"/>
                        <a:pt x="822" y="389"/>
                        <a:pt x="1073" y="572"/>
                      </a:cubicBezTo>
                      <a:cubicBezTo>
                        <a:pt x="1096" y="594"/>
                        <a:pt x="1142" y="594"/>
                        <a:pt x="1165" y="594"/>
                      </a:cubicBezTo>
                      <a:cubicBezTo>
                        <a:pt x="1233" y="594"/>
                        <a:pt x="1279" y="572"/>
                        <a:pt x="1301" y="526"/>
                      </a:cubicBezTo>
                      <a:cubicBezTo>
                        <a:pt x="1347" y="457"/>
                        <a:pt x="1347" y="343"/>
                        <a:pt x="1256" y="298"/>
                      </a:cubicBezTo>
                      <a:cubicBezTo>
                        <a:pt x="868" y="24"/>
                        <a:pt x="20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 name="Google Shape;2159;p34"/>
                <p:cNvSpPr/>
                <p:nvPr/>
              </p:nvSpPr>
              <p:spPr>
                <a:xfrm>
                  <a:off x="3608275" y="3603475"/>
                  <a:ext cx="11425" cy="14400"/>
                </a:xfrm>
                <a:custGeom>
                  <a:avLst/>
                  <a:gdLst/>
                  <a:ahLst/>
                  <a:cxnLst/>
                  <a:rect l="l" t="t" r="r" b="b"/>
                  <a:pathLst>
                    <a:path w="457" h="576" extrusionOk="0">
                      <a:moveTo>
                        <a:pt x="195" y="1"/>
                      </a:moveTo>
                      <a:cubicBezTo>
                        <a:pt x="184" y="1"/>
                        <a:pt x="172" y="2"/>
                        <a:pt x="160" y="5"/>
                      </a:cubicBezTo>
                      <a:cubicBezTo>
                        <a:pt x="69" y="28"/>
                        <a:pt x="0" y="96"/>
                        <a:pt x="23" y="188"/>
                      </a:cubicBezTo>
                      <a:cubicBezTo>
                        <a:pt x="23" y="256"/>
                        <a:pt x="46" y="439"/>
                        <a:pt x="137" y="530"/>
                      </a:cubicBezTo>
                      <a:cubicBezTo>
                        <a:pt x="183" y="576"/>
                        <a:pt x="229" y="576"/>
                        <a:pt x="274" y="576"/>
                      </a:cubicBezTo>
                      <a:cubicBezTo>
                        <a:pt x="297" y="576"/>
                        <a:pt x="343" y="576"/>
                        <a:pt x="388" y="553"/>
                      </a:cubicBezTo>
                      <a:cubicBezTo>
                        <a:pt x="457" y="484"/>
                        <a:pt x="457" y="370"/>
                        <a:pt x="388" y="302"/>
                      </a:cubicBezTo>
                      <a:cubicBezTo>
                        <a:pt x="365" y="279"/>
                        <a:pt x="343" y="210"/>
                        <a:pt x="343" y="142"/>
                      </a:cubicBezTo>
                      <a:cubicBezTo>
                        <a:pt x="323" y="63"/>
                        <a:pt x="269" y="1"/>
                        <a:pt x="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 name="Google Shape;2160;p34"/>
                <p:cNvSpPr/>
                <p:nvPr/>
              </p:nvSpPr>
              <p:spPr>
                <a:xfrm>
                  <a:off x="3626525" y="3484900"/>
                  <a:ext cx="53100" cy="140400"/>
                </a:xfrm>
                <a:custGeom>
                  <a:avLst/>
                  <a:gdLst/>
                  <a:ahLst/>
                  <a:cxnLst/>
                  <a:rect l="l" t="t" r="r" b="b"/>
                  <a:pathLst>
                    <a:path w="2124" h="5616" extrusionOk="0">
                      <a:moveTo>
                        <a:pt x="1939" y="0"/>
                      </a:moveTo>
                      <a:cubicBezTo>
                        <a:pt x="1910" y="0"/>
                        <a:pt x="1880" y="8"/>
                        <a:pt x="1850" y="23"/>
                      </a:cubicBezTo>
                      <a:cubicBezTo>
                        <a:pt x="320" y="868"/>
                        <a:pt x="1" y="2762"/>
                        <a:pt x="183" y="4132"/>
                      </a:cubicBezTo>
                      <a:cubicBezTo>
                        <a:pt x="275" y="4680"/>
                        <a:pt x="434" y="5090"/>
                        <a:pt x="754" y="5547"/>
                      </a:cubicBezTo>
                      <a:cubicBezTo>
                        <a:pt x="777" y="5593"/>
                        <a:pt x="845" y="5615"/>
                        <a:pt x="891" y="5615"/>
                      </a:cubicBezTo>
                      <a:cubicBezTo>
                        <a:pt x="914" y="5615"/>
                        <a:pt x="959" y="5593"/>
                        <a:pt x="982" y="5570"/>
                      </a:cubicBezTo>
                      <a:cubicBezTo>
                        <a:pt x="1051" y="5524"/>
                        <a:pt x="1073" y="5410"/>
                        <a:pt x="1028" y="5341"/>
                      </a:cubicBezTo>
                      <a:cubicBezTo>
                        <a:pt x="731" y="4953"/>
                        <a:pt x="594" y="4588"/>
                        <a:pt x="526" y="4086"/>
                      </a:cubicBezTo>
                      <a:cubicBezTo>
                        <a:pt x="343" y="2831"/>
                        <a:pt x="640" y="1073"/>
                        <a:pt x="2009" y="320"/>
                      </a:cubicBezTo>
                      <a:cubicBezTo>
                        <a:pt x="2101" y="274"/>
                        <a:pt x="2123" y="160"/>
                        <a:pt x="2078" y="92"/>
                      </a:cubicBezTo>
                      <a:cubicBezTo>
                        <a:pt x="2047" y="31"/>
                        <a:pt x="1997" y="0"/>
                        <a:pt x="1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 name="Google Shape;2161;p34"/>
                <p:cNvSpPr/>
                <p:nvPr/>
              </p:nvSpPr>
              <p:spPr>
                <a:xfrm>
                  <a:off x="3642500" y="3482050"/>
                  <a:ext cx="86775" cy="118150"/>
                </a:xfrm>
                <a:custGeom>
                  <a:avLst/>
                  <a:gdLst/>
                  <a:ahLst/>
                  <a:cxnLst/>
                  <a:rect l="l" t="t" r="r" b="b"/>
                  <a:pathLst>
                    <a:path w="3471" h="4726" extrusionOk="0">
                      <a:moveTo>
                        <a:pt x="3265" y="0"/>
                      </a:moveTo>
                      <a:cubicBezTo>
                        <a:pt x="2238" y="183"/>
                        <a:pt x="1347" y="594"/>
                        <a:pt x="845" y="1164"/>
                      </a:cubicBezTo>
                      <a:cubicBezTo>
                        <a:pt x="183" y="1872"/>
                        <a:pt x="1" y="3036"/>
                        <a:pt x="298" y="4588"/>
                      </a:cubicBezTo>
                      <a:cubicBezTo>
                        <a:pt x="320" y="4679"/>
                        <a:pt x="389" y="4725"/>
                        <a:pt x="457" y="4725"/>
                      </a:cubicBezTo>
                      <a:lnTo>
                        <a:pt x="480" y="4725"/>
                      </a:lnTo>
                      <a:cubicBezTo>
                        <a:pt x="571" y="4702"/>
                        <a:pt x="640" y="4634"/>
                        <a:pt x="617" y="4542"/>
                      </a:cubicBezTo>
                      <a:cubicBezTo>
                        <a:pt x="343" y="3082"/>
                        <a:pt x="503" y="2032"/>
                        <a:pt x="1096" y="1393"/>
                      </a:cubicBezTo>
                      <a:cubicBezTo>
                        <a:pt x="1553" y="868"/>
                        <a:pt x="2375" y="480"/>
                        <a:pt x="3310" y="343"/>
                      </a:cubicBezTo>
                      <a:cubicBezTo>
                        <a:pt x="3402" y="320"/>
                        <a:pt x="3470" y="229"/>
                        <a:pt x="3447" y="137"/>
                      </a:cubicBezTo>
                      <a:cubicBezTo>
                        <a:pt x="3425" y="46"/>
                        <a:pt x="3356" y="0"/>
                        <a:pt x="3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 name="Google Shape;2162;p34"/>
                <p:cNvSpPr/>
                <p:nvPr/>
              </p:nvSpPr>
              <p:spPr>
                <a:xfrm>
                  <a:off x="3773750" y="3436950"/>
                  <a:ext cx="12000" cy="24000"/>
                </a:xfrm>
                <a:custGeom>
                  <a:avLst/>
                  <a:gdLst/>
                  <a:ahLst/>
                  <a:cxnLst/>
                  <a:rect l="l" t="t" r="r" b="b"/>
                  <a:pathLst>
                    <a:path w="480" h="960" extrusionOk="0">
                      <a:moveTo>
                        <a:pt x="177" y="0"/>
                      </a:moveTo>
                      <a:cubicBezTo>
                        <a:pt x="146" y="0"/>
                        <a:pt x="116" y="8"/>
                        <a:pt x="92" y="24"/>
                      </a:cubicBezTo>
                      <a:cubicBezTo>
                        <a:pt x="1" y="92"/>
                        <a:pt x="1" y="184"/>
                        <a:pt x="46" y="275"/>
                      </a:cubicBezTo>
                      <a:cubicBezTo>
                        <a:pt x="46" y="275"/>
                        <a:pt x="138" y="412"/>
                        <a:pt x="92" y="754"/>
                      </a:cubicBezTo>
                      <a:cubicBezTo>
                        <a:pt x="69" y="846"/>
                        <a:pt x="138" y="937"/>
                        <a:pt x="229" y="960"/>
                      </a:cubicBezTo>
                      <a:lnTo>
                        <a:pt x="252" y="960"/>
                      </a:lnTo>
                      <a:cubicBezTo>
                        <a:pt x="343" y="960"/>
                        <a:pt x="411" y="891"/>
                        <a:pt x="411" y="800"/>
                      </a:cubicBezTo>
                      <a:cubicBezTo>
                        <a:pt x="480" y="343"/>
                        <a:pt x="343" y="115"/>
                        <a:pt x="320" y="70"/>
                      </a:cubicBezTo>
                      <a:cubicBezTo>
                        <a:pt x="291" y="25"/>
                        <a:pt x="233"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 name="Google Shape;2163;p34"/>
                <p:cNvSpPr/>
                <p:nvPr/>
              </p:nvSpPr>
              <p:spPr>
                <a:xfrm>
                  <a:off x="3657350" y="3531775"/>
                  <a:ext cx="68500" cy="39300"/>
                </a:xfrm>
                <a:custGeom>
                  <a:avLst/>
                  <a:gdLst/>
                  <a:ahLst/>
                  <a:cxnLst/>
                  <a:rect l="l" t="t" r="r" b="b"/>
                  <a:pathLst>
                    <a:path w="2740" h="1572" extrusionOk="0">
                      <a:moveTo>
                        <a:pt x="2121" y="0"/>
                      </a:moveTo>
                      <a:cubicBezTo>
                        <a:pt x="608" y="0"/>
                        <a:pt x="23" y="1323"/>
                        <a:pt x="23" y="1344"/>
                      </a:cubicBezTo>
                      <a:cubicBezTo>
                        <a:pt x="0" y="1412"/>
                        <a:pt x="23" y="1526"/>
                        <a:pt x="114" y="1549"/>
                      </a:cubicBezTo>
                      <a:cubicBezTo>
                        <a:pt x="137" y="1572"/>
                        <a:pt x="160" y="1572"/>
                        <a:pt x="183" y="1572"/>
                      </a:cubicBezTo>
                      <a:cubicBezTo>
                        <a:pt x="251" y="1572"/>
                        <a:pt x="297" y="1526"/>
                        <a:pt x="343" y="1458"/>
                      </a:cubicBezTo>
                      <a:cubicBezTo>
                        <a:pt x="363" y="1416"/>
                        <a:pt x="840" y="330"/>
                        <a:pt x="2136" y="330"/>
                      </a:cubicBezTo>
                      <a:cubicBezTo>
                        <a:pt x="2261" y="330"/>
                        <a:pt x="2393" y="340"/>
                        <a:pt x="2534" y="362"/>
                      </a:cubicBezTo>
                      <a:cubicBezTo>
                        <a:pt x="2546" y="365"/>
                        <a:pt x="2558" y="367"/>
                        <a:pt x="2570" y="367"/>
                      </a:cubicBezTo>
                      <a:cubicBezTo>
                        <a:pt x="2648" y="367"/>
                        <a:pt x="2719" y="305"/>
                        <a:pt x="2739" y="225"/>
                      </a:cubicBezTo>
                      <a:cubicBezTo>
                        <a:pt x="2739" y="134"/>
                        <a:pt x="2694" y="66"/>
                        <a:pt x="2602" y="43"/>
                      </a:cubicBezTo>
                      <a:cubicBezTo>
                        <a:pt x="2432" y="14"/>
                        <a:pt x="2272" y="0"/>
                        <a:pt x="2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 name="Google Shape;2164;p34"/>
                <p:cNvSpPr/>
                <p:nvPr/>
              </p:nvSpPr>
              <p:spPr>
                <a:xfrm>
                  <a:off x="3668750" y="3497450"/>
                  <a:ext cx="58225" cy="38250"/>
                </a:xfrm>
                <a:custGeom>
                  <a:avLst/>
                  <a:gdLst/>
                  <a:ahLst/>
                  <a:cxnLst/>
                  <a:rect l="l" t="t" r="r" b="b"/>
                  <a:pathLst>
                    <a:path w="2329" h="1530" extrusionOk="0">
                      <a:moveTo>
                        <a:pt x="2123" y="1"/>
                      </a:moveTo>
                      <a:cubicBezTo>
                        <a:pt x="891" y="229"/>
                        <a:pt x="297" y="891"/>
                        <a:pt x="69" y="1256"/>
                      </a:cubicBezTo>
                      <a:cubicBezTo>
                        <a:pt x="1" y="1347"/>
                        <a:pt x="24" y="1439"/>
                        <a:pt x="115" y="1507"/>
                      </a:cubicBezTo>
                      <a:cubicBezTo>
                        <a:pt x="138" y="1507"/>
                        <a:pt x="161" y="1530"/>
                        <a:pt x="206" y="1530"/>
                      </a:cubicBezTo>
                      <a:cubicBezTo>
                        <a:pt x="252" y="1530"/>
                        <a:pt x="297" y="1507"/>
                        <a:pt x="343" y="1439"/>
                      </a:cubicBezTo>
                      <a:cubicBezTo>
                        <a:pt x="549" y="1119"/>
                        <a:pt x="1074" y="548"/>
                        <a:pt x="2169" y="343"/>
                      </a:cubicBezTo>
                      <a:cubicBezTo>
                        <a:pt x="2260" y="320"/>
                        <a:pt x="2329" y="229"/>
                        <a:pt x="2306" y="137"/>
                      </a:cubicBezTo>
                      <a:cubicBezTo>
                        <a:pt x="2283" y="46"/>
                        <a:pt x="2215" y="1"/>
                        <a:pt x="2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 name="Google Shape;2165;p34"/>
                <p:cNvSpPr/>
                <p:nvPr/>
              </p:nvSpPr>
              <p:spPr>
                <a:xfrm>
                  <a:off x="3700700" y="3515600"/>
                  <a:ext cx="25725" cy="11550"/>
                </a:xfrm>
                <a:custGeom>
                  <a:avLst/>
                  <a:gdLst/>
                  <a:ahLst/>
                  <a:cxnLst/>
                  <a:rect l="l" t="t" r="r" b="b"/>
                  <a:pathLst>
                    <a:path w="1029" h="462" extrusionOk="0">
                      <a:moveTo>
                        <a:pt x="880" y="1"/>
                      </a:moveTo>
                      <a:cubicBezTo>
                        <a:pt x="869" y="1"/>
                        <a:pt x="858" y="2"/>
                        <a:pt x="845" y="5"/>
                      </a:cubicBezTo>
                      <a:cubicBezTo>
                        <a:pt x="617" y="5"/>
                        <a:pt x="389" y="51"/>
                        <a:pt x="138" y="142"/>
                      </a:cubicBezTo>
                      <a:cubicBezTo>
                        <a:pt x="47" y="165"/>
                        <a:pt x="1" y="256"/>
                        <a:pt x="24" y="347"/>
                      </a:cubicBezTo>
                      <a:cubicBezTo>
                        <a:pt x="47" y="416"/>
                        <a:pt x="115" y="461"/>
                        <a:pt x="184" y="461"/>
                      </a:cubicBezTo>
                      <a:lnTo>
                        <a:pt x="229" y="461"/>
                      </a:lnTo>
                      <a:cubicBezTo>
                        <a:pt x="457" y="393"/>
                        <a:pt x="686" y="347"/>
                        <a:pt x="868" y="324"/>
                      </a:cubicBezTo>
                      <a:cubicBezTo>
                        <a:pt x="960" y="324"/>
                        <a:pt x="1028" y="233"/>
                        <a:pt x="1028" y="142"/>
                      </a:cubicBezTo>
                      <a:cubicBezTo>
                        <a:pt x="1008" y="63"/>
                        <a:pt x="95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2166" name="Google Shape;2166;p34"/>
          <p:cNvGrpSpPr/>
          <p:nvPr/>
        </p:nvGrpSpPr>
        <p:grpSpPr>
          <a:xfrm flipH="1">
            <a:off x="5889241" y="678234"/>
            <a:ext cx="686197" cy="645686"/>
            <a:chOff x="970225" y="608125"/>
            <a:chExt cx="160375" cy="150900"/>
          </a:xfrm>
        </p:grpSpPr>
        <p:sp>
          <p:nvSpPr>
            <p:cNvPr id="2167" name="Google Shape;2167;p34"/>
            <p:cNvSpPr/>
            <p:nvPr/>
          </p:nvSpPr>
          <p:spPr>
            <a:xfrm>
              <a:off x="999900" y="608125"/>
              <a:ext cx="101025" cy="150900"/>
            </a:xfrm>
            <a:custGeom>
              <a:avLst/>
              <a:gdLst/>
              <a:ahLst/>
              <a:cxnLst/>
              <a:rect l="l" t="t" r="r" b="b"/>
              <a:pathLst>
                <a:path w="4041" h="6036" extrusionOk="0">
                  <a:moveTo>
                    <a:pt x="800" y="169"/>
                  </a:moveTo>
                  <a:cubicBezTo>
                    <a:pt x="845" y="169"/>
                    <a:pt x="914" y="169"/>
                    <a:pt x="959" y="192"/>
                  </a:cubicBezTo>
                  <a:cubicBezTo>
                    <a:pt x="1530" y="374"/>
                    <a:pt x="2329" y="1356"/>
                    <a:pt x="2900" y="2566"/>
                  </a:cubicBezTo>
                  <a:cubicBezTo>
                    <a:pt x="3721" y="4255"/>
                    <a:pt x="3813" y="5624"/>
                    <a:pt x="3379" y="5830"/>
                  </a:cubicBezTo>
                  <a:cubicBezTo>
                    <a:pt x="3345" y="5853"/>
                    <a:pt x="3299" y="5864"/>
                    <a:pt x="3248" y="5864"/>
                  </a:cubicBezTo>
                  <a:cubicBezTo>
                    <a:pt x="3196" y="5864"/>
                    <a:pt x="3139" y="5853"/>
                    <a:pt x="3082" y="5830"/>
                  </a:cubicBezTo>
                  <a:cubicBezTo>
                    <a:pt x="2512" y="5647"/>
                    <a:pt x="1713" y="4666"/>
                    <a:pt x="1142" y="3456"/>
                  </a:cubicBezTo>
                  <a:cubicBezTo>
                    <a:pt x="320" y="1790"/>
                    <a:pt x="229" y="420"/>
                    <a:pt x="663" y="192"/>
                  </a:cubicBezTo>
                  <a:cubicBezTo>
                    <a:pt x="686" y="169"/>
                    <a:pt x="754" y="169"/>
                    <a:pt x="800" y="169"/>
                  </a:cubicBezTo>
                  <a:close/>
                  <a:moveTo>
                    <a:pt x="805" y="0"/>
                  </a:moveTo>
                  <a:cubicBezTo>
                    <a:pt x="722" y="0"/>
                    <a:pt x="647" y="17"/>
                    <a:pt x="571" y="55"/>
                  </a:cubicBezTo>
                  <a:cubicBezTo>
                    <a:pt x="1" y="329"/>
                    <a:pt x="183" y="1881"/>
                    <a:pt x="982" y="3547"/>
                  </a:cubicBezTo>
                  <a:cubicBezTo>
                    <a:pt x="1599" y="4803"/>
                    <a:pt x="2420" y="5784"/>
                    <a:pt x="3014" y="5989"/>
                  </a:cubicBezTo>
                  <a:cubicBezTo>
                    <a:pt x="3105" y="6012"/>
                    <a:pt x="3174" y="6035"/>
                    <a:pt x="3242" y="6035"/>
                  </a:cubicBezTo>
                  <a:cubicBezTo>
                    <a:pt x="3333" y="6035"/>
                    <a:pt x="3402" y="6012"/>
                    <a:pt x="3470" y="5989"/>
                  </a:cubicBezTo>
                  <a:cubicBezTo>
                    <a:pt x="4041" y="5693"/>
                    <a:pt x="3858" y="4163"/>
                    <a:pt x="3059" y="2497"/>
                  </a:cubicBezTo>
                  <a:cubicBezTo>
                    <a:pt x="2443" y="1219"/>
                    <a:pt x="1621" y="237"/>
                    <a:pt x="1028" y="32"/>
                  </a:cubicBezTo>
                  <a:cubicBezTo>
                    <a:pt x="946" y="12"/>
                    <a:pt x="873" y="0"/>
                    <a:pt x="8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 name="Google Shape;2168;p34"/>
            <p:cNvSpPr/>
            <p:nvPr/>
          </p:nvSpPr>
          <p:spPr>
            <a:xfrm>
              <a:off x="973075" y="638525"/>
              <a:ext cx="154675" cy="90250"/>
            </a:xfrm>
            <a:custGeom>
              <a:avLst/>
              <a:gdLst/>
              <a:ahLst/>
              <a:cxnLst/>
              <a:rect l="l" t="t" r="r" b="b"/>
              <a:pathLst>
                <a:path w="6187" h="3610" extrusionOk="0">
                  <a:moveTo>
                    <a:pt x="5000" y="163"/>
                  </a:moveTo>
                  <a:cubicBezTo>
                    <a:pt x="5182" y="163"/>
                    <a:pt x="5319" y="186"/>
                    <a:pt x="5456" y="231"/>
                  </a:cubicBezTo>
                  <a:cubicBezTo>
                    <a:pt x="5593" y="277"/>
                    <a:pt x="5707" y="345"/>
                    <a:pt x="5753" y="459"/>
                  </a:cubicBezTo>
                  <a:cubicBezTo>
                    <a:pt x="5958" y="916"/>
                    <a:pt x="5137" y="1943"/>
                    <a:pt x="3562" y="2742"/>
                  </a:cubicBezTo>
                  <a:cubicBezTo>
                    <a:pt x="2686" y="3189"/>
                    <a:pt x="1796" y="3440"/>
                    <a:pt x="1177" y="3440"/>
                  </a:cubicBezTo>
                  <a:cubicBezTo>
                    <a:pt x="1006" y="3440"/>
                    <a:pt x="855" y="3421"/>
                    <a:pt x="731" y="3381"/>
                  </a:cubicBezTo>
                  <a:cubicBezTo>
                    <a:pt x="594" y="3313"/>
                    <a:pt x="503" y="3244"/>
                    <a:pt x="435" y="3153"/>
                  </a:cubicBezTo>
                  <a:cubicBezTo>
                    <a:pt x="229" y="2696"/>
                    <a:pt x="1051" y="1669"/>
                    <a:pt x="2649" y="848"/>
                  </a:cubicBezTo>
                  <a:cubicBezTo>
                    <a:pt x="3516" y="414"/>
                    <a:pt x="4383" y="163"/>
                    <a:pt x="5000" y="163"/>
                  </a:cubicBezTo>
                  <a:close/>
                  <a:moveTo>
                    <a:pt x="4995" y="1"/>
                  </a:moveTo>
                  <a:cubicBezTo>
                    <a:pt x="4354" y="1"/>
                    <a:pt x="3469" y="255"/>
                    <a:pt x="2557" y="711"/>
                  </a:cubicBezTo>
                  <a:cubicBezTo>
                    <a:pt x="982" y="1509"/>
                    <a:pt x="1" y="2605"/>
                    <a:pt x="298" y="3221"/>
                  </a:cubicBezTo>
                  <a:cubicBezTo>
                    <a:pt x="366" y="3358"/>
                    <a:pt x="480" y="3472"/>
                    <a:pt x="686" y="3541"/>
                  </a:cubicBezTo>
                  <a:cubicBezTo>
                    <a:pt x="823" y="3587"/>
                    <a:pt x="1005" y="3609"/>
                    <a:pt x="1188" y="3609"/>
                  </a:cubicBezTo>
                  <a:cubicBezTo>
                    <a:pt x="1850" y="3609"/>
                    <a:pt x="2740" y="3358"/>
                    <a:pt x="3630" y="2902"/>
                  </a:cubicBezTo>
                  <a:cubicBezTo>
                    <a:pt x="5205" y="2103"/>
                    <a:pt x="6187" y="984"/>
                    <a:pt x="5890" y="368"/>
                  </a:cubicBezTo>
                  <a:cubicBezTo>
                    <a:pt x="5821" y="231"/>
                    <a:pt x="5707" y="140"/>
                    <a:pt x="5502" y="71"/>
                  </a:cubicBezTo>
                  <a:cubicBezTo>
                    <a:pt x="5359" y="24"/>
                    <a:pt x="5188" y="1"/>
                    <a:pt x="4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 name="Google Shape;2169;p34"/>
            <p:cNvSpPr/>
            <p:nvPr/>
          </p:nvSpPr>
          <p:spPr>
            <a:xfrm>
              <a:off x="970225" y="643475"/>
              <a:ext cx="160375" cy="80150"/>
            </a:xfrm>
            <a:custGeom>
              <a:avLst/>
              <a:gdLst/>
              <a:ahLst/>
              <a:cxnLst/>
              <a:rect l="l" t="t" r="r" b="b"/>
              <a:pathLst>
                <a:path w="6415" h="3206" extrusionOk="0">
                  <a:moveTo>
                    <a:pt x="1370" y="170"/>
                  </a:moveTo>
                  <a:cubicBezTo>
                    <a:pt x="1964" y="170"/>
                    <a:pt x="2717" y="330"/>
                    <a:pt x="3516" y="604"/>
                  </a:cubicBezTo>
                  <a:cubicBezTo>
                    <a:pt x="5205" y="1243"/>
                    <a:pt x="6187" y="2156"/>
                    <a:pt x="6050" y="2635"/>
                  </a:cubicBezTo>
                  <a:cubicBezTo>
                    <a:pt x="6027" y="2749"/>
                    <a:pt x="5935" y="2818"/>
                    <a:pt x="5821" y="2886"/>
                  </a:cubicBezTo>
                  <a:cubicBezTo>
                    <a:pt x="5637" y="2982"/>
                    <a:pt x="5372" y="3028"/>
                    <a:pt x="5053" y="3028"/>
                  </a:cubicBezTo>
                  <a:cubicBezTo>
                    <a:pt x="4462" y="3028"/>
                    <a:pt x="3686" y="2871"/>
                    <a:pt x="2900" y="2590"/>
                  </a:cubicBezTo>
                  <a:cubicBezTo>
                    <a:pt x="1211" y="1973"/>
                    <a:pt x="229" y="1038"/>
                    <a:pt x="366" y="558"/>
                  </a:cubicBezTo>
                  <a:cubicBezTo>
                    <a:pt x="389" y="467"/>
                    <a:pt x="480" y="376"/>
                    <a:pt x="594" y="307"/>
                  </a:cubicBezTo>
                  <a:cubicBezTo>
                    <a:pt x="800" y="216"/>
                    <a:pt x="1051" y="170"/>
                    <a:pt x="1370" y="170"/>
                  </a:cubicBezTo>
                  <a:close/>
                  <a:moveTo>
                    <a:pt x="1365" y="0"/>
                  </a:moveTo>
                  <a:cubicBezTo>
                    <a:pt x="1020" y="0"/>
                    <a:pt x="732" y="49"/>
                    <a:pt x="526" y="147"/>
                  </a:cubicBezTo>
                  <a:cubicBezTo>
                    <a:pt x="366" y="239"/>
                    <a:pt x="252" y="353"/>
                    <a:pt x="206" y="513"/>
                  </a:cubicBezTo>
                  <a:cubicBezTo>
                    <a:pt x="1" y="1152"/>
                    <a:pt x="1165" y="2133"/>
                    <a:pt x="2854" y="2749"/>
                  </a:cubicBezTo>
                  <a:cubicBezTo>
                    <a:pt x="3653" y="3046"/>
                    <a:pt x="4429" y="3206"/>
                    <a:pt x="5045" y="3206"/>
                  </a:cubicBezTo>
                  <a:cubicBezTo>
                    <a:pt x="5388" y="3206"/>
                    <a:pt x="5684" y="3137"/>
                    <a:pt x="5890" y="3046"/>
                  </a:cubicBezTo>
                  <a:cubicBezTo>
                    <a:pt x="6050" y="2955"/>
                    <a:pt x="6164" y="2841"/>
                    <a:pt x="6209" y="2704"/>
                  </a:cubicBezTo>
                  <a:cubicBezTo>
                    <a:pt x="6415" y="2065"/>
                    <a:pt x="5251" y="1060"/>
                    <a:pt x="3562" y="444"/>
                  </a:cubicBezTo>
                  <a:cubicBezTo>
                    <a:pt x="2759" y="152"/>
                    <a:pt x="1975" y="0"/>
                    <a:pt x="1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 name="Google Shape;2170;p34"/>
            <p:cNvSpPr/>
            <p:nvPr/>
          </p:nvSpPr>
          <p:spPr>
            <a:xfrm>
              <a:off x="1038150" y="669800"/>
              <a:ext cx="25700" cy="24175"/>
            </a:xfrm>
            <a:custGeom>
              <a:avLst/>
              <a:gdLst/>
              <a:ahLst/>
              <a:cxnLst/>
              <a:rect l="l" t="t" r="r" b="b"/>
              <a:pathLst>
                <a:path w="1028" h="967" extrusionOk="0">
                  <a:moveTo>
                    <a:pt x="525" y="167"/>
                  </a:moveTo>
                  <a:cubicBezTo>
                    <a:pt x="594" y="167"/>
                    <a:pt x="662" y="190"/>
                    <a:pt x="708" y="236"/>
                  </a:cubicBezTo>
                  <a:cubicBezTo>
                    <a:pt x="776" y="281"/>
                    <a:pt x="822" y="350"/>
                    <a:pt x="822" y="441"/>
                  </a:cubicBezTo>
                  <a:cubicBezTo>
                    <a:pt x="845" y="510"/>
                    <a:pt x="822" y="601"/>
                    <a:pt x="776" y="669"/>
                  </a:cubicBezTo>
                  <a:cubicBezTo>
                    <a:pt x="730" y="738"/>
                    <a:pt x="662" y="783"/>
                    <a:pt x="571" y="806"/>
                  </a:cubicBezTo>
                  <a:cubicBezTo>
                    <a:pt x="502" y="806"/>
                    <a:pt x="411" y="783"/>
                    <a:pt x="342" y="738"/>
                  </a:cubicBezTo>
                  <a:cubicBezTo>
                    <a:pt x="274" y="692"/>
                    <a:pt x="228" y="624"/>
                    <a:pt x="206" y="532"/>
                  </a:cubicBezTo>
                  <a:cubicBezTo>
                    <a:pt x="206" y="464"/>
                    <a:pt x="228" y="373"/>
                    <a:pt x="274" y="304"/>
                  </a:cubicBezTo>
                  <a:cubicBezTo>
                    <a:pt x="320" y="236"/>
                    <a:pt x="388" y="190"/>
                    <a:pt x="479" y="190"/>
                  </a:cubicBezTo>
                  <a:cubicBezTo>
                    <a:pt x="479" y="167"/>
                    <a:pt x="502" y="167"/>
                    <a:pt x="525" y="167"/>
                  </a:cubicBezTo>
                  <a:close/>
                  <a:moveTo>
                    <a:pt x="534" y="0"/>
                  </a:moveTo>
                  <a:cubicBezTo>
                    <a:pt x="508" y="0"/>
                    <a:pt x="482" y="3"/>
                    <a:pt x="457" y="7"/>
                  </a:cubicBezTo>
                  <a:cubicBezTo>
                    <a:pt x="183" y="53"/>
                    <a:pt x="0" y="304"/>
                    <a:pt x="46" y="578"/>
                  </a:cubicBezTo>
                  <a:cubicBezTo>
                    <a:pt x="69" y="692"/>
                    <a:pt x="137" y="806"/>
                    <a:pt x="251" y="875"/>
                  </a:cubicBezTo>
                  <a:cubicBezTo>
                    <a:pt x="320" y="943"/>
                    <a:pt x="434" y="966"/>
                    <a:pt x="525" y="966"/>
                  </a:cubicBezTo>
                  <a:lnTo>
                    <a:pt x="594" y="966"/>
                  </a:lnTo>
                  <a:cubicBezTo>
                    <a:pt x="730" y="943"/>
                    <a:pt x="845" y="875"/>
                    <a:pt x="913" y="761"/>
                  </a:cubicBezTo>
                  <a:cubicBezTo>
                    <a:pt x="982" y="669"/>
                    <a:pt x="1027" y="532"/>
                    <a:pt x="1004" y="418"/>
                  </a:cubicBezTo>
                  <a:cubicBezTo>
                    <a:pt x="963" y="173"/>
                    <a:pt x="757" y="0"/>
                    <a:pt x="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1" name="Google Shape;2171;p34"/>
          <p:cNvGrpSpPr/>
          <p:nvPr/>
        </p:nvGrpSpPr>
        <p:grpSpPr>
          <a:xfrm flipH="1">
            <a:off x="3381658" y="-741163"/>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6" name="Google Shape;3006;p49"/>
          <p:cNvSpPr/>
          <p:nvPr/>
        </p:nvSpPr>
        <p:spPr>
          <a:xfrm>
            <a:off x="220980" y="279400"/>
            <a:ext cx="8613140" cy="4722495"/>
          </a:xfrm>
          <a:prstGeom prst="roundRect">
            <a:avLst>
              <a:gd name="adj" fmla="val 429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007" name="Google Shape;3007;p49"/>
          <p:cNvGrpSpPr/>
          <p:nvPr/>
        </p:nvGrpSpPr>
        <p:grpSpPr>
          <a:xfrm>
            <a:off x="422910" y="4427220"/>
            <a:ext cx="8203565" cy="423545"/>
            <a:chOff x="4841943" y="3886997"/>
            <a:chExt cx="3311448" cy="326519"/>
          </a:xfrm>
        </p:grpSpPr>
        <p:grpSp>
          <p:nvGrpSpPr>
            <p:cNvPr id="3008" name="Google Shape;3008;p49"/>
            <p:cNvGrpSpPr/>
            <p:nvPr/>
          </p:nvGrpSpPr>
          <p:grpSpPr>
            <a:xfrm>
              <a:off x="4841949" y="3886997"/>
              <a:ext cx="3311442" cy="95507"/>
              <a:chOff x="5238562" y="4064338"/>
              <a:chExt cx="2868043" cy="82719"/>
            </a:xfrm>
          </p:grpSpPr>
          <p:sp>
            <p:nvSpPr>
              <p:cNvPr id="3009" name="Google Shape;3009;p49"/>
              <p:cNvSpPr/>
              <p:nvPr/>
            </p:nvSpPr>
            <p:spPr>
              <a:xfrm>
                <a:off x="5238825" y="4091082"/>
                <a:ext cx="2867780" cy="29230"/>
              </a:xfrm>
              <a:custGeom>
                <a:avLst/>
                <a:gdLst/>
                <a:ahLst/>
                <a:cxnLst/>
                <a:rect l="l" t="t" r="r" b="b"/>
                <a:pathLst>
                  <a:path w="214976" h="1150" extrusionOk="0">
                    <a:moveTo>
                      <a:pt x="0" y="1"/>
                    </a:moveTo>
                    <a:lnTo>
                      <a:pt x="0" y="1149"/>
                    </a:lnTo>
                    <a:lnTo>
                      <a:pt x="214975" y="1149"/>
                    </a:lnTo>
                    <a:lnTo>
                      <a:pt x="2149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0" name="Google Shape;3010;p49"/>
              <p:cNvSpPr/>
              <p:nvPr/>
            </p:nvSpPr>
            <p:spPr>
              <a:xfrm>
                <a:off x="5238562" y="4091092"/>
                <a:ext cx="1052366" cy="29216"/>
              </a:xfrm>
              <a:custGeom>
                <a:avLst/>
                <a:gdLst/>
                <a:ahLst/>
                <a:cxnLst/>
                <a:rect l="l" t="t" r="r" b="b"/>
                <a:pathLst>
                  <a:path w="109110" h="1150" extrusionOk="0">
                    <a:moveTo>
                      <a:pt x="0" y="1"/>
                    </a:moveTo>
                    <a:lnTo>
                      <a:pt x="0" y="1149"/>
                    </a:lnTo>
                    <a:lnTo>
                      <a:pt x="109109" y="1149"/>
                    </a:lnTo>
                    <a:lnTo>
                      <a:pt x="1091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1" name="Google Shape;3011;p49"/>
              <p:cNvSpPr/>
              <p:nvPr/>
            </p:nvSpPr>
            <p:spPr>
              <a:xfrm>
                <a:off x="6244244" y="4064338"/>
                <a:ext cx="82693" cy="82719"/>
              </a:xfrm>
              <a:custGeom>
                <a:avLst/>
                <a:gdLst/>
                <a:ahLst/>
                <a:cxnLst/>
                <a:rect l="l" t="t" r="r" b="b"/>
                <a:pathLst>
                  <a:path w="3255" h="3256" extrusionOk="0">
                    <a:moveTo>
                      <a:pt x="1625" y="1"/>
                    </a:moveTo>
                    <a:cubicBezTo>
                      <a:pt x="728" y="1"/>
                      <a:pt x="1" y="729"/>
                      <a:pt x="1" y="1626"/>
                    </a:cubicBezTo>
                    <a:cubicBezTo>
                      <a:pt x="1" y="2527"/>
                      <a:pt x="728" y="3255"/>
                      <a:pt x="1625" y="3255"/>
                    </a:cubicBezTo>
                    <a:cubicBezTo>
                      <a:pt x="2527" y="3255"/>
                      <a:pt x="3254" y="2527"/>
                      <a:pt x="3254" y="1626"/>
                    </a:cubicBezTo>
                    <a:cubicBezTo>
                      <a:pt x="3254" y="729"/>
                      <a:pt x="2527"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12" name="Google Shape;3012;p49"/>
            <p:cNvGrpSpPr/>
            <p:nvPr/>
          </p:nvGrpSpPr>
          <p:grpSpPr>
            <a:xfrm>
              <a:off x="4841943" y="4088524"/>
              <a:ext cx="1580463" cy="119299"/>
              <a:chOff x="950116" y="4374618"/>
              <a:chExt cx="1885769" cy="142345"/>
            </a:xfrm>
          </p:grpSpPr>
          <p:sp>
            <p:nvSpPr>
              <p:cNvPr id="3013" name="Google Shape;3013;p49"/>
              <p:cNvSpPr/>
              <p:nvPr/>
            </p:nvSpPr>
            <p:spPr>
              <a:xfrm>
                <a:off x="950116" y="4382213"/>
                <a:ext cx="127190" cy="127190"/>
              </a:xfrm>
              <a:custGeom>
                <a:avLst/>
                <a:gdLst/>
                <a:ahLst/>
                <a:cxnLst/>
                <a:rect l="l" t="t" r="r" b="b"/>
                <a:pathLst>
                  <a:path w="3634" h="3634" extrusionOk="0">
                    <a:moveTo>
                      <a:pt x="1" y="1"/>
                    </a:moveTo>
                    <a:lnTo>
                      <a:pt x="1" y="3633"/>
                    </a:lnTo>
                    <a:lnTo>
                      <a:pt x="3634" y="1815"/>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4" name="Google Shape;3014;p49"/>
              <p:cNvSpPr/>
              <p:nvPr/>
            </p:nvSpPr>
            <p:spPr>
              <a:xfrm>
                <a:off x="1239222" y="4399819"/>
                <a:ext cx="91980" cy="91945"/>
              </a:xfrm>
              <a:custGeom>
                <a:avLst/>
                <a:gdLst/>
                <a:ahLst/>
                <a:cxnLst/>
                <a:rect l="l" t="t" r="r" b="b"/>
                <a:pathLst>
                  <a:path w="2628" h="2627" extrusionOk="0">
                    <a:moveTo>
                      <a:pt x="1" y="0"/>
                    </a:moveTo>
                    <a:lnTo>
                      <a:pt x="1" y="2627"/>
                    </a:lnTo>
                    <a:lnTo>
                      <a:pt x="2628" y="1312"/>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5" name="Google Shape;3015;p49"/>
              <p:cNvSpPr/>
              <p:nvPr/>
            </p:nvSpPr>
            <p:spPr>
              <a:xfrm>
                <a:off x="1335509" y="4399819"/>
                <a:ext cx="11830" cy="91945"/>
              </a:xfrm>
              <a:custGeom>
                <a:avLst/>
                <a:gdLst/>
                <a:ahLst/>
                <a:cxnLst/>
                <a:rect l="l" t="t" r="r" b="b"/>
                <a:pathLst>
                  <a:path w="338" h="2627" extrusionOk="0">
                    <a:moveTo>
                      <a:pt x="0" y="0"/>
                    </a:moveTo>
                    <a:lnTo>
                      <a:pt x="0" y="2627"/>
                    </a:lnTo>
                    <a:lnTo>
                      <a:pt x="337" y="2627"/>
                    </a:lnTo>
                    <a:lnTo>
                      <a:pt x="3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6" name="Google Shape;3016;p49"/>
              <p:cNvSpPr/>
              <p:nvPr/>
            </p:nvSpPr>
            <p:spPr>
              <a:xfrm>
                <a:off x="1509218" y="4374618"/>
                <a:ext cx="96355" cy="142345"/>
              </a:xfrm>
              <a:custGeom>
                <a:avLst/>
                <a:gdLst/>
                <a:ahLst/>
                <a:cxnLst/>
                <a:rect l="l" t="t" r="r" b="b"/>
                <a:pathLst>
                  <a:path w="2753" h="4067" extrusionOk="0">
                    <a:moveTo>
                      <a:pt x="2752" y="1"/>
                    </a:moveTo>
                    <a:lnTo>
                      <a:pt x="1" y="2032"/>
                    </a:lnTo>
                    <a:lnTo>
                      <a:pt x="2752" y="4066"/>
                    </a:lnTo>
                    <a:lnTo>
                      <a:pt x="275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7" name="Google Shape;3017;p49"/>
              <p:cNvSpPr/>
              <p:nvPr/>
            </p:nvSpPr>
            <p:spPr>
              <a:xfrm>
                <a:off x="1509218" y="4410494"/>
                <a:ext cx="48545" cy="70455"/>
              </a:xfrm>
              <a:custGeom>
                <a:avLst/>
                <a:gdLst/>
                <a:ahLst/>
                <a:cxnLst/>
                <a:rect l="l" t="t" r="r" b="b"/>
                <a:pathLst>
                  <a:path w="1387" h="2013" extrusionOk="0">
                    <a:moveTo>
                      <a:pt x="1" y="1"/>
                    </a:moveTo>
                    <a:lnTo>
                      <a:pt x="1" y="2013"/>
                    </a:lnTo>
                    <a:lnTo>
                      <a:pt x="1386" y="2013"/>
                    </a:lnTo>
                    <a:lnTo>
                      <a:pt x="1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8" name="Google Shape;3018;p49"/>
              <p:cNvSpPr/>
              <p:nvPr/>
            </p:nvSpPr>
            <p:spPr>
              <a:xfrm>
                <a:off x="1619855" y="4378013"/>
                <a:ext cx="54880" cy="135450"/>
              </a:xfrm>
              <a:custGeom>
                <a:avLst/>
                <a:gdLst/>
                <a:ahLst/>
                <a:cxnLst/>
                <a:rect l="l" t="t" r="r" b="b"/>
                <a:pathLst>
                  <a:path w="1568" h="3870" extrusionOk="0">
                    <a:moveTo>
                      <a:pt x="1" y="0"/>
                    </a:moveTo>
                    <a:lnTo>
                      <a:pt x="1" y="426"/>
                    </a:lnTo>
                    <a:cubicBezTo>
                      <a:pt x="666" y="604"/>
                      <a:pt x="1161" y="1212"/>
                      <a:pt x="1161" y="1935"/>
                    </a:cubicBezTo>
                    <a:cubicBezTo>
                      <a:pt x="1161" y="2658"/>
                      <a:pt x="666" y="3266"/>
                      <a:pt x="1" y="3448"/>
                    </a:cubicBezTo>
                    <a:lnTo>
                      <a:pt x="1" y="3869"/>
                    </a:lnTo>
                    <a:cubicBezTo>
                      <a:pt x="895" y="3680"/>
                      <a:pt x="1568" y="2887"/>
                      <a:pt x="1568" y="1935"/>
                    </a:cubicBezTo>
                    <a:cubicBezTo>
                      <a:pt x="1568" y="983"/>
                      <a:pt x="895" y="19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9" name="Google Shape;3019;p49"/>
              <p:cNvSpPr/>
              <p:nvPr/>
            </p:nvSpPr>
            <p:spPr>
              <a:xfrm>
                <a:off x="1619855" y="4411859"/>
                <a:ext cx="27545" cy="67725"/>
              </a:xfrm>
              <a:custGeom>
                <a:avLst/>
                <a:gdLst/>
                <a:ahLst/>
                <a:cxnLst/>
                <a:rect l="l" t="t" r="r" b="b"/>
                <a:pathLst>
                  <a:path w="787" h="1935" extrusionOk="0">
                    <a:moveTo>
                      <a:pt x="1" y="1"/>
                    </a:moveTo>
                    <a:lnTo>
                      <a:pt x="1" y="1935"/>
                    </a:lnTo>
                    <a:cubicBezTo>
                      <a:pt x="450" y="1842"/>
                      <a:pt x="786" y="1444"/>
                      <a:pt x="786" y="968"/>
                    </a:cubicBezTo>
                    <a:cubicBezTo>
                      <a:pt x="786" y="492"/>
                      <a:pt x="450" y="9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0" name="Google Shape;3020;p49"/>
              <p:cNvSpPr/>
              <p:nvPr/>
            </p:nvSpPr>
            <p:spPr>
              <a:xfrm>
                <a:off x="1708302" y="4429849"/>
                <a:ext cx="397845" cy="31745"/>
              </a:xfrm>
              <a:custGeom>
                <a:avLst/>
                <a:gdLst/>
                <a:ahLst/>
                <a:cxnLst/>
                <a:rect l="l" t="t" r="r" b="b"/>
                <a:pathLst>
                  <a:path w="11367" h="907" extrusionOk="0">
                    <a:moveTo>
                      <a:pt x="0" y="1"/>
                    </a:moveTo>
                    <a:lnTo>
                      <a:pt x="0" y="906"/>
                    </a:lnTo>
                    <a:lnTo>
                      <a:pt x="11367" y="906"/>
                    </a:lnTo>
                    <a:lnTo>
                      <a:pt x="113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1" name="Google Shape;3021;p49"/>
              <p:cNvSpPr/>
              <p:nvPr/>
            </p:nvSpPr>
            <p:spPr>
              <a:xfrm>
                <a:off x="2061320" y="4400904"/>
                <a:ext cx="89670" cy="89670"/>
              </a:xfrm>
              <a:custGeom>
                <a:avLst/>
                <a:gdLst/>
                <a:ahLst/>
                <a:cxnLst/>
                <a:rect l="l" t="t" r="r" b="b"/>
                <a:pathLst>
                  <a:path w="2562" h="2562" extrusionOk="0">
                    <a:moveTo>
                      <a:pt x="1281" y="1"/>
                    </a:moveTo>
                    <a:cubicBezTo>
                      <a:pt x="573" y="1"/>
                      <a:pt x="1" y="576"/>
                      <a:pt x="1" y="1281"/>
                    </a:cubicBezTo>
                    <a:cubicBezTo>
                      <a:pt x="1" y="1989"/>
                      <a:pt x="573" y="2562"/>
                      <a:pt x="1281" y="2562"/>
                    </a:cubicBezTo>
                    <a:cubicBezTo>
                      <a:pt x="1989" y="2562"/>
                      <a:pt x="2561" y="1989"/>
                      <a:pt x="2561" y="1281"/>
                    </a:cubicBezTo>
                    <a:cubicBezTo>
                      <a:pt x="2561" y="576"/>
                      <a:pt x="1989" y="1"/>
                      <a:pt x="1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2" name="Google Shape;3022;p49"/>
              <p:cNvSpPr/>
              <p:nvPr/>
            </p:nvSpPr>
            <p:spPr>
              <a:xfrm>
                <a:off x="2317245" y="4405769"/>
                <a:ext cx="54740" cy="83300"/>
              </a:xfrm>
              <a:custGeom>
                <a:avLst/>
                <a:gdLst/>
                <a:ahLst/>
                <a:cxnLst/>
                <a:rect l="l" t="t" r="r" b="b"/>
                <a:pathLst>
                  <a:path w="1564" h="2380" extrusionOk="0">
                    <a:moveTo>
                      <a:pt x="786" y="241"/>
                    </a:moveTo>
                    <a:cubicBezTo>
                      <a:pt x="1107" y="241"/>
                      <a:pt x="1250" y="616"/>
                      <a:pt x="1250" y="1180"/>
                    </a:cubicBezTo>
                    <a:cubicBezTo>
                      <a:pt x="1250" y="1769"/>
                      <a:pt x="1099" y="2140"/>
                      <a:pt x="782" y="2140"/>
                    </a:cubicBezTo>
                    <a:cubicBezTo>
                      <a:pt x="496" y="2140"/>
                      <a:pt x="314" y="1799"/>
                      <a:pt x="314" y="1200"/>
                    </a:cubicBezTo>
                    <a:cubicBezTo>
                      <a:pt x="314" y="573"/>
                      <a:pt x="511" y="241"/>
                      <a:pt x="786"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3" name="Google Shape;3023;p49"/>
              <p:cNvSpPr/>
              <p:nvPr/>
            </p:nvSpPr>
            <p:spPr>
              <a:xfrm>
                <a:off x="2382767" y="4429849"/>
                <a:ext cx="14840" cy="59220"/>
              </a:xfrm>
              <a:custGeom>
                <a:avLst/>
                <a:gdLst/>
                <a:ahLst/>
                <a:cxnLst/>
                <a:rect l="l" t="t" r="r" b="b"/>
                <a:pathLst>
                  <a:path w="424" h="1692" extrusionOk="0">
                    <a:moveTo>
                      <a:pt x="214" y="1"/>
                    </a:moveTo>
                    <a:cubicBezTo>
                      <a:pt x="90" y="1"/>
                      <a:pt x="1" y="94"/>
                      <a:pt x="1" y="222"/>
                    </a:cubicBezTo>
                    <a:cubicBezTo>
                      <a:pt x="1" y="345"/>
                      <a:pt x="86" y="442"/>
                      <a:pt x="209" y="442"/>
                    </a:cubicBezTo>
                    <a:cubicBezTo>
                      <a:pt x="341" y="442"/>
                      <a:pt x="423" y="345"/>
                      <a:pt x="423" y="222"/>
                    </a:cubicBezTo>
                    <a:cubicBezTo>
                      <a:pt x="418" y="94"/>
                      <a:pt x="338" y="1"/>
                      <a:pt x="214" y="1"/>
                    </a:cubicBezTo>
                    <a:close/>
                    <a:moveTo>
                      <a:pt x="214" y="1251"/>
                    </a:moveTo>
                    <a:cubicBezTo>
                      <a:pt x="90" y="1251"/>
                      <a:pt x="1" y="1340"/>
                      <a:pt x="1" y="1472"/>
                    </a:cubicBezTo>
                    <a:cubicBezTo>
                      <a:pt x="1" y="1595"/>
                      <a:pt x="86" y="1692"/>
                      <a:pt x="209" y="1692"/>
                    </a:cubicBezTo>
                    <a:cubicBezTo>
                      <a:pt x="341" y="1692"/>
                      <a:pt x="423" y="1595"/>
                      <a:pt x="423" y="1472"/>
                    </a:cubicBezTo>
                    <a:cubicBezTo>
                      <a:pt x="418" y="1340"/>
                      <a:pt x="338" y="1251"/>
                      <a:pt x="214" y="12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4" name="Google Shape;3024;p49"/>
              <p:cNvSpPr/>
              <p:nvPr/>
            </p:nvSpPr>
            <p:spPr>
              <a:xfrm>
                <a:off x="2407127" y="4407134"/>
                <a:ext cx="50155" cy="81935"/>
              </a:xfrm>
              <a:custGeom>
                <a:avLst/>
                <a:gdLst/>
                <a:ahLst/>
                <a:cxnLst/>
                <a:rect l="l" t="t" r="r" b="b"/>
                <a:pathLst>
                  <a:path w="1433" h="2341" extrusionOk="0">
                    <a:moveTo>
                      <a:pt x="288" y="0"/>
                    </a:moveTo>
                    <a:lnTo>
                      <a:pt x="136" y="1107"/>
                    </a:lnTo>
                    <a:cubicBezTo>
                      <a:pt x="222" y="1095"/>
                      <a:pt x="326" y="1080"/>
                      <a:pt x="458" y="1080"/>
                    </a:cubicBezTo>
                    <a:cubicBezTo>
                      <a:pt x="915" y="1080"/>
                      <a:pt x="1115" y="1293"/>
                      <a:pt x="1120" y="1591"/>
                    </a:cubicBezTo>
                    <a:cubicBezTo>
                      <a:pt x="1120" y="1900"/>
                      <a:pt x="868" y="2089"/>
                      <a:pt x="574" y="2089"/>
                    </a:cubicBezTo>
                    <a:cubicBezTo>
                      <a:pt x="365" y="2089"/>
                      <a:pt x="175" y="2020"/>
                      <a:pt x="83" y="1962"/>
                    </a:cubicBezTo>
                    <a:lnTo>
                      <a:pt x="1" y="2198"/>
                    </a:lnTo>
                    <a:cubicBezTo>
                      <a:pt x="113" y="2271"/>
                      <a:pt x="326" y="2341"/>
                      <a:pt x="578" y="2341"/>
                    </a:cubicBezTo>
                    <a:cubicBezTo>
                      <a:pt x="1077" y="2341"/>
                      <a:pt x="1433" y="2005"/>
                      <a:pt x="1433" y="1555"/>
                    </a:cubicBezTo>
                    <a:cubicBezTo>
                      <a:pt x="1433" y="1266"/>
                      <a:pt x="1286" y="1068"/>
                      <a:pt x="1104" y="964"/>
                    </a:cubicBezTo>
                    <a:cubicBezTo>
                      <a:pt x="961" y="878"/>
                      <a:pt x="786" y="839"/>
                      <a:pt x="609" y="839"/>
                    </a:cubicBezTo>
                    <a:cubicBezTo>
                      <a:pt x="524" y="839"/>
                      <a:pt x="474" y="848"/>
                      <a:pt x="419" y="855"/>
                    </a:cubicBezTo>
                    <a:lnTo>
                      <a:pt x="508" y="264"/>
                    </a:lnTo>
                    <a:lnTo>
                      <a:pt x="1386" y="264"/>
                    </a:lnTo>
                    <a:lnTo>
                      <a:pt x="13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5" name="Google Shape;3025;p49"/>
              <p:cNvSpPr/>
              <p:nvPr/>
            </p:nvSpPr>
            <p:spPr>
              <a:xfrm>
                <a:off x="2469988" y="4405769"/>
                <a:ext cx="54740" cy="83300"/>
              </a:xfrm>
              <a:custGeom>
                <a:avLst/>
                <a:gdLst/>
                <a:ahLst/>
                <a:cxnLst/>
                <a:rect l="l" t="t" r="r" b="b"/>
                <a:pathLst>
                  <a:path w="1564" h="2380" extrusionOk="0">
                    <a:moveTo>
                      <a:pt x="782" y="241"/>
                    </a:moveTo>
                    <a:cubicBezTo>
                      <a:pt x="1107" y="241"/>
                      <a:pt x="1250" y="616"/>
                      <a:pt x="1250" y="1180"/>
                    </a:cubicBezTo>
                    <a:cubicBezTo>
                      <a:pt x="1250" y="1769"/>
                      <a:pt x="1099" y="2140"/>
                      <a:pt x="778" y="2140"/>
                    </a:cubicBezTo>
                    <a:cubicBezTo>
                      <a:pt x="496" y="2140"/>
                      <a:pt x="314" y="1799"/>
                      <a:pt x="314" y="1200"/>
                    </a:cubicBezTo>
                    <a:cubicBezTo>
                      <a:pt x="314" y="573"/>
                      <a:pt x="511" y="241"/>
                      <a:pt x="782"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6" name="Google Shape;3026;p49"/>
              <p:cNvSpPr/>
              <p:nvPr/>
            </p:nvSpPr>
            <p:spPr>
              <a:xfrm>
                <a:off x="2555180" y="4402794"/>
                <a:ext cx="43085" cy="89950"/>
              </a:xfrm>
              <a:custGeom>
                <a:avLst/>
                <a:gdLst/>
                <a:ahLst/>
                <a:cxnLst/>
                <a:rect l="l" t="t" r="r" b="b"/>
                <a:pathLst>
                  <a:path w="1231" h="2570" extrusionOk="0">
                    <a:moveTo>
                      <a:pt x="990" y="1"/>
                    </a:moveTo>
                    <a:lnTo>
                      <a:pt x="0" y="2570"/>
                    </a:lnTo>
                    <a:lnTo>
                      <a:pt x="240" y="2570"/>
                    </a:lnTo>
                    <a:lnTo>
                      <a:pt x="12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7" name="Google Shape;3027;p49"/>
              <p:cNvSpPr/>
              <p:nvPr/>
            </p:nvSpPr>
            <p:spPr>
              <a:xfrm>
                <a:off x="2629627" y="4405769"/>
                <a:ext cx="51520" cy="81935"/>
              </a:xfrm>
              <a:custGeom>
                <a:avLst/>
                <a:gdLst/>
                <a:ahLst/>
                <a:cxnLst/>
                <a:rect l="l" t="t" r="r" b="b"/>
                <a:pathLst>
                  <a:path w="1472" h="2341" extrusionOk="0">
                    <a:moveTo>
                      <a:pt x="709" y="1"/>
                    </a:moveTo>
                    <a:cubicBezTo>
                      <a:pt x="445" y="1"/>
                      <a:pt x="218" y="101"/>
                      <a:pt x="59" y="237"/>
                    </a:cubicBezTo>
                    <a:lnTo>
                      <a:pt x="156" y="453"/>
                    </a:lnTo>
                    <a:cubicBezTo>
                      <a:pt x="264" y="364"/>
                      <a:pt x="438" y="260"/>
                      <a:pt x="647" y="260"/>
                    </a:cubicBezTo>
                    <a:cubicBezTo>
                      <a:pt x="988" y="260"/>
                      <a:pt x="1104" y="476"/>
                      <a:pt x="1104" y="708"/>
                    </a:cubicBezTo>
                    <a:cubicBezTo>
                      <a:pt x="1100" y="1057"/>
                      <a:pt x="833" y="1355"/>
                      <a:pt x="245" y="1912"/>
                    </a:cubicBezTo>
                    <a:lnTo>
                      <a:pt x="1" y="2151"/>
                    </a:lnTo>
                    <a:lnTo>
                      <a:pt x="1" y="2341"/>
                    </a:lnTo>
                    <a:lnTo>
                      <a:pt x="1471" y="2341"/>
                    </a:lnTo>
                    <a:lnTo>
                      <a:pt x="1471" y="2082"/>
                    </a:lnTo>
                    <a:lnTo>
                      <a:pt x="438" y="2082"/>
                    </a:lnTo>
                    <a:lnTo>
                      <a:pt x="438" y="2074"/>
                    </a:lnTo>
                    <a:lnTo>
                      <a:pt x="620" y="1904"/>
                    </a:lnTo>
                    <a:cubicBezTo>
                      <a:pt x="1107" y="1440"/>
                      <a:pt x="1413" y="1096"/>
                      <a:pt x="1413" y="669"/>
                    </a:cubicBezTo>
                    <a:cubicBezTo>
                      <a:pt x="1413" y="341"/>
                      <a:pt x="1204"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8" name="Google Shape;3028;p49"/>
              <p:cNvSpPr/>
              <p:nvPr/>
            </p:nvSpPr>
            <p:spPr>
              <a:xfrm>
                <a:off x="2694098" y="4429849"/>
                <a:ext cx="14805" cy="59220"/>
              </a:xfrm>
              <a:custGeom>
                <a:avLst/>
                <a:gdLst/>
                <a:ahLst/>
                <a:cxnLst/>
                <a:rect l="l" t="t" r="r" b="b"/>
                <a:pathLst>
                  <a:path w="423" h="1692" extrusionOk="0">
                    <a:moveTo>
                      <a:pt x="213" y="1"/>
                    </a:moveTo>
                    <a:cubicBezTo>
                      <a:pt x="89" y="1"/>
                      <a:pt x="1" y="94"/>
                      <a:pt x="1" y="222"/>
                    </a:cubicBezTo>
                    <a:cubicBezTo>
                      <a:pt x="1" y="345"/>
                      <a:pt x="85" y="442"/>
                      <a:pt x="210" y="442"/>
                    </a:cubicBezTo>
                    <a:cubicBezTo>
                      <a:pt x="341" y="442"/>
                      <a:pt x="422" y="345"/>
                      <a:pt x="422" y="222"/>
                    </a:cubicBezTo>
                    <a:cubicBezTo>
                      <a:pt x="419" y="94"/>
                      <a:pt x="337" y="1"/>
                      <a:pt x="213" y="1"/>
                    </a:cubicBezTo>
                    <a:close/>
                    <a:moveTo>
                      <a:pt x="213" y="1251"/>
                    </a:moveTo>
                    <a:cubicBezTo>
                      <a:pt x="89" y="1251"/>
                      <a:pt x="1" y="1340"/>
                      <a:pt x="1" y="1472"/>
                    </a:cubicBezTo>
                    <a:cubicBezTo>
                      <a:pt x="1" y="1595"/>
                      <a:pt x="85" y="1692"/>
                      <a:pt x="210" y="1692"/>
                    </a:cubicBezTo>
                    <a:cubicBezTo>
                      <a:pt x="341" y="1692"/>
                      <a:pt x="422" y="1595"/>
                      <a:pt x="422" y="1472"/>
                    </a:cubicBezTo>
                    <a:cubicBezTo>
                      <a:pt x="419" y="1340"/>
                      <a:pt x="337" y="1251"/>
                      <a:pt x="213" y="12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9" name="Google Shape;3029;p49"/>
              <p:cNvSpPr/>
              <p:nvPr/>
            </p:nvSpPr>
            <p:spPr>
              <a:xfrm>
                <a:off x="2718494" y="4407134"/>
                <a:ext cx="50085" cy="81935"/>
              </a:xfrm>
              <a:custGeom>
                <a:avLst/>
                <a:gdLst/>
                <a:ahLst/>
                <a:cxnLst/>
                <a:rect l="l" t="t" r="r" b="b"/>
                <a:pathLst>
                  <a:path w="1431" h="2341" extrusionOk="0">
                    <a:moveTo>
                      <a:pt x="282" y="0"/>
                    </a:moveTo>
                    <a:lnTo>
                      <a:pt x="135" y="1107"/>
                    </a:lnTo>
                    <a:cubicBezTo>
                      <a:pt x="220" y="1095"/>
                      <a:pt x="320" y="1080"/>
                      <a:pt x="452" y="1080"/>
                    </a:cubicBezTo>
                    <a:cubicBezTo>
                      <a:pt x="913" y="1080"/>
                      <a:pt x="1110" y="1293"/>
                      <a:pt x="1114" y="1591"/>
                    </a:cubicBezTo>
                    <a:cubicBezTo>
                      <a:pt x="1114" y="1900"/>
                      <a:pt x="863" y="2089"/>
                      <a:pt x="568" y="2089"/>
                    </a:cubicBezTo>
                    <a:cubicBezTo>
                      <a:pt x="359" y="2089"/>
                      <a:pt x="174" y="2020"/>
                      <a:pt x="77" y="1962"/>
                    </a:cubicBezTo>
                    <a:lnTo>
                      <a:pt x="0" y="2198"/>
                    </a:lnTo>
                    <a:cubicBezTo>
                      <a:pt x="108" y="2271"/>
                      <a:pt x="320" y="2341"/>
                      <a:pt x="572" y="2341"/>
                    </a:cubicBezTo>
                    <a:cubicBezTo>
                      <a:pt x="1072" y="2341"/>
                      <a:pt x="1431" y="2005"/>
                      <a:pt x="1431" y="1555"/>
                    </a:cubicBezTo>
                    <a:cubicBezTo>
                      <a:pt x="1431" y="1266"/>
                      <a:pt x="1281" y="1068"/>
                      <a:pt x="1099" y="964"/>
                    </a:cubicBezTo>
                    <a:cubicBezTo>
                      <a:pt x="959" y="878"/>
                      <a:pt x="781" y="839"/>
                      <a:pt x="604" y="839"/>
                    </a:cubicBezTo>
                    <a:cubicBezTo>
                      <a:pt x="518" y="839"/>
                      <a:pt x="472" y="848"/>
                      <a:pt x="418" y="855"/>
                    </a:cubicBezTo>
                    <a:lnTo>
                      <a:pt x="506" y="264"/>
                    </a:lnTo>
                    <a:lnTo>
                      <a:pt x="1385" y="264"/>
                    </a:lnTo>
                    <a:lnTo>
                      <a:pt x="13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0" name="Google Shape;3030;p49"/>
              <p:cNvSpPr/>
              <p:nvPr/>
            </p:nvSpPr>
            <p:spPr>
              <a:xfrm>
                <a:off x="2781285" y="4405769"/>
                <a:ext cx="54600" cy="83300"/>
              </a:xfrm>
              <a:custGeom>
                <a:avLst/>
                <a:gdLst/>
                <a:ahLst/>
                <a:cxnLst/>
                <a:rect l="l" t="t" r="r" b="b"/>
                <a:pathLst>
                  <a:path w="1560" h="2380" extrusionOk="0">
                    <a:moveTo>
                      <a:pt x="783" y="241"/>
                    </a:moveTo>
                    <a:cubicBezTo>
                      <a:pt x="1103" y="241"/>
                      <a:pt x="1251" y="616"/>
                      <a:pt x="1251" y="1180"/>
                    </a:cubicBezTo>
                    <a:cubicBezTo>
                      <a:pt x="1251" y="1769"/>
                      <a:pt x="1096" y="2140"/>
                      <a:pt x="778" y="2140"/>
                    </a:cubicBezTo>
                    <a:cubicBezTo>
                      <a:pt x="496" y="2140"/>
                      <a:pt x="310" y="1799"/>
                      <a:pt x="310" y="1200"/>
                    </a:cubicBezTo>
                    <a:cubicBezTo>
                      <a:pt x="310" y="573"/>
                      <a:pt x="508" y="241"/>
                      <a:pt x="783" y="241"/>
                    </a:cubicBezTo>
                    <a:close/>
                    <a:moveTo>
                      <a:pt x="798" y="1"/>
                    </a:moveTo>
                    <a:cubicBezTo>
                      <a:pt x="333" y="1"/>
                      <a:pt x="1" y="426"/>
                      <a:pt x="1" y="1196"/>
                    </a:cubicBezTo>
                    <a:cubicBezTo>
                      <a:pt x="8" y="1958"/>
                      <a:pt x="310" y="2380"/>
                      <a:pt x="760" y="2380"/>
                    </a:cubicBezTo>
                    <a:cubicBezTo>
                      <a:pt x="1270" y="2380"/>
                      <a:pt x="1560" y="1946"/>
                      <a:pt x="1560" y="1165"/>
                    </a:cubicBezTo>
                    <a:cubicBezTo>
                      <a:pt x="1560" y="434"/>
                      <a:pt x="1285"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31" name="Google Shape;3031;p49"/>
            <p:cNvGrpSpPr/>
            <p:nvPr/>
          </p:nvGrpSpPr>
          <p:grpSpPr>
            <a:xfrm>
              <a:off x="6740408" y="4082745"/>
              <a:ext cx="1412936" cy="130770"/>
              <a:chOff x="2935989" y="4367723"/>
              <a:chExt cx="1685879" cy="156032"/>
            </a:xfrm>
          </p:grpSpPr>
          <p:sp>
            <p:nvSpPr>
              <p:cNvPr id="3032" name="Google Shape;3032;p49"/>
              <p:cNvSpPr/>
              <p:nvPr/>
            </p:nvSpPr>
            <p:spPr>
              <a:xfrm>
                <a:off x="2935989" y="4376368"/>
                <a:ext cx="179165" cy="138705"/>
              </a:xfrm>
              <a:custGeom>
                <a:avLst/>
                <a:gdLst/>
                <a:ahLst/>
                <a:cxnLst/>
                <a:rect l="l" t="t" r="r" b="b"/>
                <a:pathLst>
                  <a:path w="5119" h="3963" extrusionOk="0">
                    <a:moveTo>
                      <a:pt x="1323" y="1761"/>
                    </a:moveTo>
                    <a:lnTo>
                      <a:pt x="1323" y="2202"/>
                    </a:lnTo>
                    <a:lnTo>
                      <a:pt x="495" y="2202"/>
                    </a:lnTo>
                    <a:lnTo>
                      <a:pt x="495" y="1761"/>
                    </a:lnTo>
                    <a:close/>
                    <a:moveTo>
                      <a:pt x="4515" y="1761"/>
                    </a:moveTo>
                    <a:lnTo>
                      <a:pt x="4515" y="2202"/>
                    </a:lnTo>
                    <a:lnTo>
                      <a:pt x="1872" y="2202"/>
                    </a:lnTo>
                    <a:lnTo>
                      <a:pt x="1872" y="1761"/>
                    </a:lnTo>
                    <a:close/>
                    <a:moveTo>
                      <a:pt x="3191" y="2698"/>
                    </a:moveTo>
                    <a:lnTo>
                      <a:pt x="3191" y="3139"/>
                    </a:lnTo>
                    <a:lnTo>
                      <a:pt x="549" y="3139"/>
                    </a:lnTo>
                    <a:lnTo>
                      <a:pt x="549" y="2698"/>
                    </a:lnTo>
                    <a:close/>
                    <a:moveTo>
                      <a:pt x="4569" y="2698"/>
                    </a:moveTo>
                    <a:lnTo>
                      <a:pt x="4569" y="3139"/>
                    </a:lnTo>
                    <a:lnTo>
                      <a:pt x="3745" y="3139"/>
                    </a:lnTo>
                    <a:lnTo>
                      <a:pt x="3745" y="2698"/>
                    </a:lnTo>
                    <a:close/>
                    <a:moveTo>
                      <a:pt x="538" y="1"/>
                    </a:moveTo>
                    <a:cubicBezTo>
                      <a:pt x="240" y="1"/>
                      <a:pt x="0" y="241"/>
                      <a:pt x="0" y="539"/>
                    </a:cubicBezTo>
                    <a:lnTo>
                      <a:pt x="0" y="3429"/>
                    </a:lnTo>
                    <a:cubicBezTo>
                      <a:pt x="0" y="3723"/>
                      <a:pt x="240" y="3963"/>
                      <a:pt x="538" y="3963"/>
                    </a:cubicBezTo>
                    <a:lnTo>
                      <a:pt x="4584" y="3963"/>
                    </a:lnTo>
                    <a:cubicBezTo>
                      <a:pt x="4878" y="3963"/>
                      <a:pt x="5118" y="3723"/>
                      <a:pt x="5118" y="3429"/>
                    </a:cubicBezTo>
                    <a:lnTo>
                      <a:pt x="5118" y="539"/>
                    </a:lnTo>
                    <a:cubicBezTo>
                      <a:pt x="5118" y="241"/>
                      <a:pt x="4878" y="1"/>
                      <a:pt x="4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3" name="Google Shape;3033;p49"/>
              <p:cNvSpPr/>
              <p:nvPr/>
            </p:nvSpPr>
            <p:spPr>
              <a:xfrm>
                <a:off x="3835089" y="4383858"/>
                <a:ext cx="196525" cy="123760"/>
              </a:xfrm>
              <a:custGeom>
                <a:avLst/>
                <a:gdLst/>
                <a:ahLst/>
                <a:cxnLst/>
                <a:rect l="l" t="t" r="r" b="b"/>
                <a:pathLst>
                  <a:path w="5615" h="3536" extrusionOk="0">
                    <a:moveTo>
                      <a:pt x="5119" y="495"/>
                    </a:moveTo>
                    <a:lnTo>
                      <a:pt x="5119" y="3041"/>
                    </a:lnTo>
                    <a:lnTo>
                      <a:pt x="496" y="3041"/>
                    </a:lnTo>
                    <a:lnTo>
                      <a:pt x="496" y="495"/>
                    </a:lnTo>
                    <a:close/>
                    <a:moveTo>
                      <a:pt x="248" y="0"/>
                    </a:moveTo>
                    <a:cubicBezTo>
                      <a:pt x="109" y="0"/>
                      <a:pt x="0" y="112"/>
                      <a:pt x="0" y="247"/>
                    </a:cubicBezTo>
                    <a:lnTo>
                      <a:pt x="0" y="3288"/>
                    </a:lnTo>
                    <a:cubicBezTo>
                      <a:pt x="0" y="3424"/>
                      <a:pt x="109" y="3536"/>
                      <a:pt x="248" y="3536"/>
                    </a:cubicBezTo>
                    <a:lnTo>
                      <a:pt x="5367" y="3536"/>
                    </a:lnTo>
                    <a:cubicBezTo>
                      <a:pt x="5502" y="3536"/>
                      <a:pt x="5614" y="3424"/>
                      <a:pt x="5614" y="3288"/>
                    </a:cubicBezTo>
                    <a:lnTo>
                      <a:pt x="5614" y="247"/>
                    </a:lnTo>
                    <a:cubicBezTo>
                      <a:pt x="5614" y="112"/>
                      <a:pt x="5502" y="0"/>
                      <a:pt x="53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4" name="Google Shape;3034;p49"/>
              <p:cNvSpPr/>
              <p:nvPr/>
            </p:nvSpPr>
            <p:spPr>
              <a:xfrm>
                <a:off x="3239271" y="4379378"/>
                <a:ext cx="129115" cy="132720"/>
              </a:xfrm>
              <a:custGeom>
                <a:avLst/>
                <a:gdLst/>
                <a:ahLst/>
                <a:cxnLst/>
                <a:rect l="l" t="t" r="r" b="b"/>
                <a:pathLst>
                  <a:path w="3689" h="3792" extrusionOk="0">
                    <a:moveTo>
                      <a:pt x="1847" y="1173"/>
                    </a:moveTo>
                    <a:cubicBezTo>
                      <a:pt x="2245" y="1173"/>
                      <a:pt x="2570" y="1498"/>
                      <a:pt x="2570" y="1896"/>
                    </a:cubicBezTo>
                    <a:cubicBezTo>
                      <a:pt x="2570" y="2298"/>
                      <a:pt x="2245" y="2619"/>
                      <a:pt x="1847" y="2619"/>
                    </a:cubicBezTo>
                    <a:cubicBezTo>
                      <a:pt x="1444" y="2619"/>
                      <a:pt x="1119" y="2298"/>
                      <a:pt x="1119" y="1896"/>
                    </a:cubicBezTo>
                    <a:cubicBezTo>
                      <a:pt x="1119" y="1498"/>
                      <a:pt x="1444" y="1173"/>
                      <a:pt x="1847" y="1173"/>
                    </a:cubicBezTo>
                    <a:close/>
                    <a:moveTo>
                      <a:pt x="1336" y="0"/>
                    </a:moveTo>
                    <a:lnTo>
                      <a:pt x="1258" y="766"/>
                    </a:lnTo>
                    <a:lnTo>
                      <a:pt x="589" y="391"/>
                    </a:lnTo>
                    <a:lnTo>
                      <a:pt x="1" y="1223"/>
                    </a:lnTo>
                    <a:lnTo>
                      <a:pt x="783" y="1896"/>
                    </a:lnTo>
                    <a:lnTo>
                      <a:pt x="1" y="2569"/>
                    </a:lnTo>
                    <a:lnTo>
                      <a:pt x="589" y="3405"/>
                    </a:lnTo>
                    <a:lnTo>
                      <a:pt x="1258" y="3025"/>
                    </a:lnTo>
                    <a:lnTo>
                      <a:pt x="1336" y="3791"/>
                    </a:lnTo>
                    <a:lnTo>
                      <a:pt x="2353" y="3791"/>
                    </a:lnTo>
                    <a:lnTo>
                      <a:pt x="2431" y="3025"/>
                    </a:lnTo>
                    <a:lnTo>
                      <a:pt x="3100" y="3405"/>
                    </a:lnTo>
                    <a:lnTo>
                      <a:pt x="3688" y="2569"/>
                    </a:lnTo>
                    <a:lnTo>
                      <a:pt x="2910" y="1896"/>
                    </a:lnTo>
                    <a:lnTo>
                      <a:pt x="3688" y="1223"/>
                    </a:lnTo>
                    <a:lnTo>
                      <a:pt x="3100" y="391"/>
                    </a:lnTo>
                    <a:lnTo>
                      <a:pt x="2431" y="766"/>
                    </a:lnTo>
                    <a:lnTo>
                      <a:pt x="23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5" name="Google Shape;3035;p49"/>
              <p:cNvSpPr/>
              <p:nvPr/>
            </p:nvSpPr>
            <p:spPr>
              <a:xfrm>
                <a:off x="3313227" y="4379378"/>
                <a:ext cx="82880" cy="58660"/>
              </a:xfrm>
              <a:custGeom>
                <a:avLst/>
                <a:gdLst/>
                <a:ahLst/>
                <a:cxnLst/>
                <a:rect l="l" t="t" r="r" b="b"/>
                <a:pathLst>
                  <a:path w="2368" h="1676" extrusionOk="0">
                    <a:moveTo>
                      <a:pt x="0" y="0"/>
                    </a:moveTo>
                    <a:lnTo>
                      <a:pt x="0" y="1675"/>
                    </a:lnTo>
                    <a:lnTo>
                      <a:pt x="2368" y="1675"/>
                    </a:lnTo>
                    <a:lnTo>
                      <a:pt x="23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6" name="Google Shape;3036;p49"/>
              <p:cNvSpPr/>
              <p:nvPr/>
            </p:nvSpPr>
            <p:spPr>
              <a:xfrm>
                <a:off x="3329468" y="4393588"/>
                <a:ext cx="24535" cy="32935"/>
              </a:xfrm>
              <a:custGeom>
                <a:avLst/>
                <a:gdLst/>
                <a:ahLst/>
                <a:cxnLst/>
                <a:rect l="l" t="t" r="r" b="b"/>
                <a:pathLst>
                  <a:path w="701" h="941" extrusionOk="0">
                    <a:moveTo>
                      <a:pt x="1" y="1"/>
                    </a:moveTo>
                    <a:lnTo>
                      <a:pt x="1" y="940"/>
                    </a:lnTo>
                    <a:lnTo>
                      <a:pt x="124" y="940"/>
                    </a:lnTo>
                    <a:lnTo>
                      <a:pt x="124" y="499"/>
                    </a:lnTo>
                    <a:lnTo>
                      <a:pt x="577" y="499"/>
                    </a:lnTo>
                    <a:lnTo>
                      <a:pt x="577" y="940"/>
                    </a:lnTo>
                    <a:lnTo>
                      <a:pt x="701" y="940"/>
                    </a:lnTo>
                    <a:lnTo>
                      <a:pt x="701" y="1"/>
                    </a:lnTo>
                    <a:lnTo>
                      <a:pt x="577" y="1"/>
                    </a:lnTo>
                    <a:lnTo>
                      <a:pt x="577" y="395"/>
                    </a:lnTo>
                    <a:lnTo>
                      <a:pt x="124" y="395"/>
                    </a:lnTo>
                    <a:lnTo>
                      <a:pt x="1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7" name="Google Shape;3037;p49"/>
              <p:cNvSpPr/>
              <p:nvPr/>
            </p:nvSpPr>
            <p:spPr>
              <a:xfrm>
                <a:off x="3361283" y="4393308"/>
                <a:ext cx="26985" cy="33460"/>
              </a:xfrm>
              <a:custGeom>
                <a:avLst/>
                <a:gdLst/>
                <a:ahLst/>
                <a:cxnLst/>
                <a:rect l="l" t="t" r="r" b="b"/>
                <a:pathLst>
                  <a:path w="771" h="956" extrusionOk="0">
                    <a:moveTo>
                      <a:pt x="264" y="97"/>
                    </a:moveTo>
                    <a:cubicBezTo>
                      <a:pt x="520" y="97"/>
                      <a:pt x="647" y="241"/>
                      <a:pt x="647" y="461"/>
                    </a:cubicBezTo>
                    <a:cubicBezTo>
                      <a:pt x="647" y="713"/>
                      <a:pt x="504" y="859"/>
                      <a:pt x="245" y="859"/>
                    </a:cubicBezTo>
                    <a:cubicBezTo>
                      <a:pt x="198" y="859"/>
                      <a:pt x="152" y="856"/>
                      <a:pt x="120" y="852"/>
                    </a:cubicBezTo>
                    <a:lnTo>
                      <a:pt x="120" y="109"/>
                    </a:lnTo>
                    <a:cubicBezTo>
                      <a:pt x="156" y="105"/>
                      <a:pt x="202" y="97"/>
                      <a:pt x="264" y="97"/>
                    </a:cubicBezTo>
                    <a:close/>
                    <a:moveTo>
                      <a:pt x="260" y="0"/>
                    </a:moveTo>
                    <a:cubicBezTo>
                      <a:pt x="163" y="0"/>
                      <a:pt x="74" y="9"/>
                      <a:pt x="1" y="20"/>
                    </a:cubicBezTo>
                    <a:lnTo>
                      <a:pt x="1" y="945"/>
                    </a:lnTo>
                    <a:cubicBezTo>
                      <a:pt x="63" y="952"/>
                      <a:pt x="136" y="956"/>
                      <a:pt x="222" y="956"/>
                    </a:cubicBezTo>
                    <a:cubicBezTo>
                      <a:pt x="404" y="956"/>
                      <a:pt x="550" y="909"/>
                      <a:pt x="636" y="821"/>
                    </a:cubicBezTo>
                    <a:cubicBezTo>
                      <a:pt x="724" y="736"/>
                      <a:pt x="770" y="608"/>
                      <a:pt x="770" y="457"/>
                    </a:cubicBezTo>
                    <a:cubicBezTo>
                      <a:pt x="770" y="302"/>
                      <a:pt x="724" y="194"/>
                      <a:pt x="639" y="120"/>
                    </a:cubicBezTo>
                    <a:cubicBezTo>
                      <a:pt x="558" y="43"/>
                      <a:pt x="434" y="0"/>
                      <a:pt x="2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8" name="Google Shape;3038;p49"/>
              <p:cNvSpPr/>
              <p:nvPr/>
            </p:nvSpPr>
            <p:spPr>
              <a:xfrm>
                <a:off x="3520257" y="4370558"/>
                <a:ext cx="190715" cy="150325"/>
              </a:xfrm>
              <a:custGeom>
                <a:avLst/>
                <a:gdLst/>
                <a:ahLst/>
                <a:cxnLst/>
                <a:rect l="l" t="t" r="r" b="b"/>
                <a:pathLst>
                  <a:path w="5449" h="4295" extrusionOk="0">
                    <a:moveTo>
                      <a:pt x="4747" y="334"/>
                    </a:moveTo>
                    <a:cubicBezTo>
                      <a:pt x="4953" y="334"/>
                      <a:pt x="5119" y="500"/>
                      <a:pt x="5119" y="705"/>
                    </a:cubicBezTo>
                    <a:lnTo>
                      <a:pt x="5119" y="3595"/>
                    </a:lnTo>
                    <a:cubicBezTo>
                      <a:pt x="5119" y="3800"/>
                      <a:pt x="4953" y="3966"/>
                      <a:pt x="4747" y="3966"/>
                    </a:cubicBezTo>
                    <a:lnTo>
                      <a:pt x="701" y="3966"/>
                    </a:lnTo>
                    <a:cubicBezTo>
                      <a:pt x="496" y="3966"/>
                      <a:pt x="330" y="3800"/>
                      <a:pt x="330" y="3595"/>
                    </a:cubicBezTo>
                    <a:lnTo>
                      <a:pt x="330" y="705"/>
                    </a:lnTo>
                    <a:cubicBezTo>
                      <a:pt x="330" y="500"/>
                      <a:pt x="496" y="334"/>
                      <a:pt x="701" y="334"/>
                    </a:cubicBezTo>
                    <a:close/>
                    <a:moveTo>
                      <a:pt x="701" y="0"/>
                    </a:moveTo>
                    <a:cubicBezTo>
                      <a:pt x="314" y="0"/>
                      <a:pt x="1" y="318"/>
                      <a:pt x="1" y="705"/>
                    </a:cubicBezTo>
                    <a:lnTo>
                      <a:pt x="1" y="3595"/>
                    </a:lnTo>
                    <a:cubicBezTo>
                      <a:pt x="1" y="3982"/>
                      <a:pt x="314" y="4295"/>
                      <a:pt x="701" y="4295"/>
                    </a:cubicBezTo>
                    <a:lnTo>
                      <a:pt x="4747" y="4295"/>
                    </a:lnTo>
                    <a:cubicBezTo>
                      <a:pt x="5135" y="4295"/>
                      <a:pt x="5448" y="3982"/>
                      <a:pt x="5448" y="3595"/>
                    </a:cubicBezTo>
                    <a:lnTo>
                      <a:pt x="5448" y="705"/>
                    </a:lnTo>
                    <a:cubicBezTo>
                      <a:pt x="5448" y="318"/>
                      <a:pt x="5135" y="0"/>
                      <a:pt x="4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9" name="Google Shape;3039;p49"/>
              <p:cNvSpPr/>
              <p:nvPr/>
            </p:nvSpPr>
            <p:spPr>
              <a:xfrm>
                <a:off x="3623579" y="4446544"/>
                <a:ext cx="59080" cy="45640"/>
              </a:xfrm>
              <a:custGeom>
                <a:avLst/>
                <a:gdLst/>
                <a:ahLst/>
                <a:cxnLst/>
                <a:rect l="l" t="t" r="r" b="b"/>
                <a:pathLst>
                  <a:path w="1688" h="1304" extrusionOk="0">
                    <a:moveTo>
                      <a:pt x="179" y="0"/>
                    </a:moveTo>
                    <a:cubicBezTo>
                      <a:pt x="82" y="0"/>
                      <a:pt x="1" y="77"/>
                      <a:pt x="1" y="174"/>
                    </a:cubicBezTo>
                    <a:lnTo>
                      <a:pt x="1" y="1129"/>
                    </a:lnTo>
                    <a:cubicBezTo>
                      <a:pt x="1" y="1227"/>
                      <a:pt x="82" y="1304"/>
                      <a:pt x="179" y="1304"/>
                    </a:cubicBezTo>
                    <a:lnTo>
                      <a:pt x="1513" y="1304"/>
                    </a:lnTo>
                    <a:cubicBezTo>
                      <a:pt x="1610" y="1304"/>
                      <a:pt x="1688" y="1227"/>
                      <a:pt x="1688" y="1129"/>
                    </a:cubicBezTo>
                    <a:lnTo>
                      <a:pt x="1688" y="174"/>
                    </a:lnTo>
                    <a:cubicBezTo>
                      <a:pt x="1688" y="77"/>
                      <a:pt x="1610" y="0"/>
                      <a:pt x="1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0" name="Google Shape;3040;p49"/>
              <p:cNvSpPr/>
              <p:nvPr/>
            </p:nvSpPr>
            <p:spPr>
              <a:xfrm>
                <a:off x="4156710" y="4370558"/>
                <a:ext cx="190680" cy="150325"/>
              </a:xfrm>
              <a:custGeom>
                <a:avLst/>
                <a:gdLst/>
                <a:ahLst/>
                <a:cxnLst/>
                <a:rect l="l" t="t" r="r" b="b"/>
                <a:pathLst>
                  <a:path w="5448" h="4295" extrusionOk="0">
                    <a:moveTo>
                      <a:pt x="700" y="0"/>
                    </a:moveTo>
                    <a:cubicBezTo>
                      <a:pt x="314" y="0"/>
                      <a:pt x="0" y="318"/>
                      <a:pt x="0" y="705"/>
                    </a:cubicBezTo>
                    <a:lnTo>
                      <a:pt x="329" y="705"/>
                    </a:lnTo>
                    <a:cubicBezTo>
                      <a:pt x="329" y="500"/>
                      <a:pt x="496" y="334"/>
                      <a:pt x="700" y="334"/>
                    </a:cubicBezTo>
                    <a:lnTo>
                      <a:pt x="4748" y="334"/>
                    </a:lnTo>
                    <a:cubicBezTo>
                      <a:pt x="4953" y="334"/>
                      <a:pt x="5119" y="500"/>
                      <a:pt x="5119" y="705"/>
                    </a:cubicBezTo>
                    <a:lnTo>
                      <a:pt x="5119" y="3595"/>
                    </a:lnTo>
                    <a:cubicBezTo>
                      <a:pt x="5119" y="3800"/>
                      <a:pt x="4953" y="3966"/>
                      <a:pt x="4748" y="3966"/>
                    </a:cubicBezTo>
                    <a:lnTo>
                      <a:pt x="3769" y="3966"/>
                    </a:lnTo>
                    <a:lnTo>
                      <a:pt x="3769" y="4295"/>
                    </a:lnTo>
                    <a:lnTo>
                      <a:pt x="4748" y="4295"/>
                    </a:lnTo>
                    <a:cubicBezTo>
                      <a:pt x="5134" y="4295"/>
                      <a:pt x="5448" y="3982"/>
                      <a:pt x="5448" y="3595"/>
                    </a:cubicBezTo>
                    <a:lnTo>
                      <a:pt x="5448" y="705"/>
                    </a:lnTo>
                    <a:cubicBezTo>
                      <a:pt x="5448" y="318"/>
                      <a:pt x="5134" y="0"/>
                      <a:pt x="4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1" name="Google Shape;3041;p49"/>
              <p:cNvSpPr/>
              <p:nvPr/>
            </p:nvSpPr>
            <p:spPr>
              <a:xfrm>
                <a:off x="4155765" y="4407239"/>
                <a:ext cx="111755" cy="111755"/>
              </a:xfrm>
              <a:custGeom>
                <a:avLst/>
                <a:gdLst/>
                <a:ahLst/>
                <a:cxnLst/>
                <a:rect l="l" t="t" r="r" b="b"/>
                <a:pathLst>
                  <a:path w="3193" h="3193" extrusionOk="0">
                    <a:moveTo>
                      <a:pt x="0" y="1"/>
                    </a:moveTo>
                    <a:lnTo>
                      <a:pt x="0" y="477"/>
                    </a:lnTo>
                    <a:cubicBezTo>
                      <a:pt x="1498" y="477"/>
                      <a:pt x="2716" y="1695"/>
                      <a:pt x="2716" y="3193"/>
                    </a:cubicBezTo>
                    <a:lnTo>
                      <a:pt x="3192" y="3193"/>
                    </a:lnTo>
                    <a:cubicBezTo>
                      <a:pt x="3192" y="1433"/>
                      <a:pt x="1761"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2" name="Google Shape;3042;p49"/>
              <p:cNvSpPr/>
              <p:nvPr/>
            </p:nvSpPr>
            <p:spPr>
              <a:xfrm>
                <a:off x="4155765" y="4445179"/>
                <a:ext cx="73815" cy="73815"/>
              </a:xfrm>
              <a:custGeom>
                <a:avLst/>
                <a:gdLst/>
                <a:ahLst/>
                <a:cxnLst/>
                <a:rect l="l" t="t" r="r" b="b"/>
                <a:pathLst>
                  <a:path w="2109" h="2109" extrusionOk="0">
                    <a:moveTo>
                      <a:pt x="0" y="0"/>
                    </a:moveTo>
                    <a:lnTo>
                      <a:pt x="0" y="477"/>
                    </a:lnTo>
                    <a:cubicBezTo>
                      <a:pt x="902" y="477"/>
                      <a:pt x="1632" y="1207"/>
                      <a:pt x="1632" y="2109"/>
                    </a:cubicBezTo>
                    <a:lnTo>
                      <a:pt x="2109" y="2109"/>
                    </a:lnTo>
                    <a:cubicBezTo>
                      <a:pt x="2109" y="945"/>
                      <a:pt x="1164"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3" name="Google Shape;3043;p49"/>
              <p:cNvSpPr/>
              <p:nvPr/>
            </p:nvSpPr>
            <p:spPr>
              <a:xfrm>
                <a:off x="4155765" y="4487145"/>
                <a:ext cx="31850" cy="31850"/>
              </a:xfrm>
              <a:custGeom>
                <a:avLst/>
                <a:gdLst/>
                <a:ahLst/>
                <a:cxnLst/>
                <a:rect l="l" t="t" r="r" b="b"/>
                <a:pathLst>
                  <a:path w="910" h="910" extrusionOk="0">
                    <a:moveTo>
                      <a:pt x="0" y="1"/>
                    </a:moveTo>
                    <a:lnTo>
                      <a:pt x="0" y="910"/>
                    </a:lnTo>
                    <a:lnTo>
                      <a:pt x="909" y="910"/>
                    </a:lnTo>
                    <a:cubicBezTo>
                      <a:pt x="909" y="407"/>
                      <a:pt x="50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4" name="Google Shape;3044;p49"/>
              <p:cNvSpPr/>
              <p:nvPr/>
            </p:nvSpPr>
            <p:spPr>
              <a:xfrm>
                <a:off x="4471542" y="4367723"/>
                <a:ext cx="68530" cy="68530"/>
              </a:xfrm>
              <a:custGeom>
                <a:avLst/>
                <a:gdLst/>
                <a:ahLst/>
                <a:cxnLst/>
                <a:rect l="l" t="t" r="r" b="b"/>
                <a:pathLst>
                  <a:path w="1958" h="1958" extrusionOk="0">
                    <a:moveTo>
                      <a:pt x="248" y="1"/>
                    </a:moveTo>
                    <a:cubicBezTo>
                      <a:pt x="113" y="1"/>
                      <a:pt x="1" y="113"/>
                      <a:pt x="1" y="248"/>
                    </a:cubicBezTo>
                    <a:lnTo>
                      <a:pt x="1" y="1710"/>
                    </a:lnTo>
                    <a:cubicBezTo>
                      <a:pt x="1" y="1849"/>
                      <a:pt x="113" y="1958"/>
                      <a:pt x="248" y="1958"/>
                    </a:cubicBezTo>
                    <a:cubicBezTo>
                      <a:pt x="383" y="1958"/>
                      <a:pt x="495" y="1849"/>
                      <a:pt x="495" y="1710"/>
                    </a:cubicBezTo>
                    <a:lnTo>
                      <a:pt x="495" y="496"/>
                    </a:lnTo>
                    <a:lnTo>
                      <a:pt x="1710" y="496"/>
                    </a:lnTo>
                    <a:cubicBezTo>
                      <a:pt x="1845" y="496"/>
                      <a:pt x="1958" y="383"/>
                      <a:pt x="1958" y="248"/>
                    </a:cubicBezTo>
                    <a:cubicBezTo>
                      <a:pt x="1958" y="113"/>
                      <a:pt x="1845" y="1"/>
                      <a:pt x="17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5" name="Google Shape;3045;p49"/>
              <p:cNvSpPr/>
              <p:nvPr/>
            </p:nvSpPr>
            <p:spPr>
              <a:xfrm>
                <a:off x="4553164" y="4367723"/>
                <a:ext cx="68705" cy="68530"/>
              </a:xfrm>
              <a:custGeom>
                <a:avLst/>
                <a:gdLst/>
                <a:ahLst/>
                <a:cxnLst/>
                <a:rect l="l" t="t" r="r" b="b"/>
                <a:pathLst>
                  <a:path w="1963" h="1958" extrusionOk="0">
                    <a:moveTo>
                      <a:pt x="249" y="1"/>
                    </a:moveTo>
                    <a:cubicBezTo>
                      <a:pt x="113" y="1"/>
                      <a:pt x="1" y="113"/>
                      <a:pt x="1" y="248"/>
                    </a:cubicBezTo>
                    <a:cubicBezTo>
                      <a:pt x="1" y="383"/>
                      <a:pt x="113" y="496"/>
                      <a:pt x="249" y="496"/>
                    </a:cubicBezTo>
                    <a:lnTo>
                      <a:pt x="1467" y="496"/>
                    </a:lnTo>
                    <a:lnTo>
                      <a:pt x="1467" y="1710"/>
                    </a:lnTo>
                    <a:cubicBezTo>
                      <a:pt x="1467" y="1849"/>
                      <a:pt x="1576" y="1958"/>
                      <a:pt x="1715" y="1958"/>
                    </a:cubicBezTo>
                    <a:cubicBezTo>
                      <a:pt x="1851" y="1958"/>
                      <a:pt x="1963" y="1849"/>
                      <a:pt x="1963" y="1710"/>
                    </a:cubicBezTo>
                    <a:lnTo>
                      <a:pt x="1963" y="248"/>
                    </a:lnTo>
                    <a:cubicBezTo>
                      <a:pt x="1963" y="113"/>
                      <a:pt x="1851" y="1"/>
                      <a:pt x="17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6" name="Google Shape;3046;p49"/>
              <p:cNvSpPr/>
              <p:nvPr/>
            </p:nvSpPr>
            <p:spPr>
              <a:xfrm>
                <a:off x="4553164" y="4455190"/>
                <a:ext cx="68705" cy="68565"/>
              </a:xfrm>
              <a:custGeom>
                <a:avLst/>
                <a:gdLst/>
                <a:ahLst/>
                <a:cxnLst/>
                <a:rect l="l" t="t" r="r" b="b"/>
                <a:pathLst>
                  <a:path w="1963" h="1959" extrusionOk="0">
                    <a:moveTo>
                      <a:pt x="1715" y="0"/>
                    </a:moveTo>
                    <a:cubicBezTo>
                      <a:pt x="1576" y="0"/>
                      <a:pt x="1467" y="113"/>
                      <a:pt x="1467" y="248"/>
                    </a:cubicBezTo>
                    <a:lnTo>
                      <a:pt x="1467" y="1463"/>
                    </a:lnTo>
                    <a:lnTo>
                      <a:pt x="249" y="1463"/>
                    </a:lnTo>
                    <a:cubicBezTo>
                      <a:pt x="113" y="1463"/>
                      <a:pt x="1" y="1575"/>
                      <a:pt x="1" y="1711"/>
                    </a:cubicBezTo>
                    <a:cubicBezTo>
                      <a:pt x="1" y="1850"/>
                      <a:pt x="113" y="1959"/>
                      <a:pt x="249" y="1959"/>
                    </a:cubicBezTo>
                    <a:lnTo>
                      <a:pt x="1715" y="1959"/>
                    </a:lnTo>
                    <a:cubicBezTo>
                      <a:pt x="1851" y="1959"/>
                      <a:pt x="1963" y="1850"/>
                      <a:pt x="1963" y="1711"/>
                    </a:cubicBezTo>
                    <a:lnTo>
                      <a:pt x="1963" y="248"/>
                    </a:lnTo>
                    <a:cubicBezTo>
                      <a:pt x="1963" y="113"/>
                      <a:pt x="1851" y="0"/>
                      <a:pt x="17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7" name="Google Shape;3047;p49"/>
              <p:cNvSpPr/>
              <p:nvPr/>
            </p:nvSpPr>
            <p:spPr>
              <a:xfrm>
                <a:off x="4471542" y="4455190"/>
                <a:ext cx="68530" cy="68565"/>
              </a:xfrm>
              <a:custGeom>
                <a:avLst/>
                <a:gdLst/>
                <a:ahLst/>
                <a:cxnLst/>
                <a:rect l="l" t="t" r="r" b="b"/>
                <a:pathLst>
                  <a:path w="1958" h="1959" extrusionOk="0">
                    <a:moveTo>
                      <a:pt x="248" y="0"/>
                    </a:moveTo>
                    <a:cubicBezTo>
                      <a:pt x="113" y="0"/>
                      <a:pt x="1" y="113"/>
                      <a:pt x="1" y="248"/>
                    </a:cubicBezTo>
                    <a:lnTo>
                      <a:pt x="1" y="1711"/>
                    </a:lnTo>
                    <a:cubicBezTo>
                      <a:pt x="1" y="1850"/>
                      <a:pt x="113" y="1959"/>
                      <a:pt x="248" y="1959"/>
                    </a:cubicBezTo>
                    <a:lnTo>
                      <a:pt x="1710" y="1959"/>
                    </a:lnTo>
                    <a:cubicBezTo>
                      <a:pt x="1845" y="1959"/>
                      <a:pt x="1958" y="1850"/>
                      <a:pt x="1958" y="1711"/>
                    </a:cubicBezTo>
                    <a:cubicBezTo>
                      <a:pt x="1958" y="1575"/>
                      <a:pt x="1845" y="1463"/>
                      <a:pt x="1710" y="1463"/>
                    </a:cubicBezTo>
                    <a:lnTo>
                      <a:pt x="495" y="1463"/>
                    </a:lnTo>
                    <a:lnTo>
                      <a:pt x="495" y="248"/>
                    </a:lnTo>
                    <a:cubicBezTo>
                      <a:pt x="495" y="113"/>
                      <a:pt x="383"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4" name="video chuyen de">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74650" y="434340"/>
            <a:ext cx="8324850" cy="399288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1">
            <a:clrChange>
              <a:clrFrom>
                <a:srgbClr val="FFFFFF">
                  <a:alpha val="100000"/>
                </a:srgbClr>
              </a:clrFrom>
              <a:clrTo>
                <a:srgbClr val="FFFFFF">
                  <a:alpha val="100000"/>
                  <a:alpha val="0"/>
                </a:srgbClr>
              </a:clrTo>
            </a:clrChange>
          </a:blip>
          <a:srcRect b="5764"/>
          <a:stretch>
            <a:fillRect/>
          </a:stretch>
        </p:blipFill>
        <p:spPr>
          <a:xfrm>
            <a:off x="7365365" y="3153410"/>
            <a:ext cx="1972310" cy="2038985"/>
          </a:xfrm>
          <a:prstGeom prst="rect">
            <a:avLst/>
          </a:prstGeom>
          <a:noFill/>
          <a:ln w="9525">
            <a:noFill/>
          </a:ln>
        </p:spPr>
      </p:pic>
      <p:sp>
        <p:nvSpPr>
          <p:cNvPr id="18438" name="Rectangle 12"/>
          <p:cNvSpPr>
            <a:spLocks noChangeArrowheads="1"/>
          </p:cNvSpPr>
          <p:nvPr/>
        </p:nvSpPr>
        <p:spPr bwMode="auto">
          <a:xfrm>
            <a:off x="768350" y="202565"/>
            <a:ext cx="68973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Ở phần thân bài tả cái trống trường,</a:t>
            </a:r>
            <a:r>
              <a:rPr lang="en-US" sz="1800" b="1"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một bạn học sinh đã viết:</a:t>
            </a:r>
            <a:endParaRPr lang="vi-VN" sz="1800" b="1" dirty="0">
              <a:latin typeface="Times New Roman" panose="02020603050405020304" pitchFamily="18" charset="0"/>
              <a:cs typeface="Times New Roman" panose="02020603050405020304" pitchFamily="18" charset="0"/>
            </a:endParaRPr>
          </a:p>
        </p:txBody>
      </p:sp>
      <p:sp>
        <p:nvSpPr>
          <p:cNvPr id="15" name="Text Box 8"/>
          <p:cNvSpPr txBox="1">
            <a:spLocks noChangeArrowheads="1"/>
          </p:cNvSpPr>
          <p:nvPr/>
        </p:nvSpPr>
        <p:spPr bwMode="auto">
          <a:xfrm>
            <a:off x="532130" y="802005"/>
            <a:ext cx="8300720" cy="2891790"/>
          </a:xfrm>
          <a:prstGeom prst="rect">
            <a:avLst/>
          </a:prstGeom>
          <a:noFill/>
          <a:ln w="12700" cmpd="sng">
            <a:solidFill>
              <a:schemeClr val="accent1">
                <a:shade val="50000"/>
              </a:schemeClr>
            </a:solidFill>
            <a:prstDash val="sysDash"/>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2000" b="1" dirty="0">
                <a:solidFill>
                  <a:srgbClr val="002060"/>
                </a:solidFill>
                <a:latin typeface="Cambria" panose="02040503050406030204" charset="0"/>
                <a:cs typeface="Cambria" panose="02040503050406030204" charset="0"/>
              </a:rPr>
              <a:t>         </a:t>
            </a:r>
            <a:r>
              <a:rPr lang="vi-VN" altLang="en-US" sz="2000" b="1" dirty="0">
                <a:solidFill>
                  <a:srgbClr val="002060"/>
                </a:solidFill>
                <a:latin typeface="Cambria" panose="02040503050406030204" charset="0"/>
                <a:cs typeface="Cambria" panose="02040503050406030204" charset="0"/>
              </a:rPr>
              <a:t>                                                                                                                                           </a:t>
            </a:r>
            <a:r>
              <a:rPr lang="en-US" sz="1800" b="1" dirty="0">
                <a:solidFill>
                  <a:srgbClr val="002060"/>
                </a:solidFill>
                <a:latin typeface="Cambria" panose="02040503050406030204" charset="0"/>
                <a:cs typeface="Cambria" panose="02040503050406030204" charset="0"/>
              </a:rPr>
              <a:t> </a:t>
            </a:r>
            <a:r>
              <a:rPr lang="vi-VN" altLang="en-US" sz="1800" b="1" dirty="0">
                <a:solidFill>
                  <a:srgbClr val="002060"/>
                </a:solidFill>
                <a:latin typeface="Cambria" panose="02040503050406030204" charset="0"/>
                <a:cs typeface="Cambria" panose="02040503050406030204" charset="0"/>
              </a:rPr>
              <a:t>                    </a:t>
            </a:r>
            <a:r>
              <a:rPr lang="vi-VN" altLang="en-US" sz="1800" b="1" dirty="0">
                <a:solidFill>
                  <a:schemeClr val="accent6"/>
                </a:solidFill>
                <a:latin typeface="Cambria" panose="02040503050406030204" charset="0"/>
                <a:cs typeface="Cambria" panose="02040503050406030204" charset="0"/>
              </a:rPr>
              <a:t>c </a:t>
            </a:r>
            <a:r>
              <a:rPr lang="vi-VN" altLang="en-US" sz="1800" b="1" dirty="0">
                <a:solidFill>
                  <a:srgbClr val="002060"/>
                </a:solidFill>
                <a:latin typeface="Cambria" panose="02040503050406030204" charset="0"/>
                <a:cs typeface="Cambria" panose="02040503050406030204" charset="0"/>
              </a:rPr>
              <a:t>                                                               </a:t>
            </a:r>
            <a:r>
              <a:rPr lang="en-US" altLang="vi-VN"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Mình anh ta được ghép bằng những mảnh gỗ đều chằn chặn, nở ở giữa,</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khum nhỏ lại ở hai đầu.</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Ngang lưng quấn hai vành đai to bằng con rắn cạp nong,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nom rất hùng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dũng.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Hai đầu trống bịt kín bằng da trâu thuộc</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kĩ, căng rất phẳng.</a:t>
            </a:r>
            <a:endParaRPr lang="vi-VN" sz="1800" b="1" dirty="0">
              <a:solidFill>
                <a:srgbClr val="002060"/>
              </a:solidFill>
              <a:latin typeface="Cambria" panose="02040503050406030204" charset="0"/>
              <a:cs typeface="Cambria" panose="02040503050406030204" charset="0"/>
            </a:endParaRPr>
          </a:p>
          <a:p>
            <a:pPr eaLnBrk="1" hangingPunct="1"/>
            <a:r>
              <a:rPr lang="vi-VN" sz="1800" b="1" dirty="0">
                <a:solidFill>
                  <a:srgbClr val="002060"/>
                </a:solidFill>
                <a:latin typeface="Cambria" panose="02040503050406030204" charset="0"/>
                <a:cs typeface="Cambria" panose="02040503050406030204" charset="0"/>
              </a:rPr>
              <a:t>        Sáng sáng đi học tới gần trường, tôi nghe thấy tiếng ồm ồm giục gi</a:t>
            </a:r>
            <a:r>
              <a:rPr lang="en-US" sz="1800" b="1" dirty="0">
                <a:solidFill>
                  <a:srgbClr val="002060"/>
                </a:solidFill>
                <a:latin typeface="Cambria" panose="02040503050406030204" charset="0"/>
                <a:cs typeface="Cambria" panose="02040503050406030204" charset="0"/>
              </a:rPr>
              <a:t>ã “</a:t>
            </a:r>
            <a:r>
              <a:rPr lang="vi-VN" sz="1800" b="1" dirty="0">
                <a:solidFill>
                  <a:srgbClr val="002060"/>
                </a:solidFill>
                <a:latin typeface="Cambria" panose="02040503050406030204" charset="0"/>
                <a:cs typeface="Cambria" panose="02040503050406030204" charset="0"/>
              </a:rPr>
              <a:t>Tùng!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 là chúng tôi rảo bước cho kịp giờ vào học.Vào những lúc tập thể dục, anh trống lại </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cầm càng” cho chúng tôi theo nhịp</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Cắc,</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Cắc,</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tùng!”đều đặn.</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Khi anh ta “xả hơi” một hồi dài là lúc chúng tôi cũng được “xả hơi” sau một buổi học.</a:t>
            </a:r>
            <a:endParaRPr lang="vi-VN" sz="1800" b="1" dirty="0">
              <a:solidFill>
                <a:srgbClr val="002060"/>
              </a:solidFill>
              <a:latin typeface="Cambria" panose="02040503050406030204" charset="0"/>
              <a:cs typeface="Cambria" panose="02040503050406030204" charset="0"/>
            </a:endParaRPr>
          </a:p>
        </p:txBody>
      </p:sp>
      <p:sp>
        <p:nvSpPr>
          <p:cNvPr id="19"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Text Box 20"/>
          <p:cNvSpPr txBox="1"/>
          <p:nvPr/>
        </p:nvSpPr>
        <p:spPr>
          <a:xfrm>
            <a:off x="594995" y="3988435"/>
            <a:ext cx="7244080" cy="368300"/>
          </a:xfrm>
          <a:prstGeom prst="rect">
            <a:avLst/>
          </a:prstGeom>
          <a:noFill/>
        </p:spPr>
        <p:txBody>
          <a:bodyPr wrap="square" rtlCol="0">
            <a:spAutoFit/>
          </a:bodyPr>
          <a:lstStyle/>
          <a:p>
            <a:r>
              <a:rPr lang="en-US" sz="1800" b="1" dirty="0" err="1">
                <a:latin typeface="Times New Roman" panose="02020603050405020304" pitchFamily="18" charset="0"/>
                <a:cs typeface="Times New Roman" panose="02020603050405020304" pitchFamily="18" charset="0"/>
                <a:sym typeface="+mn-ea"/>
              </a:rPr>
              <a:t>Tìm</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câu</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văn</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tả</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bao</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quát</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cái</a:t>
            </a:r>
            <a:r>
              <a:rPr lang="en-US" sz="1800" b="1" dirty="0">
                <a:latin typeface="Times New Roman" panose="02020603050405020304" pitchFamily="18" charset="0"/>
                <a:cs typeface="Times New Roman" panose="02020603050405020304" pitchFamily="18" charset="0"/>
                <a:sym typeface="+mn-ea"/>
              </a:rPr>
              <a:t> </a:t>
            </a:r>
            <a:r>
              <a:rPr lang="en-US" sz="1800" b="1" dirty="0" err="1">
                <a:latin typeface="Times New Roman" panose="02020603050405020304" pitchFamily="18" charset="0"/>
                <a:cs typeface="Times New Roman" panose="02020603050405020304" pitchFamily="18" charset="0"/>
                <a:sym typeface="+mn-ea"/>
              </a:rPr>
              <a:t>trống</a:t>
            </a:r>
            <a:r>
              <a:rPr lang="en-US" sz="1800" b="1" dirty="0">
                <a:latin typeface="Times New Roman" panose="02020603050405020304" pitchFamily="18" charset="0"/>
                <a:cs typeface="Times New Roman" panose="02020603050405020304" pitchFamily="18" charset="0"/>
                <a:sym typeface="+mn-ea"/>
              </a:rPr>
              <a:t>.</a:t>
            </a:r>
            <a:endParaRPr lang="en-US" altLang="en-US" sz="1800" b="1" dirty="0">
              <a:latin typeface="Times New Roman" panose="02020603050405020304" pitchFamily="18" charset="0"/>
              <a:cs typeface="Times New Roman" panose="02020603050405020304" pitchFamily="18" charset="0"/>
              <a:sym typeface="+mn-ea"/>
            </a:endParaRPr>
          </a:p>
        </p:txBody>
      </p:sp>
      <p:sp>
        <p:nvSpPr>
          <p:cNvPr id="22" name="Text Box 21"/>
          <p:cNvSpPr txBox="1"/>
          <p:nvPr/>
        </p:nvSpPr>
        <p:spPr>
          <a:xfrm>
            <a:off x="532130" y="836930"/>
            <a:ext cx="8301355" cy="645160"/>
          </a:xfrm>
          <a:prstGeom prst="rect">
            <a:avLst/>
          </a:prstGeom>
          <a:noFill/>
        </p:spPr>
        <p:txBody>
          <a:bodyPr wrap="square" rtlCol="0">
            <a:spAutoFit/>
          </a:bodyPr>
          <a:lstStyle/>
          <a:p>
            <a:r>
              <a:rPr lang="en-US" altLang="vi-VN" sz="1800" b="1" dirty="0">
                <a:solidFill>
                  <a:srgbClr val="002060"/>
                </a:solidFill>
                <a:latin typeface="Cambria" panose="02040503050406030204" charset="0"/>
                <a:cs typeface="Cambria" panose="02040503050406030204" charset="0"/>
                <a:sym typeface="+mn-ea"/>
              </a:rPr>
              <a:t>       </a:t>
            </a:r>
            <a:r>
              <a:rPr lang="vi-VN" sz="1800" b="1" dirty="0">
                <a:solidFill>
                  <a:srgbClr val="002060"/>
                </a:solidFill>
                <a:latin typeface="Cambria" panose="02040503050406030204" charset="0"/>
                <a:cs typeface="Cambria" panose="02040503050406030204" charset="0"/>
                <a:sym typeface="+mn-ea"/>
              </a:rPr>
              <a:t>Anh chàng trống này tròn như cái chum,</a:t>
            </a:r>
            <a:r>
              <a:rPr lang="en-US" sz="1800" b="1" dirty="0">
                <a:solidFill>
                  <a:srgbClr val="002060"/>
                </a:solidFill>
                <a:latin typeface="Cambria" panose="02040503050406030204" charset="0"/>
                <a:cs typeface="Cambria" panose="02040503050406030204" charset="0"/>
                <a:sym typeface="+mn-ea"/>
              </a:rPr>
              <a:t> </a:t>
            </a:r>
            <a:r>
              <a:rPr lang="vi-VN" sz="1800" b="1" dirty="0">
                <a:solidFill>
                  <a:srgbClr val="002060"/>
                </a:solidFill>
                <a:latin typeface="Cambria" panose="02040503050406030204" charset="0"/>
                <a:cs typeface="Cambria" panose="02040503050406030204" charset="0"/>
                <a:sym typeface="+mn-ea"/>
              </a:rPr>
              <a:t>lúc nào cũng chễm chệ trên một cái giá gỗ kê ở trước phòng bảo vệ.</a:t>
            </a:r>
            <a:endParaRPr lang="vi-VN" sz="1800" b="1" dirty="0">
              <a:solidFill>
                <a:srgbClr val="002060"/>
              </a:solidFill>
              <a:latin typeface="Cambria" panose="02040503050406030204" charset="0"/>
              <a:cs typeface="Cambria" panose="02040503050406030204" charset="0"/>
              <a:sym typeface="+mn-ea"/>
            </a:endParaRPr>
          </a:p>
        </p:txBody>
      </p:sp>
      <p:sp>
        <p:nvSpPr>
          <p:cNvPr id="23" name="Text Box 22"/>
          <p:cNvSpPr txBox="1"/>
          <p:nvPr/>
        </p:nvSpPr>
        <p:spPr>
          <a:xfrm>
            <a:off x="531495" y="841375"/>
            <a:ext cx="8301355" cy="645160"/>
          </a:xfrm>
          <a:prstGeom prst="rect">
            <a:avLst/>
          </a:prstGeom>
          <a:noFill/>
        </p:spPr>
        <p:txBody>
          <a:bodyPr wrap="square" rtlCol="0">
            <a:spAutoFit/>
          </a:bodyPr>
          <a:lstStyle/>
          <a:p>
            <a:r>
              <a:rPr lang="en-US" altLang="vi-VN" sz="1800" b="1" dirty="0">
                <a:solidFill>
                  <a:srgbClr val="FF0000"/>
                </a:solidFill>
                <a:latin typeface="Cambria" panose="02040503050406030204" charset="0"/>
                <a:cs typeface="Cambria" panose="02040503050406030204" charset="0"/>
                <a:sym typeface="+mn-ea"/>
              </a:rPr>
              <a:t>        </a:t>
            </a:r>
            <a:r>
              <a:rPr lang="vi-VN" sz="1800" b="1" dirty="0">
                <a:solidFill>
                  <a:srgbClr val="FF0000"/>
                </a:solidFill>
                <a:latin typeface="Cambria" panose="02040503050406030204" charset="0"/>
                <a:cs typeface="Cambria" panose="02040503050406030204" charset="0"/>
                <a:sym typeface="+mn-ea"/>
              </a:rPr>
              <a:t>Anh chàng trống này tròn như cái chum,</a:t>
            </a:r>
            <a:r>
              <a:rPr lang="en-US" sz="1800" b="1" dirty="0">
                <a:solidFill>
                  <a:srgbClr val="FF0000"/>
                </a:solidFill>
                <a:latin typeface="Cambria" panose="02040503050406030204" charset="0"/>
                <a:cs typeface="Cambria" panose="02040503050406030204" charset="0"/>
                <a:sym typeface="+mn-ea"/>
              </a:rPr>
              <a:t> </a:t>
            </a:r>
            <a:r>
              <a:rPr lang="vi-VN" sz="1800" b="1" dirty="0">
                <a:solidFill>
                  <a:srgbClr val="FF0000"/>
                </a:solidFill>
                <a:latin typeface="Cambria" panose="02040503050406030204" charset="0"/>
                <a:cs typeface="Cambria" panose="02040503050406030204" charset="0"/>
                <a:sym typeface="+mn-ea"/>
              </a:rPr>
              <a:t>lúc nào cũng chễm chệ trên một cái giá gỗ kê ở trước phòng bảo vệ.</a:t>
            </a:r>
            <a:endParaRPr lang="vi-VN" sz="1800" b="1" dirty="0">
              <a:solidFill>
                <a:srgbClr val="FF0000"/>
              </a:solidFill>
              <a:latin typeface="Cambria" panose="02040503050406030204" charset="0"/>
              <a:cs typeface="Cambria" panose="02040503050406030204" charset="0"/>
              <a:sym typeface="+mn-ea"/>
            </a:endParaRPr>
          </a:p>
        </p:txBody>
      </p:sp>
      <p:sp>
        <p:nvSpPr>
          <p:cNvPr id="24" name="Text Box 23"/>
          <p:cNvSpPr txBox="1"/>
          <p:nvPr/>
        </p:nvSpPr>
        <p:spPr>
          <a:xfrm>
            <a:off x="532130" y="3989070"/>
            <a:ext cx="7244080" cy="368300"/>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sym typeface="+mn-ea"/>
              </a:rPr>
              <a:t>Những bộ phận nào của cái trống được bạn nhỏ tả trong phần thân bài?</a:t>
            </a:r>
            <a:endParaRPr lang="en-US" sz="1800" b="1">
              <a:latin typeface="Times New Roman" panose="02020603050405020304" pitchFamily="18" charset="0"/>
              <a:cs typeface="Times New Roman" panose="02020603050405020304" pitchFamily="18" charset="0"/>
              <a:sym typeface="+mn-ea"/>
            </a:endParaRPr>
          </a:p>
        </p:txBody>
      </p:sp>
      <p:cxnSp>
        <p:nvCxnSpPr>
          <p:cNvPr id="25" name="Straight Connector 24"/>
          <p:cNvCxnSpPr/>
          <p:nvPr/>
        </p:nvCxnSpPr>
        <p:spPr>
          <a:xfrm>
            <a:off x="4251960" y="1402715"/>
            <a:ext cx="58674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273165" y="1704340"/>
            <a:ext cx="1092200" cy="50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368415" y="1971675"/>
            <a:ext cx="1437640" cy="177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2" nodeType="clickEffect">
                                  <p:stCondLst>
                                    <p:cond delay="0"/>
                                  </p:stCondLst>
                                  <p:childTnLst>
                                    <p:animEffect transition="out" filter="blinds(horizontal)">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2" nodeType="clickEffect">
                                  <p:stCondLst>
                                    <p:cond delay="0"/>
                                  </p:stCondLst>
                                  <p:childTnLst>
                                    <p:animEffect transition="out" filter="blinds(horizontal)">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2" nodeType="clickEffect">
                                  <p:stCondLst>
                                    <p:cond delay="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38" grpId="1"/>
      <p:bldP spid="15" grpId="0" bldLvl="0" animBg="1"/>
      <p:bldP spid="15" grpId="1" animBg="1"/>
      <p:bldP spid="21" grpId="0"/>
      <p:bldP spid="21" grpId="1"/>
      <p:bldP spid="21" grpId="2"/>
      <p:bldP spid="22" grpId="0"/>
      <p:bldP spid="22" grpId="1"/>
      <p:bldP spid="22" grpId="2"/>
      <p:bldP spid="23" grpId="0"/>
      <p:bldP spid="23" grpId="1"/>
      <p:bldP spid="24" grpId="0"/>
      <p:bldP spid="24" grpId="1"/>
      <p:bldP spid="2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1">
            <a:clrChange>
              <a:clrFrom>
                <a:srgbClr val="FFFFFF">
                  <a:alpha val="100000"/>
                </a:srgbClr>
              </a:clrFrom>
              <a:clrTo>
                <a:srgbClr val="FFFFFF">
                  <a:alpha val="100000"/>
                  <a:alpha val="0"/>
                </a:srgbClr>
              </a:clrTo>
            </a:clrChange>
          </a:blip>
          <a:srcRect b="5764"/>
          <a:stretch>
            <a:fillRect/>
          </a:stretch>
        </p:blipFill>
        <p:spPr>
          <a:xfrm>
            <a:off x="7426960" y="3174365"/>
            <a:ext cx="1972310" cy="2038985"/>
          </a:xfrm>
          <a:prstGeom prst="rect">
            <a:avLst/>
          </a:prstGeom>
          <a:noFill/>
          <a:ln w="9525">
            <a:noFill/>
          </a:ln>
        </p:spPr>
      </p:pic>
      <p:sp>
        <p:nvSpPr>
          <p:cNvPr id="28" name="Text Box 27"/>
          <p:cNvSpPr txBox="1"/>
          <p:nvPr/>
        </p:nvSpPr>
        <p:spPr>
          <a:xfrm>
            <a:off x="0" y="135890"/>
            <a:ext cx="9150985" cy="368300"/>
          </a:xfrm>
          <a:prstGeom prst="rect">
            <a:avLst/>
          </a:prstGeom>
          <a:solidFill>
            <a:schemeClr val="bg1"/>
          </a:solidFill>
        </p:spPr>
        <p:txBody>
          <a:bodyPr wrap="square" rtlCol="0">
            <a:spAutoFit/>
          </a:bodyPr>
          <a:lstStyle/>
          <a:p>
            <a:r>
              <a:rPr lang="vi-VN" altLang="en-US" sz="1800" b="1">
                <a:latin typeface="Times New Roman" panose="02020603050405020304" pitchFamily="18" charset="0"/>
                <a:cs typeface="Times New Roman" panose="02020603050405020304" pitchFamily="18" charset="0"/>
                <a:sym typeface="+mn-ea"/>
              </a:rPr>
              <a:t>Những từ ngữ tả </a:t>
            </a:r>
            <a:r>
              <a:rPr lang="vi-VN" altLang="en-US" sz="1800" b="1" i="1">
                <a:solidFill>
                  <a:srgbClr val="7030A0"/>
                </a:solidFill>
                <a:latin typeface="Times New Roman" panose="02020603050405020304" pitchFamily="18" charset="0"/>
                <a:cs typeface="Times New Roman" panose="02020603050405020304" pitchFamily="18" charset="0"/>
                <a:sym typeface="+mn-ea"/>
              </a:rPr>
              <a:t>hình dáng</a:t>
            </a:r>
            <a:r>
              <a:rPr lang="vi-VN" altLang="en-US" sz="1800" b="1">
                <a:latin typeface="Times New Roman" panose="02020603050405020304" pitchFamily="18" charset="0"/>
                <a:cs typeface="Times New Roman" panose="02020603050405020304" pitchFamily="18" charset="0"/>
                <a:sym typeface="+mn-ea"/>
              </a:rPr>
              <a:t>,</a:t>
            </a:r>
            <a:r>
              <a:rPr lang="vi-VN" altLang="en-US" sz="1800" b="1" i="1">
                <a:solidFill>
                  <a:schemeClr val="bg1">
                    <a:lumMod val="25000"/>
                  </a:schemeClr>
                </a:solidFill>
                <a:latin typeface="Times New Roman" panose="02020603050405020304" pitchFamily="18" charset="0"/>
                <a:cs typeface="Times New Roman" panose="02020603050405020304" pitchFamily="18" charset="0"/>
                <a:sym typeface="+mn-ea"/>
              </a:rPr>
              <a:t> </a:t>
            </a:r>
            <a:r>
              <a:rPr lang="vi-VN" altLang="en-US" sz="1800" b="1" i="1">
                <a:solidFill>
                  <a:srgbClr val="FF0000"/>
                </a:solidFill>
                <a:latin typeface="Times New Roman" panose="02020603050405020304" pitchFamily="18" charset="0"/>
                <a:cs typeface="Times New Roman" panose="02020603050405020304" pitchFamily="18" charset="0"/>
                <a:sym typeface="+mn-ea"/>
              </a:rPr>
              <a:t>âm thanh</a:t>
            </a:r>
            <a:r>
              <a:rPr lang="vi-VN" altLang="en-US" sz="1800" b="1">
                <a:latin typeface="Times New Roman" panose="02020603050405020304" pitchFamily="18" charset="0"/>
                <a:cs typeface="Times New Roman" panose="02020603050405020304" pitchFamily="18" charset="0"/>
                <a:sym typeface="+mn-ea"/>
              </a:rPr>
              <a:t> cái trống:</a:t>
            </a:r>
            <a:endParaRPr lang="en-US" sz="1800" b="1">
              <a:latin typeface="Times New Roman" panose="02020603050405020304" pitchFamily="18" charset="0"/>
              <a:cs typeface="Times New Roman" panose="02020603050405020304" pitchFamily="18" charset="0"/>
              <a:sym typeface="+mn-ea"/>
            </a:endParaRPr>
          </a:p>
        </p:txBody>
      </p:sp>
      <p:sp>
        <p:nvSpPr>
          <p:cNvPr id="3" name="Rectangles 2"/>
          <p:cNvSpPr/>
          <p:nvPr/>
        </p:nvSpPr>
        <p:spPr>
          <a:xfrm>
            <a:off x="715010" y="932815"/>
            <a:ext cx="7584440" cy="335915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Text Box 3"/>
          <p:cNvSpPr txBox="1"/>
          <p:nvPr/>
        </p:nvSpPr>
        <p:spPr>
          <a:xfrm>
            <a:off x="823595" y="1002665"/>
            <a:ext cx="7256145" cy="1753235"/>
          </a:xfrm>
          <a:prstGeom prst="rect">
            <a:avLst/>
          </a:prstGeom>
          <a:noFill/>
        </p:spPr>
        <p:txBody>
          <a:bodyPr wrap="square" rtlCol="0">
            <a:spAutoFit/>
          </a:bodyPr>
          <a:p>
            <a:r>
              <a:rPr lang="vi-VN" altLang="en-US" sz="1800" b="1" dirty="0">
                <a:solidFill>
                  <a:schemeClr val="bg1">
                    <a:lumMod val="10000"/>
                  </a:schemeClr>
                </a:solidFill>
                <a:latin typeface="Cambria" panose="02040503050406030204" charset="0"/>
                <a:cs typeface="Cambria" panose="02040503050406030204" charset="0"/>
                <a:sym typeface="+mn-ea"/>
              </a:rPr>
              <a:t>      Anh chàng</a:t>
            </a:r>
            <a:r>
              <a:rPr lang="vi-VN" sz="1800" b="1" dirty="0">
                <a:solidFill>
                  <a:schemeClr val="bg1">
                    <a:lumMod val="10000"/>
                  </a:schemeClr>
                </a:solidFill>
                <a:latin typeface="Cambria" panose="02040503050406030204" charset="0"/>
                <a:cs typeface="Cambria" panose="02040503050406030204" charset="0"/>
                <a:sym typeface="+mn-ea"/>
              </a:rPr>
              <a:t> trống này</a:t>
            </a:r>
            <a:r>
              <a:rPr lang="vi-VN" sz="1800" b="1" i="1" dirty="0">
                <a:solidFill>
                  <a:schemeClr val="bg1">
                    <a:lumMod val="10000"/>
                  </a:schemeClr>
                </a:solidFill>
                <a:latin typeface="Cambria" panose="02040503050406030204" charset="0"/>
                <a:cs typeface="Cambria" panose="02040503050406030204" charset="0"/>
                <a:sym typeface="+mn-ea"/>
              </a:rPr>
              <a:t> tròn như cái chum</a:t>
            </a:r>
            <a:r>
              <a:rPr lang="vi-VN" sz="1800" b="1" dirty="0">
                <a:solidFill>
                  <a:schemeClr val="bg1">
                    <a:lumMod val="10000"/>
                  </a:schemeClr>
                </a:solidFill>
                <a:latin typeface="Cambria" panose="02040503050406030204" charset="0"/>
                <a:cs typeface="Cambria" panose="02040503050406030204" charset="0"/>
                <a:sym typeface="+mn-ea"/>
              </a:rPr>
              <a:t>,</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lúc nào cũng chễm chệ trên một cái giá gỗ kê ở trước phòng bảo vệ.</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Mình</a:t>
            </a:r>
            <a:r>
              <a:rPr lang="vi-VN" sz="1800" b="1" dirty="0">
                <a:solidFill>
                  <a:schemeClr val="bg1">
                    <a:lumMod val="10000"/>
                  </a:schemeClr>
                </a:solidFill>
                <a:latin typeface="Cambria" panose="02040503050406030204" charset="0"/>
                <a:cs typeface="Cambria" panose="02040503050406030204" charset="0"/>
                <a:sym typeface="+mn-ea"/>
              </a:rPr>
              <a:t> anh ta được </a:t>
            </a:r>
            <a:r>
              <a:rPr lang="vi-VN" sz="1800" b="1" i="1" dirty="0">
                <a:solidFill>
                  <a:schemeClr val="bg1">
                    <a:lumMod val="10000"/>
                  </a:schemeClr>
                </a:solidFill>
                <a:latin typeface="Cambria" panose="02040503050406030204" charset="0"/>
                <a:cs typeface="Cambria" panose="02040503050406030204" charset="0"/>
                <a:sym typeface="+mn-ea"/>
              </a:rPr>
              <a:t>ghép bằng những mảnh gỗ đều chằn chặn,</a:t>
            </a:r>
            <a:r>
              <a:rPr lang="en-US" altLang="vi-VN"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nở ở giữa,</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khum nhỏ lại ở hai đầu.</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Ngang lưng quấn hai vành đai to bằng con rắn cạp nong nom rất hùng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dũng.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Hai đầu trống bịt kín bằng da trâu thuộc</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kĩ, căng rất phẳng.</a:t>
            </a:r>
            <a:endParaRPr lang="vi-VN" sz="1800" b="1" i="1" dirty="0">
              <a:solidFill>
                <a:schemeClr val="bg1">
                  <a:lumMod val="10000"/>
                </a:schemeClr>
              </a:solidFill>
              <a:latin typeface="Cambria" panose="02040503050406030204" charset="0"/>
              <a:cs typeface="Cambria" panose="02040503050406030204" charset="0"/>
              <a:sym typeface="+mn-ea"/>
            </a:endParaRPr>
          </a:p>
        </p:txBody>
      </p:sp>
      <p:sp>
        <p:nvSpPr>
          <p:cNvPr id="5" name="Text Box 4"/>
          <p:cNvSpPr txBox="1"/>
          <p:nvPr/>
        </p:nvSpPr>
        <p:spPr>
          <a:xfrm>
            <a:off x="823595" y="2755900"/>
            <a:ext cx="7152640" cy="1476375"/>
          </a:xfrm>
          <a:prstGeom prst="rect">
            <a:avLst/>
          </a:prstGeom>
          <a:noFill/>
        </p:spPr>
        <p:txBody>
          <a:bodyPr wrap="square" rtlCol="0">
            <a:spAutoFit/>
          </a:bodyPr>
          <a:p>
            <a:r>
              <a:rPr lang="vi-VN" sz="1800" b="1" dirty="0">
                <a:solidFill>
                  <a:schemeClr val="bg1">
                    <a:lumMod val="10000"/>
                  </a:schemeClr>
                </a:solidFill>
                <a:latin typeface="Cambria" panose="02040503050406030204" charset="0"/>
                <a:cs typeface="Cambria" panose="02040503050406030204" charset="0"/>
                <a:sym typeface="+mn-ea"/>
              </a:rPr>
              <a:t>      Sáng sáng đi học tới gần trường, tôi nghe thấy </a:t>
            </a:r>
            <a:r>
              <a:rPr lang="vi-VN" sz="1800" b="1" i="1" dirty="0">
                <a:solidFill>
                  <a:schemeClr val="bg1">
                    <a:lumMod val="10000"/>
                  </a:schemeClr>
                </a:solidFill>
                <a:latin typeface="Cambria" panose="02040503050406030204" charset="0"/>
                <a:cs typeface="Cambria" panose="02040503050406030204" charset="0"/>
                <a:sym typeface="+mn-ea"/>
              </a:rPr>
              <a:t>tiếng giục gi</a:t>
            </a:r>
            <a:r>
              <a:rPr lang="en-US" sz="1800" b="1" i="1" dirty="0">
                <a:solidFill>
                  <a:schemeClr val="bg1">
                    <a:lumMod val="10000"/>
                  </a:schemeClr>
                </a:solidFill>
                <a:latin typeface="Cambria" panose="02040503050406030204" charset="0"/>
                <a:cs typeface="Cambria" panose="02040503050406030204" charset="0"/>
                <a:sym typeface="+mn-ea"/>
              </a:rPr>
              <a:t>ã</a:t>
            </a:r>
            <a:r>
              <a:rPr lang="vi-VN" altLang="en-US" sz="1800" b="1" i="1" dirty="0">
                <a:solidFill>
                  <a:schemeClr val="bg1">
                    <a:lumMod val="10000"/>
                  </a:schemeClr>
                </a:solidFill>
                <a:latin typeface="Cambria" panose="02040503050406030204" charset="0"/>
                <a:cs typeface="Cambria" panose="02040503050406030204" charset="0"/>
                <a:sym typeface="+mn-ea"/>
              </a:rPr>
              <a:t> ồm ồm</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 l</a:t>
            </a:r>
            <a:r>
              <a:rPr lang="vi-VN" sz="1800" b="1" dirty="0">
                <a:solidFill>
                  <a:schemeClr val="bg1">
                    <a:lumMod val="10000"/>
                  </a:schemeClr>
                </a:solidFill>
                <a:latin typeface="Cambria" panose="02040503050406030204" charset="0"/>
                <a:cs typeface="Cambria" panose="02040503050406030204" charset="0"/>
                <a:sym typeface="+mn-ea"/>
              </a:rPr>
              <a:t>à chúng tôi rảo bước cho kịp giờ vào học.</a:t>
            </a:r>
            <a:r>
              <a:rPr lang="en-US" altLang="vi-VN"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Vào những lúc tập thể dục, anh trống lại </a:t>
            </a:r>
            <a:r>
              <a:rPr lang="en-US" sz="1800" b="1" dirty="0">
                <a:solidFill>
                  <a:schemeClr val="bg1">
                    <a:lumMod val="10000"/>
                  </a:schemeClr>
                </a:solidFill>
                <a:latin typeface="Cambria" panose="02040503050406030204" charset="0"/>
                <a:cs typeface="Cambria" panose="02040503050406030204" charset="0"/>
                <a:sym typeface="+mn-ea"/>
              </a:rPr>
              <a:t> “</a:t>
            </a:r>
            <a:r>
              <a:rPr lang="en-US" altLang="vi-VN" sz="1800" b="1" dirty="0">
                <a:solidFill>
                  <a:schemeClr val="bg1">
                    <a:lumMod val="10000"/>
                  </a:schemeClr>
                </a:solidFill>
                <a:latin typeface="Cambria" panose="02040503050406030204" charset="0"/>
                <a:cs typeface="Cambria" panose="02040503050406030204" charset="0"/>
                <a:sym typeface="+mn-ea"/>
              </a:rPr>
              <a:t> </a:t>
            </a:r>
            <a:r>
              <a:rPr lang="vi-VN" altLang="en-US" sz="1800" b="1" i="1" dirty="0">
                <a:solidFill>
                  <a:schemeClr val="bg1">
                    <a:lumMod val="10000"/>
                  </a:schemeClr>
                </a:solidFill>
                <a:latin typeface="Cambria" panose="02040503050406030204" charset="0"/>
                <a:cs typeface="Cambria" panose="02040503050406030204" charset="0"/>
                <a:sym typeface="+mn-ea"/>
              </a:rPr>
              <a:t>cầm càng</a:t>
            </a:r>
            <a:r>
              <a:rPr lang="en-US" altLang="vi-VN"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 cho chúng tôi theo nhịp</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Cắc,</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Cắc,</a:t>
            </a:r>
            <a:r>
              <a:rPr lang="en-US" sz="1800" b="1" i="1" dirty="0">
                <a:solidFill>
                  <a:schemeClr val="bg1">
                    <a:lumMod val="10000"/>
                  </a:schemeClr>
                </a:solidFill>
                <a:latin typeface="Cambria" panose="02040503050406030204" charset="0"/>
                <a:cs typeface="Cambria" panose="02040503050406030204" charset="0"/>
                <a:sym typeface="+mn-ea"/>
              </a:rPr>
              <a:t> </a:t>
            </a:r>
            <a:r>
              <a:rPr lang="vi-VN" sz="1800" b="1" i="1" dirty="0">
                <a:solidFill>
                  <a:schemeClr val="bg1">
                    <a:lumMod val="10000"/>
                  </a:schemeClr>
                </a:solidFill>
                <a:latin typeface="Cambria" panose="02040503050406030204" charset="0"/>
                <a:cs typeface="Cambria" panose="02040503050406030204" charset="0"/>
                <a:sym typeface="+mn-ea"/>
              </a:rPr>
              <a:t>tùng!</a:t>
            </a:r>
            <a:r>
              <a:rPr lang="vi-VN" sz="1800" b="1" dirty="0">
                <a:solidFill>
                  <a:schemeClr val="bg1">
                    <a:lumMod val="10000"/>
                  </a:schemeClr>
                </a:solidFill>
                <a:latin typeface="Cambria" panose="02040503050406030204" charset="0"/>
                <a:cs typeface="Cambria" panose="02040503050406030204" charset="0"/>
                <a:sym typeface="+mn-ea"/>
              </a:rPr>
              <a:t>”đều đặn.</a:t>
            </a:r>
            <a:r>
              <a:rPr lang="en-US"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Khi anh ta “ </a:t>
            </a:r>
            <a:r>
              <a:rPr lang="vi-VN" sz="1800" b="1" i="1" dirty="0">
                <a:solidFill>
                  <a:schemeClr val="bg1">
                    <a:lumMod val="10000"/>
                  </a:schemeClr>
                </a:solidFill>
                <a:latin typeface="Cambria" panose="02040503050406030204" charset="0"/>
                <a:cs typeface="Cambria" panose="02040503050406030204" charset="0"/>
                <a:sym typeface="+mn-ea"/>
              </a:rPr>
              <a:t>xả hơi</a:t>
            </a:r>
            <a:r>
              <a:rPr lang="en-US" altLang="vi-VN" sz="1800" b="1" dirty="0">
                <a:solidFill>
                  <a:schemeClr val="bg1">
                    <a:lumMod val="10000"/>
                  </a:schemeClr>
                </a:solidFill>
                <a:latin typeface="Cambria" panose="02040503050406030204" charset="0"/>
                <a:cs typeface="Cambria" panose="02040503050406030204" charset="0"/>
                <a:sym typeface="+mn-ea"/>
              </a:rPr>
              <a:t> </a:t>
            </a:r>
            <a:r>
              <a:rPr lang="vi-VN" sz="1800" b="1" dirty="0">
                <a:solidFill>
                  <a:schemeClr val="bg1">
                    <a:lumMod val="10000"/>
                  </a:schemeClr>
                </a:solidFill>
                <a:latin typeface="Cambria" panose="02040503050406030204" charset="0"/>
                <a:cs typeface="Cambria" panose="02040503050406030204" charset="0"/>
                <a:sym typeface="+mn-ea"/>
              </a:rPr>
              <a:t>” một hồi dài là lúc chúng tôi cũng được “xả hơi” sau một buổi học.</a:t>
            </a:r>
            <a:endParaRPr lang="vi-VN" sz="1800" b="1" dirty="0">
              <a:solidFill>
                <a:schemeClr val="bg1">
                  <a:lumMod val="10000"/>
                </a:schemeClr>
              </a:solidFill>
              <a:latin typeface="Cambria" panose="02040503050406030204" charset="0"/>
              <a:cs typeface="Cambria" panose="02040503050406030204" charset="0"/>
              <a:sym typeface="+mn-ea"/>
            </a:endParaRPr>
          </a:p>
        </p:txBody>
      </p:sp>
      <p:sp>
        <p:nvSpPr>
          <p:cNvPr id="13" name="Text Box 12"/>
          <p:cNvSpPr txBox="1"/>
          <p:nvPr/>
        </p:nvSpPr>
        <p:spPr>
          <a:xfrm>
            <a:off x="822960" y="999490"/>
            <a:ext cx="7256145" cy="1753235"/>
          </a:xfrm>
          <a:prstGeom prst="rect">
            <a:avLst/>
          </a:prstGeom>
          <a:noFill/>
        </p:spPr>
        <p:txBody>
          <a:bodyPr wrap="square" rtlCol="0">
            <a:spAutoFit/>
          </a:bodyPr>
          <a:p>
            <a:r>
              <a:rPr lang="vi-VN" altLang="en-US" sz="1800" b="1" dirty="0">
                <a:solidFill>
                  <a:schemeClr val="bg1">
                    <a:lumMod val="10000"/>
                  </a:schemeClr>
                </a:solidFill>
                <a:latin typeface="Cambria" panose="02040503050406030204" charset="0"/>
                <a:cs typeface="Cambria" panose="02040503050406030204" charset="0"/>
                <a:sym typeface="+mn-ea"/>
              </a:rPr>
              <a:t>      Anh chàng</a:t>
            </a:r>
            <a:r>
              <a:rPr lang="vi-VN" sz="1800" b="1" dirty="0">
                <a:solidFill>
                  <a:schemeClr val="bg1">
                    <a:lumMod val="10000"/>
                  </a:schemeClr>
                </a:solidFill>
                <a:latin typeface="Cambria" panose="02040503050406030204" charset="0"/>
                <a:cs typeface="Cambria" panose="02040503050406030204" charset="0"/>
                <a:sym typeface="+mn-ea"/>
              </a:rPr>
              <a:t> trống này</a:t>
            </a:r>
            <a:r>
              <a:rPr lang="vi-VN" sz="1800" b="1" i="1" dirty="0">
                <a:solidFill>
                  <a:srgbClr val="7030A0"/>
                </a:solidFill>
                <a:latin typeface="Cambria" panose="02040503050406030204" charset="0"/>
                <a:cs typeface="Cambria" panose="02040503050406030204" charset="0"/>
                <a:sym typeface="+mn-ea"/>
              </a:rPr>
              <a:t> tròn như cái chum</a:t>
            </a:r>
            <a:r>
              <a:rPr lang="vi-VN" sz="1800" b="1" dirty="0">
                <a:solidFill>
                  <a:srgbClr val="002060"/>
                </a:solidFill>
                <a:latin typeface="Cambria" panose="02040503050406030204" charset="0"/>
                <a:cs typeface="Cambria" panose="02040503050406030204" charset="0"/>
                <a:sym typeface="+mn-ea"/>
              </a:rPr>
              <a:t>,</a:t>
            </a:r>
            <a:r>
              <a:rPr lang="en-US" sz="1800" b="1" dirty="0">
                <a:solidFill>
                  <a:srgbClr val="002060"/>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lúc nào cũng chễm chệ trên một cái giá gỗ kê ở trước phòng bảo vệ.</a:t>
            </a:r>
            <a:r>
              <a:rPr lang="en-US" sz="1800" b="1" dirty="0">
                <a:solidFill>
                  <a:srgbClr val="00206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Mình</a:t>
            </a:r>
            <a:r>
              <a:rPr lang="vi-VN" sz="1800" b="1" dirty="0">
                <a:solidFill>
                  <a:srgbClr val="002060"/>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anh ta được</a:t>
            </a:r>
            <a:r>
              <a:rPr lang="vi-VN" sz="1800" b="1" dirty="0">
                <a:solidFill>
                  <a:srgbClr val="00206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ghép bằng những mảnh gỗ đều chằn chặn,</a:t>
            </a:r>
            <a:r>
              <a:rPr lang="en-US" altLang="vi-VN"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nở ở giữa,</a:t>
            </a:r>
            <a:r>
              <a:rPr lang="en-US"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khum nhỏ lại ở hai đầu.</a:t>
            </a:r>
            <a:r>
              <a:rPr lang="en-US" sz="1800" b="1" dirty="0">
                <a:solidFill>
                  <a:srgbClr val="00206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Ngang lưng quấn hai vành đai to bằng con rắn cạp nong nom rất hùng</a:t>
            </a:r>
            <a:r>
              <a:rPr lang="en-US"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dũng.</a:t>
            </a:r>
            <a:r>
              <a:rPr lang="en-US"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Hai đầu trống bịt kín bằng da trâu thuộc</a:t>
            </a:r>
            <a:r>
              <a:rPr lang="en-US" sz="1800" b="1" i="1" dirty="0">
                <a:solidFill>
                  <a:srgbClr val="7030A0"/>
                </a:solidFill>
                <a:latin typeface="Cambria" panose="02040503050406030204" charset="0"/>
                <a:cs typeface="Cambria" panose="02040503050406030204" charset="0"/>
                <a:sym typeface="+mn-ea"/>
              </a:rPr>
              <a:t> </a:t>
            </a:r>
            <a:r>
              <a:rPr lang="vi-VN" sz="1800" b="1" i="1" dirty="0">
                <a:solidFill>
                  <a:srgbClr val="7030A0"/>
                </a:solidFill>
                <a:latin typeface="Cambria" panose="02040503050406030204" charset="0"/>
                <a:cs typeface="Cambria" panose="02040503050406030204" charset="0"/>
                <a:sym typeface="+mn-ea"/>
              </a:rPr>
              <a:t>kĩ, căng rất phẳng.</a:t>
            </a:r>
            <a:endParaRPr lang="vi-VN" sz="1800" b="1" i="1" dirty="0">
              <a:solidFill>
                <a:srgbClr val="7030A0"/>
              </a:solidFill>
              <a:latin typeface="Cambria" panose="02040503050406030204" charset="0"/>
              <a:cs typeface="Cambria" panose="02040503050406030204" charset="0"/>
              <a:sym typeface="+mn-ea"/>
            </a:endParaRPr>
          </a:p>
        </p:txBody>
      </p:sp>
      <p:sp>
        <p:nvSpPr>
          <p:cNvPr id="17" name="Text Box 16"/>
          <p:cNvSpPr txBox="1"/>
          <p:nvPr/>
        </p:nvSpPr>
        <p:spPr>
          <a:xfrm>
            <a:off x="822960" y="2758440"/>
            <a:ext cx="7152640" cy="1476375"/>
          </a:xfrm>
          <a:prstGeom prst="rect">
            <a:avLst/>
          </a:prstGeom>
          <a:noFill/>
        </p:spPr>
        <p:txBody>
          <a:bodyPr wrap="square" rtlCol="0">
            <a:spAutoFit/>
          </a:bodyPr>
          <a:p>
            <a:r>
              <a:rPr lang="vi-VN" sz="1800" b="1" dirty="0">
                <a:solidFill>
                  <a:schemeClr val="bg2"/>
                </a:solidFill>
                <a:latin typeface="Cambria" panose="02040503050406030204" charset="0"/>
                <a:cs typeface="Cambria" panose="02040503050406030204" charset="0"/>
                <a:sym typeface="+mn-ea"/>
              </a:rPr>
              <a:t>      Sáng sáng đi học tới gần trường, tôi nghe thấy</a:t>
            </a:r>
            <a:r>
              <a:rPr lang="vi-VN" sz="1800" b="1" dirty="0">
                <a:solidFill>
                  <a:srgbClr val="00206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tiếng giục gi</a:t>
            </a:r>
            <a:r>
              <a:rPr lang="en-US" sz="1800" b="1" i="1" dirty="0">
                <a:solidFill>
                  <a:srgbClr val="FF0000"/>
                </a:solidFill>
                <a:latin typeface="Cambria" panose="02040503050406030204" charset="0"/>
                <a:cs typeface="Cambria" panose="02040503050406030204" charset="0"/>
                <a:sym typeface="+mn-ea"/>
              </a:rPr>
              <a:t>ã</a:t>
            </a:r>
            <a:r>
              <a:rPr lang="vi-VN" altLang="en-US" sz="1800" b="1" i="1" dirty="0">
                <a:solidFill>
                  <a:srgbClr val="FF0000"/>
                </a:solidFill>
                <a:latin typeface="Cambria" panose="02040503050406030204" charset="0"/>
                <a:cs typeface="Cambria" panose="02040503050406030204" charset="0"/>
                <a:sym typeface="+mn-ea"/>
              </a:rPr>
              <a:t> ồm ồm</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 </a:t>
            </a:r>
            <a:r>
              <a:rPr lang="vi-VN" sz="1800" b="1" i="1" dirty="0">
                <a:solidFill>
                  <a:schemeClr val="bg2"/>
                </a:solidFill>
                <a:latin typeface="Cambria" panose="02040503050406030204" charset="0"/>
                <a:cs typeface="Cambria" panose="02040503050406030204" charset="0"/>
                <a:sym typeface="+mn-ea"/>
              </a:rPr>
              <a:t>l</a:t>
            </a:r>
            <a:r>
              <a:rPr lang="vi-VN" sz="1800" b="1" dirty="0">
                <a:solidFill>
                  <a:schemeClr val="bg2"/>
                </a:solidFill>
                <a:latin typeface="Cambria" panose="02040503050406030204" charset="0"/>
                <a:cs typeface="Cambria" panose="02040503050406030204" charset="0"/>
                <a:sym typeface="+mn-ea"/>
              </a:rPr>
              <a:t>à chúng tôi rảo bước cho kịp giờ vào học.</a:t>
            </a:r>
            <a:r>
              <a:rPr lang="en-US" altLang="vi-VN" sz="1800" b="1" dirty="0">
                <a:solidFill>
                  <a:schemeClr val="bg2"/>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Vào những lúc tập thể dục, anh trống lại </a:t>
            </a:r>
            <a:r>
              <a:rPr lang="en-US" sz="1800" b="1" dirty="0">
                <a:solidFill>
                  <a:schemeClr val="bg2"/>
                </a:solidFill>
                <a:latin typeface="Cambria" panose="02040503050406030204" charset="0"/>
                <a:cs typeface="Cambria" panose="02040503050406030204" charset="0"/>
                <a:sym typeface="+mn-ea"/>
              </a:rPr>
              <a:t> “</a:t>
            </a:r>
            <a:r>
              <a:rPr lang="en-US" altLang="vi-VN" sz="1800" b="1" dirty="0">
                <a:solidFill>
                  <a:schemeClr val="bg2"/>
                </a:solidFill>
                <a:latin typeface="Cambria" panose="02040503050406030204" charset="0"/>
                <a:cs typeface="Cambria" panose="02040503050406030204" charset="0"/>
                <a:sym typeface="+mn-ea"/>
              </a:rPr>
              <a:t> </a:t>
            </a:r>
            <a:r>
              <a:rPr lang="vi-VN" altLang="en-US" sz="1800" b="1" i="1" dirty="0">
                <a:solidFill>
                  <a:srgbClr val="FF0000"/>
                </a:solidFill>
                <a:latin typeface="Cambria" panose="02040503050406030204" charset="0"/>
                <a:cs typeface="Cambria" panose="02040503050406030204" charset="0"/>
                <a:sym typeface="+mn-ea"/>
              </a:rPr>
              <a:t>cầm càng</a:t>
            </a:r>
            <a:r>
              <a:rPr lang="en-US" altLang="vi-VN" sz="1800" b="1" dirty="0">
                <a:solidFill>
                  <a:srgbClr val="002060"/>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 cho chúng tôi theo nhịp</a:t>
            </a:r>
            <a:r>
              <a:rPr lang="en-US" sz="1800" b="1" dirty="0">
                <a:solidFill>
                  <a:schemeClr val="bg2"/>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Cắc,</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Cắc,</a:t>
            </a:r>
            <a:r>
              <a:rPr lang="en-US" sz="1800" b="1" i="1" dirty="0">
                <a:solidFill>
                  <a:srgbClr val="FF000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tùng!</a:t>
            </a:r>
            <a:r>
              <a:rPr lang="vi-VN" sz="1800" b="1" dirty="0">
                <a:solidFill>
                  <a:schemeClr val="bg2"/>
                </a:solidFill>
                <a:latin typeface="Cambria" panose="02040503050406030204" charset="0"/>
                <a:cs typeface="Cambria" panose="02040503050406030204" charset="0"/>
                <a:sym typeface="+mn-ea"/>
              </a:rPr>
              <a:t>”đều đặn.</a:t>
            </a:r>
            <a:r>
              <a:rPr lang="en-US" sz="1800" b="1" dirty="0">
                <a:solidFill>
                  <a:schemeClr val="bg2"/>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Khi anh ta “</a:t>
            </a:r>
            <a:r>
              <a:rPr lang="vi-VN" sz="1800" b="1" dirty="0">
                <a:solidFill>
                  <a:srgbClr val="002060"/>
                </a:solidFill>
                <a:latin typeface="Cambria" panose="02040503050406030204" charset="0"/>
                <a:cs typeface="Cambria" panose="02040503050406030204" charset="0"/>
                <a:sym typeface="+mn-ea"/>
              </a:rPr>
              <a:t> </a:t>
            </a:r>
            <a:r>
              <a:rPr lang="vi-VN" sz="1800" b="1" i="1" dirty="0">
                <a:solidFill>
                  <a:srgbClr val="FF0000"/>
                </a:solidFill>
                <a:latin typeface="Cambria" panose="02040503050406030204" charset="0"/>
                <a:cs typeface="Cambria" panose="02040503050406030204" charset="0"/>
                <a:sym typeface="+mn-ea"/>
              </a:rPr>
              <a:t>xả hơi</a:t>
            </a:r>
            <a:r>
              <a:rPr lang="en-US" altLang="vi-VN" sz="1800" b="1" dirty="0">
                <a:solidFill>
                  <a:srgbClr val="FF0000"/>
                </a:solidFill>
                <a:latin typeface="Cambria" panose="02040503050406030204" charset="0"/>
                <a:cs typeface="Cambria" panose="02040503050406030204" charset="0"/>
                <a:sym typeface="+mn-ea"/>
              </a:rPr>
              <a:t> </a:t>
            </a:r>
            <a:r>
              <a:rPr lang="vi-VN" sz="1800" b="1" dirty="0">
                <a:solidFill>
                  <a:srgbClr val="002060"/>
                </a:solidFill>
                <a:latin typeface="Cambria" panose="02040503050406030204" charset="0"/>
                <a:cs typeface="Cambria" panose="02040503050406030204" charset="0"/>
                <a:sym typeface="+mn-ea"/>
              </a:rPr>
              <a:t>” </a:t>
            </a:r>
            <a:r>
              <a:rPr lang="vi-VN" sz="1800" b="1" dirty="0">
                <a:solidFill>
                  <a:schemeClr val="bg2"/>
                </a:solidFill>
                <a:latin typeface="Cambria" panose="02040503050406030204" charset="0"/>
                <a:cs typeface="Cambria" panose="02040503050406030204" charset="0"/>
                <a:sym typeface="+mn-ea"/>
              </a:rPr>
              <a:t>một hồi dài là lúc chúng tôi cũng được “xả hơi” sau một buổi học.</a:t>
            </a:r>
            <a:endParaRPr lang="vi-VN" sz="1800" b="1" dirty="0">
              <a:solidFill>
                <a:schemeClr val="bg2"/>
              </a:solidFill>
              <a:latin typeface="Cambria" panose="02040503050406030204" charset="0"/>
              <a:cs typeface="Cambria" panose="02040503050406030204" charset="0"/>
            </a:endParaRPr>
          </a:p>
        </p:txBody>
      </p:sp>
      <p:sp>
        <p:nvSpPr>
          <p:cNvPr id="18" name="Text Box 17"/>
          <p:cNvSpPr txBox="1"/>
          <p:nvPr/>
        </p:nvSpPr>
        <p:spPr>
          <a:xfrm>
            <a:off x="-3175" y="139700"/>
            <a:ext cx="9150985" cy="368300"/>
          </a:xfrm>
          <a:prstGeom prst="rect">
            <a:avLst/>
          </a:prstGeom>
          <a:solidFill>
            <a:schemeClr val="bg1"/>
          </a:solidFill>
        </p:spPr>
        <p:txBody>
          <a:bodyPr wrap="square" rtlCol="0">
            <a:spAutoFit/>
          </a:bodyPr>
          <a:p>
            <a:r>
              <a:rPr lang="vi-VN" altLang="en-US" sz="1800" b="1">
                <a:latin typeface="Times New Roman" panose="02020603050405020304" pitchFamily="18" charset="0"/>
                <a:cs typeface="Times New Roman" panose="02020603050405020304" pitchFamily="18" charset="0"/>
                <a:sym typeface="+mn-ea"/>
              </a:rPr>
              <a:t>Tìm từ ngữ tả </a:t>
            </a:r>
            <a:r>
              <a:rPr lang="vi-VN" altLang="en-US" sz="1800" b="1" i="1">
                <a:solidFill>
                  <a:srgbClr val="7030A0"/>
                </a:solidFill>
                <a:latin typeface="Times New Roman" panose="02020603050405020304" pitchFamily="18" charset="0"/>
                <a:cs typeface="Times New Roman" panose="02020603050405020304" pitchFamily="18" charset="0"/>
                <a:sym typeface="+mn-ea"/>
              </a:rPr>
              <a:t>hình dáng</a:t>
            </a:r>
            <a:r>
              <a:rPr lang="vi-VN" altLang="en-US" sz="1800" b="1">
                <a:latin typeface="Times New Roman" panose="02020603050405020304" pitchFamily="18" charset="0"/>
                <a:cs typeface="Times New Roman" panose="02020603050405020304" pitchFamily="18" charset="0"/>
                <a:sym typeface="+mn-ea"/>
              </a:rPr>
              <a:t>, </a:t>
            </a:r>
            <a:r>
              <a:rPr lang="vi-VN" altLang="en-US" sz="1800" b="1" i="1">
                <a:solidFill>
                  <a:srgbClr val="FF0000"/>
                </a:solidFill>
                <a:latin typeface="Times New Roman" panose="02020603050405020304" pitchFamily="18" charset="0"/>
                <a:cs typeface="Times New Roman" panose="02020603050405020304" pitchFamily="18" charset="0"/>
                <a:sym typeface="+mn-ea"/>
              </a:rPr>
              <a:t>âm thanh</a:t>
            </a:r>
            <a:r>
              <a:rPr lang="vi-VN" altLang="en-US" sz="1800" b="1">
                <a:latin typeface="Times New Roman" panose="02020603050405020304" pitchFamily="18" charset="0"/>
                <a:cs typeface="Times New Roman" panose="02020603050405020304" pitchFamily="18" charset="0"/>
                <a:sym typeface="+mn-ea"/>
              </a:rPr>
              <a:t> cái trống?</a:t>
            </a:r>
            <a:endParaRPr lang="en-US" sz="1800" b="1">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0" nodeType="click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p:bldP spid="4" grpId="0"/>
      <p:bldP spid="4" grpId="1"/>
      <p:bldP spid="5" grpId="0"/>
      <p:bldP spid="5" grpId="1"/>
      <p:bldP spid="17" grpId="0"/>
      <p:bldP spid="17" grpId="1"/>
      <p:bldP spid="18" grpId="0" bldLvl="0" animBg="1"/>
      <p:bldP spid="18" grpId="1" animBg="1"/>
      <p:bldP spid="13" grpId="0"/>
      <p:bldP spid="1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8"/>
          <p:cNvSpPr txBox="1">
            <a:spLocks noChangeArrowheads="1"/>
          </p:cNvSpPr>
          <p:nvPr/>
        </p:nvSpPr>
        <p:spPr bwMode="auto">
          <a:xfrm>
            <a:off x="139700" y="488950"/>
            <a:ext cx="6002655" cy="3969385"/>
          </a:xfrm>
          <a:prstGeom prst="rect">
            <a:avLst/>
          </a:prstGeom>
          <a:noFill/>
          <a:ln w="12700" cmpd="sng">
            <a:solidFill>
              <a:schemeClr val="accent3">
                <a:lumMod val="75000"/>
              </a:schemeClr>
            </a:solidFill>
            <a:prstDash val="sysDash"/>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sz="1800" b="1" dirty="0">
                <a:solidFill>
                  <a:srgbClr val="002060"/>
                </a:solidFill>
                <a:latin typeface="Cambria" panose="02040503050406030204" charset="0"/>
                <a:cs typeface="Cambria" panose="02040503050406030204" charset="0"/>
              </a:rPr>
              <a:t>   </a:t>
            </a:r>
            <a:r>
              <a:rPr lang="vi-VN" altLang="en-US" sz="1800" b="1" dirty="0">
                <a:solidFill>
                  <a:srgbClr val="002060"/>
                </a:solidFill>
                <a:latin typeface="Cambria" panose="02040503050406030204" charset="0"/>
                <a:cs typeface="Cambria" panose="02040503050406030204" charset="0"/>
              </a:rPr>
              <a:t>    </a:t>
            </a:r>
            <a:r>
              <a:rPr lang="en-US" sz="1800" b="1" dirty="0">
                <a:solidFill>
                  <a:srgbClr val="002060"/>
                </a:solidFill>
                <a:latin typeface="Cambria" panose="02040503050406030204" charset="0"/>
                <a:cs typeface="Cambria" panose="02040503050406030204" charset="0"/>
              </a:rPr>
              <a:t> </a:t>
            </a:r>
            <a:r>
              <a:rPr lang="en-US" altLang="vi-VN"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 trống này </a:t>
            </a:r>
            <a:r>
              <a:rPr lang="vi-VN" sz="1800" b="1" dirty="0">
                <a:solidFill>
                  <a:srgbClr val="FF0000"/>
                </a:solidFill>
                <a:latin typeface="Cambria" panose="02040503050406030204" charset="0"/>
                <a:cs typeface="Cambria" panose="02040503050406030204" charset="0"/>
              </a:rPr>
              <a:t> tròn như cái chum</a:t>
            </a:r>
            <a:r>
              <a:rPr lang="vi-VN" sz="1800" b="1" dirty="0">
                <a:solidFill>
                  <a:srgbClr val="002060"/>
                </a:solidFill>
                <a:latin typeface="Cambria" panose="02040503050406030204" charset="0"/>
                <a:cs typeface="Cambria" panose="02040503050406030204" charset="0"/>
              </a:rPr>
              <a:t>,</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lúc nào cũng chễm chệ trên một cái giá gỗ kê ở trước phòng bảo vệ.</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Mình anh ta được ghép bằng những mảnh gỗ </a:t>
            </a:r>
            <a:r>
              <a:rPr lang="vi-VN" sz="1800" b="1" dirty="0">
                <a:solidFill>
                  <a:srgbClr val="FF0000"/>
                </a:solidFill>
                <a:latin typeface="Cambria" panose="02040503050406030204" charset="0"/>
                <a:cs typeface="Cambria" panose="02040503050406030204" charset="0"/>
              </a:rPr>
              <a:t>đều chằn chặn</a:t>
            </a:r>
            <a:r>
              <a:rPr lang="vi-VN" sz="1800" b="1" dirty="0">
                <a:solidFill>
                  <a:srgbClr val="002060"/>
                </a:solidFill>
                <a:latin typeface="Cambria" panose="02040503050406030204" charset="0"/>
                <a:cs typeface="Cambria" panose="02040503050406030204" charset="0"/>
              </a:rPr>
              <a:t>,</a:t>
            </a:r>
            <a:r>
              <a:rPr lang="en-US" altLang="vi-VN"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nở ở giữa,</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khum nhỏ lại ở hai đầu.</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Ngang lưng quấn hai vành đai </a:t>
            </a:r>
            <a:r>
              <a:rPr lang="vi-VN" sz="1800" b="1" dirty="0">
                <a:solidFill>
                  <a:srgbClr val="FF0000"/>
                </a:solidFill>
                <a:latin typeface="Cambria" panose="02040503050406030204" charset="0"/>
                <a:cs typeface="Cambria" panose="02040503050406030204" charset="0"/>
              </a:rPr>
              <a:t>to bằng con rắn cạp nong</a:t>
            </a:r>
            <a:r>
              <a:rPr lang="vi-VN" sz="1800" b="1" dirty="0">
                <a:solidFill>
                  <a:srgbClr val="002060"/>
                </a:solidFill>
                <a:latin typeface="Cambria" panose="02040503050406030204" charset="0"/>
                <a:cs typeface="Cambria" panose="02040503050406030204" charset="0"/>
              </a:rPr>
              <a:t> </a:t>
            </a:r>
            <a:endParaRPr lang="vi-VN" sz="1800" b="1" dirty="0">
              <a:solidFill>
                <a:srgbClr val="002060"/>
              </a:solidFill>
              <a:latin typeface="Cambria" panose="02040503050406030204" charset="0"/>
              <a:cs typeface="Cambria" panose="02040503050406030204" charset="0"/>
            </a:endParaRPr>
          </a:p>
          <a:p>
            <a:pPr eaLnBrk="1" hangingPunct="1"/>
            <a:r>
              <a:rPr lang="vi-VN" sz="1800" b="1" dirty="0">
                <a:solidFill>
                  <a:srgbClr val="002060"/>
                </a:solidFill>
                <a:latin typeface="Cambria" panose="02040503050406030204" charset="0"/>
                <a:cs typeface="Cambria" panose="02040503050406030204" charset="0"/>
              </a:rPr>
              <a:t>nom rất hùng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dũng.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Hai đầu trống bịt kín bằng da trâu thuộc</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kĩ, căng rất phẳng.</a:t>
            </a:r>
            <a:endParaRPr lang="vi-VN" sz="1800" b="1" dirty="0">
              <a:solidFill>
                <a:srgbClr val="002060"/>
              </a:solidFill>
              <a:latin typeface="Cambria" panose="02040503050406030204" charset="0"/>
              <a:cs typeface="Cambria" panose="02040503050406030204" charset="0"/>
            </a:endParaRPr>
          </a:p>
          <a:p>
            <a:pPr eaLnBrk="1" hangingPunct="1"/>
            <a:r>
              <a:rPr lang="vi-VN" sz="1800" b="1" dirty="0">
                <a:solidFill>
                  <a:srgbClr val="002060"/>
                </a:solidFill>
                <a:latin typeface="Cambria" panose="02040503050406030204" charset="0"/>
                <a:cs typeface="Cambria" panose="02040503050406030204" charset="0"/>
              </a:rPr>
              <a:t>        Sáng sáng đi học tới gần trường, tôi nghe thấy tiếng                giục gi</a:t>
            </a:r>
            <a:r>
              <a:rPr lang="en-US" sz="1800" b="1" dirty="0">
                <a:solidFill>
                  <a:srgbClr val="002060"/>
                </a:solidFill>
                <a:latin typeface="Cambria" panose="02040503050406030204" charset="0"/>
                <a:cs typeface="Cambria" panose="02040503050406030204" charset="0"/>
              </a:rPr>
              <a:t>ã</a:t>
            </a:r>
            <a:r>
              <a:rPr lang="vi-VN" altLang="en-US" sz="1800" b="1" dirty="0">
                <a:solidFill>
                  <a:srgbClr val="FF0000"/>
                </a:solidFill>
                <a:latin typeface="Cambria" panose="02040503050406030204" charset="0"/>
                <a:cs typeface="Cambria" panose="02040503050406030204" charset="0"/>
              </a:rPr>
              <a:t> ồm ồm</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 là chúng tôi rảo bước cho kịp giờ vào học.</a:t>
            </a:r>
            <a:r>
              <a:rPr lang="en-US" altLang="vi-VN"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Vào những lúc tập thể dục, anh trống lại </a:t>
            </a:r>
            <a:r>
              <a:rPr lang="en-US" sz="1800" b="1" dirty="0">
                <a:solidFill>
                  <a:srgbClr val="002060"/>
                </a:solidFill>
                <a:latin typeface="Cambria" panose="02040503050406030204" charset="0"/>
                <a:cs typeface="Cambria" panose="02040503050406030204" charset="0"/>
              </a:rPr>
              <a:t> “</a:t>
            </a:r>
            <a:r>
              <a:rPr lang="en-US" altLang="vi-VN" sz="1800" b="1" dirty="0">
                <a:solidFill>
                  <a:srgbClr val="002060"/>
                </a:solidFill>
                <a:latin typeface="Cambria" panose="02040503050406030204" charset="0"/>
                <a:cs typeface="Cambria" panose="02040503050406030204" charset="0"/>
              </a:rPr>
              <a:t> </a:t>
            </a:r>
            <a:r>
              <a:rPr lang="vi-VN" altLang="en-US" sz="1800" b="1" dirty="0">
                <a:solidFill>
                  <a:srgbClr val="FF0000"/>
                </a:solidFill>
                <a:latin typeface="Cambria" panose="02040503050406030204" charset="0"/>
                <a:cs typeface="Cambria" panose="02040503050406030204" charset="0"/>
              </a:rPr>
              <a:t>cầm càng</a:t>
            </a:r>
            <a:r>
              <a:rPr lang="en-US" altLang="vi-VN"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 cho chúng tôi theo nhịp</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Cắc,</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Cắc,</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tùng!”đều đặn.</a:t>
            </a:r>
            <a:r>
              <a:rPr lang="en-US" sz="1800" b="1" dirty="0">
                <a:solidFill>
                  <a:srgbClr val="00206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Khi anh ta “ </a:t>
            </a:r>
            <a:r>
              <a:rPr lang="vi-VN" sz="1800" b="1" dirty="0">
                <a:solidFill>
                  <a:srgbClr val="FF0000"/>
                </a:solidFill>
                <a:latin typeface="Cambria" panose="02040503050406030204" charset="0"/>
                <a:cs typeface="Cambria" panose="02040503050406030204" charset="0"/>
              </a:rPr>
              <a:t>xả hơi</a:t>
            </a:r>
            <a:r>
              <a:rPr lang="en-US" altLang="vi-VN" sz="1800" b="1" dirty="0">
                <a:solidFill>
                  <a:srgbClr val="FF0000"/>
                </a:solidFill>
                <a:latin typeface="Cambria" panose="02040503050406030204" charset="0"/>
                <a:cs typeface="Cambria" panose="02040503050406030204" charset="0"/>
              </a:rPr>
              <a:t> </a:t>
            </a:r>
            <a:r>
              <a:rPr lang="vi-VN" sz="1800" b="1" dirty="0">
                <a:solidFill>
                  <a:srgbClr val="002060"/>
                </a:solidFill>
                <a:latin typeface="Cambria" panose="02040503050406030204" charset="0"/>
                <a:cs typeface="Cambria" panose="02040503050406030204" charset="0"/>
              </a:rPr>
              <a:t>” một hồi dài là lúc chúng tôi cũng được “xả hơi” sau một buổi học.</a:t>
            </a:r>
            <a:endParaRPr lang="vi-VN" sz="1800" b="1" dirty="0">
              <a:solidFill>
                <a:srgbClr val="002060"/>
              </a:solidFill>
              <a:latin typeface="Cambria" panose="02040503050406030204" charset="0"/>
              <a:cs typeface="Cambria" panose="02040503050406030204" charset="0"/>
            </a:endParaRPr>
          </a:p>
        </p:txBody>
      </p:sp>
      <p:sp>
        <p:nvSpPr>
          <p:cNvPr id="12" name="Rectangles 11"/>
          <p:cNvSpPr/>
          <p:nvPr/>
        </p:nvSpPr>
        <p:spPr>
          <a:xfrm>
            <a:off x="6203315" y="3436620"/>
            <a:ext cx="2849880" cy="1029335"/>
          </a:xfrm>
          <a:prstGeom prst="rect">
            <a:avLst/>
          </a:prstGeom>
          <a:solidFill>
            <a:srgbClr val="A5FAB7"/>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s 10"/>
          <p:cNvSpPr/>
          <p:nvPr/>
        </p:nvSpPr>
        <p:spPr>
          <a:xfrm>
            <a:off x="6215380" y="1979930"/>
            <a:ext cx="2849880" cy="1110615"/>
          </a:xfrm>
          <a:prstGeom prst="rect">
            <a:avLst/>
          </a:prstGeom>
          <a:solidFill>
            <a:srgbClr val="91DFED"/>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27"/>
          <p:cNvSpPr txBox="1"/>
          <p:nvPr/>
        </p:nvSpPr>
        <p:spPr>
          <a:xfrm>
            <a:off x="-7620" y="6350"/>
            <a:ext cx="9150985" cy="368300"/>
          </a:xfrm>
          <a:prstGeom prst="rect">
            <a:avLst/>
          </a:prstGeom>
          <a:solidFill>
            <a:schemeClr val="bg1"/>
          </a:solidFill>
        </p:spPr>
        <p:txBody>
          <a:bodyPr wrap="square" rtlCol="0">
            <a:spAutoFit/>
          </a:bodyPr>
          <a:lstStyle/>
          <a:p>
            <a:r>
              <a:rPr lang="en-US" sz="1800" b="1">
                <a:latin typeface="Times New Roman" panose="02020603050405020304" pitchFamily="18" charset="0"/>
                <a:cs typeface="Times New Roman" panose="02020603050405020304" pitchFamily="18" charset="0"/>
                <a:sym typeface="+mn-ea"/>
              </a:rPr>
              <a:t>Đoạn văn </a:t>
            </a:r>
            <a:r>
              <a:rPr lang="vi-VN" altLang="en-US" sz="1800" b="1">
                <a:latin typeface="Times New Roman" panose="02020603050405020304" pitchFamily="18" charset="0"/>
                <a:cs typeface="Times New Roman" panose="02020603050405020304" pitchFamily="18" charset="0"/>
                <a:sym typeface="+mn-ea"/>
              </a:rPr>
              <a:t>thân bài</a:t>
            </a:r>
            <a:r>
              <a:rPr lang="en-US" sz="1800" b="1">
                <a:latin typeface="Times New Roman" panose="02020603050405020304" pitchFamily="18" charset="0"/>
                <a:cs typeface="Times New Roman" panose="02020603050405020304" pitchFamily="18" charset="0"/>
                <a:sym typeface="+mn-ea"/>
              </a:rPr>
              <a:t> của bạn còn thành công nhờ cách sử dụng từ ngữ, hình ảnh n</a:t>
            </a:r>
            <a:r>
              <a:rPr lang="vi-VN" altLang="en-US" sz="1800" b="1">
                <a:latin typeface="Times New Roman" panose="02020603050405020304" pitchFamily="18" charset="0"/>
                <a:cs typeface="Times New Roman" panose="02020603050405020304" pitchFamily="18" charset="0"/>
                <a:sym typeface="+mn-ea"/>
              </a:rPr>
              <a:t>hư thế nào</a:t>
            </a:r>
            <a:r>
              <a:rPr lang="en-US" sz="1800" b="1">
                <a:latin typeface="Times New Roman" panose="02020603050405020304" pitchFamily="18" charset="0"/>
                <a:cs typeface="Times New Roman" panose="02020603050405020304" pitchFamily="18" charset="0"/>
                <a:sym typeface="+mn-ea"/>
              </a:rPr>
              <a:t>? </a:t>
            </a:r>
            <a:endParaRPr lang="en-US" sz="1800" b="1">
              <a:latin typeface="Times New Roman" panose="02020603050405020304" pitchFamily="18" charset="0"/>
              <a:cs typeface="Times New Roman" panose="02020603050405020304" pitchFamily="18" charset="0"/>
              <a:sym typeface="+mn-ea"/>
            </a:endParaRPr>
          </a:p>
        </p:txBody>
      </p:sp>
      <p:sp>
        <p:nvSpPr>
          <p:cNvPr id="7" name="Rectangles 6"/>
          <p:cNvSpPr/>
          <p:nvPr/>
        </p:nvSpPr>
        <p:spPr>
          <a:xfrm>
            <a:off x="6215380" y="652780"/>
            <a:ext cx="2849880" cy="991870"/>
          </a:xfrm>
          <a:prstGeom prst="rect">
            <a:avLst/>
          </a:prstGeom>
          <a:solidFill>
            <a:schemeClr val="accent1">
              <a:lumMod val="40000"/>
              <a:lumOff val="6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30"/>
          <p:cNvSpPr txBox="1"/>
          <p:nvPr/>
        </p:nvSpPr>
        <p:spPr>
          <a:xfrm>
            <a:off x="6463030" y="2289810"/>
            <a:ext cx="2354580" cy="368300"/>
          </a:xfrm>
          <a:prstGeom prst="rect">
            <a:avLst/>
          </a:prstGeom>
          <a:noFill/>
        </p:spPr>
        <p:txBody>
          <a:bodyPr wrap="square" rtlCol="0">
            <a:spAutoFit/>
          </a:bodyPr>
          <a:lstStyle/>
          <a:p>
            <a:r>
              <a:rPr lang="vi-VN" sz="1800" b="1" dirty="0">
                <a:solidFill>
                  <a:srgbClr val="002060"/>
                </a:solidFill>
                <a:latin typeface="Cambria" panose="02040503050406030204" charset="0"/>
                <a:cs typeface="Cambria" panose="02040503050406030204" charset="0"/>
                <a:sym typeface="+mn-ea"/>
              </a:rPr>
              <a:t>tròn như cái chum</a:t>
            </a:r>
            <a:endParaRPr lang="vi-VN" sz="1800" b="1" dirty="0">
              <a:solidFill>
                <a:srgbClr val="002060"/>
              </a:solidFill>
              <a:latin typeface="Cambria" panose="02040503050406030204" charset="0"/>
              <a:cs typeface="Cambria" panose="02040503050406030204" charset="0"/>
              <a:sym typeface="+mn-ea"/>
            </a:endParaRPr>
          </a:p>
        </p:txBody>
      </p:sp>
      <p:sp>
        <p:nvSpPr>
          <p:cNvPr id="6" name="Rectangles 5"/>
          <p:cNvSpPr/>
          <p:nvPr/>
        </p:nvSpPr>
        <p:spPr>
          <a:xfrm>
            <a:off x="6063615" y="431800"/>
            <a:ext cx="1341120" cy="469900"/>
          </a:xfrm>
          <a:prstGeom prst="rect">
            <a:avLst/>
          </a:prstGeom>
          <a:solidFill>
            <a:schemeClr val="accent1">
              <a:lumMod val="60000"/>
              <a:lumOff val="4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b="1">
                <a:solidFill>
                  <a:schemeClr val="accent5"/>
                </a:solidFill>
                <a:latin typeface="Cambria" panose="02040503050406030204" charset="0"/>
                <a:cs typeface="Cambria" panose="02040503050406030204" charset="0"/>
              </a:rPr>
              <a:t>Từ láy gợi tả hình dáng</a:t>
            </a:r>
            <a:endParaRPr lang="vi-VN" altLang="en-US" b="1">
              <a:solidFill>
                <a:schemeClr val="accent5"/>
              </a:solidFill>
              <a:latin typeface="Cambria" panose="02040503050406030204" charset="0"/>
              <a:cs typeface="Cambria" panose="02040503050406030204" charset="0"/>
            </a:endParaRPr>
          </a:p>
        </p:txBody>
      </p:sp>
      <p:sp>
        <p:nvSpPr>
          <p:cNvPr id="8" name="Text Box 7"/>
          <p:cNvSpPr txBox="1"/>
          <p:nvPr/>
        </p:nvSpPr>
        <p:spPr>
          <a:xfrm>
            <a:off x="6388100" y="883285"/>
            <a:ext cx="1783080" cy="368300"/>
          </a:xfrm>
          <a:prstGeom prst="rect">
            <a:avLst/>
          </a:prstGeom>
          <a:noFill/>
        </p:spPr>
        <p:txBody>
          <a:bodyPr wrap="square" rtlCol="0">
            <a:spAutoFit/>
          </a:bodyPr>
          <a:lstStyle/>
          <a:p>
            <a:r>
              <a:rPr lang="vi-VN" altLang="en-US" sz="1800" b="1">
                <a:latin typeface="Cambria" panose="02040503050406030204" charset="0"/>
                <a:cs typeface="Cambria" panose="02040503050406030204" charset="0"/>
              </a:rPr>
              <a:t>đều chằn chặn</a:t>
            </a:r>
            <a:endParaRPr lang="vi-VN" altLang="en-US" sz="1800" b="1">
              <a:latin typeface="Cambria" panose="02040503050406030204" charset="0"/>
              <a:cs typeface="Cambria" panose="02040503050406030204" charset="0"/>
            </a:endParaRPr>
          </a:p>
        </p:txBody>
      </p:sp>
      <p:sp>
        <p:nvSpPr>
          <p:cNvPr id="9" name="Text Box 8"/>
          <p:cNvSpPr txBox="1"/>
          <p:nvPr/>
        </p:nvSpPr>
        <p:spPr>
          <a:xfrm>
            <a:off x="6388100" y="1251585"/>
            <a:ext cx="1783080" cy="368300"/>
          </a:xfrm>
          <a:prstGeom prst="rect">
            <a:avLst/>
          </a:prstGeom>
          <a:noFill/>
        </p:spPr>
        <p:txBody>
          <a:bodyPr wrap="square" rtlCol="0">
            <a:spAutoFit/>
          </a:bodyPr>
          <a:lstStyle/>
          <a:p>
            <a:r>
              <a:rPr lang="vi-VN" altLang="en-US" sz="1800" b="1">
                <a:latin typeface="Cambria" panose="02040503050406030204" charset="0"/>
                <a:cs typeface="Cambria" panose="02040503050406030204" charset="0"/>
              </a:rPr>
              <a:t>ồm ồm</a:t>
            </a:r>
            <a:endParaRPr lang="vi-VN" altLang="en-US" sz="1800" b="1">
              <a:latin typeface="Cambria" panose="02040503050406030204" charset="0"/>
              <a:cs typeface="Cambria" panose="02040503050406030204" charset="0"/>
            </a:endParaRPr>
          </a:p>
        </p:txBody>
      </p:sp>
      <p:sp>
        <p:nvSpPr>
          <p:cNvPr id="32" name="Text Box 31"/>
          <p:cNvSpPr txBox="1"/>
          <p:nvPr/>
        </p:nvSpPr>
        <p:spPr>
          <a:xfrm>
            <a:off x="6215380" y="2648585"/>
            <a:ext cx="2971165" cy="368300"/>
          </a:xfrm>
          <a:prstGeom prst="rect">
            <a:avLst/>
          </a:prstGeom>
          <a:noFill/>
        </p:spPr>
        <p:txBody>
          <a:bodyPr wrap="square" rtlCol="0">
            <a:spAutoFit/>
          </a:bodyPr>
          <a:lstStyle/>
          <a:p>
            <a:r>
              <a:rPr lang="vi-VN" sz="1800" b="1" dirty="0">
                <a:solidFill>
                  <a:srgbClr val="002060"/>
                </a:solidFill>
                <a:latin typeface="Cambria" panose="02040503050406030204" charset="0"/>
                <a:cs typeface="Cambria" panose="02040503050406030204" charset="0"/>
                <a:sym typeface="+mn-ea"/>
              </a:rPr>
              <a:t>to bằng con rắn cạp nong</a:t>
            </a:r>
            <a:endParaRPr lang="vi-VN" sz="1800" b="1" dirty="0">
              <a:solidFill>
                <a:srgbClr val="002060"/>
              </a:solidFill>
              <a:latin typeface="Cambria" panose="02040503050406030204" charset="0"/>
              <a:cs typeface="Cambria" panose="02040503050406030204" charset="0"/>
              <a:sym typeface="+mn-ea"/>
            </a:endParaRPr>
          </a:p>
        </p:txBody>
      </p:sp>
      <p:sp>
        <p:nvSpPr>
          <p:cNvPr id="2" name="Text Box 1"/>
          <p:cNvSpPr txBox="1"/>
          <p:nvPr/>
        </p:nvSpPr>
        <p:spPr>
          <a:xfrm>
            <a:off x="6355080" y="3620135"/>
            <a:ext cx="1434465" cy="368300"/>
          </a:xfrm>
          <a:prstGeom prst="rect">
            <a:avLst/>
          </a:prstGeom>
          <a:noFill/>
        </p:spPr>
        <p:txBody>
          <a:bodyPr wrap="square" rtlCol="0">
            <a:spAutoFit/>
          </a:bodyPr>
          <a:lstStyle/>
          <a:p>
            <a:r>
              <a:rPr lang="vi-VN" sz="1800" b="1" dirty="0">
                <a:solidFill>
                  <a:srgbClr val="002060"/>
                </a:solidFill>
                <a:latin typeface="Cambria" panose="02040503050406030204" charset="0"/>
                <a:cs typeface="Cambria" panose="02040503050406030204" charset="0"/>
                <a:sym typeface="+mn-ea"/>
              </a:rPr>
              <a:t> cầm càng</a:t>
            </a:r>
            <a:endParaRPr lang="vi-VN" sz="1800" b="1" dirty="0">
              <a:solidFill>
                <a:srgbClr val="002060"/>
              </a:solidFill>
              <a:latin typeface="Cambria" panose="02040503050406030204" charset="0"/>
              <a:cs typeface="Cambria" panose="02040503050406030204" charset="0"/>
              <a:sym typeface="+mn-ea"/>
            </a:endParaRPr>
          </a:p>
        </p:txBody>
      </p:sp>
      <p:sp>
        <p:nvSpPr>
          <p:cNvPr id="35" name="Text Box 34"/>
          <p:cNvSpPr txBox="1"/>
          <p:nvPr/>
        </p:nvSpPr>
        <p:spPr>
          <a:xfrm>
            <a:off x="6463030" y="3887470"/>
            <a:ext cx="1260475" cy="368300"/>
          </a:xfrm>
          <a:prstGeom prst="rect">
            <a:avLst/>
          </a:prstGeom>
          <a:noFill/>
        </p:spPr>
        <p:txBody>
          <a:bodyPr wrap="square" rtlCol="0">
            <a:spAutoFit/>
          </a:bodyPr>
          <a:lstStyle/>
          <a:p>
            <a:r>
              <a:rPr lang="vi-VN" sz="1800" b="1" dirty="0">
                <a:solidFill>
                  <a:srgbClr val="002060"/>
                </a:solidFill>
                <a:latin typeface="Cambria" panose="02040503050406030204" charset="0"/>
                <a:cs typeface="Cambria" panose="02040503050406030204" charset="0"/>
                <a:sym typeface="+mn-ea"/>
              </a:rPr>
              <a:t>xả hơi</a:t>
            </a:r>
            <a:endParaRPr lang="vi-VN" sz="1800" b="1" dirty="0">
              <a:solidFill>
                <a:srgbClr val="002060"/>
              </a:solidFill>
              <a:latin typeface="Cambria" panose="02040503050406030204" charset="0"/>
              <a:cs typeface="Cambria" panose="02040503050406030204" charset="0"/>
              <a:sym typeface="+mn-ea"/>
            </a:endParaRPr>
          </a:p>
        </p:txBody>
      </p:sp>
      <p:sp>
        <p:nvSpPr>
          <p:cNvPr id="10" name="Rectangles 9"/>
          <p:cNvSpPr/>
          <p:nvPr/>
        </p:nvSpPr>
        <p:spPr>
          <a:xfrm>
            <a:off x="6075680" y="1733550"/>
            <a:ext cx="1751965" cy="469900"/>
          </a:xfrm>
          <a:prstGeom prst="rect">
            <a:avLst/>
          </a:prstGeom>
          <a:solidFill>
            <a:srgbClr val="61D8E0"/>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b="1">
                <a:solidFill>
                  <a:schemeClr val="accent5"/>
                </a:solidFill>
                <a:latin typeface="Cambria" panose="02040503050406030204" charset="0"/>
                <a:cs typeface="Cambria" panose="02040503050406030204" charset="0"/>
              </a:rPr>
              <a:t>Hình ảnh so sánh</a:t>
            </a:r>
            <a:endParaRPr lang="vi-VN" altLang="en-US" b="1">
              <a:solidFill>
                <a:schemeClr val="accent5"/>
              </a:solidFill>
              <a:latin typeface="Cambria" panose="02040503050406030204" charset="0"/>
              <a:cs typeface="Cambria" panose="02040503050406030204" charset="0"/>
            </a:endParaRPr>
          </a:p>
        </p:txBody>
      </p:sp>
      <p:sp>
        <p:nvSpPr>
          <p:cNvPr id="16" name="Rectangles 15"/>
          <p:cNvSpPr/>
          <p:nvPr/>
        </p:nvSpPr>
        <p:spPr>
          <a:xfrm>
            <a:off x="6063615" y="3190240"/>
            <a:ext cx="1751965" cy="469900"/>
          </a:xfrm>
          <a:prstGeom prst="rect">
            <a:avLst/>
          </a:prstGeom>
          <a:solidFill>
            <a:srgbClr val="73F88F"/>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b="1">
                <a:solidFill>
                  <a:schemeClr val="accent5"/>
                </a:solidFill>
                <a:latin typeface="Cambria" panose="02040503050406030204" charset="0"/>
                <a:cs typeface="Cambria" panose="02040503050406030204" charset="0"/>
              </a:rPr>
              <a:t>Hình ảnh nhân hóa</a:t>
            </a:r>
            <a:endParaRPr lang="vi-VN" altLang="en-US" b="1">
              <a:solidFill>
                <a:schemeClr val="accent5"/>
              </a:solidFill>
              <a:latin typeface="Cambria" panose="02040503050406030204" charset="0"/>
              <a:cs typeface="Cambria" panose="02040503050406030204" charset="0"/>
            </a:endParaRPr>
          </a:p>
        </p:txBody>
      </p:sp>
      <p:sp>
        <p:nvSpPr>
          <p:cNvPr id="14" name="Chevron 13"/>
          <p:cNvSpPr/>
          <p:nvPr/>
        </p:nvSpPr>
        <p:spPr>
          <a:xfrm>
            <a:off x="139700" y="4518025"/>
            <a:ext cx="8874125" cy="563245"/>
          </a:xfrm>
          <a:prstGeom prst="chevron">
            <a:avLst/>
          </a:prstGeom>
          <a:solidFill>
            <a:schemeClr val="tx2">
              <a:lumMod val="20000"/>
              <a:lumOff val="8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accent5">
                    <a:lumMod val="50000"/>
                  </a:schemeClr>
                </a:solidFill>
              </a:rPr>
              <a:t>Sử dụng từ gợi tả, gợi cảm, dùng hình ảnh so sánh, nhân hóa sẽ giúp cho bài văn của chúng ta chân thực, sinh động hơn.</a:t>
            </a:r>
            <a:endParaRPr lang="en-US" sz="1800" b="1">
              <a:solidFill>
                <a:schemeClr val="accent5">
                  <a:lumMod val="50000"/>
                </a:schemeClr>
              </a:solidFill>
            </a:endParaRPr>
          </a:p>
        </p:txBody>
      </p:sp>
      <p:sp>
        <p:nvSpPr>
          <p:cNvPr id="22" name="Text Box 21"/>
          <p:cNvSpPr txBox="1"/>
          <p:nvPr/>
        </p:nvSpPr>
        <p:spPr>
          <a:xfrm>
            <a:off x="558165" y="482600"/>
            <a:ext cx="1317625" cy="368300"/>
          </a:xfrm>
          <a:prstGeom prst="rect">
            <a:avLst/>
          </a:prstGeom>
          <a:noFill/>
        </p:spPr>
        <p:txBody>
          <a:bodyPr wrap="square" rtlCol="0">
            <a:spAutoFit/>
          </a:bodyPr>
          <a:lstStyle/>
          <a:p>
            <a:r>
              <a:rPr lang="en-US" sz="1800" b="1">
                <a:solidFill>
                  <a:srgbClr val="FF0000"/>
                </a:solidFill>
                <a:latin typeface="Cambria" panose="02040503050406030204" charset="0"/>
                <a:cs typeface="Cambria" panose="02040503050406030204" charset="0"/>
              </a:rPr>
              <a:t>Anh chàng</a:t>
            </a:r>
            <a:endParaRPr lang="en-US" sz="1800" b="1">
              <a:solidFill>
                <a:srgbClr val="FF0000"/>
              </a:solidFill>
              <a:latin typeface="Cambria" panose="02040503050406030204" charset="0"/>
              <a:cs typeface="Cambria" panose="02040503050406030204" charset="0"/>
            </a:endParaRPr>
          </a:p>
        </p:txBody>
      </p:sp>
      <p:sp>
        <p:nvSpPr>
          <p:cNvPr id="23" name="Text Box 22"/>
          <p:cNvSpPr txBox="1"/>
          <p:nvPr/>
        </p:nvSpPr>
        <p:spPr>
          <a:xfrm>
            <a:off x="6400800" y="4138930"/>
            <a:ext cx="1317625" cy="368300"/>
          </a:xfrm>
          <a:prstGeom prst="rect">
            <a:avLst/>
          </a:prstGeom>
          <a:noFill/>
        </p:spPr>
        <p:txBody>
          <a:bodyPr wrap="square" rtlCol="0">
            <a:spAutoFit/>
          </a:bodyPr>
          <a:lstStyle/>
          <a:p>
            <a:r>
              <a:rPr lang="en-US" sz="1800" b="1">
                <a:solidFill>
                  <a:srgbClr val="002060"/>
                </a:solidFill>
                <a:latin typeface="Cambria" panose="02040503050406030204" charset="0"/>
                <a:cs typeface="Cambria" panose="02040503050406030204" charset="0"/>
              </a:rPr>
              <a:t>Anh chàng</a:t>
            </a:r>
            <a:endParaRPr lang="en-US" sz="1800" b="1">
              <a:solidFill>
                <a:srgbClr val="002060"/>
              </a:solidFill>
              <a:latin typeface="Cambria" panose="02040503050406030204" charset="0"/>
              <a:cs typeface="Cambria"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28"/>
                                        </p:tgtEl>
                                      </p:cBhvr>
                                    </p:animEffect>
                                    <p:set>
                                      <p:cBhvr>
                                        <p:cTn id="11" dur="1" fill="hold">
                                          <p:stCondLst>
                                            <p:cond delay="499"/>
                                          </p:stCondLst>
                                        </p:cTn>
                                        <p:tgtEl>
                                          <p:spTgt spid="2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p:bldP spid="28" grpId="2" bldLvl="0" animBg="1"/>
      <p:bldP spid="14" grpId="0" bldLvl="0" animBg="1"/>
      <p:bldP spid="14" grpId="1" animBg="1"/>
      <p:bldP spid="22" grpId="1"/>
      <p:bldP spid="12" grpId="0" bldLvl="0" animBg="1"/>
      <p:bldP spid="11" grpId="0" bldLvl="0" animBg="1"/>
      <p:bldP spid="7" grpId="0" bldLvl="0" animBg="1"/>
      <p:bldP spid="31" grpId="0"/>
      <p:bldP spid="6" grpId="0" bldLvl="0" animBg="1"/>
      <p:bldP spid="8" grpId="0"/>
      <p:bldP spid="9" grpId="0"/>
      <p:bldP spid="32" grpId="0"/>
      <p:bldP spid="2" grpId="0"/>
      <p:bldP spid="35" grpId="0"/>
      <p:bldP spid="10" grpId="0" bldLvl="0" animBg="1"/>
      <p:bldP spid="16" grpId="0" bldLvl="0" animBg="1"/>
      <p:bldP spid="23" grpId="0"/>
      <p:bldP spid="12" grpId="1" animBg="1"/>
      <p:bldP spid="11" grpId="1" animBg="1"/>
      <p:bldP spid="7" grpId="1" animBg="1"/>
      <p:bldP spid="31" grpId="1"/>
      <p:bldP spid="6" grpId="1" animBg="1"/>
      <p:bldP spid="8" grpId="1"/>
      <p:bldP spid="9" grpId="1"/>
      <p:bldP spid="32" grpId="1"/>
      <p:bldP spid="2" grpId="1"/>
      <p:bldP spid="35" grpId="1"/>
      <p:bldP spid="10" grpId="1" animBg="1"/>
      <p:bldP spid="16" grpId="1" animBg="1"/>
      <p:bldP spid="2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987675" y="706755"/>
            <a:ext cx="3312160" cy="2952115"/>
          </a:xfrm>
          <a:prstGeom prst="ellipse">
            <a:avLst/>
          </a:prstGeom>
          <a:solidFill>
            <a:schemeClr val="accent1">
              <a:lumMod val="20000"/>
              <a:lumOff val="8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flipH="1">
            <a:off x="3275960" y="1420010"/>
            <a:ext cx="3752700" cy="1711500"/>
          </a:xfrm>
        </p:spPr>
        <p:txBody>
          <a:bodyPr/>
          <a:lstStyle/>
          <a:p>
            <a:r>
              <a:rPr lang="vi-VN" altLang="en-US" dirty="0"/>
              <a:t>Khởi động</a:t>
            </a:r>
            <a:endParaRPr lang="vi-VN" altLang="en-US" dirty="0"/>
          </a:p>
        </p:txBody>
      </p:sp>
      <p:pic>
        <p:nvPicPr>
          <p:cNvPr id="7" name="Picture 6" descr="pp10"/>
          <p:cNvPicPr>
            <a:picLocks noChangeAspect="1"/>
          </p:cNvPicPr>
          <p:nvPr/>
        </p:nvPicPr>
        <p:blipFill>
          <a:blip r:embed="rId1">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2">
                    <a14:imgEffect>
                      <a14:backgroundRemoval t="10000" b="90000" l="10000" r="90000">
                        <a14:foregroundMark x1="22734" y1="28382" x2="24965" y2="66048"/>
                        <a14:foregroundMark x1="20223" y1="55703" x2="19526" y2="66578"/>
                        <a14:foregroundMark x1="30823" y1="63130" x2="31660" y2="65252"/>
                        <a14:foregroundMark x1="21757" y1="72679" x2="21339" y2="77454"/>
                        <a14:foregroundMark x1="26639" y1="73475" x2="28312" y2="79045"/>
                        <a14:foregroundMark x1="46862" y1="22812" x2="48675" y2="45093"/>
                        <a14:foregroundMark x1="48404" y1="47215" x2="46165" y2="64721"/>
                        <a14:foregroundMark x1="48675" y1="45093" x2="48404" y2="47215"/>
                        <a14:foregroundMark x1="46165" y1="64721" x2="57043" y2="60477"/>
                        <a14:foregroundMark x1="57043" y1="60477" x2="57462" y2="61538"/>
                        <a14:foregroundMark x1="52441" y1="73210" x2="53835" y2="77719"/>
                        <a14:foregroundMark x1="44212" y1="51459" x2="43933" y2="67374"/>
                        <a14:foregroundMark x1="64017" y1="14854" x2="81590" y2="36340"/>
                        <a14:foregroundMark x1="81590" y1="36340" x2="81729" y2="38727"/>
                        <a14:foregroundMark x1="87169" y1="40318" x2="82845" y2="48276"/>
                        <a14:foregroundMark x1="85216" y1="28382" x2="85216" y2="28382"/>
                        <a14:foregroundMark x1="87169" y1="40318" x2="87169" y2="40318"/>
                        <a14:foregroundMark x1="84798" y1="27586" x2="84798" y2="27586"/>
                        <a14:foregroundMark x1="81590" y1="72414" x2="84240" y2="82228"/>
                        <a14:foregroundMark x1="75174" y1="72414" x2="73082" y2="84881"/>
                        <a14:backgroundMark x1="20363" y1="47215" x2="20363" y2="47215"/>
                        <a14:backgroundMark x1="45328" y1="46684" x2="45328" y2="46684"/>
                        <a14:backgroundMark x1="84100" y1="31830" x2="84100" y2="31830"/>
                        <a14:backgroundMark x1="75593" y1="47215" x2="75593" y2="47215"/>
                        <a14:backgroundMark x1="46862" y1="47215" x2="46862" y2="47215"/>
                      </a14:backgroundRemoval>
                    </a14:imgEffect>
                  </a14:imgLayer>
                </a14:imgProps>
              </a:ext>
            </a:extLst>
          </a:blip>
          <a:stretch>
            <a:fillRect/>
          </a:stretch>
        </p:blipFill>
        <p:spPr>
          <a:xfrm>
            <a:off x="-156086" y="2883009"/>
            <a:ext cx="4951095" cy="2603500"/>
          </a:xfrm>
          <a:prstGeom prst="rect">
            <a:avLst/>
          </a:prstGeom>
        </p:spPr>
      </p:pic>
    </p:spTree>
  </p:cSld>
  <p:clrMapOvr>
    <a:masterClrMapping/>
  </p:clrMapOvr>
  <p:transition>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 name="Google Shape;2324;p38"/>
          <p:cNvSpPr/>
          <p:nvPr/>
        </p:nvSpPr>
        <p:spPr>
          <a:xfrm>
            <a:off x="-1547583" y="-500574"/>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171" name="Google Shape;2171;p34"/>
          <p:cNvGrpSpPr/>
          <p:nvPr/>
        </p:nvGrpSpPr>
        <p:grpSpPr>
          <a:xfrm flipH="1">
            <a:off x="8388633" y="3651767"/>
            <a:ext cx="1967234" cy="1967234"/>
            <a:chOff x="6550407" y="-1703450"/>
            <a:chExt cx="2973000" cy="2973000"/>
          </a:xfrm>
        </p:grpSpPr>
        <p:grpSp>
          <p:nvGrpSpPr>
            <p:cNvPr id="2172" name="Google Shape;2172;p34"/>
            <p:cNvGrpSpPr/>
            <p:nvPr/>
          </p:nvGrpSpPr>
          <p:grpSpPr>
            <a:xfrm flipH="1">
              <a:off x="6550407" y="-1703450"/>
              <a:ext cx="2973000" cy="2973000"/>
              <a:chOff x="-4916625" y="1638600"/>
              <a:chExt cx="2973000" cy="2973000"/>
            </a:xfrm>
          </p:grpSpPr>
          <p:sp>
            <p:nvSpPr>
              <p:cNvPr id="2173" name="Google Shape;2173;p34"/>
              <p:cNvSpPr/>
              <p:nvPr/>
            </p:nvSpPr>
            <p:spPr>
              <a:xfrm>
                <a:off x="-4916625" y="1638600"/>
                <a:ext cx="2973000" cy="2973000"/>
              </a:xfrm>
              <a:custGeom>
                <a:avLst/>
                <a:gdLst/>
                <a:ahLst/>
                <a:cxnLst/>
                <a:rect l="l" t="t" r="r" b="b"/>
                <a:pathLst>
                  <a:path w="118920" h="118920" extrusionOk="0">
                    <a:moveTo>
                      <a:pt x="59460" y="0"/>
                    </a:moveTo>
                    <a:cubicBezTo>
                      <a:pt x="26623" y="0"/>
                      <a:pt x="1" y="26622"/>
                      <a:pt x="1" y="59460"/>
                    </a:cubicBezTo>
                    <a:cubicBezTo>
                      <a:pt x="1" y="92297"/>
                      <a:pt x="26623" y="118919"/>
                      <a:pt x="59460" y="118919"/>
                    </a:cubicBezTo>
                    <a:cubicBezTo>
                      <a:pt x="92304" y="118919"/>
                      <a:pt x="118920" y="92297"/>
                      <a:pt x="118920" y="59460"/>
                    </a:cubicBezTo>
                    <a:cubicBezTo>
                      <a:pt x="118920" y="26622"/>
                      <a:pt x="92304" y="0"/>
                      <a:pt x="59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34"/>
              <p:cNvSpPr/>
              <p:nvPr/>
            </p:nvSpPr>
            <p:spPr>
              <a:xfrm>
                <a:off x="-4911950" y="1761525"/>
                <a:ext cx="2831500" cy="2751550"/>
              </a:xfrm>
              <a:custGeom>
                <a:avLst/>
                <a:gdLst/>
                <a:ahLst/>
                <a:cxnLst/>
                <a:rect l="l" t="t" r="r" b="b"/>
                <a:pathLst>
                  <a:path w="113260" h="110062" extrusionOk="0">
                    <a:moveTo>
                      <a:pt x="56510" y="396"/>
                    </a:moveTo>
                    <a:cubicBezTo>
                      <a:pt x="72193" y="409"/>
                      <a:pt x="86732" y="6417"/>
                      <a:pt x="97430" y="17310"/>
                    </a:cubicBezTo>
                    <a:cubicBezTo>
                      <a:pt x="107466" y="27533"/>
                      <a:pt x="112858" y="40927"/>
                      <a:pt x="112611" y="55024"/>
                    </a:cubicBezTo>
                    <a:cubicBezTo>
                      <a:pt x="112076" y="85661"/>
                      <a:pt x="87434" y="109660"/>
                      <a:pt x="56510" y="109660"/>
                    </a:cubicBezTo>
                    <a:cubicBezTo>
                      <a:pt x="25573" y="109660"/>
                      <a:pt x="402" y="85152"/>
                      <a:pt x="402" y="55031"/>
                    </a:cubicBezTo>
                    <a:cubicBezTo>
                      <a:pt x="402" y="24903"/>
                      <a:pt x="25552" y="396"/>
                      <a:pt x="56470" y="396"/>
                    </a:cubicBezTo>
                    <a:close/>
                    <a:moveTo>
                      <a:pt x="56470" y="1"/>
                    </a:moveTo>
                    <a:cubicBezTo>
                      <a:pt x="48843" y="1"/>
                      <a:pt x="41449" y="1453"/>
                      <a:pt x="34491" y="4323"/>
                    </a:cubicBezTo>
                    <a:cubicBezTo>
                      <a:pt x="27767" y="7093"/>
                      <a:pt x="21725" y="11067"/>
                      <a:pt x="16540" y="16119"/>
                    </a:cubicBezTo>
                    <a:cubicBezTo>
                      <a:pt x="11355" y="21177"/>
                      <a:pt x="7287" y="27058"/>
                      <a:pt x="4444" y="33615"/>
                    </a:cubicBezTo>
                    <a:cubicBezTo>
                      <a:pt x="1500" y="40399"/>
                      <a:pt x="1" y="47605"/>
                      <a:pt x="1" y="55031"/>
                    </a:cubicBezTo>
                    <a:cubicBezTo>
                      <a:pt x="1" y="62458"/>
                      <a:pt x="1500" y="69670"/>
                      <a:pt x="4444" y="76455"/>
                    </a:cubicBezTo>
                    <a:cubicBezTo>
                      <a:pt x="7294" y="83005"/>
                      <a:pt x="11368" y="88892"/>
                      <a:pt x="16554" y="93944"/>
                    </a:cubicBezTo>
                    <a:cubicBezTo>
                      <a:pt x="21745" y="99002"/>
                      <a:pt x="27787" y="102969"/>
                      <a:pt x="34518" y="105739"/>
                    </a:cubicBezTo>
                    <a:cubicBezTo>
                      <a:pt x="41483" y="108610"/>
                      <a:pt x="48883" y="110061"/>
                      <a:pt x="56510" y="110061"/>
                    </a:cubicBezTo>
                    <a:cubicBezTo>
                      <a:pt x="71544" y="110061"/>
                      <a:pt x="85661" y="104334"/>
                      <a:pt x="96266" y="93944"/>
                    </a:cubicBezTo>
                    <a:cubicBezTo>
                      <a:pt x="106810" y="83607"/>
                      <a:pt x="112758" y="69791"/>
                      <a:pt x="113012" y="55031"/>
                    </a:cubicBezTo>
                    <a:cubicBezTo>
                      <a:pt x="113260" y="40827"/>
                      <a:pt x="107827" y="27332"/>
                      <a:pt x="97711" y="17029"/>
                    </a:cubicBezTo>
                    <a:cubicBezTo>
                      <a:pt x="92492" y="11709"/>
                      <a:pt x="86310" y="7521"/>
                      <a:pt x="79352" y="4584"/>
                    </a:cubicBezTo>
                    <a:cubicBezTo>
                      <a:pt x="72153" y="1546"/>
                      <a:pt x="64465" y="1"/>
                      <a:pt x="56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75" name="Google Shape;2175;p34"/>
            <p:cNvGrpSpPr/>
            <p:nvPr/>
          </p:nvGrpSpPr>
          <p:grpSpPr>
            <a:xfrm rot="1219181" flipH="1">
              <a:off x="7320589" y="-1209321"/>
              <a:ext cx="1432632" cy="1863095"/>
              <a:chOff x="3858200" y="2567325"/>
              <a:chExt cx="1036875" cy="1348425"/>
            </a:xfrm>
          </p:grpSpPr>
          <p:sp>
            <p:nvSpPr>
              <p:cNvPr id="2176" name="Google Shape;2176;p34"/>
              <p:cNvSpPr/>
              <p:nvPr/>
            </p:nvSpPr>
            <p:spPr>
              <a:xfrm>
                <a:off x="4875650" y="3313125"/>
                <a:ext cx="19425" cy="143825"/>
              </a:xfrm>
              <a:custGeom>
                <a:avLst/>
                <a:gdLst/>
                <a:ahLst/>
                <a:cxnLst/>
                <a:rect l="l" t="t" r="r" b="b"/>
                <a:pathLst>
                  <a:path w="777" h="5753" extrusionOk="0">
                    <a:moveTo>
                      <a:pt x="388" y="1"/>
                    </a:moveTo>
                    <a:cubicBezTo>
                      <a:pt x="183" y="1"/>
                      <a:pt x="0" y="161"/>
                      <a:pt x="0" y="366"/>
                    </a:cubicBezTo>
                    <a:lnTo>
                      <a:pt x="0" y="5365"/>
                    </a:lnTo>
                    <a:cubicBezTo>
                      <a:pt x="0" y="5593"/>
                      <a:pt x="183" y="5753"/>
                      <a:pt x="388" y="5753"/>
                    </a:cubicBezTo>
                    <a:cubicBezTo>
                      <a:pt x="594" y="5753"/>
                      <a:pt x="776" y="5593"/>
                      <a:pt x="776" y="5365"/>
                    </a:cubicBezTo>
                    <a:lnTo>
                      <a:pt x="776" y="366"/>
                    </a:lnTo>
                    <a:cubicBezTo>
                      <a:pt x="776" y="161"/>
                      <a:pt x="594" y="1"/>
                      <a:pt x="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34"/>
              <p:cNvSpPr/>
              <p:nvPr/>
            </p:nvSpPr>
            <p:spPr>
              <a:xfrm>
                <a:off x="4572650" y="2629675"/>
                <a:ext cx="322425" cy="618425"/>
              </a:xfrm>
              <a:custGeom>
                <a:avLst/>
                <a:gdLst/>
                <a:ahLst/>
                <a:cxnLst/>
                <a:rect l="l" t="t" r="r" b="b"/>
                <a:pathLst>
                  <a:path w="12897" h="24737" extrusionOk="0">
                    <a:moveTo>
                      <a:pt x="449" y="0"/>
                    </a:moveTo>
                    <a:cubicBezTo>
                      <a:pt x="312" y="0"/>
                      <a:pt x="179" y="77"/>
                      <a:pt x="114" y="223"/>
                    </a:cubicBezTo>
                    <a:cubicBezTo>
                      <a:pt x="0" y="405"/>
                      <a:pt x="91" y="633"/>
                      <a:pt x="274" y="725"/>
                    </a:cubicBezTo>
                    <a:cubicBezTo>
                      <a:pt x="7578" y="4514"/>
                      <a:pt x="12120" y="12000"/>
                      <a:pt x="12120" y="20240"/>
                    </a:cubicBezTo>
                    <a:lnTo>
                      <a:pt x="12120" y="24372"/>
                    </a:lnTo>
                    <a:cubicBezTo>
                      <a:pt x="12120" y="24577"/>
                      <a:pt x="12303" y="24737"/>
                      <a:pt x="12508" y="24737"/>
                    </a:cubicBezTo>
                    <a:cubicBezTo>
                      <a:pt x="12714" y="24737"/>
                      <a:pt x="12896" y="24577"/>
                      <a:pt x="12896" y="24372"/>
                    </a:cubicBezTo>
                    <a:lnTo>
                      <a:pt x="12896" y="20240"/>
                    </a:lnTo>
                    <a:cubicBezTo>
                      <a:pt x="12896" y="11726"/>
                      <a:pt x="8194" y="3989"/>
                      <a:pt x="616" y="40"/>
                    </a:cubicBezTo>
                    <a:cubicBezTo>
                      <a:pt x="563" y="13"/>
                      <a:pt x="506" y="0"/>
                      <a:pt x="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34"/>
              <p:cNvSpPr/>
              <p:nvPr/>
            </p:nvSpPr>
            <p:spPr>
              <a:xfrm>
                <a:off x="4097875" y="2567325"/>
                <a:ext cx="437700" cy="62800"/>
              </a:xfrm>
              <a:custGeom>
                <a:avLst/>
                <a:gdLst/>
                <a:ahLst/>
                <a:cxnLst/>
                <a:rect l="l" t="t" r="r" b="b"/>
                <a:pathLst>
                  <a:path w="17508" h="2512" extrusionOk="0">
                    <a:moveTo>
                      <a:pt x="9130" y="0"/>
                    </a:moveTo>
                    <a:cubicBezTo>
                      <a:pt x="6072" y="0"/>
                      <a:pt x="3082" y="594"/>
                      <a:pt x="297" y="1781"/>
                    </a:cubicBezTo>
                    <a:cubicBezTo>
                      <a:pt x="92" y="1872"/>
                      <a:pt x="0" y="2077"/>
                      <a:pt x="92" y="2283"/>
                    </a:cubicBezTo>
                    <a:cubicBezTo>
                      <a:pt x="137" y="2420"/>
                      <a:pt x="297" y="2511"/>
                      <a:pt x="434" y="2511"/>
                    </a:cubicBezTo>
                    <a:cubicBezTo>
                      <a:pt x="480" y="2511"/>
                      <a:pt x="525" y="2511"/>
                      <a:pt x="594" y="2488"/>
                    </a:cubicBezTo>
                    <a:cubicBezTo>
                      <a:pt x="3287" y="1347"/>
                      <a:pt x="6163" y="754"/>
                      <a:pt x="9130" y="754"/>
                    </a:cubicBezTo>
                    <a:cubicBezTo>
                      <a:pt x="11824" y="754"/>
                      <a:pt x="14449" y="1233"/>
                      <a:pt x="16937" y="2192"/>
                    </a:cubicBezTo>
                    <a:cubicBezTo>
                      <a:pt x="16982" y="2207"/>
                      <a:pt x="17029" y="2214"/>
                      <a:pt x="17074" y="2214"/>
                    </a:cubicBezTo>
                    <a:cubicBezTo>
                      <a:pt x="17235" y="2214"/>
                      <a:pt x="17386" y="2123"/>
                      <a:pt x="17439" y="1963"/>
                    </a:cubicBezTo>
                    <a:cubicBezTo>
                      <a:pt x="17507" y="1758"/>
                      <a:pt x="17416" y="1552"/>
                      <a:pt x="17211" y="1461"/>
                    </a:cubicBezTo>
                    <a:cubicBezTo>
                      <a:pt x="14631" y="503"/>
                      <a:pt x="11915" y="0"/>
                      <a:pt x="9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34"/>
              <p:cNvSpPr/>
              <p:nvPr/>
            </p:nvSpPr>
            <p:spPr>
              <a:xfrm>
                <a:off x="3858200" y="2667750"/>
                <a:ext cx="936450" cy="1248000"/>
              </a:xfrm>
              <a:custGeom>
                <a:avLst/>
                <a:gdLst/>
                <a:ahLst/>
                <a:cxnLst/>
                <a:rect l="l" t="t" r="r" b="b"/>
                <a:pathLst>
                  <a:path w="37458" h="49920" extrusionOk="0">
                    <a:moveTo>
                      <a:pt x="18717" y="1"/>
                    </a:moveTo>
                    <a:cubicBezTo>
                      <a:pt x="8400" y="1"/>
                      <a:pt x="1" y="8400"/>
                      <a:pt x="1" y="18717"/>
                    </a:cubicBezTo>
                    <a:lnTo>
                      <a:pt x="1" y="31180"/>
                    </a:lnTo>
                    <a:cubicBezTo>
                      <a:pt x="1" y="31408"/>
                      <a:pt x="183" y="31568"/>
                      <a:pt x="389" y="31568"/>
                    </a:cubicBezTo>
                    <a:cubicBezTo>
                      <a:pt x="594" y="31568"/>
                      <a:pt x="777" y="31408"/>
                      <a:pt x="777" y="31180"/>
                    </a:cubicBezTo>
                    <a:lnTo>
                      <a:pt x="777" y="18717"/>
                    </a:lnTo>
                    <a:cubicBezTo>
                      <a:pt x="777" y="8811"/>
                      <a:pt x="8834" y="754"/>
                      <a:pt x="18717" y="754"/>
                    </a:cubicBezTo>
                    <a:cubicBezTo>
                      <a:pt x="28624" y="754"/>
                      <a:pt x="36681" y="8811"/>
                      <a:pt x="36681" y="18717"/>
                    </a:cubicBezTo>
                    <a:lnTo>
                      <a:pt x="36681" y="31180"/>
                    </a:lnTo>
                    <a:cubicBezTo>
                      <a:pt x="36681" y="41086"/>
                      <a:pt x="28624" y="49143"/>
                      <a:pt x="18717" y="49143"/>
                    </a:cubicBezTo>
                    <a:cubicBezTo>
                      <a:pt x="18512" y="49143"/>
                      <a:pt x="18352" y="49326"/>
                      <a:pt x="18352" y="49531"/>
                    </a:cubicBezTo>
                    <a:cubicBezTo>
                      <a:pt x="18352" y="49737"/>
                      <a:pt x="18512" y="49919"/>
                      <a:pt x="18717" y="49919"/>
                    </a:cubicBezTo>
                    <a:cubicBezTo>
                      <a:pt x="29057" y="49919"/>
                      <a:pt x="37457" y="41520"/>
                      <a:pt x="37457" y="31180"/>
                    </a:cubicBezTo>
                    <a:lnTo>
                      <a:pt x="37457" y="18717"/>
                    </a:lnTo>
                    <a:cubicBezTo>
                      <a:pt x="37457" y="8400"/>
                      <a:pt x="29057" y="1"/>
                      <a:pt x="187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34"/>
              <p:cNvSpPr/>
              <p:nvPr/>
            </p:nvSpPr>
            <p:spPr>
              <a:xfrm>
                <a:off x="4184025" y="3229250"/>
                <a:ext cx="509600" cy="678500"/>
              </a:xfrm>
              <a:custGeom>
                <a:avLst/>
                <a:gdLst/>
                <a:ahLst/>
                <a:cxnLst/>
                <a:rect l="l" t="t" r="r" b="b"/>
                <a:pathLst>
                  <a:path w="20384" h="27140" extrusionOk="0">
                    <a:moveTo>
                      <a:pt x="20019" y="1"/>
                    </a:moveTo>
                    <a:cubicBezTo>
                      <a:pt x="19791" y="1"/>
                      <a:pt x="19631" y="160"/>
                      <a:pt x="19631" y="389"/>
                    </a:cubicBezTo>
                    <a:lnTo>
                      <a:pt x="19631" y="8720"/>
                    </a:lnTo>
                    <a:cubicBezTo>
                      <a:pt x="19631" y="16412"/>
                      <a:pt x="13377" y="22666"/>
                      <a:pt x="5684" y="22666"/>
                    </a:cubicBezTo>
                    <a:cubicBezTo>
                      <a:pt x="4543" y="22666"/>
                      <a:pt x="3630" y="23351"/>
                      <a:pt x="3037" y="23876"/>
                    </a:cubicBezTo>
                    <a:lnTo>
                      <a:pt x="161" y="26478"/>
                    </a:lnTo>
                    <a:cubicBezTo>
                      <a:pt x="24" y="26615"/>
                      <a:pt x="1" y="26866"/>
                      <a:pt x="138" y="27026"/>
                    </a:cubicBezTo>
                    <a:cubicBezTo>
                      <a:pt x="206" y="27094"/>
                      <a:pt x="321" y="27140"/>
                      <a:pt x="435" y="27140"/>
                    </a:cubicBezTo>
                    <a:cubicBezTo>
                      <a:pt x="503" y="27140"/>
                      <a:pt x="617" y="27117"/>
                      <a:pt x="686" y="27049"/>
                    </a:cubicBezTo>
                    <a:lnTo>
                      <a:pt x="3562" y="24447"/>
                    </a:lnTo>
                    <a:cubicBezTo>
                      <a:pt x="4361" y="23739"/>
                      <a:pt x="5023" y="23419"/>
                      <a:pt x="5684" y="23419"/>
                    </a:cubicBezTo>
                    <a:cubicBezTo>
                      <a:pt x="13787" y="23419"/>
                      <a:pt x="20384" y="16823"/>
                      <a:pt x="20384" y="8720"/>
                    </a:cubicBezTo>
                    <a:lnTo>
                      <a:pt x="20384" y="389"/>
                    </a:lnTo>
                    <a:cubicBezTo>
                      <a:pt x="20384" y="160"/>
                      <a:pt x="20224" y="1"/>
                      <a:pt x="20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34"/>
              <p:cNvSpPr/>
              <p:nvPr/>
            </p:nvSpPr>
            <p:spPr>
              <a:xfrm>
                <a:off x="4165200" y="2768150"/>
                <a:ext cx="528425" cy="383525"/>
              </a:xfrm>
              <a:custGeom>
                <a:avLst/>
                <a:gdLst/>
                <a:ahLst/>
                <a:cxnLst/>
                <a:rect l="l" t="t" r="r" b="b"/>
                <a:pathLst>
                  <a:path w="21137" h="15341" extrusionOk="0">
                    <a:moveTo>
                      <a:pt x="6361" y="1"/>
                    </a:moveTo>
                    <a:cubicBezTo>
                      <a:pt x="6303" y="1"/>
                      <a:pt x="6245" y="1"/>
                      <a:pt x="6186" y="2"/>
                    </a:cubicBezTo>
                    <a:cubicBezTo>
                      <a:pt x="4132" y="48"/>
                      <a:pt x="2124" y="504"/>
                      <a:pt x="275" y="1371"/>
                    </a:cubicBezTo>
                    <a:cubicBezTo>
                      <a:pt x="69" y="1463"/>
                      <a:pt x="1" y="1691"/>
                      <a:pt x="92" y="1874"/>
                    </a:cubicBezTo>
                    <a:cubicBezTo>
                      <a:pt x="142" y="2007"/>
                      <a:pt x="278" y="2092"/>
                      <a:pt x="428" y="2092"/>
                    </a:cubicBezTo>
                    <a:cubicBezTo>
                      <a:pt x="482" y="2092"/>
                      <a:pt x="539" y="2081"/>
                      <a:pt x="594" y="2056"/>
                    </a:cubicBezTo>
                    <a:cubicBezTo>
                      <a:pt x="2352" y="1234"/>
                      <a:pt x="4246" y="801"/>
                      <a:pt x="6209" y="778"/>
                    </a:cubicBezTo>
                    <a:cubicBezTo>
                      <a:pt x="6295" y="776"/>
                      <a:pt x="6380" y="776"/>
                      <a:pt x="6465" y="776"/>
                    </a:cubicBezTo>
                    <a:cubicBezTo>
                      <a:pt x="10068" y="776"/>
                      <a:pt x="13461" y="2186"/>
                      <a:pt x="16093" y="4772"/>
                    </a:cubicBezTo>
                    <a:cubicBezTo>
                      <a:pt x="18809" y="7443"/>
                      <a:pt x="20384" y="11163"/>
                      <a:pt x="20384" y="14952"/>
                    </a:cubicBezTo>
                    <a:cubicBezTo>
                      <a:pt x="20384" y="15158"/>
                      <a:pt x="20544" y="15340"/>
                      <a:pt x="20772" y="15340"/>
                    </a:cubicBezTo>
                    <a:cubicBezTo>
                      <a:pt x="20977" y="15340"/>
                      <a:pt x="21137" y="15158"/>
                      <a:pt x="21137" y="14952"/>
                    </a:cubicBezTo>
                    <a:cubicBezTo>
                      <a:pt x="21137" y="10958"/>
                      <a:pt x="19494" y="7055"/>
                      <a:pt x="16618" y="4225"/>
                    </a:cubicBezTo>
                    <a:cubicBezTo>
                      <a:pt x="13830" y="1481"/>
                      <a:pt x="10200" y="1"/>
                      <a:pt x="6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34"/>
              <p:cNvSpPr/>
              <p:nvPr/>
            </p:nvSpPr>
            <p:spPr>
              <a:xfrm>
                <a:off x="3872475" y="2848100"/>
                <a:ext cx="239675" cy="770350"/>
              </a:xfrm>
              <a:custGeom>
                <a:avLst/>
                <a:gdLst/>
                <a:ahLst/>
                <a:cxnLst/>
                <a:rect l="l" t="t" r="r" b="b"/>
                <a:pathLst>
                  <a:path w="9587" h="30814" extrusionOk="0">
                    <a:moveTo>
                      <a:pt x="9160" y="1"/>
                    </a:moveTo>
                    <a:cubicBezTo>
                      <a:pt x="9073" y="1"/>
                      <a:pt x="8983" y="30"/>
                      <a:pt x="8902" y="91"/>
                    </a:cubicBezTo>
                    <a:cubicBezTo>
                      <a:pt x="5456" y="2898"/>
                      <a:pt x="3470" y="7052"/>
                      <a:pt x="3470" y="11503"/>
                    </a:cubicBezTo>
                    <a:lnTo>
                      <a:pt x="3470" y="23966"/>
                    </a:lnTo>
                    <a:cubicBezTo>
                      <a:pt x="3470" y="25838"/>
                      <a:pt x="2739" y="27572"/>
                      <a:pt x="1416" y="28896"/>
                    </a:cubicBezTo>
                    <a:lnTo>
                      <a:pt x="160" y="30152"/>
                    </a:lnTo>
                    <a:cubicBezTo>
                      <a:pt x="0" y="30311"/>
                      <a:pt x="0" y="30540"/>
                      <a:pt x="160" y="30699"/>
                    </a:cubicBezTo>
                    <a:cubicBezTo>
                      <a:pt x="229" y="30768"/>
                      <a:pt x="320" y="30813"/>
                      <a:pt x="434" y="30813"/>
                    </a:cubicBezTo>
                    <a:cubicBezTo>
                      <a:pt x="525" y="30813"/>
                      <a:pt x="617" y="30768"/>
                      <a:pt x="708" y="30699"/>
                    </a:cubicBezTo>
                    <a:lnTo>
                      <a:pt x="1963" y="29444"/>
                    </a:lnTo>
                    <a:cubicBezTo>
                      <a:pt x="3424" y="27983"/>
                      <a:pt x="4223" y="26043"/>
                      <a:pt x="4223" y="23966"/>
                    </a:cubicBezTo>
                    <a:lnTo>
                      <a:pt x="4223" y="11503"/>
                    </a:lnTo>
                    <a:cubicBezTo>
                      <a:pt x="4223" y="7303"/>
                      <a:pt x="6095" y="3355"/>
                      <a:pt x="9382" y="684"/>
                    </a:cubicBezTo>
                    <a:cubicBezTo>
                      <a:pt x="9564" y="547"/>
                      <a:pt x="9587" y="319"/>
                      <a:pt x="9450" y="136"/>
                    </a:cubicBezTo>
                    <a:cubicBezTo>
                      <a:pt x="9374" y="47"/>
                      <a:pt x="9269" y="1"/>
                      <a:pt x="9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34"/>
              <p:cNvSpPr/>
              <p:nvPr/>
            </p:nvSpPr>
            <p:spPr>
              <a:xfrm>
                <a:off x="3930675" y="2869050"/>
                <a:ext cx="662525" cy="997050"/>
              </a:xfrm>
              <a:custGeom>
                <a:avLst/>
                <a:gdLst/>
                <a:ahLst/>
                <a:cxnLst/>
                <a:rect l="l" t="t" r="r" b="b"/>
                <a:pathLst>
                  <a:path w="26501" h="39882" extrusionOk="0">
                    <a:moveTo>
                      <a:pt x="15817" y="1"/>
                    </a:moveTo>
                    <a:cubicBezTo>
                      <a:pt x="13023" y="1"/>
                      <a:pt x="10396" y="1067"/>
                      <a:pt x="8400" y="3019"/>
                    </a:cubicBezTo>
                    <a:cubicBezTo>
                      <a:pt x="6300" y="5050"/>
                      <a:pt x="5159" y="7767"/>
                      <a:pt x="5159" y="10665"/>
                    </a:cubicBezTo>
                    <a:lnTo>
                      <a:pt x="5159" y="23128"/>
                    </a:lnTo>
                    <a:cubicBezTo>
                      <a:pt x="5159" y="26483"/>
                      <a:pt x="3858" y="29633"/>
                      <a:pt x="1484" y="32007"/>
                    </a:cubicBezTo>
                    <a:lnTo>
                      <a:pt x="160" y="33331"/>
                    </a:lnTo>
                    <a:cubicBezTo>
                      <a:pt x="1" y="33491"/>
                      <a:pt x="1" y="33719"/>
                      <a:pt x="160" y="33879"/>
                    </a:cubicBezTo>
                    <a:cubicBezTo>
                      <a:pt x="229" y="33947"/>
                      <a:pt x="326" y="33981"/>
                      <a:pt x="423" y="33981"/>
                    </a:cubicBezTo>
                    <a:cubicBezTo>
                      <a:pt x="520" y="33981"/>
                      <a:pt x="617" y="33947"/>
                      <a:pt x="685" y="33879"/>
                    </a:cubicBezTo>
                    <a:lnTo>
                      <a:pt x="2009" y="32532"/>
                    </a:lnTo>
                    <a:cubicBezTo>
                      <a:pt x="4543" y="30021"/>
                      <a:pt x="5912" y="26689"/>
                      <a:pt x="5912" y="23128"/>
                    </a:cubicBezTo>
                    <a:lnTo>
                      <a:pt x="5912" y="10665"/>
                    </a:lnTo>
                    <a:cubicBezTo>
                      <a:pt x="5912" y="7972"/>
                      <a:pt x="6985" y="5438"/>
                      <a:pt x="8925" y="3567"/>
                    </a:cubicBezTo>
                    <a:cubicBezTo>
                      <a:pt x="10802" y="1734"/>
                      <a:pt x="13255" y="756"/>
                      <a:pt x="15872" y="756"/>
                    </a:cubicBezTo>
                    <a:cubicBezTo>
                      <a:pt x="15961" y="756"/>
                      <a:pt x="16049" y="757"/>
                      <a:pt x="16138" y="759"/>
                    </a:cubicBezTo>
                    <a:cubicBezTo>
                      <a:pt x="21434" y="919"/>
                      <a:pt x="25748" y="5461"/>
                      <a:pt x="25748" y="10894"/>
                    </a:cubicBezTo>
                    <a:lnTo>
                      <a:pt x="25748" y="23128"/>
                    </a:lnTo>
                    <a:cubicBezTo>
                      <a:pt x="25748" y="28606"/>
                      <a:pt x="21297" y="33057"/>
                      <a:pt x="15818" y="33057"/>
                    </a:cubicBezTo>
                    <a:cubicBezTo>
                      <a:pt x="13696" y="33057"/>
                      <a:pt x="11687" y="33879"/>
                      <a:pt x="10181" y="35385"/>
                    </a:cubicBezTo>
                    <a:lnTo>
                      <a:pt x="6346" y="39243"/>
                    </a:lnTo>
                    <a:cubicBezTo>
                      <a:pt x="6186" y="39379"/>
                      <a:pt x="6186" y="39631"/>
                      <a:pt x="6346" y="39768"/>
                    </a:cubicBezTo>
                    <a:cubicBezTo>
                      <a:pt x="6414" y="39836"/>
                      <a:pt x="6506" y="39882"/>
                      <a:pt x="6620" y="39882"/>
                    </a:cubicBezTo>
                    <a:cubicBezTo>
                      <a:pt x="6711" y="39882"/>
                      <a:pt x="6803" y="39836"/>
                      <a:pt x="6871" y="39768"/>
                    </a:cubicBezTo>
                    <a:lnTo>
                      <a:pt x="10728" y="35933"/>
                    </a:lnTo>
                    <a:cubicBezTo>
                      <a:pt x="12098" y="34563"/>
                      <a:pt x="13901" y="33810"/>
                      <a:pt x="15818" y="33810"/>
                    </a:cubicBezTo>
                    <a:cubicBezTo>
                      <a:pt x="21707" y="33810"/>
                      <a:pt x="26501" y="29017"/>
                      <a:pt x="26501" y="23128"/>
                    </a:cubicBezTo>
                    <a:lnTo>
                      <a:pt x="26501" y="10894"/>
                    </a:lnTo>
                    <a:cubicBezTo>
                      <a:pt x="26501" y="5050"/>
                      <a:pt x="21867" y="166"/>
                      <a:pt x="16161" y="6"/>
                    </a:cubicBezTo>
                    <a:cubicBezTo>
                      <a:pt x="16046" y="2"/>
                      <a:pt x="15931" y="1"/>
                      <a:pt x="158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34"/>
              <p:cNvSpPr/>
              <p:nvPr/>
            </p:nvSpPr>
            <p:spPr>
              <a:xfrm>
                <a:off x="4000300" y="2969500"/>
                <a:ext cx="492475" cy="826425"/>
              </a:xfrm>
              <a:custGeom>
                <a:avLst/>
                <a:gdLst/>
                <a:ahLst/>
                <a:cxnLst/>
                <a:rect l="l" t="t" r="r" b="b"/>
                <a:pathLst>
                  <a:path w="19699" h="33057" extrusionOk="0">
                    <a:moveTo>
                      <a:pt x="13040" y="0"/>
                    </a:moveTo>
                    <a:cubicBezTo>
                      <a:pt x="12954" y="0"/>
                      <a:pt x="12868" y="2"/>
                      <a:pt x="12782" y="5"/>
                    </a:cubicBezTo>
                    <a:cubicBezTo>
                      <a:pt x="9267" y="142"/>
                      <a:pt x="6391" y="3178"/>
                      <a:pt x="6391" y="6807"/>
                    </a:cubicBezTo>
                    <a:lnTo>
                      <a:pt x="6391" y="19110"/>
                    </a:lnTo>
                    <a:cubicBezTo>
                      <a:pt x="6391" y="19338"/>
                      <a:pt x="6551" y="19498"/>
                      <a:pt x="6779" y="19498"/>
                    </a:cubicBezTo>
                    <a:cubicBezTo>
                      <a:pt x="6985" y="19498"/>
                      <a:pt x="7145" y="19338"/>
                      <a:pt x="7145" y="19110"/>
                    </a:cubicBezTo>
                    <a:lnTo>
                      <a:pt x="7145" y="6807"/>
                    </a:lnTo>
                    <a:cubicBezTo>
                      <a:pt x="7145" y="3589"/>
                      <a:pt x="9701" y="873"/>
                      <a:pt x="12805" y="758"/>
                    </a:cubicBezTo>
                    <a:cubicBezTo>
                      <a:pt x="12865" y="757"/>
                      <a:pt x="12925" y="756"/>
                      <a:pt x="12985" y="756"/>
                    </a:cubicBezTo>
                    <a:cubicBezTo>
                      <a:pt x="14539" y="756"/>
                      <a:pt x="15998" y="1325"/>
                      <a:pt x="17119" y="2402"/>
                    </a:cubicBezTo>
                    <a:cubicBezTo>
                      <a:pt x="18283" y="3520"/>
                      <a:pt x="18922" y="5027"/>
                      <a:pt x="18922" y="6647"/>
                    </a:cubicBezTo>
                    <a:lnTo>
                      <a:pt x="18922" y="19110"/>
                    </a:lnTo>
                    <a:cubicBezTo>
                      <a:pt x="18922" y="22374"/>
                      <a:pt x="16298" y="24999"/>
                      <a:pt x="13033" y="24999"/>
                    </a:cubicBezTo>
                    <a:lnTo>
                      <a:pt x="12372" y="24999"/>
                    </a:lnTo>
                    <a:cubicBezTo>
                      <a:pt x="8902" y="24999"/>
                      <a:pt x="5570" y="26482"/>
                      <a:pt x="3219" y="29062"/>
                    </a:cubicBezTo>
                    <a:lnTo>
                      <a:pt x="160" y="32417"/>
                    </a:lnTo>
                    <a:cubicBezTo>
                      <a:pt x="0" y="32577"/>
                      <a:pt x="23" y="32805"/>
                      <a:pt x="183" y="32942"/>
                    </a:cubicBezTo>
                    <a:cubicBezTo>
                      <a:pt x="251" y="33010"/>
                      <a:pt x="343" y="33056"/>
                      <a:pt x="434" y="33056"/>
                    </a:cubicBezTo>
                    <a:cubicBezTo>
                      <a:pt x="548" y="33056"/>
                      <a:pt x="639" y="33010"/>
                      <a:pt x="708" y="32919"/>
                    </a:cubicBezTo>
                    <a:lnTo>
                      <a:pt x="3789" y="29564"/>
                    </a:lnTo>
                    <a:cubicBezTo>
                      <a:pt x="5980" y="27144"/>
                      <a:pt x="9108" y="25775"/>
                      <a:pt x="12372" y="25775"/>
                    </a:cubicBezTo>
                    <a:lnTo>
                      <a:pt x="13033" y="25775"/>
                    </a:lnTo>
                    <a:cubicBezTo>
                      <a:pt x="16708" y="25775"/>
                      <a:pt x="19698" y="22785"/>
                      <a:pt x="19698" y="19110"/>
                    </a:cubicBezTo>
                    <a:lnTo>
                      <a:pt x="19698" y="6647"/>
                    </a:lnTo>
                    <a:cubicBezTo>
                      <a:pt x="19698" y="4821"/>
                      <a:pt x="18968" y="3132"/>
                      <a:pt x="17644" y="1854"/>
                    </a:cubicBezTo>
                    <a:cubicBezTo>
                      <a:pt x="16404" y="658"/>
                      <a:pt x="14771"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5" name="Google Shape;2185;p34"/>
              <p:cNvSpPr/>
              <p:nvPr/>
            </p:nvSpPr>
            <p:spPr>
              <a:xfrm>
                <a:off x="4260500" y="3070050"/>
                <a:ext cx="131850" cy="443400"/>
              </a:xfrm>
              <a:custGeom>
                <a:avLst/>
                <a:gdLst/>
                <a:ahLst/>
                <a:cxnLst/>
                <a:rect l="l" t="t" r="r" b="b"/>
                <a:pathLst>
                  <a:path w="5274" h="17736" extrusionOk="0">
                    <a:moveTo>
                      <a:pt x="2625" y="0"/>
                    </a:moveTo>
                    <a:cubicBezTo>
                      <a:pt x="1188" y="0"/>
                      <a:pt x="1" y="1187"/>
                      <a:pt x="1" y="2625"/>
                    </a:cubicBezTo>
                    <a:lnTo>
                      <a:pt x="1" y="12509"/>
                    </a:lnTo>
                    <a:cubicBezTo>
                      <a:pt x="1" y="12714"/>
                      <a:pt x="183" y="12874"/>
                      <a:pt x="389" y="12874"/>
                    </a:cubicBezTo>
                    <a:cubicBezTo>
                      <a:pt x="594" y="12874"/>
                      <a:pt x="777" y="12714"/>
                      <a:pt x="777" y="12509"/>
                    </a:cubicBezTo>
                    <a:lnTo>
                      <a:pt x="777" y="2625"/>
                    </a:lnTo>
                    <a:cubicBezTo>
                      <a:pt x="777" y="1598"/>
                      <a:pt x="1598" y="754"/>
                      <a:pt x="2625" y="754"/>
                    </a:cubicBezTo>
                    <a:cubicBezTo>
                      <a:pt x="3675" y="754"/>
                      <a:pt x="4497" y="1598"/>
                      <a:pt x="4497" y="2625"/>
                    </a:cubicBezTo>
                    <a:lnTo>
                      <a:pt x="4497" y="15088"/>
                    </a:lnTo>
                    <a:cubicBezTo>
                      <a:pt x="4497" y="16138"/>
                      <a:pt x="3675" y="16960"/>
                      <a:pt x="2625" y="16960"/>
                    </a:cubicBezTo>
                    <a:cubicBezTo>
                      <a:pt x="1598" y="16960"/>
                      <a:pt x="777" y="16138"/>
                      <a:pt x="777" y="15088"/>
                    </a:cubicBezTo>
                    <a:cubicBezTo>
                      <a:pt x="777" y="14882"/>
                      <a:pt x="594" y="14723"/>
                      <a:pt x="389" y="14723"/>
                    </a:cubicBezTo>
                    <a:cubicBezTo>
                      <a:pt x="183" y="14723"/>
                      <a:pt x="1" y="14882"/>
                      <a:pt x="1" y="15088"/>
                    </a:cubicBezTo>
                    <a:cubicBezTo>
                      <a:pt x="1" y="16549"/>
                      <a:pt x="1188" y="17736"/>
                      <a:pt x="2625" y="17736"/>
                    </a:cubicBezTo>
                    <a:cubicBezTo>
                      <a:pt x="4086" y="17736"/>
                      <a:pt x="5273" y="16549"/>
                      <a:pt x="5273" y="15088"/>
                    </a:cubicBezTo>
                    <a:lnTo>
                      <a:pt x="5273" y="2625"/>
                    </a:lnTo>
                    <a:cubicBezTo>
                      <a:pt x="5273" y="1187"/>
                      <a:pt x="4086" y="0"/>
                      <a:pt x="2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6" name="Google Shape;2186;p34"/>
              <p:cNvSpPr/>
              <p:nvPr/>
            </p:nvSpPr>
            <p:spPr>
              <a:xfrm>
                <a:off x="4131550" y="3494025"/>
                <a:ext cx="46225" cy="79350"/>
              </a:xfrm>
              <a:custGeom>
                <a:avLst/>
                <a:gdLst/>
                <a:ahLst/>
                <a:cxnLst/>
                <a:rect l="l" t="t" r="r" b="b"/>
                <a:pathLst>
                  <a:path w="1849" h="3174" extrusionOk="0">
                    <a:moveTo>
                      <a:pt x="1461" y="1"/>
                    </a:moveTo>
                    <a:cubicBezTo>
                      <a:pt x="1255" y="1"/>
                      <a:pt x="1096" y="183"/>
                      <a:pt x="1096" y="389"/>
                    </a:cubicBezTo>
                    <a:cubicBezTo>
                      <a:pt x="1096" y="1439"/>
                      <a:pt x="160" y="2534"/>
                      <a:pt x="137" y="2557"/>
                    </a:cubicBezTo>
                    <a:cubicBezTo>
                      <a:pt x="0" y="2717"/>
                      <a:pt x="23" y="2945"/>
                      <a:pt x="183" y="3082"/>
                    </a:cubicBezTo>
                    <a:cubicBezTo>
                      <a:pt x="251" y="3150"/>
                      <a:pt x="342" y="3173"/>
                      <a:pt x="434" y="3173"/>
                    </a:cubicBezTo>
                    <a:cubicBezTo>
                      <a:pt x="548" y="3173"/>
                      <a:pt x="639" y="3128"/>
                      <a:pt x="730" y="3036"/>
                    </a:cubicBezTo>
                    <a:cubicBezTo>
                      <a:pt x="776" y="2991"/>
                      <a:pt x="1849" y="1712"/>
                      <a:pt x="1849" y="389"/>
                    </a:cubicBezTo>
                    <a:cubicBezTo>
                      <a:pt x="1849" y="183"/>
                      <a:pt x="1689"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aphicFrame>
        <p:nvGraphicFramePr>
          <p:cNvPr id="2" name="Table 1"/>
          <p:cNvGraphicFramePr/>
          <p:nvPr/>
        </p:nvGraphicFramePr>
        <p:xfrm>
          <a:off x="424180" y="1088390"/>
          <a:ext cx="8272780" cy="3496310"/>
        </p:xfrm>
        <a:graphic>
          <a:graphicData uri="http://schemas.openxmlformats.org/drawingml/2006/table">
            <a:tbl>
              <a:tblPr firstRow="1" bandRow="1">
                <a:tableStyleId>{5C22544A-7EE6-4342-B048-85BDC9FD1C3A}</a:tableStyleId>
              </a:tblPr>
              <a:tblGrid>
                <a:gridCol w="4136390"/>
                <a:gridCol w="4136390"/>
              </a:tblGrid>
              <a:tr h="116903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163955">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r h="1163320">
                <a:tc>
                  <a:txBody>
                    <a:bodyPr/>
                    <a:lstStyle/>
                    <a:p>
                      <a:pPr>
                        <a:buNone/>
                      </a:pPr>
                      <a:endParaRPr lang="en-US"/>
                    </a:p>
                  </a:txBody>
                  <a:tcPr>
                    <a:solidFill>
                      <a:schemeClr val="bg1"/>
                    </a:solidFill>
                  </a:tcPr>
                </a:tc>
                <a:tc>
                  <a:txBody>
                    <a:bodyPr/>
                    <a:lstStyle/>
                    <a:p>
                      <a:pPr>
                        <a:buNone/>
                      </a:pPr>
                      <a:endParaRPr lang="en-US"/>
                    </a:p>
                  </a:txBody>
                  <a:tcPr>
                    <a:solidFill>
                      <a:schemeClr val="bg1"/>
                    </a:solidFill>
                  </a:tcPr>
                </a:tc>
              </a:tr>
            </a:tbl>
          </a:graphicData>
        </a:graphic>
      </p:graphicFrame>
      <p:sp>
        <p:nvSpPr>
          <p:cNvPr id="3" name="Text Box 2"/>
          <p:cNvSpPr txBox="1"/>
          <p:nvPr/>
        </p:nvSpPr>
        <p:spPr>
          <a:xfrm>
            <a:off x="595630" y="1678305"/>
            <a:ext cx="7795895" cy="2306955"/>
          </a:xfrm>
          <a:prstGeom prst="rect">
            <a:avLst/>
          </a:prstGeom>
          <a:noFill/>
        </p:spPr>
        <p:txBody>
          <a:bodyPr wrap="square" rtlCol="0">
            <a:spAutoFit/>
          </a:bodyPr>
          <a:lstStyle/>
          <a:p>
            <a:r>
              <a:rPr lang="vi-VN" altLang="en-US" sz="2400">
                <a:latin typeface="Cambria" panose="02040503050406030204" charset="0"/>
                <a:cs typeface="Cambria" panose="02040503050406030204" charset="0"/>
              </a:rPr>
              <a:t>   1. - Mở bài: Giới thiệu trực tiếp hoặc gián tiếp về cái trống trường.</a:t>
            </a:r>
            <a:endParaRPr lang="vi-VN" altLang="en-US" sz="2400">
              <a:latin typeface="Cambria" panose="02040503050406030204" charset="0"/>
              <a:cs typeface="Cambria" panose="02040503050406030204" charset="0"/>
            </a:endParaRPr>
          </a:p>
          <a:p>
            <a:r>
              <a:rPr lang="vi-VN" altLang="en-US" sz="2400">
                <a:latin typeface="Cambria" panose="02040503050406030204" charset="0"/>
                <a:cs typeface="Cambria" panose="02040503050406030204" charset="0"/>
              </a:rPr>
              <a:t>        - Kết bài: Nêu cảm nghĩ về cái trống hoặc đưa ý kiến bình luận thêm, liên hệ về công dụng, ích lợi...</a:t>
            </a:r>
            <a:endParaRPr lang="vi-VN" altLang="en-US" sz="2400">
              <a:latin typeface="Cambria" panose="02040503050406030204" charset="0"/>
              <a:cs typeface="Cambria" panose="02040503050406030204" charset="0"/>
            </a:endParaRPr>
          </a:p>
          <a:p>
            <a:r>
              <a:rPr lang="vi-VN" altLang="en-US" sz="2400">
                <a:latin typeface="Cambria" panose="02040503050406030204" charset="0"/>
                <a:cs typeface="Cambria" panose="02040503050406030204" charset="0"/>
              </a:rPr>
              <a:t>    2. Câu văn đúng, diễn đạt ý mạch lạc.</a:t>
            </a:r>
            <a:endParaRPr lang="vi-VN" altLang="en-US" sz="2400">
              <a:latin typeface="Cambria" panose="02040503050406030204" charset="0"/>
              <a:cs typeface="Cambria" panose="02040503050406030204" charset="0"/>
            </a:endParaRPr>
          </a:p>
          <a:p>
            <a:r>
              <a:rPr lang="vi-VN" altLang="en-US" sz="2400">
                <a:latin typeface="Cambria" panose="02040503050406030204" charset="0"/>
                <a:cs typeface="Cambria" panose="02040503050406030204" charset="0"/>
              </a:rPr>
              <a:t>    3. Phù hợp với phần thân bài cho sẵn.</a:t>
            </a:r>
            <a:endParaRPr lang="vi-VN" altLang="en-US" sz="2400">
              <a:latin typeface="Cambria" panose="02040503050406030204" charset="0"/>
              <a:cs typeface="Cambria" panose="02040503050406030204" charset="0"/>
            </a:endParaRPr>
          </a:p>
        </p:txBody>
      </p:sp>
      <p:sp>
        <p:nvSpPr>
          <p:cNvPr id="4" name="Google Shape;2324;p38"/>
          <p:cNvSpPr/>
          <p:nvPr/>
        </p:nvSpPr>
        <p:spPr>
          <a:xfrm>
            <a:off x="-1547583" y="-493589"/>
            <a:ext cx="2079890" cy="2079502"/>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Rectangles 4"/>
          <p:cNvSpPr/>
          <p:nvPr/>
        </p:nvSpPr>
        <p:spPr>
          <a:xfrm>
            <a:off x="2974340" y="814705"/>
            <a:ext cx="3038475" cy="47688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50000"/>
                  </a:schemeClr>
                </a:solidFill>
                <a:latin typeface="Cambria" panose="02040503050406030204" charset="0"/>
                <a:cs typeface="Cambria" panose="02040503050406030204" charset="0"/>
              </a:rPr>
              <a:t>TIÊU CHÍ ĐÁNH GIÁ</a:t>
            </a:r>
            <a:endParaRPr lang="en-US" sz="2400" b="1">
              <a:solidFill>
                <a:schemeClr val="accent5">
                  <a:lumMod val="50000"/>
                </a:schemeClr>
              </a:solidFill>
              <a:latin typeface="Cambria" panose="02040503050406030204" charset="0"/>
              <a:cs typeface="Cambria" panose="02040503050406030204" charset="0"/>
            </a:endParaRPr>
          </a:p>
        </p:txBody>
      </p:sp>
      <p:sp>
        <p:nvSpPr>
          <p:cNvPr id="28" name="Text Box 27"/>
          <p:cNvSpPr txBox="1"/>
          <p:nvPr/>
        </p:nvSpPr>
        <p:spPr>
          <a:xfrm>
            <a:off x="0" y="152400"/>
            <a:ext cx="9150985" cy="460375"/>
          </a:xfrm>
          <a:prstGeom prst="rect">
            <a:avLst/>
          </a:prstGeom>
          <a:solidFill>
            <a:schemeClr val="bg1"/>
          </a:solidFill>
        </p:spPr>
        <p:txBody>
          <a:bodyPr wrap="square" rtlCol="0">
            <a:spAutoFit/>
          </a:bodyPr>
          <a:p>
            <a:r>
              <a:rPr lang="en-US" altLang="en-US" sz="2400" b="1">
                <a:solidFill>
                  <a:srgbClr val="002060"/>
                </a:solidFill>
                <a:latin typeface="Times New Roman" panose="02020603050405020304" pitchFamily="18" charset="0"/>
                <a:cs typeface="Times New Roman" panose="02020603050405020304" pitchFamily="18" charset="0"/>
                <a:sym typeface="+mn-ea"/>
              </a:rPr>
              <a:t>Hãy viết thêm phần mở bài và kết bài để thành bài văn hoàn chỉnh.</a:t>
            </a:r>
            <a:endParaRPr lang="en-US" altLang="en-US" sz="2400" b="1">
              <a:solidFill>
                <a:srgbClr val="00206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p:bldP spid="3" grpId="0"/>
      <p:bldP spid="5" grpId="0" bldLvl="0" animBg="1"/>
      <p:bldP spid="3" grpId="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7"/>
          <p:cNvSpPr txBox="1"/>
          <p:nvPr/>
        </p:nvSpPr>
        <p:spPr>
          <a:xfrm>
            <a:off x="0" y="160020"/>
            <a:ext cx="9150985" cy="460375"/>
          </a:xfrm>
          <a:prstGeom prst="rect">
            <a:avLst/>
          </a:prstGeom>
          <a:solidFill>
            <a:schemeClr val="bg1"/>
          </a:solidFill>
        </p:spPr>
        <p:txBody>
          <a:bodyPr wrap="square" rtlCol="0">
            <a:spAutoFit/>
          </a:bodyPr>
          <a:lstStyle/>
          <a:p>
            <a:r>
              <a:rPr lang="en-US" altLang="en-US" sz="2400" b="1">
                <a:solidFill>
                  <a:srgbClr val="002060"/>
                </a:solidFill>
                <a:latin typeface="Times New Roman" panose="02020603050405020304" pitchFamily="18" charset="0"/>
                <a:cs typeface="Times New Roman" panose="02020603050405020304" pitchFamily="18" charset="0"/>
                <a:sym typeface="+mn-ea"/>
              </a:rPr>
              <a:t>Hãy viết thêm phần mở bài và kết bài để thành bài văn hoàn chỉnh.</a:t>
            </a:r>
            <a:endParaRPr lang="en-US" altLang="en-US" sz="2400" b="1">
              <a:solidFill>
                <a:srgbClr val="002060"/>
              </a:solidFill>
              <a:latin typeface="Times New Roman" panose="02020603050405020304" pitchFamily="18" charset="0"/>
              <a:cs typeface="Times New Roman" panose="02020603050405020304" pitchFamily="18" charset="0"/>
              <a:sym typeface="+mn-ea"/>
            </a:endParaRPr>
          </a:p>
        </p:txBody>
      </p:sp>
      <p:pic>
        <p:nvPicPr>
          <p:cNvPr id="100" name="Picture 99"/>
          <p:cNvPicPr/>
          <p:nvPr/>
        </p:nvPicPr>
        <p:blipFill>
          <a:blip r:embed="rId1">
            <a:clrChange>
              <a:clrFrom>
                <a:srgbClr val="FFFFFF">
                  <a:alpha val="100000"/>
                </a:srgbClr>
              </a:clrFrom>
              <a:clrTo>
                <a:srgbClr val="FFFFFF">
                  <a:alpha val="100000"/>
                  <a:alpha val="0"/>
                </a:srgbClr>
              </a:clrTo>
            </a:clrChange>
          </a:blip>
          <a:srcRect b="5764"/>
          <a:stretch>
            <a:fillRect/>
          </a:stretch>
        </p:blipFill>
        <p:spPr>
          <a:xfrm>
            <a:off x="4479290" y="1609725"/>
            <a:ext cx="4281805" cy="3484245"/>
          </a:xfrm>
          <a:prstGeom prst="rect">
            <a:avLst/>
          </a:prstGeom>
          <a:noFill/>
          <a:ln w="9525">
            <a:noFill/>
          </a:ln>
        </p:spPr>
      </p:pic>
      <p:sp>
        <p:nvSpPr>
          <p:cNvPr id="2" name="Cloud 1"/>
          <p:cNvSpPr/>
          <p:nvPr/>
        </p:nvSpPr>
        <p:spPr>
          <a:xfrm>
            <a:off x="6374130" y="662940"/>
            <a:ext cx="2825115" cy="1478915"/>
          </a:xfrm>
          <a:prstGeom prst="cloud">
            <a:avLst/>
          </a:prstGeom>
          <a:solidFill>
            <a:schemeClr val="accent1">
              <a:lumMod val="20000"/>
              <a:lumOff val="80000"/>
            </a:schemeClr>
          </a:solidFill>
          <a:ln w="12700" cmpd="sng">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Cambria" panose="02040503050406030204" charset="0"/>
                <a:cs typeface="Cambria" panose="02040503050406030204" charset="0"/>
              </a:rPr>
              <a:t>HS viết bài, chụp và gửi AZOTA</a:t>
            </a:r>
            <a:endParaRPr lang="en-US" sz="2400" b="1">
              <a:solidFill>
                <a:srgbClr val="FF0000"/>
              </a:solidFill>
              <a:latin typeface="Cambria" panose="02040503050406030204" charset="0"/>
              <a:cs typeface="Cambria" panose="02040503050406030204" charset="0"/>
            </a:endParaRPr>
          </a:p>
        </p:txBody>
      </p:sp>
      <p:graphicFrame>
        <p:nvGraphicFramePr>
          <p:cNvPr id="3" name="Table 2"/>
          <p:cNvGraphicFramePr/>
          <p:nvPr/>
        </p:nvGraphicFramePr>
        <p:xfrm>
          <a:off x="149860" y="937260"/>
          <a:ext cx="4740910" cy="3702050"/>
        </p:xfrm>
        <a:graphic>
          <a:graphicData uri="http://schemas.openxmlformats.org/drawingml/2006/table">
            <a:tbl>
              <a:tblPr firstRow="1" bandRow="1">
                <a:tableStyleId>{5C22544A-7EE6-4342-B048-85BDC9FD1C3A}</a:tableStyleId>
              </a:tblPr>
              <a:tblGrid>
                <a:gridCol w="2370455"/>
                <a:gridCol w="2370455"/>
              </a:tblGrid>
              <a:tr h="1237615">
                <a:tc>
                  <a:txBody>
                    <a:bodyPr/>
                    <a:p>
                      <a:pPr>
                        <a:buNone/>
                      </a:pPr>
                      <a:endParaRPr lang="en-US"/>
                    </a:p>
                  </a:txBody>
                  <a:tcPr>
                    <a:solidFill>
                      <a:schemeClr val="bg1"/>
                    </a:solidFill>
                  </a:tcPr>
                </a:tc>
                <a:tc>
                  <a:txBody>
                    <a:bodyPr/>
                    <a:p>
                      <a:pPr>
                        <a:buNone/>
                      </a:pPr>
                      <a:endParaRPr lang="en-US"/>
                    </a:p>
                  </a:txBody>
                  <a:tcPr>
                    <a:solidFill>
                      <a:schemeClr val="bg1"/>
                    </a:solidFill>
                  </a:tcPr>
                </a:tc>
              </a:tr>
              <a:tr h="1232535">
                <a:tc>
                  <a:txBody>
                    <a:bodyPr/>
                    <a:p>
                      <a:pPr>
                        <a:buNone/>
                      </a:pPr>
                      <a:endParaRPr lang="en-US"/>
                    </a:p>
                  </a:txBody>
                  <a:tcPr>
                    <a:solidFill>
                      <a:schemeClr val="bg1"/>
                    </a:solidFill>
                  </a:tcPr>
                </a:tc>
                <a:tc>
                  <a:txBody>
                    <a:bodyPr/>
                    <a:p>
                      <a:pPr>
                        <a:buNone/>
                      </a:pPr>
                      <a:endParaRPr lang="en-US"/>
                    </a:p>
                  </a:txBody>
                  <a:tcPr>
                    <a:solidFill>
                      <a:schemeClr val="bg1"/>
                    </a:solidFill>
                  </a:tcPr>
                </a:tc>
              </a:tr>
              <a:tr h="1231900">
                <a:tc>
                  <a:txBody>
                    <a:bodyPr/>
                    <a:p>
                      <a:pPr>
                        <a:buNone/>
                      </a:pPr>
                      <a:endParaRPr lang="en-US"/>
                    </a:p>
                  </a:txBody>
                  <a:tcPr>
                    <a:solidFill>
                      <a:schemeClr val="bg1"/>
                    </a:solidFill>
                  </a:tcPr>
                </a:tc>
                <a:tc>
                  <a:txBody>
                    <a:bodyPr/>
                    <a:p>
                      <a:pPr>
                        <a:buNone/>
                      </a:pPr>
                      <a:endParaRPr lang="en-US"/>
                    </a:p>
                  </a:txBody>
                  <a:tcPr>
                    <a:solidFill>
                      <a:schemeClr val="bg1"/>
                    </a:solidFill>
                  </a:tcPr>
                </a:tc>
              </a:tr>
            </a:tbl>
          </a:graphicData>
        </a:graphic>
      </p:graphicFrame>
      <p:sp>
        <p:nvSpPr>
          <p:cNvPr id="5" name="Rectangles 4"/>
          <p:cNvSpPr/>
          <p:nvPr/>
        </p:nvSpPr>
        <p:spPr>
          <a:xfrm>
            <a:off x="1035685" y="746125"/>
            <a:ext cx="2599690" cy="476885"/>
          </a:xfrm>
          <a:prstGeom prst="rect">
            <a:avLst/>
          </a:prstGeom>
          <a:solidFill>
            <a:schemeClr val="accent1">
              <a:lumMod val="40000"/>
              <a:lumOff val="6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accent5">
                    <a:lumMod val="50000"/>
                  </a:schemeClr>
                </a:solidFill>
                <a:latin typeface="Cambria" panose="02040503050406030204" charset="0"/>
                <a:cs typeface="Cambria" panose="02040503050406030204" charset="0"/>
              </a:rPr>
              <a:t>TIÊU CHÍ ĐÁNH GIÁ</a:t>
            </a:r>
            <a:endParaRPr lang="en-US" sz="2000" b="1">
              <a:solidFill>
                <a:schemeClr val="accent5">
                  <a:lumMod val="50000"/>
                </a:schemeClr>
              </a:solidFill>
              <a:latin typeface="Cambria" panose="02040503050406030204" charset="0"/>
              <a:cs typeface="Cambria" panose="02040503050406030204" charset="0"/>
            </a:endParaRPr>
          </a:p>
        </p:txBody>
      </p:sp>
      <p:sp>
        <p:nvSpPr>
          <p:cNvPr id="4" name="Text Box 3"/>
          <p:cNvSpPr txBox="1"/>
          <p:nvPr/>
        </p:nvSpPr>
        <p:spPr>
          <a:xfrm>
            <a:off x="94615" y="1515745"/>
            <a:ext cx="4796155" cy="2799715"/>
          </a:xfrm>
          <a:prstGeom prst="rect">
            <a:avLst/>
          </a:prstGeom>
          <a:noFill/>
        </p:spPr>
        <p:txBody>
          <a:bodyPr wrap="square" rtlCol="0">
            <a:spAutoFit/>
          </a:bodyPr>
          <a:p>
            <a:r>
              <a:rPr lang="vi-VN" altLang="en-US" sz="2200">
                <a:latin typeface="Cambria" panose="02040503050406030204" charset="0"/>
                <a:cs typeface="Cambria" panose="02040503050406030204" charset="0"/>
              </a:rPr>
              <a:t>   1. - Mở bài: Giới thiệu trực tiếp hoặc gián tiếp về cái trống trường.</a:t>
            </a:r>
            <a:endParaRPr lang="vi-VN" altLang="en-US" sz="2200">
              <a:latin typeface="Cambria" panose="02040503050406030204" charset="0"/>
              <a:cs typeface="Cambria" panose="02040503050406030204" charset="0"/>
            </a:endParaRPr>
          </a:p>
          <a:p>
            <a:r>
              <a:rPr lang="vi-VN" altLang="en-US" sz="2200">
                <a:latin typeface="Cambria" panose="02040503050406030204" charset="0"/>
                <a:cs typeface="Cambria" panose="02040503050406030204" charset="0"/>
              </a:rPr>
              <a:t>        - KB: Nêu cảm nghĩ về cái trống hoặc đưa ý kiến bình luận thêm, liên hệ về công dụng, ích lợi...</a:t>
            </a:r>
            <a:endParaRPr lang="vi-VN" altLang="en-US" sz="2200">
              <a:latin typeface="Cambria" panose="02040503050406030204" charset="0"/>
              <a:cs typeface="Cambria" panose="02040503050406030204" charset="0"/>
            </a:endParaRPr>
          </a:p>
          <a:p>
            <a:r>
              <a:rPr lang="vi-VN" altLang="en-US" sz="2200">
                <a:latin typeface="Cambria" panose="02040503050406030204" charset="0"/>
                <a:cs typeface="Cambria" panose="02040503050406030204" charset="0"/>
              </a:rPr>
              <a:t>    2. Câu văn đúng, diễn đạt ý mạch lạc.</a:t>
            </a:r>
            <a:endParaRPr lang="vi-VN" altLang="en-US" sz="2200">
              <a:latin typeface="Cambria" panose="02040503050406030204" charset="0"/>
              <a:cs typeface="Cambria" panose="02040503050406030204" charset="0"/>
            </a:endParaRPr>
          </a:p>
          <a:p>
            <a:r>
              <a:rPr lang="vi-VN" altLang="en-US" sz="2200">
                <a:latin typeface="Cambria" panose="02040503050406030204" charset="0"/>
                <a:cs typeface="Cambria" panose="02040503050406030204" charset="0"/>
              </a:rPr>
              <a:t>    3. Phù hợp với phần thân bài cho sẵn.</a:t>
            </a:r>
            <a:endParaRPr lang="vi-VN" altLang="en-US" sz="2200">
              <a:latin typeface="Cambria" panose="02040503050406030204" charset="0"/>
              <a:cs typeface="Cambria"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p:bldP spid="2" grpId="0" bldLvl="0" animBg="1"/>
      <p:bldP spid="2" grpId="1" animBg="1"/>
      <p:bldP spid="5" grpId="0" bldLvl="0" animBg="1"/>
      <p:bldP spid="5" grpId="1" animBg="1"/>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27358" y="627642"/>
            <a:ext cx="3791495" cy="53935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err="1">
                <a:solidFill>
                  <a:srgbClr val="FF0000"/>
                </a:solidFill>
                <a:latin typeface="Times New Roman" panose="02020603050405020304" pitchFamily="18" charset="0"/>
                <a:cs typeface="Times New Roman" panose="02020603050405020304" pitchFamily="18" charset="0"/>
              </a:rPr>
              <a:t>Yêu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cần</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đạt</a:t>
            </a:r>
            <a:endParaRPr lang="en-US" sz="2250" b="1" dirty="0" err="1">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bwMode="auto">
          <a:xfrm>
            <a:off x="674370" y="1427480"/>
            <a:ext cx="8053070" cy="1056005"/>
            <a:chOff x="-8052" y="1699617"/>
            <a:chExt cx="9469074" cy="1006257"/>
          </a:xfrm>
          <a:solidFill>
            <a:srgbClr val="FF99FF"/>
          </a:solidFill>
        </p:grpSpPr>
        <p:sp>
          <p:nvSpPr>
            <p:cNvPr id="5" name="Rectangle 4"/>
            <p:cNvSpPr/>
            <p:nvPr/>
          </p:nvSpPr>
          <p:spPr>
            <a:xfrm>
              <a:off x="678063" y="1699617"/>
              <a:ext cx="8782959" cy="1006257"/>
            </a:xfrm>
            <a:prstGeom prst="rect">
              <a:avLst/>
            </a:prstGeom>
            <a:solidFill>
              <a:schemeClr val="accent4">
                <a:lumMod val="75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alt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Nắm được cấu tạo của bài văn miêu tả đồ vật, các kiểu mở bài, kết bài, trình tự miêu tả trong phần thân bài.</a:t>
              </a:r>
              <a:endPar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accent5"/>
                  </a:solidFill>
                  <a:latin typeface="Arial" panose="020B0604020202020204" pitchFamily="34" charset="0"/>
                  <a:cs typeface="Arial" panose="020B0604020202020204" pitchFamily="34" charset="0"/>
                </a:rPr>
                <a:t>1</a:t>
              </a:r>
              <a:endParaRPr lang="en-US" sz="2400" b="1" dirty="0">
                <a:solidFill>
                  <a:schemeClr val="accent5"/>
                </a:solidFill>
                <a:latin typeface="Arial" panose="020B0604020202020204" pitchFamily="34" charset="0"/>
                <a:cs typeface="Arial" panose="020B0604020202020204" pitchFamily="34" charset="0"/>
              </a:endParaRPr>
            </a:p>
          </p:txBody>
        </p:sp>
      </p:grpSp>
      <p:grpSp>
        <p:nvGrpSpPr>
          <p:cNvPr id="10" name="Group 9"/>
          <p:cNvGrpSpPr/>
          <p:nvPr/>
        </p:nvGrpSpPr>
        <p:grpSpPr bwMode="auto">
          <a:xfrm>
            <a:off x="648335" y="2787650"/>
            <a:ext cx="8078470" cy="1003300"/>
            <a:chOff x="-37131" y="2346187"/>
            <a:chExt cx="9023316" cy="910989"/>
          </a:xfrm>
        </p:grpSpPr>
        <p:sp>
          <p:nvSpPr>
            <p:cNvPr id="13" name="Rectangle 12"/>
            <p:cNvSpPr/>
            <p:nvPr/>
          </p:nvSpPr>
          <p:spPr>
            <a:xfrm>
              <a:off x="675630" y="2346187"/>
              <a:ext cx="8310555" cy="910989"/>
            </a:xfrm>
            <a:prstGeom prst="rect">
              <a:avLst/>
            </a:prstGeom>
            <a:solidFill>
              <a:srgbClr val="FFB1A8"/>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100" b="1">
                  <a:solidFill>
                    <a:schemeClr val="accent5"/>
                  </a:solidFill>
                  <a:latin typeface="Times New Roman" panose="02020603050405020304" pitchFamily="18" charset="0"/>
                  <a:cs typeface="Times New Roman" panose="02020603050405020304" pitchFamily="18" charset="0"/>
                </a:rPr>
                <a:t>Biết vận dụng kiến thức đã học để viết mở bài, kết bài cho một bài văn miêu tả đồ vật.</a:t>
              </a:r>
              <a:endParaRPr lang="en-US" sz="2100" b="1">
                <a:solidFill>
                  <a:schemeClr val="accent5"/>
                </a:solidFill>
                <a:latin typeface="Times New Roman" panose="02020603050405020304" pitchFamily="18" charset="0"/>
                <a:cs typeface="Times New Roman" panose="02020603050405020304" pitchFamily="18" charset="0"/>
              </a:endParaRPr>
            </a:p>
          </p:txBody>
        </p:sp>
        <p:sp>
          <p:nvSpPr>
            <p:cNvPr id="14" name="Oval 13"/>
            <p:cNvSpPr/>
            <p:nvPr/>
          </p:nvSpPr>
          <p:spPr>
            <a:xfrm>
              <a:off x="-37131" y="2512538"/>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a:solidFill>
                    <a:schemeClr val="accent5"/>
                  </a:solidFill>
                  <a:latin typeface="Arial" panose="020B0604020202020204" pitchFamily="34" charset="0"/>
                  <a:cs typeface="Arial" panose="020B0604020202020204" pitchFamily="34" charset="0"/>
                </a:rPr>
                <a:t>2</a:t>
              </a:r>
              <a:endParaRPr lang="en-US" sz="2250" b="1" dirty="0">
                <a:solidFill>
                  <a:schemeClr val="accent5"/>
                </a:solidFill>
                <a:latin typeface="Arial" panose="020B0604020202020204" pitchFamily="34" charset="0"/>
                <a:cs typeface="Arial" panose="020B0604020202020204" pitchFamily="34" charset="0"/>
              </a:endParaRPr>
            </a:p>
          </p:txBody>
        </p:sp>
      </p:grpSp>
      <p:pic>
        <p:nvPicPr>
          <p:cNvPr id="2" name="Picture 1" descr="Capture"/>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099425" y="1294130"/>
            <a:ext cx="1127760" cy="1493520"/>
          </a:xfrm>
          <a:prstGeom prst="rect">
            <a:avLst/>
          </a:prstGeom>
        </p:spPr>
      </p:pic>
      <p:pic>
        <p:nvPicPr>
          <p:cNvPr id="3" name="Picture 2" descr="Capture"/>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016240" y="2655570"/>
            <a:ext cx="1127760" cy="1493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6" name="Rounded Rectangle 5"/>
          <p:cNvSpPr/>
          <p:nvPr/>
        </p:nvSpPr>
        <p:spPr>
          <a:xfrm>
            <a:off x="2428240" y="1171575"/>
            <a:ext cx="4610100" cy="1725930"/>
          </a:xfrm>
          <a:prstGeom prst="roundRect">
            <a:avLst/>
          </a:prstGeom>
          <a:solidFill>
            <a:schemeClr val="accent3"/>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a:solidFill>
                  <a:srgbClr val="FF0000"/>
                </a:solidFill>
                <a:latin typeface="Cambria" panose="02040503050406030204" charset="0"/>
                <a:cs typeface="Cambria" panose="02040503050406030204" charset="0"/>
              </a:rPr>
              <a:t>VẬN DỤNG</a:t>
            </a:r>
            <a:endParaRPr lang="vi-VN" altLang="en-US" sz="3200" b="1">
              <a:solidFill>
                <a:srgbClr val="FF0000"/>
              </a:solidFill>
              <a:latin typeface="Cambria" panose="02040503050406030204" charset="0"/>
              <a:cs typeface="Cambria" panose="02040503050406030204" charset="0"/>
            </a:endParaRPr>
          </a:p>
        </p:txBody>
      </p:sp>
      <p:pic>
        <p:nvPicPr>
          <p:cNvPr id="5" name="Picture 4" descr="f3de9a39c16de2a1acf3a40c15534dca"/>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18745" y="1795145"/>
            <a:ext cx="3615055" cy="3615055"/>
          </a:xfrm>
          <a:prstGeom prst="rect">
            <a:avLst/>
          </a:prstGeom>
        </p:spPr>
      </p:pic>
    </p:spTree>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6649" y="672325"/>
            <a:ext cx="6591176" cy="2557347"/>
          </a:xfrm>
          <a:prstGeom prst="rect">
            <a:avLst/>
          </a:prstGeom>
          <a:solidFill>
            <a:srgbClr val="648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1" name="Picture 100"/>
          <p:cNvPicPr/>
          <p:nvPr/>
        </p:nvPicPr>
        <p:blipFill>
          <a:blip r:embed="rId1">
            <a:clrChange>
              <a:clrFrom>
                <a:srgbClr val="FFEABF">
                  <a:alpha val="100000"/>
                </a:srgbClr>
              </a:clrFrom>
              <a:clrTo>
                <a:srgbClr val="FFEABF">
                  <a:alpha val="100000"/>
                  <a:alpha val="0"/>
                </a:srgbClr>
              </a:clrTo>
            </a:clrChange>
            <a:extLst>
              <a:ext uri="{BEBA8EAE-BF5A-486C-A8C5-ECC9F3942E4B}">
                <a14:imgProps xmlns:a14="http://schemas.microsoft.com/office/drawing/2010/main">
                  <a14:imgLayer r:embed="rId2">
                    <a14:imgEffect>
                      <a14:backgroundRemoval t="9752" b="99291" l="2837" r="98582">
                        <a14:foregroundMark x1="90603" y1="34929" x2="89894" y2="40426"/>
                        <a14:foregroundMark x1="90426" y1="74468" x2="92376" y2="85816"/>
                        <a14:foregroundMark x1="43794" y1="64362" x2="48582" y2="70035"/>
                        <a14:foregroundMark x1="79785" y1="54433" x2="78546" y2="63652"/>
                        <a14:foregroundMark x1="79880" y1="53723" x2="79785" y2="54433"/>
                        <a14:foregroundMark x1="80142" y1="51773" x2="79880" y2="53723"/>
                        <a14:foregroundMark x1="85284" y1="72872" x2="88298" y2="83333"/>
                        <a14:foregroundMark x1="94326" y1="95035" x2="14007" y2="94504"/>
                        <a14:foregroundMark x1="14007" y1="94504" x2="3191" y2="94858"/>
                        <a14:foregroundMark x1="98582" y1="92021" x2="90780" y2="98227"/>
                        <a14:foregroundMark x1="28369" y1="72518" x2="25495" y2="67482"/>
                        <a14:foregroundMark x1="13659" y1="36936" x2="13288" y2="37033"/>
                        <a14:foregroundMark x1="93440" y1="98050" x2="56915" y2="99291"/>
                        <a14:foregroundMark x1="56915" y1="99291" x2="10638" y2="96809"/>
                        <a14:foregroundMark x1="48759" y1="83156" x2="46986" y2="87766"/>
                        <a14:foregroundMark x1="46277" y1="81383" x2="46986" y2="87589"/>
                        <a14:foregroundMark x1="43085" y1="76241" x2="43085" y2="76241"/>
                        <a14:foregroundMark x1="43440" y1="78014" x2="43440" y2="79433"/>
                        <a14:foregroundMark x1="42908" y1="74823" x2="42908" y2="74823"/>
                        <a14:foregroundMark x1="44681" y1="76950" x2="44681" y2="76950"/>
                        <a14:foregroundMark x1="44681" y1="76241" x2="45213" y2="79965"/>
                        <a14:foregroundMark x1="47695" y1="75355" x2="47340" y2="79965"/>
                        <a14:foregroundMark x1="32624" y1="83511" x2="26064" y2="78546"/>
                        <a14:foregroundMark x1="28546" y1="69681" x2="29433" y2="79078"/>
                        <a14:foregroundMark x1="28901" y1="68617" x2="30496" y2="68085"/>
                        <a14:foregroundMark x1="18085" y1="82447" x2="18794" y2="84574"/>
                        <a14:foregroundMark x1="31206" y1="80674" x2="30496" y2="87589"/>
                        <a14:foregroundMark x1="28191" y1="72340" x2="29965" y2="83333"/>
                        <a14:foregroundMark x1="27660" y1="76241" x2="24645" y2="86170"/>
                        <a14:foregroundMark x1="40957" y1="60106" x2="39007" y2="56915"/>
                        <a14:foregroundMark x1="38652" y1="56738" x2="36702" y2="55142"/>
                        <a14:foregroundMark x1="35638" y1="53014" x2="37057" y2="54255"/>
                        <a14:foregroundMark x1="25000" y1="40426" x2="35993" y2="53191"/>
                        <a14:backgroundMark x1="83156" y1="20922" x2="61525" y2="34752"/>
                        <a14:backgroundMark x1="61525" y1="34752" x2="65248" y2="50000"/>
                        <a14:backgroundMark x1="65248" y1="50000" x2="58156" y2="64539"/>
                        <a14:backgroundMark x1="71809" y1="19858" x2="53546" y2="49291"/>
                        <a14:backgroundMark x1="36348" y1="22340" x2="55674" y2="56028"/>
                        <a14:backgroundMark x1="45567" y1="14539" x2="56738" y2="48050"/>
                        <a14:backgroundMark x1="56738" y1="48050" x2="56738" y2="48582"/>
                        <a14:backgroundMark x1="79965" y1="30496" x2="66312" y2="34929"/>
                        <a14:backgroundMark x1="66312" y1="34929" x2="69681" y2="50532"/>
                        <a14:backgroundMark x1="69681" y1="50532" x2="61879" y2="61702"/>
                        <a14:backgroundMark x1="40603" y1="25532" x2="25751" y2="34386"/>
                        <a14:backgroundMark x1="37943" y1="33865" x2="42199" y2="50355"/>
                        <a14:backgroundMark x1="42199" y1="50355" x2="52305" y2="64894"/>
                        <a14:backgroundMark x1="62234" y1="62234" x2="60461" y2="66489"/>
                        <a14:backgroundMark x1="74645" y1="26596" x2="82624" y2="27837"/>
                        <a14:backgroundMark x1="82270" y1="26773" x2="80319" y2="33156"/>
                        <a14:backgroundMark x1="30496" y1="31915" x2="41135" y2="47340"/>
                        <a14:backgroundMark x1="41135" y1="47340" x2="31088" y2="41744"/>
                        <a14:backgroundMark x1="31046" y1="53199" x2="31206" y2="54078"/>
                        <a14:backgroundMark x1="31206" y1="54078" x2="37589" y2="63652"/>
                        <a14:backgroundMark x1="37589" y1="63652" x2="24484" y2="59284"/>
                        <a14:backgroundMark x1="16599" y1="57352" x2="14539" y2="57270"/>
                        <a14:backgroundMark x1="27222" y1="48758" x2="29078" y2="51950"/>
                        <a14:backgroundMark x1="21371" y1="38694" x2="23145" y2="41745"/>
                        <a14:backgroundMark x1="76418" y1="54433" x2="76418" y2="54433"/>
                        <a14:backgroundMark x1="76418" y1="53723" x2="76418" y2="53723"/>
                        <a14:backgroundMark x1="41489" y1="58333" x2="41489" y2="58333"/>
                        <a14:backgroundMark x1="65957" y1="74113" x2="65957" y2="74113"/>
                        <a14:backgroundMark x1="64362" y1="62057" x2="61348" y2="64716"/>
                        <a14:backgroundMark x1="51418" y1="64894" x2="48936" y2="61702"/>
                        <a14:backgroundMark x1="46975" y1="79936" x2="47498" y2="81244"/>
                        <a14:backgroundMark x1="44930" y1="74823" x2="45062" y2="75152"/>
                        <a14:backgroundMark x1="44149" y1="72872" x2="44930" y2="74823"/>
                        <a14:backgroundMark x1="84929" y1="83688" x2="84929" y2="83688"/>
                        <a14:backgroundMark x1="76950" y1="29610" x2="65248" y2="33333"/>
                        <a14:backgroundMark x1="65248" y1="33333" x2="66667" y2="50709"/>
                        <a14:backgroundMark x1="66667" y1="50709" x2="56915" y2="57979"/>
                        <a14:backgroundMark x1="56915" y1="57979" x2="55142" y2="60638"/>
                        <a14:backgroundMark x1="59929" y1="23404" x2="57979" y2="56206"/>
                        <a14:backgroundMark x1="57979" y1="56206" x2="57801" y2="56383"/>
                        <a14:backgroundMark x1="25532" y1="28014" x2="56028" y2="48227"/>
                        <a14:backgroundMark x1="56028" y1="48227" x2="57270" y2="49468"/>
                        <a14:backgroundMark x1="73936" y1="26950" x2="41312" y2="58865"/>
                        <a14:backgroundMark x1="32310" y1="54666" x2="33865" y2="59397"/>
                        <a14:backgroundMark x1="25355" y1="33511" x2="27130" y2="38911"/>
                        <a14:backgroundMark x1="36879" y1="38298" x2="43440" y2="55674"/>
                        <a14:backgroundMark x1="35106" y1="24823" x2="55319" y2="54610"/>
                        <a14:backgroundMark x1="53723" y1="30319" x2="45035" y2="52660"/>
                        <a14:backgroundMark x1="31825" y1="42599" x2="47695" y2="48050"/>
                        <a14:backgroundMark x1="43262" y1="21454" x2="31383" y2="32979"/>
                        <a14:backgroundMark x1="31383" y1="32979" x2="31028" y2="33156"/>
                        <a14:backgroundMark x1="23082" y1="43950" x2="23050" y2="45213"/>
                        <a14:backgroundMark x1="23582" y1="24113" x2="23137" y2="41750"/>
                        <a14:backgroundMark x1="30142" y1="21809" x2="12943" y2="26773"/>
                        <a14:backgroundMark x1="12943" y1="26773" x2="12411" y2="26773"/>
                        <a14:backgroundMark x1="21809" y1="43085" x2="16667" y2="57979"/>
                        <a14:backgroundMark x1="6560" y1="31738" x2="22163" y2="64184"/>
                        <a14:backgroundMark x1="22163" y1="64184" x2="26418" y2="66489"/>
                        <a14:backgroundMark x1="17730" y1="34752" x2="16667" y2="43262"/>
                      </a14:backgroundRemoval>
                    </a14:imgEffect>
                  </a14:imgLayer>
                </a14:imgProps>
              </a:ext>
            </a:extLst>
          </a:blip>
          <a:stretch>
            <a:fillRect/>
          </a:stretch>
        </p:blipFill>
        <p:spPr>
          <a:xfrm flipH="1">
            <a:off x="0" y="905510"/>
            <a:ext cx="4149725" cy="4237990"/>
          </a:xfrm>
          <a:prstGeom prst="rect">
            <a:avLst/>
          </a:prstGeom>
          <a:noFill/>
          <a:ln w="9525">
            <a:noFill/>
          </a:ln>
        </p:spPr>
      </p:pic>
      <p:sp>
        <p:nvSpPr>
          <p:cNvPr id="3" name="Text Box 2"/>
          <p:cNvSpPr txBox="1"/>
          <p:nvPr/>
        </p:nvSpPr>
        <p:spPr>
          <a:xfrm>
            <a:off x="1960245" y="986155"/>
            <a:ext cx="5643245" cy="645160"/>
          </a:xfrm>
          <a:prstGeom prst="rect">
            <a:avLst/>
          </a:prstGeom>
          <a:noFill/>
        </p:spPr>
        <p:txBody>
          <a:bodyPr wrap="square" rtlCol="0">
            <a:spAutoFit/>
          </a:bodyPr>
          <a:lstStyle/>
          <a:p>
            <a:r>
              <a:rPr lang="en-US" sz="1800" b="1">
                <a:solidFill>
                  <a:schemeClr val="accent6"/>
                </a:solidFill>
                <a:latin typeface="Cambria" panose="02040503050406030204" charset="0"/>
                <a:cs typeface="Cambria" panose="02040503050406030204" charset="0"/>
                <a:sym typeface="+mn-ea"/>
              </a:rPr>
              <a:t>Trong tiết TLV ngày hôm nay, con được biết thêm kiến thức gì?</a:t>
            </a:r>
            <a:endParaRPr lang="en-US" sz="1800" b="1">
              <a:solidFill>
                <a:schemeClr val="accent6"/>
              </a:solidFill>
              <a:latin typeface="Cambria" panose="02040503050406030204" charset="0"/>
              <a:cs typeface="Cambria" panose="02040503050406030204" charset="0"/>
              <a:sym typeface="+mn-ea"/>
            </a:endParaRPr>
          </a:p>
        </p:txBody>
      </p:sp>
      <p:sp>
        <p:nvSpPr>
          <p:cNvPr id="5" name="Text Box 4"/>
          <p:cNvSpPr txBox="1"/>
          <p:nvPr/>
        </p:nvSpPr>
        <p:spPr>
          <a:xfrm>
            <a:off x="1691005" y="905510"/>
            <a:ext cx="6322060" cy="645160"/>
          </a:xfrm>
          <a:prstGeom prst="rect">
            <a:avLst/>
          </a:prstGeom>
          <a:noFill/>
        </p:spPr>
        <p:txBody>
          <a:bodyPr wrap="square" rtlCol="0">
            <a:spAutoFit/>
          </a:bodyPr>
          <a:lstStyle/>
          <a:p>
            <a:r>
              <a:rPr lang="vi-VN" altLang="en-US" sz="1800" b="1">
                <a:solidFill>
                  <a:schemeClr val="accent6"/>
                </a:solidFill>
                <a:latin typeface="Cambria" panose="02040503050406030204" charset="0"/>
                <a:cs typeface="Cambria" panose="02040503050406030204" charset="0"/>
              </a:rPr>
              <a:t>1. Bài văn miêu tả đồ vật có 3 phần là mở bài, thân bài và kết bài.</a:t>
            </a:r>
            <a:endParaRPr lang="vi-VN" altLang="en-US" sz="1800" b="1">
              <a:solidFill>
                <a:schemeClr val="accent6"/>
              </a:solidFill>
              <a:latin typeface="Cambria" panose="02040503050406030204" charset="0"/>
              <a:cs typeface="Cambria" panose="02040503050406030204" charset="0"/>
            </a:endParaRPr>
          </a:p>
        </p:txBody>
      </p:sp>
      <p:sp>
        <p:nvSpPr>
          <p:cNvPr id="6" name="Text Box 5"/>
          <p:cNvSpPr txBox="1"/>
          <p:nvPr/>
        </p:nvSpPr>
        <p:spPr>
          <a:xfrm>
            <a:off x="1704340" y="1659890"/>
            <a:ext cx="6316345" cy="588645"/>
          </a:xfrm>
          <a:prstGeom prst="rect">
            <a:avLst/>
          </a:prstGeom>
          <a:noFill/>
        </p:spPr>
        <p:txBody>
          <a:bodyPr wrap="square" rtlCol="0">
            <a:spAutoFit/>
          </a:bodyPr>
          <a:lstStyle/>
          <a:p>
            <a:pPr>
              <a:lnSpc>
                <a:spcPct val="90000"/>
              </a:lnSpc>
            </a:pPr>
            <a:r>
              <a:rPr lang="vi-VN" altLang="en-US" sz="1800" b="1">
                <a:solidFill>
                  <a:schemeClr val="accent6"/>
                </a:solidFill>
                <a:latin typeface="Cambria" panose="02040503050406030204" charset="0"/>
                <a:cs typeface="Cambria" panose="02040503050406030204" charset="0"/>
              </a:rPr>
              <a:t>2. Có thể mở bài theo kiểu trực tiếp hay gián tiếp và kết bài theo kiểu mở rộng hoặc không mở rộng. </a:t>
            </a:r>
            <a:endParaRPr lang="vi-VN" altLang="en-US" sz="1800" b="1">
              <a:solidFill>
                <a:schemeClr val="accent6"/>
              </a:solidFill>
              <a:latin typeface="Cambria" panose="02040503050406030204" charset="0"/>
              <a:cs typeface="Cambria" panose="02040503050406030204" charset="0"/>
            </a:endParaRPr>
          </a:p>
        </p:txBody>
      </p:sp>
      <p:sp>
        <p:nvSpPr>
          <p:cNvPr id="7" name="Text Box 6"/>
          <p:cNvSpPr txBox="1"/>
          <p:nvPr/>
        </p:nvSpPr>
        <p:spPr>
          <a:xfrm>
            <a:off x="1718310" y="2277110"/>
            <a:ext cx="6250305" cy="588645"/>
          </a:xfrm>
          <a:prstGeom prst="rect">
            <a:avLst/>
          </a:prstGeom>
          <a:noFill/>
        </p:spPr>
        <p:txBody>
          <a:bodyPr wrap="square" rtlCol="0">
            <a:spAutoFit/>
          </a:bodyPr>
          <a:lstStyle/>
          <a:p>
            <a:pPr>
              <a:lnSpc>
                <a:spcPct val="90000"/>
              </a:lnSpc>
            </a:pPr>
            <a:r>
              <a:rPr lang="en-US" altLang="vi-VN" sz="1800" b="1">
                <a:solidFill>
                  <a:schemeClr val="accent6"/>
                </a:solidFill>
                <a:latin typeface="Cambria" panose="02040503050406030204" charset="0"/>
                <a:cs typeface="Cambria" panose="02040503050406030204" charset="0"/>
              </a:rPr>
              <a:t>3. Trong phần thân bài, trước hết nên tả bao quát toàn bộ đồ vật, rồi tả những bộ phận có đặc điểm nổi bật.</a:t>
            </a:r>
            <a:endParaRPr lang="en-US" altLang="vi-VN" sz="1800" b="1">
              <a:solidFill>
                <a:schemeClr val="accent6"/>
              </a:solidFill>
              <a:latin typeface="Cambria" panose="02040503050406030204" charset="0"/>
              <a:cs typeface="Cambria"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5" grpId="0"/>
      <p:bldP spid="5" grpId="1"/>
      <p:bldP spid="6" grpId="0"/>
      <p:bldP spid="6" grpId="1"/>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1124585" y="1046480"/>
            <a:ext cx="7093585" cy="3838575"/>
          </a:xfrm>
          <a:prstGeom prst="flowChartProcess">
            <a:avLst/>
          </a:prstGeom>
          <a:solidFill>
            <a:schemeClr val="tx2">
              <a:lumMod val="20000"/>
              <a:lumOff val="8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Extract 4"/>
          <p:cNvSpPr/>
          <p:nvPr/>
        </p:nvSpPr>
        <p:spPr>
          <a:xfrm>
            <a:off x="1125220" y="175260"/>
            <a:ext cx="7051675" cy="850265"/>
          </a:xfrm>
          <a:prstGeom prst="flowChartExtract">
            <a:avLst/>
          </a:prstGeom>
          <a:solidFill>
            <a:schemeClr val="accent1">
              <a:lumMod val="20000"/>
              <a:lumOff val="80000"/>
            </a:schemeClr>
          </a:solidFill>
          <a:ln w="12700"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Cambria" panose="02040503050406030204" charset="0"/>
                <a:cs typeface="Cambria" panose="02040503050406030204" charset="0"/>
              </a:rPr>
              <a:t>Nhiệm vụ sau bài học.</a:t>
            </a:r>
            <a:endParaRPr lang="en-US" sz="2400" b="1">
              <a:solidFill>
                <a:srgbClr val="FF0000"/>
              </a:solidFill>
              <a:latin typeface="Cambria" panose="02040503050406030204" charset="0"/>
              <a:cs typeface="Cambria" panose="02040503050406030204" charset="0"/>
            </a:endParaRPr>
          </a:p>
        </p:txBody>
      </p:sp>
      <p:sp>
        <p:nvSpPr>
          <p:cNvPr id="6" name="Text Box 5"/>
          <p:cNvSpPr txBox="1"/>
          <p:nvPr/>
        </p:nvSpPr>
        <p:spPr>
          <a:xfrm>
            <a:off x="1216660" y="1175385"/>
            <a:ext cx="6721475" cy="1938020"/>
          </a:xfrm>
          <a:prstGeom prst="rect">
            <a:avLst/>
          </a:prstGeom>
          <a:noFill/>
          <a:ln w="12700" cmpd="sng">
            <a:noFill/>
            <a:prstDash val="solid"/>
          </a:ln>
        </p:spPr>
        <p:txBody>
          <a:bodyPr wrap="square" rtlCol="0">
            <a:spAutoFit/>
          </a:bodyPr>
          <a:lstStyle/>
          <a:p>
            <a:r>
              <a:rPr lang="en-US" sz="2400">
                <a:latin typeface="Cambria" panose="02040503050406030204" charset="0"/>
                <a:cs typeface="Cambria" panose="02040503050406030204" charset="0"/>
              </a:rPr>
              <a:t>1.</a:t>
            </a:r>
            <a:r>
              <a:rPr lang="vi-VN" altLang="en-US" sz="2400">
                <a:latin typeface="Cambria" panose="02040503050406030204" charset="0"/>
                <a:cs typeface="Cambria" panose="02040503050406030204" charset="0"/>
              </a:rPr>
              <a:t> </a:t>
            </a:r>
            <a:r>
              <a:rPr lang="en-US" sz="2400">
                <a:latin typeface="Cambria" panose="02040503050406030204" charset="0"/>
                <a:cs typeface="Cambria" panose="02040503050406030204" charset="0"/>
              </a:rPr>
              <a:t>Đọc bài văn </a:t>
            </a:r>
            <a:r>
              <a:rPr lang="en-US" sz="2400" i="1">
                <a:latin typeface="Cambria" panose="02040503050406030204" charset="0"/>
                <a:cs typeface="Cambria" panose="02040503050406030204" charset="0"/>
              </a:rPr>
              <a:t>Chiếc xe đạp của chú Tư</a:t>
            </a:r>
            <a:r>
              <a:rPr lang="en-US" sz="2400">
                <a:latin typeface="Cambria" panose="02040503050406030204" charset="0"/>
                <a:cs typeface="Cambria" panose="02040503050406030204" charset="0"/>
              </a:rPr>
              <a:t> để soạn trước các câu hỏi bài 1 trang 150- 151 vào vở soạn TV.</a:t>
            </a:r>
            <a:endParaRPr lang="en-US" sz="2400">
              <a:latin typeface="Cambria" panose="02040503050406030204" charset="0"/>
              <a:cs typeface="Cambria" panose="02040503050406030204" charset="0"/>
            </a:endParaRPr>
          </a:p>
          <a:p>
            <a:r>
              <a:rPr lang="en-US" sz="2400">
                <a:latin typeface="Cambria" panose="02040503050406030204" charset="0"/>
                <a:cs typeface="Cambria" panose="02040503050406030204" charset="0"/>
              </a:rPr>
              <a:t>2. Quan sát một chiếc áo của em theo câu hỏi gợi ý để tìm ý và ghi lại ý chuẩn bị lập dàn ý cho bài 2. </a:t>
            </a:r>
            <a:endParaRPr lang="en-US" sz="2400">
              <a:latin typeface="Cambria" panose="02040503050406030204" charset="0"/>
              <a:cs typeface="Cambria" panose="02040503050406030204" charset="0"/>
            </a:endParaRPr>
          </a:p>
        </p:txBody>
      </p:sp>
      <p:pic>
        <p:nvPicPr>
          <p:cNvPr id="100" name="Picture 99"/>
          <p:cNvPicPr/>
          <p:nvPr/>
        </p:nvPicPr>
        <p:blipFill>
          <a:blip r:embed="rId1">
            <a:clrChange>
              <a:clrFrom>
                <a:srgbClr val="FFFFFF">
                  <a:alpha val="100000"/>
                </a:srgbClr>
              </a:clrFrom>
              <a:clrTo>
                <a:srgbClr val="FFFFFF">
                  <a:alpha val="100000"/>
                  <a:alpha val="0"/>
                </a:srgbClr>
              </a:clrTo>
            </a:clrChange>
          </a:blip>
          <a:stretch>
            <a:fillRect/>
          </a:stretch>
        </p:blipFill>
        <p:spPr>
          <a:xfrm flipH="1">
            <a:off x="-443230" y="2880360"/>
            <a:ext cx="2215515" cy="2349500"/>
          </a:xfrm>
          <a:prstGeom prst="rect">
            <a:avLst/>
          </a:prstGeom>
          <a:noFill/>
          <a:ln w="9525">
            <a:noFill/>
          </a:ln>
        </p:spPr>
      </p:pic>
      <p:pic>
        <p:nvPicPr>
          <p:cNvPr id="101" name="Picture 100"/>
          <p:cNvPicPr/>
          <p:nvPr/>
        </p:nvPicPr>
        <p:blipFill>
          <a:blip r:embed="rId2">
            <a:clrChange>
              <a:clrFrom>
                <a:srgbClr val="FFFFFF">
                  <a:alpha val="100000"/>
                </a:srgbClr>
              </a:clrFrom>
              <a:clrTo>
                <a:srgbClr val="FFFFFF">
                  <a:alpha val="100000"/>
                  <a:alpha val="0"/>
                </a:srgbClr>
              </a:clrTo>
            </a:clrChange>
          </a:blip>
          <a:stretch>
            <a:fillRect/>
          </a:stretch>
        </p:blipFill>
        <p:spPr>
          <a:xfrm>
            <a:off x="7037705" y="2795270"/>
            <a:ext cx="2680970" cy="2520315"/>
          </a:xfrm>
          <a:prstGeom prst="rect">
            <a:avLst/>
          </a:prstGeom>
          <a:noFill/>
          <a:ln w="9525">
            <a:noFill/>
          </a:ln>
        </p:spPr>
      </p:pic>
      <p:sp>
        <p:nvSpPr>
          <p:cNvPr id="2" name="Text Box 1"/>
          <p:cNvSpPr txBox="1"/>
          <p:nvPr/>
        </p:nvSpPr>
        <p:spPr>
          <a:xfrm>
            <a:off x="2609215" y="3169285"/>
            <a:ext cx="3936365" cy="1599565"/>
          </a:xfrm>
          <a:prstGeom prst="rect">
            <a:avLst/>
          </a:prstGeom>
          <a:solidFill>
            <a:schemeClr val="accent1">
              <a:lumMod val="60000"/>
              <a:lumOff val="40000"/>
            </a:schemeClr>
          </a:solidFill>
          <a:ln w="12700" cmpd="sng">
            <a:solidFill>
              <a:schemeClr val="accent1">
                <a:shade val="50000"/>
              </a:schemeClr>
            </a:solidFill>
            <a:prstDash val="dash"/>
          </a:ln>
        </p:spPr>
        <p:txBody>
          <a:bodyPr wrap="square" rtlCol="0">
            <a:spAutoFit/>
          </a:bodyPr>
          <a:p>
            <a:pPr algn="ctr"/>
            <a:r>
              <a:rPr lang="vi-VN" altLang="en-US"/>
              <a:t>Dàn ý bao quát</a:t>
            </a:r>
            <a:endParaRPr lang="vi-VN" altLang="en-US"/>
          </a:p>
          <a:p>
            <a:r>
              <a:rPr lang="vi-VN" altLang="en-US"/>
              <a:t>1. Mở bài: Giới thiệu đồ vật được tả.</a:t>
            </a:r>
            <a:endParaRPr lang="vi-VN" altLang="en-US"/>
          </a:p>
          <a:p>
            <a:r>
              <a:rPr lang="vi-VN" altLang="en-US"/>
              <a:t>2. Thân bài:</a:t>
            </a:r>
            <a:endParaRPr lang="vi-VN" altLang="en-US"/>
          </a:p>
          <a:p>
            <a:r>
              <a:rPr lang="vi-VN" altLang="en-US"/>
              <a:t>- Tả bao quát: hình dáng, kích thước, màu sắc.</a:t>
            </a:r>
            <a:endParaRPr lang="vi-VN" altLang="en-US"/>
          </a:p>
          <a:p>
            <a:r>
              <a:rPr lang="vi-VN" altLang="en-US"/>
              <a:t>- Tả chi tiết: các bộ phận của đồ vật.</a:t>
            </a:r>
            <a:endParaRPr lang="vi-VN" altLang="en-US"/>
          </a:p>
          <a:p>
            <a:r>
              <a:rPr lang="vi-VN" altLang="en-US"/>
              <a:t>- Tả công dụng của đồ vật.</a:t>
            </a:r>
            <a:endParaRPr lang="vi-VN" altLang="en-US"/>
          </a:p>
          <a:p>
            <a:r>
              <a:rPr lang="vi-VN" altLang="en-US"/>
              <a:t>3. Kết bài: Cảm nghĩ của em về đồ vật được tả.</a:t>
            </a:r>
            <a:endParaRPr lang="vi-VN" altLang="en-US"/>
          </a:p>
        </p:txBody>
      </p:sp>
    </p:spTree>
  </p:cSld>
  <p:clrMapOvr>
    <a:masterClrMapping/>
  </p:clrMapOvr>
  <p:transition>
    <p:wheel spokes="8"/>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62ff9ee04edf95d3f6fa17be87154d"/>
          <p:cNvPicPr>
            <a:picLocks noChangeAspect="1"/>
          </p:cNvPicPr>
          <p:nvPr/>
        </p:nvPicPr>
        <p:blipFill>
          <a:blip r:embed="rId1"/>
          <a:stretch>
            <a:fillRect/>
          </a:stretch>
        </p:blipFill>
        <p:spPr>
          <a:xfrm>
            <a:off x="0" y="0"/>
            <a:ext cx="9144000" cy="5143500"/>
          </a:xfrm>
          <a:prstGeom prst="rect">
            <a:avLst/>
          </a:prstGeom>
        </p:spPr>
      </p:pic>
      <p:sp>
        <p:nvSpPr>
          <p:cNvPr id="7" name="Rectangle 5"/>
          <p:cNvSpPr/>
          <p:nvPr/>
        </p:nvSpPr>
        <p:spPr>
          <a:xfrm>
            <a:off x="972502" y="633095"/>
            <a:ext cx="7198995" cy="483870"/>
          </a:xfrm>
          <a:prstGeom prst="rect">
            <a:avLst/>
          </a:prstGeom>
          <a:noFill/>
        </p:spPr>
        <p:txBody>
          <a:bodyPr wrap="none" lIns="68580" tIns="34290" rIns="68580" bIns="34290">
            <a:spAutoFit/>
          </a:bodyPr>
          <a:lstStyle/>
          <a:p>
            <a:pPr algn="ctr"/>
            <a:r>
              <a:rPr lang="vi-VN" sz="2700" b="1" cap="none" spc="0"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CHÚC CÁC CON CHĂM NGOAN HỌC GIỎI!</a:t>
            </a:r>
            <a:endParaRPr lang="vi-VN" sz="2700" b="1" cap="none" spc="0" dirty="0">
              <a:ln w="6600">
                <a:solidFill>
                  <a:srgbClr val="7030A0"/>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s 7"/>
          <p:cNvSpPr/>
          <p:nvPr/>
        </p:nvSpPr>
        <p:spPr>
          <a:xfrm>
            <a:off x="3726815" y="2854960"/>
            <a:ext cx="1571625" cy="3086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000" b="1">
                <a:solidFill>
                  <a:schemeClr val="accent5">
                    <a:lumMod val="50000"/>
                  </a:schemeClr>
                </a:solidFill>
              </a:rPr>
              <a:t>DUC GIANG SCHOOL</a:t>
            </a:r>
            <a:endParaRPr lang="vi-VN" altLang="en-US" sz="1000" b="1">
              <a:solidFill>
                <a:schemeClr val="accent5">
                  <a:lumMod val="50000"/>
                </a:schemeClr>
              </a:solidFill>
            </a:endParaRPr>
          </a:p>
        </p:txBody>
      </p:sp>
      <p:pic>
        <p:nvPicPr>
          <p:cNvPr id="6" name="Picture 5" descr="2b0cab50844f013e81ee9c8ce8d8871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092325" y="658631"/>
            <a:ext cx="4742180" cy="5143500"/>
          </a:xfrm>
          <a:prstGeom prst="rect">
            <a:avLst/>
          </a:prstGeom>
        </p:spPr>
      </p:pic>
      <p:sp>
        <p:nvSpPr>
          <p:cNvPr id="2" name="Curved Down Ribbon 1"/>
          <p:cNvSpPr/>
          <p:nvPr/>
        </p:nvSpPr>
        <p:spPr>
          <a:xfrm>
            <a:off x="2355850" y="4285615"/>
            <a:ext cx="4587240" cy="811530"/>
          </a:xfrm>
          <a:prstGeom prst="ellipseRibbon">
            <a:avLst/>
          </a:prstGeom>
          <a:solidFill>
            <a:srgbClr val="0D8D82"/>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b="1"/>
              <a:t>DUC GIANG SCHOOL</a:t>
            </a:r>
            <a:endParaRPr lang="vi-VN" altLang="en-US" b="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7284E-6 L 0 -0.07222 " pathEditMode="relative" rAng="0" ptsTypes="AA">
                                      <p:cBhvr>
                                        <p:cTn id="11" dur="250" accel="50000" decel="50000" autoRev="1" fill="hold">
                                          <p:stCondLst>
                                            <p:cond delay="0"/>
                                          </p:stCondLst>
                                        </p:cTn>
                                        <p:tgtEl>
                                          <p:spTgt spid="7"/>
                                        </p:tgtEl>
                                        <p:attrNameLst>
                                          <p:attrName>ppt_x</p:attrName>
                                          <p:attrName>ppt_y</p:attrName>
                                        </p:attrNameLst>
                                      </p:cBhvr>
                                      <p:rCtr x="0" y="-3611"/>
                                    </p:animMotion>
                                    <p:animRot by="1500000">
                                      <p:cBhvr>
                                        <p:cTn id="12" dur="125" fill="hold">
                                          <p:stCondLst>
                                            <p:cond delay="0"/>
                                          </p:stCondLst>
                                        </p:cTn>
                                        <p:tgtEl>
                                          <p:spTgt spid="7"/>
                                        </p:tgtEl>
                                        <p:attrNameLst>
                                          <p:attrName>r</p:attrName>
                                        </p:attrNameLst>
                                      </p:cBhvr>
                                    </p:animRot>
                                    <p:animRot by="-1500000">
                                      <p:cBhvr>
                                        <p:cTn id="13" dur="125" fill="hold">
                                          <p:stCondLst>
                                            <p:cond delay="125"/>
                                          </p:stCondLst>
                                        </p:cTn>
                                        <p:tgtEl>
                                          <p:spTgt spid="7"/>
                                        </p:tgtEl>
                                        <p:attrNameLst>
                                          <p:attrName>r</p:attrName>
                                        </p:attrNameLst>
                                      </p:cBhvr>
                                    </p:animRot>
                                    <p:animRot by="-1500000">
                                      <p:cBhvr>
                                        <p:cTn id="14" dur="125" fill="hold">
                                          <p:stCondLst>
                                            <p:cond delay="250"/>
                                          </p:stCondLst>
                                        </p:cTn>
                                        <p:tgtEl>
                                          <p:spTgt spid="7"/>
                                        </p:tgtEl>
                                        <p:attrNameLst>
                                          <p:attrName>r</p:attrName>
                                        </p:attrNameLst>
                                      </p:cBhvr>
                                    </p:animRot>
                                    <p:animRot by="1500000">
                                      <p:cBhvr>
                                        <p:cTn id="15"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6830" y="-20955"/>
            <a:ext cx="9248140" cy="5203190"/>
          </a:xfrm>
          <a:prstGeom prst="rect">
            <a:avLst/>
          </a:prstGeom>
        </p:spPr>
      </p:pic>
      <p:sp>
        <p:nvSpPr>
          <p:cNvPr id="6" name="Rectangle 5"/>
          <p:cNvSpPr/>
          <p:nvPr/>
        </p:nvSpPr>
        <p:spPr>
          <a:xfrm>
            <a:off x="3664268" y="3042993"/>
            <a:ext cx="1815465" cy="899160"/>
          </a:xfrm>
          <a:prstGeom prst="rect">
            <a:avLst/>
          </a:prstGeom>
          <a:noFill/>
        </p:spPr>
        <p:txBody>
          <a:bodyPr wrap="none" lIns="68580" tIns="34290" rIns="68580" bIns="34290">
            <a:spAutoFit/>
          </a:bodyPr>
          <a:lstStyle/>
          <a:p>
            <a:pPr algn="ctr"/>
            <a:r>
              <a:rPr lang="vi-VN"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GIẢI ĐỐ </a:t>
            </a:r>
            <a:endParaRPr lang="vi-VN"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a:p>
            <a:pPr algn="ctr"/>
            <a:r>
              <a:rPr lang="vi-VN" sz="27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“Tôi là ai”</a:t>
            </a:r>
            <a:endParaRPr lang="vi-VN" sz="27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921445" y="-600075"/>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4765" y="-37465"/>
            <a:ext cx="9239250" cy="5180965"/>
          </a:xfrm>
          <a:prstGeom prst="rect">
            <a:avLst/>
          </a:prstGeom>
        </p:spPr>
      </p:pic>
      <p:pic>
        <p:nvPicPr>
          <p:cNvPr id="44" name="Picture 43"/>
          <p:cNvPicPr>
            <a:picLocks noChangeAspect="1"/>
          </p:cNvPicPr>
          <p:nvPr/>
        </p:nvPicPr>
        <p:blipFill>
          <a:blip r:embed="rId2"/>
          <a:stretch>
            <a:fillRect/>
          </a:stretch>
        </p:blipFill>
        <p:spPr>
          <a:xfrm>
            <a:off x="4374812" y="-37819"/>
            <a:ext cx="1456072" cy="1392450"/>
          </a:xfrm>
          <a:prstGeom prst="rect">
            <a:avLst/>
          </a:prstGeom>
        </p:spPr>
      </p:pic>
      <p:sp>
        <p:nvSpPr>
          <p:cNvPr id="27" name="Rectangle: Folded Corner 26"/>
          <p:cNvSpPr/>
          <p:nvPr/>
        </p:nvSpPr>
        <p:spPr>
          <a:xfrm>
            <a:off x="381000" y="38735"/>
            <a:ext cx="8166735" cy="222504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Tôi</a:t>
            </a: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bạn của bác nông dân</a:t>
            </a:r>
            <a:endPar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Thân tròn nặng trịch giầm chân góc nh</a:t>
            </a: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à</a:t>
            </a:r>
            <a:endPar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Thớt trên, thớt dưới lật ra</a:t>
            </a:r>
            <a:endPar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Răng ken xin xít đố là cái chi?</a:t>
            </a:r>
            <a:endParaRPr kumimoji="0" 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(Là cái gì?)</a:t>
            </a:r>
            <a:endPar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p:cNvSpPr/>
          <p:nvPr/>
        </p:nvSpPr>
        <p:spPr>
          <a:xfrm>
            <a:off x="381000" y="2282190"/>
            <a:ext cx="3994150" cy="84582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Cái cối xay</a:t>
            </a:r>
            <a:endParaRPr kumimoji="0" lang="vi-VN" altLang="en-US" sz="24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5" name="Picture 44"/>
          <p:cNvPicPr>
            <a:picLocks noChangeAspect="1"/>
          </p:cNvPicPr>
          <p:nvPr/>
        </p:nvPicPr>
        <p:blipFill>
          <a:blip r:embed="rId3"/>
          <a:stretch>
            <a:fillRect/>
          </a:stretch>
        </p:blipFill>
        <p:spPr>
          <a:xfrm>
            <a:off x="0" y="2979195"/>
            <a:ext cx="873043" cy="956990"/>
          </a:xfrm>
          <a:prstGeom prst="rect">
            <a:avLst/>
          </a:prstGeom>
        </p:spPr>
      </p:pic>
      <p:pic>
        <p:nvPicPr>
          <p:cNvPr id="15" name="Picture 14" descr="Capture 1"/>
          <p:cNvPicPr>
            <a:picLocks noChangeAspect="1"/>
          </p:cNvPicPr>
          <p:nvPr/>
        </p:nvPicPr>
        <p:blipFill>
          <a:blip r:embed="rId4"/>
          <a:stretch>
            <a:fillRect/>
          </a:stretch>
        </p:blipFill>
        <p:spPr>
          <a:xfrm>
            <a:off x="4374515" y="2282190"/>
            <a:ext cx="4240530" cy="2737485"/>
          </a:xfrm>
          <a:prstGeom prst="rect">
            <a:avLst/>
          </a:prstGeom>
        </p:spPr>
      </p:pic>
      <p:sp>
        <p:nvSpPr>
          <p:cNvPr id="6" name="Pentagon 5">
            <a:hlinkClick r:id="rId5" action="ppaction://hlinksldjump"/>
          </p:cNvPr>
          <p:cNvSpPr/>
          <p:nvPr/>
        </p:nvSpPr>
        <p:spPr>
          <a:xfrm>
            <a:off x="7571740" y="4830445"/>
            <a:ext cx="1572260" cy="313055"/>
          </a:xfrm>
          <a:prstGeom prst="homePlate">
            <a:avLst/>
          </a:prstGeom>
          <a:solidFill>
            <a:schemeClr val="accent6">
              <a:lumMod val="85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a:solidFill>
                  <a:schemeClr val="accent5"/>
                </a:solidFill>
              </a:rPr>
              <a:t> </a:t>
            </a:r>
            <a:endParaRPr lang="vi-VN" altLang="en-US">
              <a:solidFill>
                <a:schemeClr val="accent5"/>
              </a:solidFill>
            </a:endParaRPr>
          </a:p>
        </p:txBody>
      </p:sp>
    </p:spTree>
  </p:cSld>
  <p:clrMapOvr>
    <a:masterClrMapping/>
  </p:clrMapOvr>
  <mc:AlternateContent xmlns:mc="http://schemas.openxmlformats.org/markup-compatibility/2006">
    <mc:Choice xmlns:p14="http://schemas.microsoft.com/office/powerpoint/2010/main" Requires="p14">
      <p:transition p14:dur="0">
        <p:sndAc>
          <p:stSnd>
            <p:snd r:embed="rId6" name="chimes.wav"/>
          </p:stSnd>
        </p:sndAc>
      </p:transition>
    </mc:Choice>
    <mc:Fallback>
      <p:transition>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6" name="chimes.wav"/>
                                        </p:tgtEl>
                                      </p:cMediaNode>
                                    </p:audio>
                                  </p:sub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Picture 5" descr="5ae7584c4a628660a72393036115d6d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91440" y="2915920"/>
            <a:ext cx="2905125" cy="2275840"/>
          </a:xfrm>
          <a:prstGeom prst="rect">
            <a:avLst/>
          </a:prstGeom>
        </p:spPr>
      </p:pic>
      <p:sp>
        <p:nvSpPr>
          <p:cNvPr id="7" name="Oval Callout 6"/>
          <p:cNvSpPr/>
          <p:nvPr/>
        </p:nvSpPr>
        <p:spPr>
          <a:xfrm>
            <a:off x="2663825" y="959485"/>
            <a:ext cx="3383280" cy="1805940"/>
          </a:xfrm>
          <a:prstGeom prst="wedgeEllipseCallout">
            <a:avLst>
              <a:gd name="adj1" fmla="val -73085"/>
              <a:gd name="adj2" fmla="val 71378"/>
            </a:avLst>
          </a:prstGeom>
          <a:solidFill>
            <a:schemeClr val="accent1">
              <a:lumMod val="40000"/>
              <a:lumOff val="6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2800">
                <a:solidFill>
                  <a:schemeClr val="accent5"/>
                </a:solidFill>
                <a:latin typeface="Cambria" panose="02040503050406030204" charset="0"/>
                <a:cs typeface="Cambria" panose="02040503050406030204" charset="0"/>
                <a:sym typeface="+mn-ea"/>
              </a:rPr>
              <a:t>Thế nào là miêu tả?</a:t>
            </a:r>
            <a:endParaRPr lang="vi-VN" altLang="en-US" sz="2800">
              <a:solidFill>
                <a:schemeClr val="accent5"/>
              </a:solidFill>
              <a:latin typeface="Cambria" panose="02040503050406030204" charset="0"/>
              <a:cs typeface="Cambria" panose="02040503050406030204" charset="0"/>
              <a:sym typeface="+mn-ea"/>
            </a:endParaRPr>
          </a:p>
        </p:txBody>
      </p:sp>
      <p:sp>
        <p:nvSpPr>
          <p:cNvPr id="8" name="Oval Callout 7"/>
          <p:cNvSpPr/>
          <p:nvPr/>
        </p:nvSpPr>
        <p:spPr>
          <a:xfrm>
            <a:off x="2663825" y="959485"/>
            <a:ext cx="4762500" cy="1805940"/>
          </a:xfrm>
          <a:prstGeom prst="wedgeEllipseCallout">
            <a:avLst>
              <a:gd name="adj1" fmla="val -73085"/>
              <a:gd name="adj2" fmla="val 71378"/>
            </a:avLst>
          </a:prstGeom>
          <a:solidFill>
            <a:schemeClr val="accent1">
              <a:lumMod val="40000"/>
              <a:lumOff val="6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vi-VN" altLang="en-US" sz="1800">
                <a:solidFill>
                  <a:schemeClr val="accent5"/>
                </a:solidFill>
                <a:latin typeface="Cambria" panose="02040503050406030204" charset="0"/>
                <a:cs typeface="Cambria" panose="02040503050406030204" charset="0"/>
                <a:sym typeface="+mn-ea"/>
              </a:rPr>
              <a:t>Miêu tả là vẽ lại bằng lời những đặc điểm nổi bật của cảnh, của người, của vật để giúp người nghe, người đọc hình dung được các đối tượng ấy.</a:t>
            </a:r>
            <a:endParaRPr lang="vi-VN" altLang="en-US" sz="1800">
              <a:solidFill>
                <a:schemeClr val="accent5"/>
              </a:solidFill>
              <a:latin typeface="Cambria" panose="02040503050406030204" charset="0"/>
              <a:cs typeface="Cambria" panose="0204050305040603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grpSp>
        <p:nvGrpSpPr>
          <p:cNvPr id="1673" name="Google Shape;1673;p28"/>
          <p:cNvGrpSpPr/>
          <p:nvPr/>
        </p:nvGrpSpPr>
        <p:grpSpPr>
          <a:xfrm flipH="1">
            <a:off x="-1823696" y="1221955"/>
            <a:ext cx="4915395" cy="4052299"/>
            <a:chOff x="4998750" y="3149392"/>
            <a:chExt cx="2916975" cy="2404783"/>
          </a:xfrm>
        </p:grpSpPr>
        <p:sp>
          <p:nvSpPr>
            <p:cNvPr id="1674" name="Google Shape;1674;p28"/>
            <p:cNvSpPr/>
            <p:nvPr/>
          </p:nvSpPr>
          <p:spPr>
            <a:xfrm flipH="1">
              <a:off x="4998750" y="3261450"/>
              <a:ext cx="2292900" cy="2292725"/>
            </a:xfrm>
            <a:custGeom>
              <a:avLst/>
              <a:gdLst/>
              <a:ahLst/>
              <a:cxnLst/>
              <a:rect l="l" t="t" r="r" b="b"/>
              <a:pathLst>
                <a:path w="91716" h="91709" extrusionOk="0">
                  <a:moveTo>
                    <a:pt x="45858" y="0"/>
                  </a:moveTo>
                  <a:cubicBezTo>
                    <a:pt x="20534" y="0"/>
                    <a:pt x="0" y="20527"/>
                    <a:pt x="0" y="45851"/>
                  </a:cubicBezTo>
                  <a:cubicBezTo>
                    <a:pt x="0" y="71181"/>
                    <a:pt x="20534" y="91708"/>
                    <a:pt x="45858" y="91708"/>
                  </a:cubicBezTo>
                  <a:cubicBezTo>
                    <a:pt x="71189" y="91708"/>
                    <a:pt x="91715" y="71181"/>
                    <a:pt x="91715" y="45851"/>
                  </a:cubicBezTo>
                  <a:cubicBezTo>
                    <a:pt x="91715" y="20527"/>
                    <a:pt x="71189" y="0"/>
                    <a:pt x="45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5" name="Google Shape;1675;p28"/>
            <p:cNvSpPr/>
            <p:nvPr/>
          </p:nvSpPr>
          <p:spPr>
            <a:xfrm flipH="1">
              <a:off x="5104300" y="3337200"/>
              <a:ext cx="2183675" cy="2122300"/>
            </a:xfrm>
            <a:custGeom>
              <a:avLst/>
              <a:gdLst/>
              <a:ahLst/>
              <a:cxnLst/>
              <a:rect l="l" t="t" r="r" b="b"/>
              <a:pathLst>
                <a:path w="87347" h="84892" extrusionOk="0">
                  <a:moveTo>
                    <a:pt x="43577" y="309"/>
                  </a:moveTo>
                  <a:cubicBezTo>
                    <a:pt x="67429" y="309"/>
                    <a:pt x="86437" y="18822"/>
                    <a:pt x="86851" y="42446"/>
                  </a:cubicBezTo>
                  <a:cubicBezTo>
                    <a:pt x="87039" y="53325"/>
                    <a:pt x="82877" y="63655"/>
                    <a:pt x="75136" y="71537"/>
                  </a:cubicBezTo>
                  <a:cubicBezTo>
                    <a:pt x="66887" y="79940"/>
                    <a:pt x="55680" y="84570"/>
                    <a:pt x="43577" y="84584"/>
                  </a:cubicBezTo>
                  <a:lnTo>
                    <a:pt x="43550" y="84584"/>
                  </a:lnTo>
                  <a:cubicBezTo>
                    <a:pt x="19704" y="84584"/>
                    <a:pt x="308" y="65676"/>
                    <a:pt x="308" y="42446"/>
                  </a:cubicBezTo>
                  <a:cubicBezTo>
                    <a:pt x="308" y="19216"/>
                    <a:pt x="19718" y="309"/>
                    <a:pt x="43577" y="309"/>
                  </a:cubicBezTo>
                  <a:close/>
                  <a:moveTo>
                    <a:pt x="43577" y="1"/>
                  </a:moveTo>
                  <a:cubicBezTo>
                    <a:pt x="37695" y="1"/>
                    <a:pt x="31988" y="1125"/>
                    <a:pt x="26616" y="3340"/>
                  </a:cubicBezTo>
                  <a:cubicBezTo>
                    <a:pt x="21431" y="5474"/>
                    <a:pt x="16767" y="8538"/>
                    <a:pt x="12766" y="12432"/>
                  </a:cubicBezTo>
                  <a:cubicBezTo>
                    <a:pt x="8765" y="16333"/>
                    <a:pt x="5621" y="20869"/>
                    <a:pt x="3426" y="25927"/>
                  </a:cubicBezTo>
                  <a:cubicBezTo>
                    <a:pt x="1151" y="31159"/>
                    <a:pt x="0" y="36719"/>
                    <a:pt x="0" y="42446"/>
                  </a:cubicBezTo>
                  <a:cubicBezTo>
                    <a:pt x="0" y="48173"/>
                    <a:pt x="1151" y="53733"/>
                    <a:pt x="3426" y="58965"/>
                  </a:cubicBezTo>
                  <a:cubicBezTo>
                    <a:pt x="5614" y="64017"/>
                    <a:pt x="8758" y="68560"/>
                    <a:pt x="12753" y="72454"/>
                  </a:cubicBezTo>
                  <a:cubicBezTo>
                    <a:pt x="16754" y="76354"/>
                    <a:pt x="21410" y="79412"/>
                    <a:pt x="26596" y="81553"/>
                  </a:cubicBezTo>
                  <a:cubicBezTo>
                    <a:pt x="31968" y="83767"/>
                    <a:pt x="37669" y="84891"/>
                    <a:pt x="43550" y="84891"/>
                  </a:cubicBezTo>
                  <a:lnTo>
                    <a:pt x="43577" y="84891"/>
                  </a:lnTo>
                  <a:cubicBezTo>
                    <a:pt x="49719" y="84885"/>
                    <a:pt x="55646" y="83694"/>
                    <a:pt x="61200" y="81352"/>
                  </a:cubicBezTo>
                  <a:cubicBezTo>
                    <a:pt x="66566" y="79084"/>
                    <a:pt x="71329" y="75852"/>
                    <a:pt x="75357" y="71751"/>
                  </a:cubicBezTo>
                  <a:cubicBezTo>
                    <a:pt x="83158" y="63809"/>
                    <a:pt x="87347" y="53399"/>
                    <a:pt x="87159" y="42446"/>
                  </a:cubicBezTo>
                  <a:cubicBezTo>
                    <a:pt x="86959" y="31065"/>
                    <a:pt x="82369" y="20407"/>
                    <a:pt x="74240" y="12432"/>
                  </a:cubicBezTo>
                  <a:cubicBezTo>
                    <a:pt x="66064" y="4417"/>
                    <a:pt x="55171" y="1"/>
                    <a:pt x="43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6" name="Google Shape;1676;p28"/>
            <p:cNvSpPr/>
            <p:nvPr/>
          </p:nvSpPr>
          <p:spPr>
            <a:xfrm flipH="1">
              <a:off x="5749950" y="3149392"/>
              <a:ext cx="2165775" cy="1042750"/>
            </a:xfrm>
            <a:custGeom>
              <a:avLst/>
              <a:gdLst/>
              <a:ahLst/>
              <a:cxnLst/>
              <a:rect l="l" t="t" r="r" b="b"/>
              <a:pathLst>
                <a:path w="86631" h="41710" extrusionOk="0">
                  <a:moveTo>
                    <a:pt x="18820" y="0"/>
                  </a:moveTo>
                  <a:cubicBezTo>
                    <a:pt x="15181" y="0"/>
                    <a:pt x="11456" y="1395"/>
                    <a:pt x="8605" y="3854"/>
                  </a:cubicBezTo>
                  <a:cubicBezTo>
                    <a:pt x="3593" y="8183"/>
                    <a:pt x="1044" y="15141"/>
                    <a:pt x="516" y="22006"/>
                  </a:cubicBezTo>
                  <a:cubicBezTo>
                    <a:pt x="1" y="28616"/>
                    <a:pt x="5360" y="35226"/>
                    <a:pt x="6711" y="41710"/>
                  </a:cubicBezTo>
                  <a:lnTo>
                    <a:pt x="85935" y="41710"/>
                  </a:lnTo>
                  <a:cubicBezTo>
                    <a:pt x="86631" y="38471"/>
                    <a:pt x="86276" y="34972"/>
                    <a:pt x="84898" y="31988"/>
                  </a:cubicBezTo>
                  <a:cubicBezTo>
                    <a:pt x="83306" y="28536"/>
                    <a:pt x="80375" y="25813"/>
                    <a:pt x="76949" y="24615"/>
                  </a:cubicBezTo>
                  <a:cubicBezTo>
                    <a:pt x="73985" y="23578"/>
                    <a:pt x="70627" y="23591"/>
                    <a:pt x="68084" y="21664"/>
                  </a:cubicBezTo>
                  <a:cubicBezTo>
                    <a:pt x="64378" y="18848"/>
                    <a:pt x="63816" y="12960"/>
                    <a:pt x="60337" y="9822"/>
                  </a:cubicBezTo>
                  <a:cubicBezTo>
                    <a:pt x="58424" y="8096"/>
                    <a:pt x="56011" y="7503"/>
                    <a:pt x="53484" y="7503"/>
                  </a:cubicBezTo>
                  <a:cubicBezTo>
                    <a:pt x="51290" y="7503"/>
                    <a:pt x="49009" y="7950"/>
                    <a:pt x="46895" y="8491"/>
                  </a:cubicBezTo>
                  <a:cubicBezTo>
                    <a:pt x="44194" y="9178"/>
                    <a:pt x="41322" y="9931"/>
                    <a:pt x="38575" y="9931"/>
                  </a:cubicBezTo>
                  <a:cubicBezTo>
                    <a:pt x="36696" y="9931"/>
                    <a:pt x="34875" y="9579"/>
                    <a:pt x="33206" y="8611"/>
                  </a:cubicBezTo>
                  <a:cubicBezTo>
                    <a:pt x="30637" y="7126"/>
                    <a:pt x="28911" y="4409"/>
                    <a:pt x="26549" y="2563"/>
                  </a:cubicBezTo>
                  <a:cubicBezTo>
                    <a:pt x="24304" y="806"/>
                    <a:pt x="21587" y="0"/>
                    <a:pt x="18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7" name="Google Shape;1677;p28"/>
            <p:cNvSpPr/>
            <p:nvPr/>
          </p:nvSpPr>
          <p:spPr>
            <a:xfrm flipH="1">
              <a:off x="5972400" y="3415242"/>
              <a:ext cx="1698450" cy="780250"/>
            </a:xfrm>
            <a:custGeom>
              <a:avLst/>
              <a:gdLst/>
              <a:ahLst/>
              <a:cxnLst/>
              <a:rect l="l" t="t" r="r" b="b"/>
              <a:pathLst>
                <a:path w="67938" h="31210" extrusionOk="0">
                  <a:moveTo>
                    <a:pt x="23331" y="1"/>
                  </a:moveTo>
                  <a:cubicBezTo>
                    <a:pt x="20452" y="1"/>
                    <a:pt x="17540" y="782"/>
                    <a:pt x="14921" y="2018"/>
                  </a:cubicBezTo>
                  <a:cubicBezTo>
                    <a:pt x="9916" y="4380"/>
                    <a:pt x="5708" y="8394"/>
                    <a:pt x="3112" y="13279"/>
                  </a:cubicBezTo>
                  <a:cubicBezTo>
                    <a:pt x="1038" y="17193"/>
                    <a:pt x="1" y="25322"/>
                    <a:pt x="101" y="31209"/>
                  </a:cubicBezTo>
                  <a:lnTo>
                    <a:pt x="67937" y="31209"/>
                  </a:lnTo>
                  <a:cubicBezTo>
                    <a:pt x="66943" y="29335"/>
                    <a:pt x="64784" y="28164"/>
                    <a:pt x="62665" y="28164"/>
                  </a:cubicBezTo>
                  <a:cubicBezTo>
                    <a:pt x="61804" y="28164"/>
                    <a:pt x="60950" y="28357"/>
                    <a:pt x="60183" y="28774"/>
                  </a:cubicBezTo>
                  <a:cubicBezTo>
                    <a:pt x="59634" y="24171"/>
                    <a:pt x="57527" y="19641"/>
                    <a:pt x="53894" y="16764"/>
                  </a:cubicBezTo>
                  <a:cubicBezTo>
                    <a:pt x="51560" y="14917"/>
                    <a:pt x="48565" y="13855"/>
                    <a:pt x="45609" y="13855"/>
                  </a:cubicBezTo>
                  <a:cubicBezTo>
                    <a:pt x="43962" y="13855"/>
                    <a:pt x="42328" y="14185"/>
                    <a:pt x="40827" y="14891"/>
                  </a:cubicBezTo>
                  <a:cubicBezTo>
                    <a:pt x="39315" y="11934"/>
                    <a:pt x="37736" y="8983"/>
                    <a:pt x="35628" y="6414"/>
                  </a:cubicBezTo>
                  <a:cubicBezTo>
                    <a:pt x="33521" y="3851"/>
                    <a:pt x="30831" y="1670"/>
                    <a:pt x="27666" y="653"/>
                  </a:cubicBezTo>
                  <a:cubicBezTo>
                    <a:pt x="26259" y="204"/>
                    <a:pt x="24799" y="1"/>
                    <a:pt x="233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Text Box 2"/>
          <p:cNvSpPr txBox="1"/>
          <p:nvPr/>
        </p:nvSpPr>
        <p:spPr>
          <a:xfrm>
            <a:off x="1144905" y="511175"/>
            <a:ext cx="6739255" cy="953135"/>
          </a:xfrm>
          <a:prstGeom prst="rect">
            <a:avLst/>
          </a:prstGeom>
          <a:noFill/>
        </p:spPr>
        <p:txBody>
          <a:bodyPr wrap="square" rtlCol="0">
            <a:spAutoFit/>
          </a:bodyPr>
          <a:lstStyle/>
          <a:p>
            <a:pPr algn="ctr"/>
            <a:r>
              <a:rPr lang="vi-VN" altLang="en-US" sz="2800" b="1">
                <a:latin typeface="Cambria" panose="02040503050406030204" charset="0"/>
                <a:cs typeface="Cambria" panose="02040503050406030204" charset="0"/>
              </a:rPr>
              <a:t>Thứ bảy ngày 11 tháng 12 năm 2021</a:t>
            </a:r>
            <a:endParaRPr lang="vi-VN" altLang="en-US" sz="2800" b="1">
              <a:latin typeface="Cambria" panose="02040503050406030204" charset="0"/>
              <a:cs typeface="Cambria" panose="02040503050406030204" charset="0"/>
            </a:endParaRPr>
          </a:p>
          <a:p>
            <a:pPr algn="ctr"/>
            <a:r>
              <a:rPr lang="vi-VN" altLang="en-US" sz="2800" b="1">
                <a:latin typeface="Cambria" panose="02040503050406030204" charset="0"/>
                <a:cs typeface="Cambria" panose="02040503050406030204" charset="0"/>
              </a:rPr>
              <a:t>Tập làm văn</a:t>
            </a:r>
            <a:endParaRPr lang="vi-VN" altLang="en-US" sz="2800" b="1">
              <a:latin typeface="Cambria" panose="02040503050406030204" charset="0"/>
              <a:cs typeface="Cambria" panose="02040503050406030204" charset="0"/>
            </a:endParaRPr>
          </a:p>
        </p:txBody>
      </p:sp>
      <p:sp>
        <p:nvSpPr>
          <p:cNvPr id="4" name="Text Box 3"/>
          <p:cNvSpPr txBox="1"/>
          <p:nvPr/>
        </p:nvSpPr>
        <p:spPr>
          <a:xfrm>
            <a:off x="1144905" y="1491615"/>
            <a:ext cx="6739255" cy="521970"/>
          </a:xfrm>
          <a:prstGeom prst="rect">
            <a:avLst/>
          </a:prstGeom>
          <a:noFill/>
        </p:spPr>
        <p:txBody>
          <a:bodyPr wrap="square" rtlCol="0">
            <a:spAutoFit/>
          </a:bodyPr>
          <a:lstStyle/>
          <a:p>
            <a:pPr algn="ctr"/>
            <a:r>
              <a:rPr lang="vi-VN" altLang="en-US" sz="2800" b="1">
                <a:solidFill>
                  <a:srgbClr val="FF0000"/>
                </a:solidFill>
                <a:latin typeface="Cambria" panose="02040503050406030204" charset="0"/>
                <a:cs typeface="Cambria" panose="02040503050406030204" charset="0"/>
              </a:rPr>
              <a:t>Cấu tạo bài văn miêu tả đồ vật (143)</a:t>
            </a:r>
            <a:endParaRPr lang="vi-VN" altLang="en-US" sz="2800" b="1">
              <a:solidFill>
                <a:srgbClr val="FF0000"/>
              </a:solidFill>
              <a:latin typeface="Cambria" panose="02040503050406030204" charset="0"/>
              <a:cs typeface="Cambria" panose="02040503050406030204" charset="0"/>
            </a:endParaRPr>
          </a:p>
        </p:txBody>
      </p:sp>
      <p:pic>
        <p:nvPicPr>
          <p:cNvPr id="102" name="Picture 101"/>
          <p:cNvPicPr/>
          <p:nvPr/>
        </p:nvPicPr>
        <p:blipFill>
          <a:blip r:embed="rId1">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2">
                    <a14:imgEffect>
                      <a14:backgroundRemoval t="2367" b="98817" l="1479" r="96450">
                        <a14:foregroundMark x1="14497" y1="15385" x2="9763" y2="60651"/>
                        <a14:foregroundMark x1="9763" y1="60651" x2="18935" y2="77811"/>
                        <a14:foregroundMark x1="18935" y1="77811" x2="21893" y2="79290"/>
                        <a14:foregroundMark x1="13609" y1="8876" x2="1479" y2="34320"/>
                        <a14:foregroundMark x1="1479" y1="34320" x2="4734" y2="67456"/>
                        <a14:foregroundMark x1="4734" y1="67456" x2="18343" y2="86095"/>
                        <a14:foregroundMark x1="18343" y1="86095" x2="41124" y2="87278"/>
                        <a14:foregroundMark x1="41124" y1="87278" x2="56805" y2="79882"/>
                        <a14:foregroundMark x1="56805" y1="79882" x2="67456" y2="63905"/>
                        <a14:foregroundMark x1="67456" y1="63905" x2="65976" y2="85799"/>
                        <a14:foregroundMark x1="65976" y1="85799" x2="73373" y2="76036"/>
                        <a14:foregroundMark x1="62722" y1="49408" x2="59467" y2="55621"/>
                        <a14:foregroundMark x1="11538" y1="4142" x2="18047" y2="6509"/>
                        <a14:foregroundMark x1="592" y1="24260" x2="888" y2="90237"/>
                        <a14:foregroundMark x1="888" y1="90237" x2="17456" y2="94970"/>
                        <a14:foregroundMark x1="17456" y1="94970" x2="35503" y2="93787"/>
                        <a14:foregroundMark x1="35503" y1="93787" x2="73669" y2="97929"/>
                        <a14:foregroundMark x1="73669" y1="97929" x2="74556" y2="99112"/>
                        <a14:foregroundMark x1="31065" y1="65385" x2="30178" y2="79586"/>
                        <a14:foregroundMark x1="33136" y1="37870" x2="32544" y2="56805"/>
                        <a14:foregroundMark x1="32544" y1="56805" x2="32544" y2="56805"/>
                        <a14:foregroundMark x1="14201" y1="49112" x2="21893" y2="54142"/>
                        <a14:foregroundMark x1="2071" y1="97633" x2="40237" y2="98225"/>
                        <a14:foregroundMark x1="11243" y1="2367" x2="14793" y2="4734"/>
                        <a14:foregroundMark x1="96450" y1="71598" x2="77219" y2="95266"/>
                        <a14:foregroundMark x1="62426" y1="56213" x2="61834" y2="65089"/>
                        <a14:foregroundMark x1="60355" y1="60059" x2="44083" y2="66864"/>
                        <a14:foregroundMark x1="10947" y1="45858" x2="11538" y2="57988"/>
                        <a14:foregroundMark x1="53846" y1="40237" x2="56213" y2="39941"/>
                        <a14:foregroundMark x1="62426" y1="35799" x2="62426" y2="35799"/>
                        <a14:foregroundMark x1="58132" y1="38462" x2="60355" y2="38166"/>
                        <a14:foregroundMark x1="55917" y1="38757" x2="58132" y2="38462"/>
                        <a14:foregroundMark x1="71991" y1="32249" x2="74556" y2="31361"/>
                        <a14:foregroundMark x1="59172" y1="36686" x2="71991" y2="32249"/>
                        <a14:backgroundMark x1="76627" y1="32249" x2="76627" y2="32249"/>
                        <a14:backgroundMark x1="78402" y1="31657" x2="75444" y2="31953"/>
                        <a14:backgroundMark x1="60355" y1="38462" x2="60355" y2="38462"/>
                      </a14:backgroundRemoval>
                    </a14:imgEffect>
                  </a14:imgLayer>
                </a14:imgProps>
              </a:ext>
            </a:extLst>
          </a:blip>
          <a:stretch>
            <a:fillRect/>
          </a:stretch>
        </p:blipFill>
        <p:spPr>
          <a:xfrm>
            <a:off x="63309" y="2013586"/>
            <a:ext cx="3297111" cy="318090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27358" y="627642"/>
            <a:ext cx="3791495" cy="53935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err="1">
                <a:solidFill>
                  <a:srgbClr val="FF0000"/>
                </a:solidFill>
                <a:latin typeface="Times New Roman" panose="02020603050405020304" pitchFamily="18" charset="0"/>
                <a:cs typeface="Times New Roman" panose="02020603050405020304" pitchFamily="18" charset="0"/>
              </a:rPr>
              <a:t>Yêu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cầu</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cần</a:t>
            </a:r>
            <a:r>
              <a:rPr lang="en-US" sz="2250" b="1" dirty="0">
                <a:solidFill>
                  <a:srgbClr val="FF0000"/>
                </a:solidFill>
                <a:latin typeface="Times New Roman" panose="02020603050405020304" pitchFamily="18" charset="0"/>
                <a:cs typeface="Times New Roman" panose="02020603050405020304" pitchFamily="18" charset="0"/>
              </a:rPr>
              <a:t> </a:t>
            </a:r>
            <a:r>
              <a:rPr lang="en-US" sz="2250" b="1" dirty="0" err="1">
                <a:solidFill>
                  <a:srgbClr val="FF0000"/>
                </a:solidFill>
                <a:latin typeface="Times New Roman" panose="02020603050405020304" pitchFamily="18" charset="0"/>
                <a:cs typeface="Times New Roman" panose="02020603050405020304" pitchFamily="18" charset="0"/>
              </a:rPr>
              <a:t>đạt</a:t>
            </a:r>
            <a:endParaRPr lang="en-US" sz="2250" b="1" dirty="0" err="1">
              <a:solidFill>
                <a:srgbClr val="FF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bwMode="auto">
          <a:xfrm>
            <a:off x="674370" y="1427480"/>
            <a:ext cx="8053070" cy="1056005"/>
            <a:chOff x="-8052" y="1699617"/>
            <a:chExt cx="9469074" cy="1006257"/>
          </a:xfrm>
          <a:solidFill>
            <a:srgbClr val="FF99FF"/>
          </a:solidFill>
        </p:grpSpPr>
        <p:sp>
          <p:nvSpPr>
            <p:cNvPr id="5" name="Rectangle 4"/>
            <p:cNvSpPr/>
            <p:nvPr/>
          </p:nvSpPr>
          <p:spPr>
            <a:xfrm>
              <a:off x="678063" y="1699617"/>
              <a:ext cx="8782959" cy="1006257"/>
            </a:xfrm>
            <a:prstGeom prst="rect">
              <a:avLst/>
            </a:prstGeom>
            <a:solidFill>
              <a:schemeClr val="accent4">
                <a:lumMod val="75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vi-VN" alt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rPr>
                <a:t>Nắm được cấu tạo của bài văn miêu tả đồ vật, các kiểu mở bài, kết bài, trình tự miêu tả trong phần thân bài.</a:t>
              </a:r>
              <a:endParaRPr lang="en-US" sz="2100" b="1">
                <a:solidFill>
                  <a:schemeClr val="accent6"/>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accent5"/>
                  </a:solidFill>
                  <a:latin typeface="Arial" panose="020B0604020202020204" pitchFamily="34" charset="0"/>
                  <a:cs typeface="Arial" panose="020B0604020202020204" pitchFamily="34" charset="0"/>
                </a:rPr>
                <a:t>1</a:t>
              </a:r>
              <a:endParaRPr lang="en-US" sz="2400" b="1" dirty="0">
                <a:solidFill>
                  <a:schemeClr val="accent5"/>
                </a:solidFill>
                <a:latin typeface="Arial" panose="020B0604020202020204" pitchFamily="34" charset="0"/>
                <a:cs typeface="Arial" panose="020B0604020202020204" pitchFamily="34" charset="0"/>
              </a:endParaRPr>
            </a:p>
          </p:txBody>
        </p:sp>
      </p:grpSp>
      <p:grpSp>
        <p:nvGrpSpPr>
          <p:cNvPr id="10" name="Group 9"/>
          <p:cNvGrpSpPr/>
          <p:nvPr/>
        </p:nvGrpSpPr>
        <p:grpSpPr bwMode="auto">
          <a:xfrm>
            <a:off x="648335" y="2787650"/>
            <a:ext cx="8078470" cy="1003300"/>
            <a:chOff x="-37131" y="2346187"/>
            <a:chExt cx="9023316" cy="910989"/>
          </a:xfrm>
        </p:grpSpPr>
        <p:sp>
          <p:nvSpPr>
            <p:cNvPr id="13" name="Rectangle 12"/>
            <p:cNvSpPr/>
            <p:nvPr/>
          </p:nvSpPr>
          <p:spPr>
            <a:xfrm>
              <a:off x="675630" y="2346187"/>
              <a:ext cx="8310555" cy="910989"/>
            </a:xfrm>
            <a:prstGeom prst="rect">
              <a:avLst/>
            </a:prstGeom>
            <a:solidFill>
              <a:srgbClr val="FFB1A8"/>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100" b="1">
                  <a:solidFill>
                    <a:schemeClr val="accent5"/>
                  </a:solidFill>
                  <a:latin typeface="Times New Roman" panose="02020603050405020304" pitchFamily="18" charset="0"/>
                  <a:cs typeface="Times New Roman" panose="02020603050405020304" pitchFamily="18" charset="0"/>
                </a:rPr>
                <a:t>Biết vận dụng kiến thức đã học để viết mở bài, kết bài cho một bài văn miêu tả đồ vật.</a:t>
              </a:r>
              <a:endParaRPr lang="en-US" sz="2100" b="1">
                <a:solidFill>
                  <a:schemeClr val="accent5"/>
                </a:solidFill>
                <a:latin typeface="Times New Roman" panose="02020603050405020304" pitchFamily="18" charset="0"/>
                <a:cs typeface="Times New Roman" panose="02020603050405020304" pitchFamily="18" charset="0"/>
              </a:endParaRPr>
            </a:p>
          </p:txBody>
        </p:sp>
        <p:sp>
          <p:nvSpPr>
            <p:cNvPr id="14" name="Oval 13"/>
            <p:cNvSpPr/>
            <p:nvPr/>
          </p:nvSpPr>
          <p:spPr>
            <a:xfrm>
              <a:off x="-37131" y="2512538"/>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50" b="1" dirty="0">
                  <a:solidFill>
                    <a:schemeClr val="accent5"/>
                  </a:solidFill>
                  <a:latin typeface="Arial" panose="020B0604020202020204" pitchFamily="34" charset="0"/>
                  <a:cs typeface="Arial" panose="020B0604020202020204" pitchFamily="34" charset="0"/>
                </a:rPr>
                <a:t>2</a:t>
              </a:r>
              <a:endParaRPr lang="en-US" sz="2250" b="1" dirty="0">
                <a:solidFill>
                  <a:schemeClr val="accent5"/>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DNA Fingerprinting in Forensic Science Workshop by Slidesgo">
  <a:themeElements>
    <a:clrScheme name="Simple Light">
      <a:dk1>
        <a:srgbClr val="8989C9"/>
      </a:dk1>
      <a:lt1>
        <a:srgbClr val="FCEEE5"/>
      </a:lt1>
      <a:dk2>
        <a:srgbClr val="16004D"/>
      </a:dk2>
      <a:lt2>
        <a:srgbClr val="DF6D6D"/>
      </a:lt2>
      <a:accent1>
        <a:srgbClr val="FF8E77"/>
      </a:accent1>
      <a:accent2>
        <a:srgbClr val="FFB1A8"/>
      </a:accent2>
      <a:accent3>
        <a:srgbClr val="F1D2CE"/>
      </a:accent3>
      <a:accent4>
        <a:srgbClr val="9DBDD3"/>
      </a:accent4>
      <a:accent5>
        <a:srgbClr val="3C373D"/>
      </a:accent5>
      <a:accent6>
        <a:srgbClr val="FFFFFF"/>
      </a:accent6>
      <a:hlink>
        <a:srgbClr val="1600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13320</Words>
  <Application>WPS Presentation</Application>
  <PresentationFormat>On-screen Show (16:9)</PresentationFormat>
  <Paragraphs>539</Paragraphs>
  <Slides>36</Slides>
  <Notes>5</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36</vt:i4>
      </vt:variant>
    </vt:vector>
  </HeadingPairs>
  <TitlesOfParts>
    <vt:vector size="54" baseType="lpstr">
      <vt:lpstr>Arial</vt:lpstr>
      <vt:lpstr>SimSun</vt:lpstr>
      <vt:lpstr>Wingdings</vt:lpstr>
      <vt:lpstr>Arial</vt:lpstr>
      <vt:lpstr>Oswald</vt:lpstr>
      <vt:lpstr>Bebas Neue</vt:lpstr>
      <vt:lpstr>Segoe Print</vt:lpstr>
      <vt:lpstr>Cambay</vt:lpstr>
      <vt:lpstr>Roboto Condensed Light</vt:lpstr>
      <vt:lpstr>Oswald SemiBold</vt:lpstr>
      <vt:lpstr>PT Sans</vt:lpstr>
      <vt:lpstr>Yu Gothic UI</vt:lpstr>
      <vt:lpstr>Times New Roman</vt:lpstr>
      <vt:lpstr>Cambria</vt:lpstr>
      <vt:lpstr>Tahoma</vt:lpstr>
      <vt:lpstr>Microsoft YaHei</vt:lpstr>
      <vt:lpstr>Arial Unicode MS</vt:lpstr>
      <vt:lpstr>DNA Fingerprinting in Forensic Science Workshop by Slidesgo</vt:lpstr>
      <vt:lpstr>PowerPoint 演示文稿</vt:lpstr>
      <vt:lpstr>PowerPoint 演示文稿</vt:lpstr>
      <vt:lpstr>Khởi động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LUYỆN TẬP -  THỰC HÀNH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
  <cp:lastModifiedBy>Đinh Thu Hà</cp:lastModifiedBy>
  <cp:revision>31</cp:revision>
  <dcterms:created xsi:type="dcterms:W3CDTF">2021-11-21T16:07:00Z</dcterms:created>
  <dcterms:modified xsi:type="dcterms:W3CDTF">2021-12-05T09:05:32Z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BE10878677874343A3728D2AE3561E8A</vt:lpwstr>
  </property>
  <property fmtid="{D5CDD505-2E9C-101B-9397-08002B2CF9AE}" pid="3" name="KSOProductBuildVer">
    <vt:lpwstr>1033-11.2.0.10382</vt:lpwstr>
  </property>
</Properties>
</file>