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314" r:id="rId2"/>
    <p:sldId id="315" r:id="rId3"/>
    <p:sldId id="317" r:id="rId4"/>
    <p:sldId id="318" r:id="rId5"/>
    <p:sldId id="316" r:id="rId6"/>
    <p:sldId id="319" r:id="rId7"/>
    <p:sldId id="320" r:id="rId8"/>
    <p:sldId id="321" r:id="rId9"/>
    <p:sldId id="308" r:id="rId10"/>
    <p:sldId id="322" r:id="rId11"/>
    <p:sldId id="326" r:id="rId12"/>
    <p:sldId id="312" r:id="rId13"/>
    <p:sldId id="328" r:id="rId14"/>
    <p:sldId id="336" r:id="rId15"/>
    <p:sldId id="324" r:id="rId16"/>
    <p:sldId id="313" r:id="rId17"/>
    <p:sldId id="281" r:id="rId18"/>
    <p:sldId id="338" r:id="rId19"/>
    <p:sldId id="329" r:id="rId20"/>
    <p:sldId id="283" r:id="rId21"/>
    <p:sldId id="337" r:id="rId22"/>
    <p:sldId id="330" r:id="rId23"/>
    <p:sldId id="284" r:id="rId24"/>
    <p:sldId id="305" r:id="rId25"/>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50" autoAdjust="0"/>
    <p:restoredTop sz="94660"/>
  </p:normalViewPr>
  <p:slideViewPr>
    <p:cSldViewPr snapToGrid="0">
      <p:cViewPr varScale="1">
        <p:scale>
          <a:sx n="64" d="100"/>
          <a:sy n="64" d="100"/>
        </p:scale>
        <p:origin x="-114" y="-300"/>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FDBD67-59ED-425A-9019-412243D8771A}" type="datetimeFigureOut">
              <a:rPr lang="vi-VN" smtClean="0"/>
              <a:pPr/>
              <a:t>15/12/2022</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74BB59-217F-4F2F-B1F8-9723830FEE25}" type="slidenum">
              <a:rPr lang="vi-VN" smtClean="0"/>
              <a:pPr/>
              <a:t>‹#›</a:t>
            </a:fld>
            <a:endParaRPr lang="vi-V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spcBef>
                <a:spcPct val="0"/>
              </a:spcBef>
            </a:pPr>
            <a:fld id="{9A0DB2DC-4C9A-4742-B13C-FB6460FD3503}" type="slidenum">
              <a:rPr lang="en-US" altLang="en-US" dirty="0"/>
              <a:pPr lvl="0" algn="r" eaLnBrk="1" hangingPunct="1">
                <a:spcBef>
                  <a:spcPct val="0"/>
                </a:spcBef>
              </a:pPr>
              <a:t>24</a:t>
            </a:fld>
            <a:endParaRPr lang="en-US" altLang="en-US" dirty="0"/>
          </a:p>
        </p:txBody>
      </p:sp>
      <p:sp>
        <p:nvSpPr>
          <p:cNvPr id="27651" name="Rectangle 2"/>
          <p:cNvSpPr>
            <a:spLocks noGrp="1" noRot="1" noChangeAspect="1" noTextEdit="1"/>
          </p:cNvSpPr>
          <p:nvPr>
            <p:ph type="sldImg"/>
          </p:nvPr>
        </p:nvSpPr>
        <p:spPr>
          <a:xfrm>
            <a:off x="331611" y="666750"/>
            <a:ext cx="6194779" cy="3484563"/>
          </a:xfrm>
        </p:spPr>
      </p:sp>
      <p:sp>
        <p:nvSpPr>
          <p:cNvPr id="27652" name="Rectangle 3"/>
          <p:cNvSpPr>
            <a:spLocks noGrp="1"/>
          </p:cNvSpPr>
          <p:nvPr>
            <p:ph type="body" idx="1"/>
          </p:nvPr>
        </p:nvSpPr>
        <p:spPr>
          <a:xfrm>
            <a:off x="904875" y="4373563"/>
            <a:ext cx="5048250" cy="4078287"/>
          </a:xfrm>
        </p:spPr>
        <p:txBody>
          <a:bodyPr wrap="square" lIns="91440" tIns="45720" rIns="91440" bIns="45720" anchor="t" anchorCtr="0"/>
          <a:lstStyle/>
          <a:p>
            <a:pPr lvl="0" eaLnBrk="1" hangingPunct="1"/>
            <a:r>
              <a:rPr lang="en-US" altLang="en-US" dirty="0">
                <a:sym typeface="Symbol" panose="05050102010706020507" pitchFamily="18" charset="2"/>
              </a:rPr>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7FC851DC-AAE7-48FC-8161-A78EC8F53B91}" type="datetimeFigureOut">
              <a:rPr lang="vi-VN" smtClean="0"/>
              <a:pPr/>
              <a:t>15/12/2022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1BE5B9FC-07A8-41E6-9163-C0FCD8DAC63B}" type="slidenum">
              <a:rPr lang="vi-VN" smtClean="0"/>
              <a:pPr/>
              <a:t>‹#›</a:t>
            </a:fld>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7FC851DC-AAE7-48FC-8161-A78EC8F53B91}" type="datetimeFigureOut">
              <a:rPr lang="vi-VN" smtClean="0"/>
              <a:pPr/>
              <a:t>15/12/2022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1BE5B9FC-07A8-41E6-9163-C0FCD8DAC63B}" type="slidenum">
              <a:rPr lang="vi-VN" smtClean="0"/>
              <a:pPr/>
              <a:t>‹#›</a:t>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7FC851DC-AAE7-48FC-8161-A78EC8F53B91}" type="datetimeFigureOut">
              <a:rPr lang="vi-VN" smtClean="0"/>
              <a:pPr/>
              <a:t>15/12/2022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1BE5B9FC-07A8-41E6-9163-C0FCD8DAC63B}" type="slidenum">
              <a:rPr lang="vi-VN" smtClean="0"/>
              <a:pPr/>
              <a:t>‹#›</a:t>
            </a:fld>
            <a:endParaRPr lang="vi-V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BBB1F17-F650-4495-B530-8BDF47DF6887}" type="slidenum">
              <a:rPr kumimoji="0" lang="en-US" alt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spd="med">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7FC851DC-AAE7-48FC-8161-A78EC8F53B91}" type="datetimeFigureOut">
              <a:rPr lang="vi-VN" smtClean="0"/>
              <a:pPr/>
              <a:t>15/12/2022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1BE5B9FC-07A8-41E6-9163-C0FCD8DAC63B}" type="slidenum">
              <a:rPr lang="vi-VN" smtClean="0"/>
              <a:pPr/>
              <a:t>‹#›</a:t>
            </a:fld>
            <a:endParaRPr lang="vi-V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C851DC-AAE7-48FC-8161-A78EC8F53B91}" type="datetimeFigureOut">
              <a:rPr lang="vi-VN" smtClean="0"/>
              <a:pPr/>
              <a:t>15/12/2022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1BE5B9FC-07A8-41E6-9163-C0FCD8DAC63B}" type="slidenum">
              <a:rPr lang="vi-VN" smtClean="0"/>
              <a:pPr/>
              <a:t>‹#›</a:t>
            </a:fld>
            <a:endParaRPr lang="vi-V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7FC851DC-AAE7-48FC-8161-A78EC8F53B91}" type="datetimeFigureOut">
              <a:rPr lang="vi-VN" smtClean="0"/>
              <a:pPr/>
              <a:t>15/12/2022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1BE5B9FC-07A8-41E6-9163-C0FCD8DAC63B}" type="slidenum">
              <a:rPr lang="vi-VN" smtClean="0"/>
              <a:pPr/>
              <a:t>‹#›</a:t>
            </a:fld>
            <a:endParaRPr 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7FC851DC-AAE7-48FC-8161-A78EC8F53B91}" type="datetimeFigureOut">
              <a:rPr lang="vi-VN" smtClean="0"/>
              <a:pPr/>
              <a:t>15/12/2022</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1BE5B9FC-07A8-41E6-9163-C0FCD8DAC63B}" type="slidenum">
              <a:rPr lang="vi-VN" smtClean="0"/>
              <a:pPr/>
              <a:t>‹#›</a:t>
            </a:fld>
            <a:endParaRPr 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7FC851DC-AAE7-48FC-8161-A78EC8F53B91}" type="datetimeFigureOut">
              <a:rPr lang="vi-VN" smtClean="0"/>
              <a:pPr/>
              <a:t>15/12/2022</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1BE5B9FC-07A8-41E6-9163-C0FCD8DAC63B}" type="slidenum">
              <a:rPr lang="vi-VN" smtClean="0"/>
              <a:pPr/>
              <a:t>‹#›</a:t>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C851DC-AAE7-48FC-8161-A78EC8F53B91}" type="datetimeFigureOut">
              <a:rPr lang="vi-VN" smtClean="0"/>
              <a:pPr/>
              <a:t>15/12/2022</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1BE5B9FC-07A8-41E6-9163-C0FCD8DAC63B}" type="slidenum">
              <a:rPr lang="vi-VN" smtClean="0"/>
              <a:pPr/>
              <a:t>‹#›</a:t>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FC851DC-AAE7-48FC-8161-A78EC8F53B91}" type="datetimeFigureOut">
              <a:rPr lang="vi-VN" smtClean="0"/>
              <a:pPr/>
              <a:t>15/12/2022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1BE5B9FC-07A8-41E6-9163-C0FCD8DAC63B}" type="slidenum">
              <a:rPr lang="vi-VN" smtClean="0"/>
              <a:pPr/>
              <a:t>‹#›</a:t>
            </a:fld>
            <a:endParaRPr 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FC851DC-AAE7-48FC-8161-A78EC8F53B91}" type="datetimeFigureOut">
              <a:rPr lang="vi-VN" smtClean="0"/>
              <a:pPr/>
              <a:t>15/12/2022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1BE5B9FC-07A8-41E6-9163-C0FCD8DAC63B}" type="slidenum">
              <a:rPr lang="vi-VN" smtClean="0"/>
              <a:pPr/>
              <a:t>‹#›</a:t>
            </a:fld>
            <a:endParaRPr lang="vi-V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C851DC-AAE7-48FC-8161-A78EC8F53B91}" type="datetimeFigureOut">
              <a:rPr lang="vi-VN" smtClean="0"/>
              <a:pPr/>
              <a:t>15/12/2022</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E5B9FC-07A8-41E6-9163-C0FCD8DAC63B}" type="slidenum">
              <a:rPr lang="vi-VN" smtClean="0"/>
              <a:pPr/>
              <a:t>‹#›</a:t>
            </a:fld>
            <a:endParaRPr 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4"/>
          <p:cNvSpPr/>
          <p:nvPr/>
        </p:nvSpPr>
        <p:spPr>
          <a:xfrm>
            <a:off x="3124200" y="838786"/>
            <a:ext cx="6096000" cy="4603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2400" b="1" dirty="0">
                <a:solidFill>
                  <a:srgbClr val="0000FF"/>
                </a:solidFill>
                <a:latin typeface="Times New Roman" panose="02020603050405020304" pitchFamily="18" charset="0"/>
                <a:cs typeface="Times New Roman" panose="02020603050405020304" pitchFamily="18" charset="0"/>
              </a:rPr>
              <a:t>Chiếc xe đạp của chú Tư</a:t>
            </a:r>
            <a:endParaRPr lang="en-US" altLang="en-US" sz="24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2" name="Rectangle 1"/>
          <p:cNvSpPr/>
          <p:nvPr/>
        </p:nvSpPr>
        <p:spPr>
          <a:xfrm>
            <a:off x="368251" y="1219005"/>
            <a:ext cx="11160369" cy="70675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l" eaLnBrk="1" hangingPunct="1">
              <a:spcBef>
                <a:spcPct val="0"/>
              </a:spcBef>
              <a:buNone/>
            </a:pPr>
            <a:r>
              <a:rPr lang="vi-VN" altLang="en-US" sz="2000" dirty="0">
                <a:solidFill>
                  <a:srgbClr val="FF0000"/>
                </a:solidFill>
                <a:cs typeface="Arial" panose="020B0604020202020204" pitchFamily="34" charset="0"/>
              </a:rPr>
              <a:t>    </a:t>
            </a:r>
            <a:r>
              <a:rPr lang="en-US" altLang="en-US" sz="2000" dirty="0">
                <a:solidFill>
                  <a:srgbClr val="FF0000"/>
                </a:solidFill>
                <a:cs typeface="Arial" panose="020B0604020202020204" pitchFamily="34" charset="0"/>
              </a:rPr>
              <a:t>Trong làng tôi, hầu như ai cũng biết chú Tư Chía, không chỉ vì chú là</a:t>
            </a:r>
            <a:r>
              <a:rPr lang="vi-VN" altLang="en-US" sz="2000" dirty="0">
                <a:solidFill>
                  <a:srgbClr val="FF0000"/>
                </a:solidFill>
                <a:cs typeface="Arial" panose="020B0604020202020204" pitchFamily="34" charset="0"/>
              </a:rPr>
              <a:t> </a:t>
            </a:r>
            <a:r>
              <a:rPr lang="en-US" altLang="en-US" sz="2000" dirty="0">
                <a:solidFill>
                  <a:srgbClr val="FF0000"/>
                </a:solidFill>
                <a:cs typeface="Arial" panose="020B0604020202020204" pitchFamily="34" charset="0"/>
                <a:sym typeface="+mn-ea"/>
              </a:rPr>
              <a:t>chủ trại xuồng, mà còn vì chiếc xe đạp của chú.</a:t>
            </a:r>
            <a:r>
              <a:rPr lang="en-US" altLang="en-US" sz="2000" dirty="0">
                <a:solidFill>
                  <a:srgbClr val="FF0000"/>
                </a:solidFill>
                <a:cs typeface="Arial" panose="020B0604020202020204" pitchFamily="34" charset="0"/>
              </a:rPr>
              <a:t> </a:t>
            </a:r>
            <a:endParaRPr lang="en-US" altLang="en-US" sz="2000" b="1" dirty="0">
              <a:solidFill>
                <a:srgbClr val="FF0000"/>
              </a:solidFill>
              <a:latin typeface=".VnTime" panose="020B7200000000000000" pitchFamily="34" charset="0"/>
              <a:cs typeface="Arial" panose="020B0604020202020204" pitchFamily="34" charset="0"/>
            </a:endParaRPr>
          </a:p>
        </p:txBody>
      </p:sp>
      <p:sp>
        <p:nvSpPr>
          <p:cNvPr id="13318" name="Rectangle 6"/>
          <p:cNvSpPr/>
          <p:nvPr/>
        </p:nvSpPr>
        <p:spPr>
          <a:xfrm>
            <a:off x="408598" y="1904708"/>
            <a:ext cx="11232662" cy="286131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l" eaLnBrk="1" hangingPunct="1">
              <a:spcBef>
                <a:spcPct val="0"/>
              </a:spcBef>
              <a:buNone/>
            </a:pPr>
            <a:r>
              <a:rPr lang="vi-VN" altLang="en-US" sz="2000" dirty="0">
                <a:solidFill>
                  <a:srgbClr val="7030A0"/>
                </a:solidFill>
                <a:cs typeface="Arial" panose="020B0604020202020204" pitchFamily="34" charset="0"/>
              </a:rPr>
              <a:t>    </a:t>
            </a:r>
            <a:r>
              <a:rPr lang="en-US" altLang="en-US" sz="2000" dirty="0">
                <a:solidFill>
                  <a:srgbClr val="7030A0"/>
                </a:solidFill>
                <a:cs typeface="Arial" panose="020B0604020202020204" pitchFamily="34" charset="0"/>
              </a:rPr>
              <a:t>Ở xóm vườn, có một chiếc xe đã là trội hơn người khác rồi, chiếc xe</a:t>
            </a:r>
            <a:r>
              <a:rPr lang="vi-VN" altLang="en-US" sz="2000" dirty="0">
                <a:solidFill>
                  <a:srgbClr val="7030A0"/>
                </a:solidFill>
                <a:cs typeface="Arial" panose="020B0604020202020204" pitchFamily="34" charset="0"/>
              </a:rPr>
              <a:t> </a:t>
            </a:r>
            <a:r>
              <a:rPr lang="en-US" altLang="en-US" sz="2000" dirty="0">
                <a:solidFill>
                  <a:srgbClr val="7030A0"/>
                </a:solidFill>
                <a:cs typeface="Arial" panose="020B0604020202020204" pitchFamily="34" charset="0"/>
                <a:sym typeface="+mn-ea"/>
              </a:rPr>
              <a:t>của chú lại là chiếc xe đẹp nhất, không có chiếc nào sánh bằng. Xe màu</a:t>
            </a:r>
            <a:r>
              <a:rPr lang="vi-VN" altLang="en-US" sz="2000" dirty="0">
                <a:solidFill>
                  <a:srgbClr val="7030A0"/>
                </a:solidFill>
                <a:cs typeface="Arial" panose="020B0604020202020204" pitchFamily="34" charset="0"/>
                <a:sym typeface="+mn-ea"/>
              </a:rPr>
              <a:t> </a:t>
            </a:r>
            <a:r>
              <a:rPr lang="en-US" altLang="en-US" sz="2000" dirty="0">
                <a:solidFill>
                  <a:srgbClr val="7030A0"/>
                </a:solidFill>
                <a:cs typeface="Arial" panose="020B0604020202020204" pitchFamily="34" charset="0"/>
                <a:sym typeface="+mn-ea"/>
              </a:rPr>
              <a:t>vàng, hai cái vành láng bóng, khi chú ngừng đạp, chiếc xe cứ ro ro thật êm tai. Ngay giữa tay cầm, chú gắn hai con bướm bằng thiếc với hai cánh vàng lấm tấm đỏ. Có khi chú cắm cả một cành hoa. Bao giờ dừng xe, chú cũng rút cái giẻ dưới yên, lau, phủi sạch sẽ rồi mới bước vào nhà, vào tiệm. Chú âu yếm gọi chiếc xe của mình là con ngựa sắt.</a:t>
            </a:r>
            <a:endParaRPr lang="en-US" altLang="en-US" sz="2000" dirty="0">
              <a:solidFill>
                <a:srgbClr val="7030A0"/>
              </a:solidFill>
              <a:ea typeface="Arial" panose="020B0604020202020204" pitchFamily="34" charset="0"/>
              <a:cs typeface="Arial" panose="020B0604020202020204" pitchFamily="34" charset="0"/>
            </a:endParaRPr>
          </a:p>
          <a:p>
            <a:pPr marL="0" lvl="0" indent="0" algn="l" eaLnBrk="1" hangingPunct="1">
              <a:spcBef>
                <a:spcPct val="0"/>
              </a:spcBef>
              <a:buNone/>
            </a:pPr>
            <a:endParaRPr lang="en-US" altLang="en-US" sz="2000" b="1" dirty="0">
              <a:solidFill>
                <a:srgbClr val="7030A0"/>
              </a:solidFill>
              <a:latin typeface=".VnTime" panose="020B7200000000000000" pitchFamily="34" charset="0"/>
              <a:cs typeface="Arial" panose="020B0604020202020204" pitchFamily="34" charset="0"/>
            </a:endParaRPr>
          </a:p>
          <a:p>
            <a:pPr marL="0" lvl="0" indent="0" algn="l" eaLnBrk="1" hangingPunct="1">
              <a:spcBef>
                <a:spcPct val="0"/>
              </a:spcBef>
              <a:buNone/>
            </a:pPr>
            <a:r>
              <a:rPr lang="en-US" altLang="en-US" sz="2000" dirty="0">
                <a:solidFill>
                  <a:srgbClr val="7030A0"/>
                </a:solidFill>
                <a:cs typeface="Arial" panose="020B0604020202020204" pitchFamily="34" charset="0"/>
                <a:sym typeface="+mn-ea"/>
              </a:rPr>
              <a:t> </a:t>
            </a:r>
            <a:endParaRPr lang="en-US" altLang="en-US" sz="2000" b="1" dirty="0">
              <a:solidFill>
                <a:srgbClr val="7030A0"/>
              </a:solidFill>
              <a:latin typeface=".VnTime" panose="020B7200000000000000" pitchFamily="34" charset="0"/>
              <a:cs typeface="Arial" panose="020B0604020202020204" pitchFamily="34" charset="0"/>
            </a:endParaRPr>
          </a:p>
          <a:p>
            <a:pPr marL="0" lvl="0" indent="0" algn="ctr" eaLnBrk="1" hangingPunct="1">
              <a:spcBef>
                <a:spcPct val="0"/>
              </a:spcBef>
              <a:buNone/>
            </a:pPr>
            <a:r>
              <a:rPr lang="en-US" altLang="en-US" sz="2000" dirty="0">
                <a:solidFill>
                  <a:srgbClr val="7030A0"/>
                </a:solidFill>
                <a:cs typeface="Arial" panose="020B0604020202020204" pitchFamily="34" charset="0"/>
              </a:rPr>
              <a:t> </a:t>
            </a:r>
            <a:endParaRPr lang="en-US" altLang="en-US" sz="2000" b="1" dirty="0">
              <a:solidFill>
                <a:srgbClr val="7030A0"/>
              </a:solidFill>
              <a:latin typeface=".VnTime" panose="020B7200000000000000" pitchFamily="34" charset="0"/>
              <a:cs typeface="Arial" panose="020B0604020202020204" pitchFamily="34" charset="0"/>
            </a:endParaRPr>
          </a:p>
        </p:txBody>
      </p:sp>
      <p:sp>
        <p:nvSpPr>
          <p:cNvPr id="6" name="Rectangle 5"/>
          <p:cNvSpPr/>
          <p:nvPr/>
        </p:nvSpPr>
        <p:spPr>
          <a:xfrm>
            <a:off x="685508" y="3810049"/>
            <a:ext cx="10302630" cy="70675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2000" dirty="0">
                <a:solidFill>
                  <a:srgbClr val="7030A0"/>
                </a:solidFill>
                <a:cs typeface="Arial" panose="020B0604020202020204" pitchFamily="34" charset="0"/>
              </a:rPr>
              <a:t>- Coi thì coi, đừng đụng vào con ngựa sắt của tao nghe bây.</a:t>
            </a:r>
          </a:p>
          <a:p>
            <a:pPr marL="0" lvl="0" indent="0" eaLnBrk="1" hangingPunct="1">
              <a:spcBef>
                <a:spcPct val="0"/>
              </a:spcBef>
              <a:buNone/>
            </a:pPr>
            <a:r>
              <a:rPr lang="en-US" altLang="en-US" sz="2000" dirty="0">
                <a:solidFill>
                  <a:srgbClr val="7030A0"/>
                </a:solidFill>
                <a:cs typeface="Arial" panose="020B0604020202020204" pitchFamily="34" charset="0"/>
              </a:rPr>
              <a:t>Ấy là chú dặn sắp nhỏ đứng vây quanh chiếc xe của chú.</a:t>
            </a:r>
            <a:endParaRPr lang="en-US" altLang="en-US" sz="2000" dirty="0">
              <a:solidFill>
                <a:srgbClr val="7030A0"/>
              </a:solidFill>
              <a:ea typeface="Arial" panose="020B0604020202020204" pitchFamily="34" charset="0"/>
              <a:cs typeface="Arial" panose="020B0604020202020204" pitchFamily="34" charset="0"/>
            </a:endParaRPr>
          </a:p>
        </p:txBody>
      </p:sp>
      <p:sp>
        <p:nvSpPr>
          <p:cNvPr id="7" name="Rectangle 6"/>
          <p:cNvSpPr/>
          <p:nvPr/>
        </p:nvSpPr>
        <p:spPr>
          <a:xfrm>
            <a:off x="685800" y="4419600"/>
            <a:ext cx="11414125" cy="19380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2000" dirty="0">
                <a:solidFill>
                  <a:srgbClr val="7030A0"/>
                </a:solidFill>
                <a:cs typeface="Arial" panose="020B0604020202020204" pitchFamily="34" charset="0"/>
              </a:rPr>
              <a:t>- Ngựa chú biết hí không chú?</a:t>
            </a:r>
          </a:p>
          <a:p>
            <a:pPr marL="0" lvl="0" indent="0" eaLnBrk="1" hangingPunct="1">
              <a:spcBef>
                <a:spcPct val="0"/>
              </a:spcBef>
              <a:buNone/>
            </a:pPr>
            <a:r>
              <a:rPr lang="en-US" altLang="en-US" sz="2000" dirty="0">
                <a:solidFill>
                  <a:srgbClr val="7030A0"/>
                </a:solidFill>
                <a:cs typeface="Arial" panose="020B0604020202020204" pitchFamily="34" charset="0"/>
              </a:rPr>
              <a:t>Chú đưa tay bóp cái chuông kính coong:</a:t>
            </a:r>
          </a:p>
          <a:p>
            <a:pPr marL="0" lvl="0" indent="0" eaLnBrk="1" hangingPunct="1">
              <a:spcBef>
                <a:spcPct val="0"/>
              </a:spcBef>
              <a:buNone/>
            </a:pPr>
            <a:r>
              <a:rPr lang="en-US" altLang="en-US" sz="2000" dirty="0">
                <a:solidFill>
                  <a:srgbClr val="7030A0"/>
                </a:solidFill>
                <a:cs typeface="Arial" panose="020B0604020202020204" pitchFamily="34" charset="0"/>
              </a:rPr>
              <a:t>- Nghe ngựa hí chưa?</a:t>
            </a:r>
          </a:p>
          <a:p>
            <a:pPr marL="0" lvl="0" indent="0" eaLnBrk="1" hangingPunct="1">
              <a:spcBef>
                <a:spcPct val="0"/>
              </a:spcBef>
              <a:buNone/>
            </a:pPr>
            <a:r>
              <a:rPr lang="en-US" altLang="en-US" sz="2000" dirty="0">
                <a:solidFill>
                  <a:srgbClr val="7030A0"/>
                </a:solidFill>
                <a:cs typeface="Arial" panose="020B0604020202020204" pitchFamily="34" charset="0"/>
              </a:rPr>
              <a:t>- Nó đá được không chú?</a:t>
            </a:r>
          </a:p>
          <a:p>
            <a:pPr marL="0" lvl="0" indent="0" eaLnBrk="1" hangingPunct="1">
              <a:spcBef>
                <a:spcPct val="0"/>
              </a:spcBef>
              <a:buNone/>
            </a:pPr>
            <a:r>
              <a:rPr lang="en-US" altLang="en-US" sz="2000" dirty="0">
                <a:solidFill>
                  <a:srgbClr val="7030A0"/>
                </a:solidFill>
                <a:cs typeface="Arial" panose="020B0604020202020204" pitchFamily="34" charset="0"/>
              </a:rPr>
              <a:t>Chú đưa chân đá ngược ra sau:</a:t>
            </a:r>
          </a:p>
          <a:p>
            <a:pPr marL="0" lvl="0" indent="0" eaLnBrk="1" hangingPunct="1">
              <a:spcBef>
                <a:spcPct val="0"/>
              </a:spcBef>
              <a:buNone/>
            </a:pPr>
            <a:r>
              <a:rPr lang="en-US" altLang="en-US" sz="2000" dirty="0">
                <a:solidFill>
                  <a:srgbClr val="7030A0"/>
                </a:solidFill>
                <a:cs typeface="Arial" panose="020B0604020202020204" pitchFamily="34" charset="0"/>
              </a:rPr>
              <a:t>- Nó đá đó.</a:t>
            </a:r>
            <a:endParaRPr lang="en-US" altLang="en-US" sz="2000" dirty="0">
              <a:solidFill>
                <a:srgbClr val="7030A0"/>
              </a:solidFill>
              <a:ea typeface="Arial" panose="020B0604020202020204" pitchFamily="34" charset="0"/>
              <a:cs typeface="Arial" panose="020B0604020202020204" pitchFamily="34" charset="0"/>
            </a:endParaRPr>
          </a:p>
        </p:txBody>
      </p:sp>
      <p:sp>
        <p:nvSpPr>
          <p:cNvPr id="8" name="Rectangle 7"/>
          <p:cNvSpPr/>
          <p:nvPr/>
        </p:nvSpPr>
        <p:spPr>
          <a:xfrm>
            <a:off x="679499" y="6248644"/>
            <a:ext cx="11160369" cy="39878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2000" dirty="0">
                <a:solidFill>
                  <a:srgbClr val="00B050"/>
                </a:solidFill>
                <a:cs typeface="Arial" panose="020B0604020202020204" pitchFamily="34" charset="0"/>
              </a:rPr>
              <a:t>Đám con nít cười rộ, còn chú thì hãnh diện với chiếc xe của mình.</a:t>
            </a:r>
            <a:endParaRPr lang="en-US" altLang="en-US" sz="2000" dirty="0">
              <a:solidFill>
                <a:srgbClr val="00B050"/>
              </a:solidFill>
              <a:ea typeface="Arial" panose="020B0604020202020204" pitchFamily="34" charset="0"/>
              <a:cs typeface="Arial" panose="020B0604020202020204" pitchFamily="34" charset="0"/>
            </a:endParaRPr>
          </a:p>
        </p:txBody>
      </p:sp>
      <p:sp>
        <p:nvSpPr>
          <p:cNvPr id="13" name="Rectangle 3"/>
          <p:cNvSpPr/>
          <p:nvPr/>
        </p:nvSpPr>
        <p:spPr>
          <a:xfrm>
            <a:off x="332105" y="1219200"/>
            <a:ext cx="11272520" cy="532320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2000" dirty="0">
                <a:solidFill>
                  <a:srgbClr val="000000"/>
                </a:solidFill>
                <a:cs typeface="Arial" panose="020B0604020202020204" pitchFamily="34" charset="0"/>
              </a:rPr>
              <a:t>    Trong làng tôi, hầu như ai cũng biết chú Tư Chía, không chỉ vì chú là chủ trại xuồng, mà còn vì chiếc xe đạp của chú.</a:t>
            </a:r>
          </a:p>
          <a:p>
            <a:pPr marL="0" lvl="0" indent="0" eaLnBrk="1" hangingPunct="1">
              <a:spcBef>
                <a:spcPct val="0"/>
              </a:spcBef>
              <a:buNone/>
            </a:pPr>
            <a:r>
              <a:rPr lang="en-US" altLang="en-US" sz="2000" dirty="0">
                <a:solidFill>
                  <a:srgbClr val="000000"/>
                </a:solidFill>
                <a:cs typeface="Arial" panose="020B0604020202020204" pitchFamily="34" charset="0"/>
              </a:rPr>
              <a:t>    Ở xóm vườn, có một chiếc xe đã là trội hơn người khác rồi, chiếc xe của chú lại là chiếc xe đẹp nhất, không có chiếc nào sánh bằng. Xe màu vàng, hai cái vành láng bóng, khi chú ngừng đạp, chiếc xe cứ ro ro thật êm tai. Ngay giữa tay cầm, chú gắn hai con bướm bằng thiếc với hai cánh vàng lấm tấm đỏ. Có khi chú cắm cả một cành hoa. Bao giờ dừng xe, chú cũng rút cái giẻ dưới yên, lau, phủi sạch sẽ rồi mới bước vào nhà, vào tiệm. Chú âu yếm gọi chiếc xe của mình là con ngựa sắt.</a:t>
            </a:r>
          </a:p>
          <a:p>
            <a:pPr marL="0" lvl="0" indent="0" eaLnBrk="1" hangingPunct="1">
              <a:spcBef>
                <a:spcPct val="0"/>
              </a:spcBef>
              <a:buNone/>
            </a:pPr>
            <a:r>
              <a:rPr lang="en-US" altLang="en-US" sz="2000" dirty="0">
                <a:solidFill>
                  <a:srgbClr val="000000"/>
                </a:solidFill>
                <a:cs typeface="Arial" panose="020B0604020202020204" pitchFamily="34" charset="0"/>
              </a:rPr>
              <a:t>     - Coi thì coi, đừng đụng vào con ngựa sắt của tao nghe bây.</a:t>
            </a:r>
          </a:p>
          <a:p>
            <a:pPr marL="0" lvl="0" indent="0" eaLnBrk="1" hangingPunct="1">
              <a:spcBef>
                <a:spcPct val="0"/>
              </a:spcBef>
              <a:buNone/>
            </a:pPr>
            <a:r>
              <a:rPr lang="en-US" altLang="en-US" sz="2000" dirty="0">
                <a:solidFill>
                  <a:srgbClr val="000000"/>
                </a:solidFill>
                <a:cs typeface="Arial" panose="020B0604020202020204" pitchFamily="34" charset="0"/>
              </a:rPr>
              <a:t>     Ấy là chú dặn sắp nhỏ đứng vây quanh chiếc xe của chú.</a:t>
            </a:r>
          </a:p>
          <a:p>
            <a:pPr marL="0" lvl="0" indent="0" eaLnBrk="1" hangingPunct="1">
              <a:spcBef>
                <a:spcPct val="0"/>
              </a:spcBef>
              <a:buNone/>
            </a:pPr>
            <a:r>
              <a:rPr lang="en-US" altLang="en-US" sz="2000" dirty="0">
                <a:solidFill>
                  <a:srgbClr val="000000"/>
                </a:solidFill>
                <a:cs typeface="Arial" panose="020B0604020202020204" pitchFamily="34" charset="0"/>
              </a:rPr>
              <a:t>     - Ngựa chú biết hí không chú?</a:t>
            </a:r>
          </a:p>
          <a:p>
            <a:pPr marL="0" lvl="0" indent="0" eaLnBrk="1" hangingPunct="1">
              <a:spcBef>
                <a:spcPct val="0"/>
              </a:spcBef>
              <a:buNone/>
            </a:pPr>
            <a:r>
              <a:rPr lang="en-US" altLang="en-US" sz="2000" dirty="0">
                <a:solidFill>
                  <a:srgbClr val="000000"/>
                </a:solidFill>
                <a:cs typeface="Arial" panose="020B0604020202020204" pitchFamily="34" charset="0"/>
              </a:rPr>
              <a:t>     Chú đưa tay bóp cái chuông kính coong:</a:t>
            </a:r>
          </a:p>
          <a:p>
            <a:pPr marL="0" lvl="0" indent="0" eaLnBrk="1" hangingPunct="1">
              <a:spcBef>
                <a:spcPct val="0"/>
              </a:spcBef>
              <a:buNone/>
            </a:pPr>
            <a:r>
              <a:rPr lang="en-US" altLang="en-US" sz="2000" dirty="0">
                <a:solidFill>
                  <a:srgbClr val="000000"/>
                </a:solidFill>
                <a:cs typeface="Arial" panose="020B0604020202020204" pitchFamily="34" charset="0"/>
              </a:rPr>
              <a:t>     - Nghe ngựa hí chưa?</a:t>
            </a:r>
          </a:p>
          <a:p>
            <a:pPr marL="0" lvl="0" indent="0" eaLnBrk="1" hangingPunct="1">
              <a:spcBef>
                <a:spcPct val="0"/>
              </a:spcBef>
              <a:buNone/>
            </a:pPr>
            <a:r>
              <a:rPr lang="en-US" altLang="en-US" sz="2000" dirty="0">
                <a:solidFill>
                  <a:srgbClr val="000000"/>
                </a:solidFill>
                <a:cs typeface="Arial" panose="020B0604020202020204" pitchFamily="34" charset="0"/>
              </a:rPr>
              <a:t>     - Nó đá được không chú?</a:t>
            </a:r>
          </a:p>
          <a:p>
            <a:pPr marL="0" lvl="0" indent="0" eaLnBrk="1" hangingPunct="1">
              <a:spcBef>
                <a:spcPct val="0"/>
              </a:spcBef>
              <a:buNone/>
            </a:pPr>
            <a:r>
              <a:rPr lang="en-US" altLang="en-US" sz="2000" dirty="0">
                <a:solidFill>
                  <a:srgbClr val="000000"/>
                </a:solidFill>
                <a:cs typeface="Arial" panose="020B0604020202020204" pitchFamily="34" charset="0"/>
              </a:rPr>
              <a:t>     Chú đưa chân đá ngược ra sau:</a:t>
            </a:r>
          </a:p>
          <a:p>
            <a:pPr marL="0" lvl="0" indent="0" eaLnBrk="1" hangingPunct="1">
              <a:spcBef>
                <a:spcPct val="0"/>
              </a:spcBef>
              <a:buNone/>
            </a:pPr>
            <a:r>
              <a:rPr lang="en-US" altLang="en-US" sz="2000" dirty="0">
                <a:solidFill>
                  <a:srgbClr val="000000"/>
                </a:solidFill>
                <a:cs typeface="Arial" panose="020B0604020202020204" pitchFamily="34" charset="0"/>
              </a:rPr>
              <a:t>     - Nó đá đó.</a:t>
            </a:r>
          </a:p>
          <a:p>
            <a:pPr marL="0" lvl="0" indent="0" eaLnBrk="1" hangingPunct="1">
              <a:spcBef>
                <a:spcPct val="0"/>
              </a:spcBef>
              <a:buNone/>
            </a:pPr>
            <a:r>
              <a:rPr lang="en-US" altLang="en-US" sz="2000" dirty="0">
                <a:solidFill>
                  <a:srgbClr val="000000"/>
                </a:solidFill>
                <a:cs typeface="Arial" panose="020B0604020202020204" pitchFamily="34" charset="0"/>
              </a:rPr>
              <a:t>     Đám con nít cười rộ, còn chú thì hãnh diện với chiếc xe của mình.</a:t>
            </a:r>
            <a:endParaRPr lang="en-US" altLang="en-US" sz="2000" dirty="0">
              <a:solidFill>
                <a:srgbClr val="000000"/>
              </a:solidFill>
              <a:ea typeface="Arial" panose="020B0604020202020204" pitchFamily="34" charset="0"/>
              <a:cs typeface="Arial" panose="020B0604020202020204" pitchFamily="34" charset="0"/>
            </a:endParaRPr>
          </a:p>
        </p:txBody>
      </p:sp>
      <p:sp>
        <p:nvSpPr>
          <p:cNvPr id="3" name="Text Box 2"/>
          <p:cNvSpPr txBox="1"/>
          <p:nvPr/>
        </p:nvSpPr>
        <p:spPr>
          <a:xfrm>
            <a:off x="8725535" y="6477000"/>
            <a:ext cx="2976245" cy="337185"/>
          </a:xfrm>
          <a:prstGeom prst="rect">
            <a:avLst/>
          </a:prstGeom>
          <a:noFill/>
        </p:spPr>
        <p:txBody>
          <a:bodyPr wrap="none" rtlCol="0" anchor="t">
            <a:spAutoFit/>
          </a:bodyPr>
          <a:lstStyle/>
          <a:p>
            <a:pPr marL="0" lvl="0" indent="0" algn="r" eaLnBrk="1" hangingPunct="1">
              <a:spcBef>
                <a:spcPct val="0"/>
              </a:spcBef>
              <a:buNone/>
            </a:pPr>
            <a:r>
              <a:rPr lang="en-US" altLang="en-US" sz="1600" dirty="0">
                <a:solidFill>
                  <a:schemeClr val="tx1"/>
                </a:solidFill>
                <a:latin typeface="Times New Roman" panose="02020603050405020304" pitchFamily="18" charset="0"/>
                <a:ea typeface="Arial" panose="020B0604020202020204" pitchFamily="34" charset="0"/>
                <a:cs typeface="Times New Roman" panose="02020603050405020304" pitchFamily="18" charset="0"/>
                <a:sym typeface="+mn-ea"/>
              </a:rPr>
              <a:t>Theo NGUYỄN QUANG SÁNG</a:t>
            </a:r>
          </a:p>
        </p:txBody>
      </p:sp>
      <p:sp>
        <p:nvSpPr>
          <p:cNvPr id="4" name="Rectangles 3"/>
          <p:cNvSpPr/>
          <p:nvPr/>
        </p:nvSpPr>
        <p:spPr>
          <a:xfrm>
            <a:off x="-38100" y="76835"/>
            <a:ext cx="12268200" cy="533400"/>
          </a:xfrm>
          <a:prstGeom prst="rect">
            <a:avLst/>
          </a:prstGeom>
          <a:solidFill>
            <a:schemeClr val="accent1"/>
          </a:solidFill>
          <a:ln w="9525" cap="flat" cmpd="sng" algn="ctr">
            <a:noFill/>
            <a:prstDash val="solid"/>
            <a:round/>
            <a:headEnd type="none" w="med" len="med"/>
            <a:tailEnd type="none" w="med" len="med"/>
          </a:ln>
        </p:spPr>
        <p:txBody>
          <a:bodyPr vert="horz" wrap="none" lIns="91440" tIns="45720" rIns="91440" bIns="45720" numCol="1"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lang="en-US" altLang="en-US" dirty="0">
                <a:solidFill>
                  <a:srgbClr val="FF0000"/>
                </a:solidFill>
                <a:latin typeface="Times New Roman" panose="02020603050405020304" pitchFamily="18" charset="0"/>
                <a:cs typeface="Times New Roman" panose="02020603050405020304" pitchFamily="18" charset="0"/>
                <a:sym typeface="+mn-ea"/>
              </a:rPr>
              <a:t>a, Tìm các phần mở bài, thân bài và kết bài trong bài văn trên. </a:t>
            </a:r>
            <a:endParaRPr kumimoji="0" lang="en-US" alt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3318"/>
                                        </p:tgtEl>
                                        <p:attrNameLst>
                                          <p:attrName>style.visibility</p:attrName>
                                        </p:attrNameLst>
                                      </p:cBhvr>
                                      <p:to>
                                        <p:strVal val="visible"/>
                                      </p:to>
                                    </p:set>
                                    <p:animEffect transition="in" filter="randombar(horizontal)">
                                      <p:cBhvr>
                                        <p:cTn id="15" dur="500"/>
                                        <p:tgtEl>
                                          <p:spTgt spid="13318"/>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randombar(horizontal)">
                                      <p:cBhvr>
                                        <p:cTn id="21" dur="500"/>
                                        <p:tgtEl>
                                          <p:spTgt spid="6"/>
                                        </p:tgtEl>
                                      </p:cBhvr>
                                    </p:animEffect>
                                  </p:childTnLst>
                                </p:cTn>
                              </p:par>
                            </p:childTnLst>
                          </p:cTn>
                        </p:par>
                        <p:par>
                          <p:cTn id="22" fill="hold">
                            <p:stCondLst>
                              <p:cond delay="500"/>
                            </p:stCondLst>
                            <p:childTnLst>
                              <p:par>
                                <p:cTn id="23" presetID="14" presetClass="entr" presetSubtype="1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randombar(horizontal)">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318" grpId="0"/>
      <p:bldP spid="6" grpId="0"/>
      <p:bldP spid="7" grpId="0"/>
      <p:bldP spid="8" grpId="0"/>
      <p:bldP spid="13" grpId="0"/>
      <p:bldP spid="13"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7315200" y="3058795"/>
            <a:ext cx="4813935" cy="1476375"/>
          </a:xfrm>
          <a:prstGeom prst="rect">
            <a:avLst/>
          </a:prstGeom>
          <a:solidFill>
            <a:srgbClr val="FFCDE6"/>
          </a:solidFill>
          <a:ln w="12700" cmpd="sng">
            <a:solidFill>
              <a:schemeClr val="accent1">
                <a:shade val="50000"/>
              </a:schemeClr>
            </a:solidFill>
            <a:prstDash val="solid"/>
          </a:ln>
        </p:spPr>
        <p:txBody>
          <a:bodyPr wrap="square">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1800" dirty="0">
                <a:solidFill>
                  <a:schemeClr val="tx1"/>
                </a:solidFill>
              </a:rPr>
              <a:t>- Xe màu vàng, hai cái vành láng cóng, khi ngừng đạp, xe ro ro thật êm tai.</a:t>
            </a:r>
          </a:p>
          <a:p>
            <a:pPr marL="0" lvl="0" indent="0" eaLnBrk="1" hangingPunct="1">
              <a:spcBef>
                <a:spcPct val="0"/>
              </a:spcBef>
              <a:buNone/>
            </a:pPr>
            <a:r>
              <a:rPr lang="en-US" altLang="en-US" sz="1800" dirty="0">
                <a:solidFill>
                  <a:schemeClr val="tx1"/>
                </a:solidFill>
              </a:rPr>
              <a:t>- Giữa hai tay cầm có gắn hai con bướm bằng thiếc với hai cánh vàng lấm tấm đỏ, có khi là một cành hoa.</a:t>
            </a:r>
          </a:p>
        </p:txBody>
      </p:sp>
      <p:sp>
        <p:nvSpPr>
          <p:cNvPr id="17410" name="Rectangle 3"/>
          <p:cNvSpPr/>
          <p:nvPr/>
        </p:nvSpPr>
        <p:spPr>
          <a:xfrm>
            <a:off x="0" y="152400"/>
            <a:ext cx="12192000" cy="460375"/>
          </a:xfrm>
          <a:prstGeom prst="rect">
            <a:avLst/>
          </a:prstGeom>
          <a:solidFill>
            <a:schemeClr val="accent5"/>
          </a:solidFill>
          <a:ln w="9525">
            <a:noFill/>
          </a:ln>
        </p:spPr>
        <p:txBody>
          <a:bodyPr wrap="square">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ts val="600"/>
              </a:spcBef>
              <a:buNone/>
            </a:pPr>
            <a:r>
              <a:rPr lang="en-US" altLang="en-US" sz="2400" b="1" dirty="0">
                <a:solidFill>
                  <a:schemeClr val="bg1"/>
                </a:solidFill>
                <a:cs typeface="Arial" panose="020B0604020202020204" pitchFamily="34" charset="0"/>
              </a:rPr>
              <a:t>b) Ở phần thân bài, chiếc xe đạp được tả theo trình tự như thế nào?</a:t>
            </a:r>
            <a:endParaRPr lang="en-US" altLang="en-US" sz="2400" b="1" dirty="0">
              <a:solidFill>
                <a:schemeClr val="bg1"/>
              </a:solidFill>
              <a:ea typeface="Arial" panose="020B0604020202020204" pitchFamily="34" charset="0"/>
              <a:cs typeface="Arial" panose="020B0604020202020204" pitchFamily="34" charset="0"/>
            </a:endParaRPr>
          </a:p>
        </p:txBody>
      </p:sp>
      <p:sp>
        <p:nvSpPr>
          <p:cNvPr id="17411" name="Rectangle 4"/>
          <p:cNvSpPr/>
          <p:nvPr/>
        </p:nvSpPr>
        <p:spPr>
          <a:xfrm>
            <a:off x="76200" y="762000"/>
            <a:ext cx="7138035" cy="5847755"/>
          </a:xfrm>
          <a:prstGeom prst="rect">
            <a:avLst/>
          </a:prstGeom>
          <a:noFill/>
          <a:ln w="12700" cmpd="sng">
            <a:solidFill>
              <a:schemeClr val="accent1">
                <a:shade val="50000"/>
              </a:schemeClr>
            </a:solidFill>
            <a:prstDash val="solid"/>
          </a:ln>
        </p:spPr>
        <p:txBody>
          <a:bodyPr wrap="square">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2200" dirty="0">
                <a:effectLst/>
                <a:latin typeface="Times New Roman" panose="02020603050405020304" pitchFamily="18" charset="0"/>
                <a:cs typeface="Times New Roman" panose="02020603050405020304" pitchFamily="18" charset="0"/>
              </a:rPr>
              <a:t>   Ở xóm vườn, có một chiếc xe đã là trội hơn người khác rồi, chiếc xe của chú lại là chiếc xe đẹp nhất, không có chiếc nào sánh bằng. </a:t>
            </a:r>
            <a:r>
              <a:rPr lang="vi-VN" altLang="en-US" sz="2200" dirty="0">
                <a:effectLst/>
                <a:latin typeface="Times New Roman" panose="02020603050405020304" pitchFamily="18" charset="0"/>
                <a:cs typeface="Times New Roman" panose="02020603050405020304" pitchFamily="18" charset="0"/>
              </a:rPr>
              <a:t> </a:t>
            </a:r>
          </a:p>
          <a:p>
            <a:pPr marL="0" lvl="0" indent="0" eaLnBrk="1" hangingPunct="1">
              <a:spcBef>
                <a:spcPct val="0"/>
              </a:spcBef>
              <a:buNone/>
            </a:pPr>
            <a:endParaRPr lang="vi-VN" altLang="en-US" sz="2200" dirty="0">
              <a:effectLst/>
              <a:latin typeface="Times New Roman" panose="02020603050405020304" pitchFamily="18" charset="0"/>
              <a:cs typeface="Times New Roman" panose="02020603050405020304" pitchFamily="18" charset="0"/>
            </a:endParaRPr>
          </a:p>
          <a:p>
            <a:pPr marL="0" lvl="0" indent="0" eaLnBrk="1" hangingPunct="1">
              <a:spcBef>
                <a:spcPct val="0"/>
              </a:spcBef>
              <a:buNone/>
            </a:pPr>
            <a:r>
              <a:rPr lang="vi-VN" altLang="en-US" sz="2200" dirty="0">
                <a:effectLst/>
                <a:latin typeface="Times New Roman" panose="02020603050405020304" pitchFamily="18" charset="0"/>
                <a:cs typeface="Times New Roman" panose="02020603050405020304" pitchFamily="18" charset="0"/>
              </a:rPr>
              <a:t>                                          </a:t>
            </a:r>
            <a:r>
              <a:rPr lang="en-US" altLang="en-US" sz="2200" dirty="0">
                <a:effectLst/>
                <a:latin typeface="Times New Roman" panose="02020603050405020304" pitchFamily="18" charset="0"/>
                <a:cs typeface="Times New Roman" panose="02020603050405020304" pitchFamily="18" charset="0"/>
              </a:rPr>
              <a:t> </a:t>
            </a:r>
          </a:p>
          <a:p>
            <a:pPr marL="0" lvl="0" indent="0" eaLnBrk="1" hangingPunct="1">
              <a:spcBef>
                <a:spcPct val="0"/>
              </a:spcBef>
              <a:buNone/>
            </a:pPr>
            <a:r>
              <a:rPr lang="en-US" altLang="en-US" sz="2200" dirty="0">
                <a:effectLst/>
                <a:latin typeface="Times New Roman" panose="02020603050405020304" pitchFamily="18" charset="0"/>
                <a:cs typeface="Times New Roman" panose="02020603050405020304" pitchFamily="18" charset="0"/>
              </a:rPr>
              <a:t> </a:t>
            </a:r>
            <a:r>
              <a:rPr lang="vi-VN" altLang="en-US" sz="2200" dirty="0">
                <a:effectLst/>
                <a:latin typeface="Times New Roman" panose="02020603050405020304" pitchFamily="18" charset="0"/>
                <a:cs typeface="Times New Roman" panose="02020603050405020304" pitchFamily="18" charset="0"/>
              </a:rPr>
              <a:t>                                                    </a:t>
            </a:r>
            <a:r>
              <a:rPr lang="en-US" altLang="en-US" sz="2200" dirty="0">
                <a:effectLst/>
                <a:latin typeface="Times New Roman" panose="02020603050405020304" pitchFamily="18" charset="0"/>
                <a:cs typeface="Times New Roman" panose="02020603050405020304" pitchFamily="18" charset="0"/>
              </a:rPr>
              <a:t>      Bao giờ dừng xe, chú cũng rút cái giẻ dưới yên, lau, phủi sạch sẽ rồi mới bước vào nhà, vào tiệm. Chú âu yếm gọi chiếc xe của mình là con ngựa sắt.</a:t>
            </a:r>
          </a:p>
          <a:p>
            <a:pPr marL="0" lvl="0" indent="0" eaLnBrk="1" hangingPunct="1">
              <a:spcBef>
                <a:spcPct val="0"/>
              </a:spcBef>
              <a:buNone/>
            </a:pPr>
            <a:r>
              <a:rPr lang="vi-VN" altLang="en-US" sz="2200" dirty="0">
                <a:effectLst/>
                <a:latin typeface="Times New Roman" panose="02020603050405020304" pitchFamily="18" charset="0"/>
                <a:cs typeface="Times New Roman" panose="02020603050405020304" pitchFamily="18" charset="0"/>
              </a:rPr>
              <a:t>    </a:t>
            </a:r>
            <a:r>
              <a:rPr lang="en-US" altLang="en-US" sz="2200" dirty="0">
                <a:effectLst/>
                <a:latin typeface="Times New Roman" panose="02020603050405020304" pitchFamily="18" charset="0"/>
                <a:cs typeface="Times New Roman" panose="02020603050405020304" pitchFamily="18" charset="0"/>
              </a:rPr>
              <a:t>- Coi thì coi, đừng đụng vào con ngựa sắt của tao nghe bây.</a:t>
            </a:r>
          </a:p>
          <a:p>
            <a:pPr marL="0" lvl="0" indent="0" eaLnBrk="1" hangingPunct="1">
              <a:spcBef>
                <a:spcPct val="0"/>
              </a:spcBef>
              <a:buNone/>
            </a:pPr>
            <a:r>
              <a:rPr lang="vi-VN" altLang="en-US" sz="2200" dirty="0">
                <a:effectLst/>
                <a:latin typeface="Times New Roman" panose="02020603050405020304" pitchFamily="18" charset="0"/>
                <a:cs typeface="Times New Roman" panose="02020603050405020304" pitchFamily="18" charset="0"/>
              </a:rPr>
              <a:t>    Ấ</a:t>
            </a:r>
            <a:r>
              <a:rPr lang="en-US" altLang="en-US" sz="2200" dirty="0">
                <a:effectLst/>
                <a:latin typeface="Times New Roman" panose="02020603050405020304" pitchFamily="18" charset="0"/>
                <a:cs typeface="Times New Roman" panose="02020603050405020304" pitchFamily="18" charset="0"/>
              </a:rPr>
              <a:t>y là chú dặn sắp nhỏ đứng vây quanh chiếc xe của chú.</a:t>
            </a:r>
          </a:p>
          <a:p>
            <a:pPr marL="0" lvl="0" indent="0" eaLnBrk="1" hangingPunct="1">
              <a:spcBef>
                <a:spcPct val="0"/>
              </a:spcBef>
              <a:buNone/>
            </a:pPr>
            <a:r>
              <a:rPr lang="vi-VN" altLang="en-US" sz="2200" dirty="0">
                <a:effectLst/>
                <a:latin typeface="Times New Roman" panose="02020603050405020304" pitchFamily="18" charset="0"/>
                <a:cs typeface="Times New Roman" panose="02020603050405020304" pitchFamily="18" charset="0"/>
              </a:rPr>
              <a:t>    </a:t>
            </a:r>
            <a:r>
              <a:rPr lang="en-US" altLang="en-US" sz="2200" dirty="0">
                <a:effectLst/>
                <a:latin typeface="Times New Roman" panose="02020603050405020304" pitchFamily="18" charset="0"/>
                <a:cs typeface="Times New Roman" panose="02020603050405020304" pitchFamily="18" charset="0"/>
              </a:rPr>
              <a:t>- Ngựa chú biết hí không chú?</a:t>
            </a:r>
          </a:p>
          <a:p>
            <a:pPr marL="0" lvl="0" indent="0" eaLnBrk="1" hangingPunct="1">
              <a:spcBef>
                <a:spcPct val="0"/>
              </a:spcBef>
              <a:buNone/>
            </a:pPr>
            <a:r>
              <a:rPr lang="vi-VN" altLang="en-US" sz="2200" dirty="0">
                <a:effectLst/>
                <a:latin typeface="Times New Roman" panose="02020603050405020304" pitchFamily="18" charset="0"/>
                <a:cs typeface="Times New Roman" panose="02020603050405020304" pitchFamily="18" charset="0"/>
              </a:rPr>
              <a:t>    </a:t>
            </a:r>
            <a:r>
              <a:rPr lang="en-US" altLang="en-US" sz="2200" dirty="0">
                <a:effectLst/>
                <a:latin typeface="Times New Roman" panose="02020603050405020304" pitchFamily="18" charset="0"/>
                <a:cs typeface="Times New Roman" panose="02020603050405020304" pitchFamily="18" charset="0"/>
              </a:rPr>
              <a:t>Chú đưa tay bóp cái chuông kính coong:</a:t>
            </a:r>
          </a:p>
          <a:p>
            <a:pPr marL="0" lvl="0" indent="0" eaLnBrk="1" hangingPunct="1">
              <a:spcBef>
                <a:spcPct val="0"/>
              </a:spcBef>
              <a:buNone/>
            </a:pPr>
            <a:r>
              <a:rPr lang="vi-VN" altLang="en-US" sz="2200" dirty="0">
                <a:effectLst/>
                <a:latin typeface="Times New Roman" panose="02020603050405020304" pitchFamily="18" charset="0"/>
                <a:cs typeface="Times New Roman" panose="02020603050405020304" pitchFamily="18" charset="0"/>
              </a:rPr>
              <a:t>    </a:t>
            </a:r>
            <a:r>
              <a:rPr lang="en-US" altLang="en-US" sz="2200" dirty="0">
                <a:effectLst/>
                <a:latin typeface="Times New Roman" panose="02020603050405020304" pitchFamily="18" charset="0"/>
                <a:cs typeface="Times New Roman" panose="02020603050405020304" pitchFamily="18" charset="0"/>
              </a:rPr>
              <a:t>- Nghe ngựa hí chưa?</a:t>
            </a:r>
          </a:p>
          <a:p>
            <a:pPr marL="0" lvl="0" indent="0" eaLnBrk="1" hangingPunct="1">
              <a:spcBef>
                <a:spcPct val="0"/>
              </a:spcBef>
              <a:buNone/>
            </a:pPr>
            <a:r>
              <a:rPr lang="vi-VN" altLang="en-US" sz="2200" dirty="0">
                <a:effectLst/>
                <a:latin typeface="Times New Roman" panose="02020603050405020304" pitchFamily="18" charset="0"/>
                <a:cs typeface="Times New Roman" panose="02020603050405020304" pitchFamily="18" charset="0"/>
              </a:rPr>
              <a:t>    </a:t>
            </a:r>
            <a:r>
              <a:rPr lang="en-US" altLang="en-US" sz="2200" dirty="0">
                <a:effectLst/>
                <a:latin typeface="Times New Roman" panose="02020603050405020304" pitchFamily="18" charset="0"/>
                <a:cs typeface="Times New Roman" panose="02020603050405020304" pitchFamily="18" charset="0"/>
              </a:rPr>
              <a:t>- Nó đá được không chú?</a:t>
            </a:r>
          </a:p>
          <a:p>
            <a:pPr marL="0" lvl="0" indent="0" eaLnBrk="1" hangingPunct="1">
              <a:spcBef>
                <a:spcPct val="0"/>
              </a:spcBef>
              <a:buNone/>
            </a:pPr>
            <a:r>
              <a:rPr lang="vi-VN" altLang="en-US" sz="2200" dirty="0">
                <a:effectLst/>
                <a:latin typeface="Times New Roman" panose="02020603050405020304" pitchFamily="18" charset="0"/>
                <a:cs typeface="Times New Roman" panose="02020603050405020304" pitchFamily="18" charset="0"/>
              </a:rPr>
              <a:t>    </a:t>
            </a:r>
            <a:r>
              <a:rPr lang="en-US" altLang="en-US" sz="2200" dirty="0">
                <a:effectLst/>
                <a:latin typeface="Times New Roman" panose="02020603050405020304" pitchFamily="18" charset="0"/>
                <a:cs typeface="Times New Roman" panose="02020603050405020304" pitchFamily="18" charset="0"/>
              </a:rPr>
              <a:t>Chú đưa chân đá ngược ra sau:</a:t>
            </a:r>
          </a:p>
          <a:p>
            <a:pPr marL="0" lvl="0" indent="0" eaLnBrk="1" hangingPunct="1">
              <a:spcBef>
                <a:spcPct val="0"/>
              </a:spcBef>
              <a:buNone/>
            </a:pPr>
            <a:r>
              <a:rPr lang="vi-VN" altLang="en-US" sz="2200" dirty="0">
                <a:effectLst/>
                <a:latin typeface="Times New Roman" panose="02020603050405020304" pitchFamily="18" charset="0"/>
                <a:cs typeface="Times New Roman" panose="02020603050405020304" pitchFamily="18" charset="0"/>
              </a:rPr>
              <a:t>    </a:t>
            </a:r>
            <a:r>
              <a:rPr lang="en-US" altLang="en-US" sz="2200" dirty="0">
                <a:effectLst/>
                <a:latin typeface="Times New Roman" panose="02020603050405020304" pitchFamily="18" charset="0"/>
                <a:cs typeface="Times New Roman" panose="02020603050405020304" pitchFamily="18" charset="0"/>
              </a:rPr>
              <a:t>- Nó đá đó.</a:t>
            </a:r>
            <a:endParaRPr lang="en-US" altLang="en-US" sz="2200" dirty="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8" name="Rectangle 7"/>
          <p:cNvSpPr/>
          <p:nvPr/>
        </p:nvSpPr>
        <p:spPr>
          <a:xfrm>
            <a:off x="7315200" y="1676400"/>
            <a:ext cx="4810760" cy="706755"/>
          </a:xfrm>
          <a:prstGeom prst="rect">
            <a:avLst/>
          </a:prstGeom>
          <a:solidFill>
            <a:srgbClr val="A4E0BA"/>
          </a:solidFill>
          <a:ln w="12700" cmpd="sng">
            <a:solidFill>
              <a:schemeClr val="accent1">
                <a:shade val="50000"/>
              </a:schemeClr>
            </a:solidFill>
            <a:prstDash val="solid"/>
          </a:ln>
        </p:spPr>
        <p:txBody>
          <a:bodyPr wrap="square">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2000" dirty="0">
                <a:solidFill>
                  <a:schemeClr val="tx1"/>
                </a:solidFill>
                <a:cs typeface="Arial" panose="020B0604020202020204" pitchFamily="34" charset="0"/>
              </a:rPr>
              <a:t>- </a:t>
            </a:r>
            <a:r>
              <a:rPr lang="vi-VN" altLang="en-US" sz="2000" dirty="0">
                <a:solidFill>
                  <a:schemeClr val="tx1"/>
                </a:solidFill>
                <a:cs typeface="Arial" panose="020B0604020202020204" pitchFamily="34" charset="0"/>
              </a:rPr>
              <a:t>Chiếc x</a:t>
            </a:r>
            <a:r>
              <a:rPr lang="en-US" altLang="en-US" sz="2000" dirty="0">
                <a:solidFill>
                  <a:schemeClr val="tx1"/>
                </a:solidFill>
                <a:cs typeface="Arial" panose="020B0604020202020204" pitchFamily="34" charset="0"/>
              </a:rPr>
              <a:t>e đẹp nhất, không có chiếc nào sánh bằng.</a:t>
            </a:r>
            <a:endParaRPr lang="en-US" altLang="en-US" sz="2000" b="1" dirty="0">
              <a:solidFill>
                <a:schemeClr val="tx1"/>
              </a:solidFill>
              <a:latin typeface=".VnTime" panose="020B7200000000000000" pitchFamily="34" charset="0"/>
              <a:cs typeface="Arial" panose="020B0604020202020204" pitchFamily="34" charset="0"/>
            </a:endParaRPr>
          </a:p>
        </p:txBody>
      </p:sp>
      <p:sp>
        <p:nvSpPr>
          <p:cNvPr id="9" name="Rounded Rectangle 8"/>
          <p:cNvSpPr/>
          <p:nvPr/>
        </p:nvSpPr>
        <p:spPr>
          <a:xfrm>
            <a:off x="7214235" y="1295400"/>
            <a:ext cx="1755775" cy="424180"/>
          </a:xfrm>
          <a:prstGeom prst="roundRect">
            <a:avLst>
              <a:gd name="adj" fmla="val 42556"/>
            </a:avLst>
          </a:prstGeom>
          <a:solidFill>
            <a:srgbClr val="A4E0BA"/>
          </a:solidFill>
          <a:ln w="19050"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2000" b="1" dirty="0"/>
              <a:t>*Tả bao quát:</a:t>
            </a:r>
          </a:p>
        </p:txBody>
      </p:sp>
      <p:sp>
        <p:nvSpPr>
          <p:cNvPr id="11" name="Rounded Rectangle 10"/>
          <p:cNvSpPr/>
          <p:nvPr/>
        </p:nvSpPr>
        <p:spPr>
          <a:xfrm>
            <a:off x="7214235" y="2590800"/>
            <a:ext cx="4655820" cy="467995"/>
          </a:xfrm>
          <a:prstGeom prst="roundRect">
            <a:avLst>
              <a:gd name="adj" fmla="val 40940"/>
            </a:avLst>
          </a:prstGeom>
          <a:solidFill>
            <a:srgbClr val="FFCDE6"/>
          </a:solidFill>
          <a:ln w="19050"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1800" b="1" dirty="0"/>
              <a:t>*Tả những bộ phận có đặc điểm</a:t>
            </a:r>
            <a:r>
              <a:rPr lang="vi-VN" altLang="en-US" sz="1800" b="1" dirty="0"/>
              <a:t> </a:t>
            </a:r>
            <a:r>
              <a:rPr lang="en-US" altLang="en-US" sz="1800" b="1" dirty="0"/>
              <a:t>nổi bật</a:t>
            </a:r>
          </a:p>
        </p:txBody>
      </p:sp>
      <p:sp>
        <p:nvSpPr>
          <p:cNvPr id="21" name="Rectangle 20"/>
          <p:cNvSpPr/>
          <p:nvPr/>
        </p:nvSpPr>
        <p:spPr>
          <a:xfrm>
            <a:off x="7315200" y="5105400"/>
            <a:ext cx="4821555" cy="1476375"/>
          </a:xfrm>
          <a:prstGeom prst="rect">
            <a:avLst/>
          </a:prstGeom>
          <a:solidFill>
            <a:srgbClr val="FFECD9"/>
          </a:solidFill>
          <a:ln w="12700" cmpd="sng">
            <a:solidFill>
              <a:schemeClr val="accent1">
                <a:shade val="50000"/>
              </a:schemeClr>
            </a:solidFill>
            <a:prstDash val="solid"/>
          </a:ln>
        </p:spPr>
        <p:txBody>
          <a:bodyPr wrap="square">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1800" dirty="0">
                <a:solidFill>
                  <a:schemeClr val="tx1"/>
                </a:solidFill>
              </a:rPr>
              <a:t>- </a:t>
            </a:r>
            <a:r>
              <a:rPr lang="vi-VN" altLang="en-US" sz="1800" dirty="0">
                <a:solidFill>
                  <a:schemeClr val="tx1"/>
                </a:solidFill>
              </a:rPr>
              <a:t>B</a:t>
            </a:r>
            <a:r>
              <a:rPr lang="en-US" altLang="en-US" sz="1800" dirty="0">
                <a:solidFill>
                  <a:schemeClr val="tx1"/>
                </a:solidFill>
              </a:rPr>
              <a:t>ao g</a:t>
            </a:r>
            <a:r>
              <a:rPr lang="vi-VN" altLang="en-US" sz="1800" dirty="0">
                <a:solidFill>
                  <a:schemeClr val="tx1"/>
                </a:solidFill>
              </a:rPr>
              <a:t>i</a:t>
            </a:r>
            <a:r>
              <a:rPr lang="en-US" altLang="en-US" sz="1800" dirty="0">
                <a:solidFill>
                  <a:schemeClr val="tx1"/>
                </a:solidFill>
              </a:rPr>
              <a:t>ờ dừng xe, chú cũng rút giẻ dưới yên, lau, phủi sạch sẽ.</a:t>
            </a:r>
          </a:p>
          <a:p>
            <a:pPr marL="0" lvl="0" indent="0" eaLnBrk="1" hangingPunct="1">
              <a:spcBef>
                <a:spcPct val="0"/>
              </a:spcBef>
              <a:buNone/>
            </a:pPr>
            <a:r>
              <a:rPr lang="en-US" altLang="en-US" sz="1800" dirty="0">
                <a:solidFill>
                  <a:schemeClr val="tx1"/>
                </a:solidFill>
              </a:rPr>
              <a:t>- Chú âu yếm gọi chiếc xe xủa mình là con ngựa sắt, dặn bọn trẻ đừng đụng vào con ngựa sắt</a:t>
            </a:r>
          </a:p>
        </p:txBody>
      </p:sp>
      <p:sp>
        <p:nvSpPr>
          <p:cNvPr id="18" name="Rounded Rectangle 17"/>
          <p:cNvSpPr/>
          <p:nvPr/>
        </p:nvSpPr>
        <p:spPr>
          <a:xfrm>
            <a:off x="7239000" y="4648200"/>
            <a:ext cx="4821555" cy="459105"/>
          </a:xfrm>
          <a:prstGeom prst="roundRect">
            <a:avLst>
              <a:gd name="adj" fmla="val 40940"/>
            </a:avLst>
          </a:prstGeom>
          <a:solidFill>
            <a:srgbClr val="FFECD9"/>
          </a:solidFill>
          <a:ln w="19050"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1800" b="1" dirty="0"/>
              <a:t>* Tình cảm của chú Tư với chiếc xe.</a:t>
            </a:r>
          </a:p>
        </p:txBody>
      </p:sp>
      <p:cxnSp>
        <p:nvCxnSpPr>
          <p:cNvPr id="2" name="Straight Connector 1"/>
          <p:cNvCxnSpPr/>
          <p:nvPr/>
        </p:nvCxnSpPr>
        <p:spPr>
          <a:xfrm>
            <a:off x="2730500" y="1501141"/>
            <a:ext cx="4279900" cy="635"/>
          </a:xfrm>
          <a:prstGeom prst="line">
            <a:avLst/>
          </a:prstGeom>
          <a:solidFill>
            <a:schemeClr val="accent1"/>
          </a:solidFill>
          <a:ln w="28575" cap="flat" cmpd="sng" algn="ctr">
            <a:solidFill>
              <a:srgbClr val="FF0000"/>
            </a:solidFill>
            <a:prstDash val="solid"/>
            <a:round/>
            <a:headEnd type="none" w="med" len="med"/>
            <a:tailEnd type="none" w="med" len="med"/>
          </a:ln>
        </p:spPr>
      </p:cxnSp>
      <p:cxnSp>
        <p:nvCxnSpPr>
          <p:cNvPr id="3" name="Straight Connector 2"/>
          <p:cNvCxnSpPr/>
          <p:nvPr/>
        </p:nvCxnSpPr>
        <p:spPr>
          <a:xfrm>
            <a:off x="152400" y="1806576"/>
            <a:ext cx="1219200" cy="0"/>
          </a:xfrm>
          <a:prstGeom prst="line">
            <a:avLst/>
          </a:prstGeom>
          <a:solidFill>
            <a:schemeClr val="accent1"/>
          </a:solidFill>
          <a:ln w="28575" cap="flat" cmpd="sng" algn="ctr">
            <a:solidFill>
              <a:srgbClr val="FF0000"/>
            </a:solidFill>
            <a:prstDash val="solid"/>
            <a:round/>
            <a:headEnd type="none" w="med" len="med"/>
            <a:tailEnd type="none" w="med" len="med"/>
          </a:ln>
        </p:spPr>
      </p:cxnSp>
      <p:sp>
        <p:nvSpPr>
          <p:cNvPr id="4" name="Text Box 3"/>
          <p:cNvSpPr txBox="1"/>
          <p:nvPr/>
        </p:nvSpPr>
        <p:spPr>
          <a:xfrm>
            <a:off x="-9331" y="1436464"/>
            <a:ext cx="7181021" cy="1446550"/>
          </a:xfrm>
          <a:prstGeom prst="rect">
            <a:avLst/>
          </a:prstGeom>
          <a:noFill/>
        </p:spPr>
        <p:txBody>
          <a:bodyPr wrap="square" rtlCol="0">
            <a:spAutoFit/>
          </a:bodyPr>
          <a:lstStyle/>
          <a:p>
            <a:r>
              <a:rPr lang="vi-VN" altLang="en-US" sz="2200" b="0" dirty="0">
                <a:solidFill>
                  <a:schemeClr val="tx1"/>
                </a:solidFill>
                <a:latin typeface="Times New Roman" panose="02020603050405020304" pitchFamily="18" charset="0"/>
                <a:cs typeface="Times New Roman" panose="02020603050405020304" pitchFamily="18" charset="0"/>
                <a:sym typeface="+mn-ea"/>
              </a:rPr>
              <a:t>                   </a:t>
            </a:r>
            <a:r>
              <a:rPr lang="en-US" altLang="en-US" sz="2200" b="0" dirty="0">
                <a:solidFill>
                  <a:schemeClr val="tx1"/>
                </a:solidFill>
                <a:latin typeface="Times New Roman" panose="02020603050405020304" pitchFamily="18" charset="0"/>
                <a:cs typeface="Times New Roman" panose="02020603050405020304" pitchFamily="18" charset="0"/>
                <a:sym typeface="+mn-ea"/>
              </a:rPr>
              <a:t>Xe màu vàng, hai cái vành láng bóng, khi chú ngừng đạp, chiếc xe cứ ro ro thật êm tai. Ngay giữa tay cầm, chú gắn hai con bướm bằng thiếc với hai cánh vàng lấm tấm đỏ. Có khi chú cắm cả một </a:t>
            </a:r>
            <a:r>
              <a:rPr lang="en-US" altLang="en-US" sz="2200" b="0" dirty="0" err="1">
                <a:solidFill>
                  <a:schemeClr val="tx1"/>
                </a:solidFill>
                <a:latin typeface="Times New Roman" panose="02020603050405020304" pitchFamily="18" charset="0"/>
                <a:cs typeface="Times New Roman" panose="02020603050405020304" pitchFamily="18" charset="0"/>
                <a:sym typeface="+mn-ea"/>
              </a:rPr>
              <a:t>cành</a:t>
            </a:r>
            <a:r>
              <a:rPr lang="en-US" altLang="en-US" sz="2200" b="0" dirty="0">
                <a:solidFill>
                  <a:schemeClr val="tx1"/>
                </a:solidFill>
                <a:latin typeface="Times New Roman" panose="02020603050405020304" pitchFamily="18" charset="0"/>
                <a:cs typeface="Times New Roman" panose="02020603050405020304" pitchFamily="18" charset="0"/>
                <a:sym typeface="+mn-ea"/>
              </a:rPr>
              <a:t> </a:t>
            </a:r>
            <a:r>
              <a:rPr lang="en-US" altLang="en-US" sz="2200" b="0" dirty="0" err="1">
                <a:solidFill>
                  <a:schemeClr val="tx1"/>
                </a:solidFill>
                <a:latin typeface="Times New Roman" panose="02020603050405020304" pitchFamily="18" charset="0"/>
                <a:cs typeface="Times New Roman" panose="02020603050405020304" pitchFamily="18" charset="0"/>
                <a:sym typeface="+mn-ea"/>
              </a:rPr>
              <a:t>hoa</a:t>
            </a:r>
            <a:r>
              <a:rPr lang="en-US" altLang="en-US" sz="2200" b="0" dirty="0">
                <a:solidFill>
                  <a:schemeClr val="tx1"/>
                </a:solidFill>
                <a:latin typeface="Times New Roman" panose="02020603050405020304" pitchFamily="18" charset="0"/>
                <a:cs typeface="Times New Roman" panose="02020603050405020304" pitchFamily="18" charset="0"/>
                <a:sym typeface="+mn-ea"/>
              </a:rPr>
              <a:t>.</a:t>
            </a:r>
          </a:p>
        </p:txBody>
      </p:sp>
      <p:cxnSp>
        <p:nvCxnSpPr>
          <p:cNvPr id="5" name="Straight Connector 4"/>
          <p:cNvCxnSpPr/>
          <p:nvPr/>
        </p:nvCxnSpPr>
        <p:spPr>
          <a:xfrm flipV="1">
            <a:off x="4248150" y="2804795"/>
            <a:ext cx="2478405" cy="14605"/>
          </a:xfrm>
          <a:prstGeom prst="line">
            <a:avLst/>
          </a:prstGeom>
          <a:solidFill>
            <a:schemeClr val="accent1"/>
          </a:solidFill>
          <a:ln w="28575" cap="flat" cmpd="sng" algn="ctr">
            <a:solidFill>
              <a:srgbClr val="EBA589"/>
            </a:solidFill>
            <a:prstDash val="solid"/>
            <a:round/>
            <a:headEnd type="none" w="med" len="med"/>
            <a:tailEnd type="none" w="med" len="med"/>
          </a:ln>
        </p:spPr>
      </p:cxnSp>
      <p:cxnSp>
        <p:nvCxnSpPr>
          <p:cNvPr id="6" name="Straight Connector 5"/>
          <p:cNvCxnSpPr/>
          <p:nvPr/>
        </p:nvCxnSpPr>
        <p:spPr>
          <a:xfrm flipV="1">
            <a:off x="97155" y="3109595"/>
            <a:ext cx="6858000" cy="14605"/>
          </a:xfrm>
          <a:prstGeom prst="line">
            <a:avLst/>
          </a:prstGeom>
          <a:solidFill>
            <a:schemeClr val="accent1"/>
          </a:solidFill>
          <a:ln w="28575" cap="flat" cmpd="sng" algn="ctr">
            <a:solidFill>
              <a:srgbClr val="EBA589"/>
            </a:solidFill>
            <a:prstDash val="solid"/>
            <a:round/>
            <a:headEnd type="none" w="med" len="med"/>
            <a:tailEnd type="none" w="med" len="med"/>
          </a:ln>
        </p:spPr>
      </p:cxnSp>
      <p:cxnSp>
        <p:nvCxnSpPr>
          <p:cNvPr id="7" name="Straight Connector 6"/>
          <p:cNvCxnSpPr/>
          <p:nvPr/>
        </p:nvCxnSpPr>
        <p:spPr>
          <a:xfrm flipV="1">
            <a:off x="97155" y="3429000"/>
            <a:ext cx="6858000" cy="1"/>
          </a:xfrm>
          <a:prstGeom prst="line">
            <a:avLst/>
          </a:prstGeom>
          <a:solidFill>
            <a:schemeClr val="accent1"/>
          </a:solidFill>
          <a:ln w="28575" cap="flat" cmpd="sng" algn="ctr">
            <a:solidFill>
              <a:srgbClr val="EBA589"/>
            </a:solidFill>
            <a:prstDash val="solid"/>
            <a:round/>
            <a:headEnd type="none" w="med" len="med"/>
            <a:tailEnd type="none" w="med" len="med"/>
          </a:ln>
        </p:spPr>
      </p:cxnSp>
      <p:cxnSp>
        <p:nvCxnSpPr>
          <p:cNvPr id="10" name="Straight Connector 9"/>
          <p:cNvCxnSpPr/>
          <p:nvPr/>
        </p:nvCxnSpPr>
        <p:spPr>
          <a:xfrm>
            <a:off x="97155" y="3799115"/>
            <a:ext cx="397367" cy="0"/>
          </a:xfrm>
          <a:prstGeom prst="line">
            <a:avLst/>
          </a:prstGeom>
          <a:solidFill>
            <a:schemeClr val="accent1"/>
          </a:solidFill>
          <a:ln w="28575" cap="flat" cmpd="sng" algn="ctr">
            <a:solidFill>
              <a:srgbClr val="EBA589"/>
            </a:solidFill>
            <a:prstDash val="solid"/>
            <a:round/>
            <a:headEnd type="none" w="med" len="med"/>
            <a:tailEnd type="none" w="med" len="med"/>
          </a:ln>
        </p:spPr>
      </p:cxnSp>
      <p:sp>
        <p:nvSpPr>
          <p:cNvPr id="12" name="Cloud 11"/>
          <p:cNvSpPr/>
          <p:nvPr/>
        </p:nvSpPr>
        <p:spPr>
          <a:xfrm>
            <a:off x="9144000" y="97155"/>
            <a:ext cx="2819400" cy="1371600"/>
          </a:xfrm>
          <a:prstGeom prst="cloud">
            <a:avLst/>
          </a:prstGeom>
          <a:solidFill>
            <a:srgbClr val="FFECD9"/>
          </a:solidFill>
          <a:ln w="9525" cap="flat" cmpd="sng" algn="ctr">
            <a:solidFill>
              <a:schemeClr val="tx1"/>
            </a:solidFill>
            <a:prstDash val="solid"/>
            <a:round/>
            <a:headEnd type="none" w="med" len="med"/>
            <a:tailEnd type="none" w="med" len="med"/>
          </a:ln>
        </p:spPr>
        <p:txBody>
          <a:bodyPr vert="horz" wrap="none" lIns="91440" tIns="45720" rIns="91440" bIns="45720" numCol="1" anchor="ctr" anchorCtr="0" compatLnSpc="1"/>
          <a:lstStyle/>
          <a:p>
            <a:pPr marL="0" lvl="0" indent="0" algn="l" eaLnBrk="1" hangingPunct="1">
              <a:spcBef>
                <a:spcPct val="0"/>
              </a:spcBef>
              <a:buNone/>
            </a:pPr>
            <a:r>
              <a:rPr lang="en-US" altLang="en-US" sz="2000" dirty="0">
                <a:latin typeface="Times New Roman" panose="02020603050405020304" pitchFamily="18" charset="0"/>
                <a:cs typeface="Times New Roman" panose="02020603050405020304" pitchFamily="18" charset="0"/>
                <a:sym typeface="+mn-ea"/>
              </a:rPr>
              <a:t>Tìm chi tiết tả </a:t>
            </a:r>
          </a:p>
          <a:p>
            <a:pPr marL="0" lvl="0" indent="0" algn="l" eaLnBrk="1" hangingPunct="1">
              <a:spcBef>
                <a:spcPct val="0"/>
              </a:spcBef>
              <a:buNone/>
            </a:pPr>
            <a:r>
              <a:rPr lang="en-US" altLang="en-US" sz="2000" dirty="0">
                <a:latin typeface="Times New Roman" panose="02020603050405020304" pitchFamily="18" charset="0"/>
                <a:cs typeface="Times New Roman" panose="02020603050405020304" pitchFamily="18" charset="0"/>
                <a:sym typeface="+mn-ea"/>
              </a:rPr>
              <a:t>bao quát chiếc xe?</a:t>
            </a:r>
            <a:endParaRPr kumimoji="0" lang="en-US" altLang="en-US" sz="20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sym typeface="+mn-ea"/>
            </a:endParaRPr>
          </a:p>
        </p:txBody>
      </p:sp>
      <p:sp>
        <p:nvSpPr>
          <p:cNvPr id="13" name="Cloud 12"/>
          <p:cNvSpPr/>
          <p:nvPr/>
        </p:nvSpPr>
        <p:spPr>
          <a:xfrm>
            <a:off x="9058910" y="97155"/>
            <a:ext cx="2989580" cy="1371600"/>
          </a:xfrm>
          <a:prstGeom prst="cloud">
            <a:avLst/>
          </a:prstGeom>
          <a:solidFill>
            <a:srgbClr val="FFECD9"/>
          </a:solidFill>
          <a:ln w="9525" cap="flat" cmpd="sng" algn="ctr">
            <a:solidFill>
              <a:schemeClr val="tx1"/>
            </a:solidFill>
            <a:prstDash val="solid"/>
            <a:round/>
            <a:headEnd type="none" w="med" len="med"/>
            <a:tailEnd type="none" w="med" len="med"/>
          </a:ln>
        </p:spPr>
        <p:txBody>
          <a:bodyPr vert="horz" wrap="none" lIns="91440" tIns="45720" rIns="91440" bIns="45720" numCol="1" anchor="ctr" anchorCtr="0" compatLnSpc="1"/>
          <a:lstStyle/>
          <a:p>
            <a:pPr marL="0" lvl="0" indent="0" algn="l" eaLnBrk="1" hangingPunct="1">
              <a:spcBef>
                <a:spcPct val="0"/>
              </a:spcBef>
              <a:buNone/>
            </a:pPr>
            <a:r>
              <a:rPr lang="en-US" altLang="en-US" sz="2000" dirty="0">
                <a:latin typeface="Times New Roman" panose="02020603050405020304" pitchFamily="18" charset="0"/>
                <a:cs typeface="Times New Roman" panose="02020603050405020304" pitchFamily="18" charset="0"/>
                <a:sym typeface="+mn-ea"/>
              </a:rPr>
              <a:t>Tìm những chi tiết</a:t>
            </a:r>
          </a:p>
          <a:p>
            <a:pPr marL="0" lvl="0" indent="0" algn="l" eaLnBrk="1" hangingPunct="1">
              <a:spcBef>
                <a:spcPct val="0"/>
              </a:spcBef>
              <a:buNone/>
            </a:pPr>
            <a:r>
              <a:rPr lang="en-US" altLang="en-US" sz="2000" dirty="0">
                <a:latin typeface="Times New Roman" panose="02020603050405020304" pitchFamily="18" charset="0"/>
                <a:cs typeface="Times New Roman" panose="02020603050405020304" pitchFamily="18" charset="0"/>
                <a:sym typeface="+mn-ea"/>
              </a:rPr>
              <a:t> tả đặc điểm nổi bật</a:t>
            </a:r>
          </a:p>
          <a:p>
            <a:pPr marL="0" lvl="0" indent="0" algn="l" eaLnBrk="1" hangingPunct="1">
              <a:spcBef>
                <a:spcPct val="0"/>
              </a:spcBef>
              <a:buNone/>
            </a:pPr>
            <a:r>
              <a:rPr lang="en-US" altLang="en-US" sz="2000" dirty="0">
                <a:latin typeface="Times New Roman" panose="02020603050405020304" pitchFamily="18" charset="0"/>
                <a:cs typeface="Times New Roman" panose="02020603050405020304" pitchFamily="18" charset="0"/>
                <a:sym typeface="+mn-ea"/>
              </a:rPr>
              <a:t> của chiếc xe đạp?</a:t>
            </a:r>
            <a:endParaRPr kumimoji="0" lang="en-US" altLang="en-US" sz="20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sym typeface="+mn-ea"/>
            </a:endParaRPr>
          </a:p>
        </p:txBody>
      </p:sp>
      <p:sp>
        <p:nvSpPr>
          <p:cNvPr id="14" name="Cloud 13"/>
          <p:cNvSpPr/>
          <p:nvPr/>
        </p:nvSpPr>
        <p:spPr>
          <a:xfrm>
            <a:off x="8534400" y="228600"/>
            <a:ext cx="3693795" cy="1183005"/>
          </a:xfrm>
          <a:prstGeom prst="cloud">
            <a:avLst/>
          </a:prstGeom>
          <a:solidFill>
            <a:srgbClr val="FFECD9"/>
          </a:solidFill>
          <a:ln w="9525" cap="flat" cmpd="sng" algn="ctr">
            <a:solidFill>
              <a:schemeClr val="tx1"/>
            </a:solidFill>
            <a:prstDash val="solid"/>
            <a:round/>
            <a:headEnd type="none" w="med" len="med"/>
            <a:tailEnd type="none" w="med" len="med"/>
          </a:ln>
        </p:spPr>
        <p:txBody>
          <a:bodyPr vert="horz" wrap="none" lIns="91440" tIns="45720" rIns="91440" bIns="45720" numCol="1" anchor="ctr" anchorCtr="0" compatLnSpc="1"/>
          <a:lstStyle/>
          <a:p>
            <a:pPr marL="0" lvl="0" indent="0" algn="ctr" eaLnBrk="1" hangingPunct="1">
              <a:spcBef>
                <a:spcPct val="0"/>
              </a:spcBef>
              <a:buNone/>
            </a:pPr>
            <a:r>
              <a:rPr lang="en-US" altLang="en-US" sz="2000" dirty="0">
                <a:latin typeface="Times New Roman" panose="02020603050405020304" pitchFamily="18" charset="0"/>
                <a:cs typeface="Times New Roman" panose="02020603050405020304" pitchFamily="18" charset="0"/>
                <a:sym typeface="+mn-ea"/>
              </a:rPr>
              <a:t>Tìm chi tiết nói lên </a:t>
            </a:r>
          </a:p>
          <a:p>
            <a:pPr marL="0" lvl="0" indent="0" algn="ctr" eaLnBrk="1" hangingPunct="1">
              <a:spcBef>
                <a:spcPct val="0"/>
              </a:spcBef>
              <a:buNone/>
            </a:pPr>
            <a:r>
              <a:rPr lang="en-US" altLang="en-US" sz="2000" dirty="0">
                <a:latin typeface="Times New Roman" panose="02020603050405020304" pitchFamily="18" charset="0"/>
                <a:cs typeface="Times New Roman" panose="02020603050405020304" pitchFamily="18" charset="0"/>
                <a:sym typeface="+mn-ea"/>
              </a:rPr>
              <a:t>tình cảm của chú Tư</a:t>
            </a:r>
          </a:p>
          <a:p>
            <a:pPr marL="0" lvl="0" indent="0" algn="ctr" eaLnBrk="1" hangingPunct="1">
              <a:spcBef>
                <a:spcPct val="0"/>
              </a:spcBef>
              <a:buNone/>
            </a:pPr>
            <a:r>
              <a:rPr lang="en-US" altLang="en-US" sz="2000" dirty="0">
                <a:latin typeface="Times New Roman" panose="02020603050405020304" pitchFamily="18" charset="0"/>
                <a:cs typeface="Times New Roman" panose="02020603050405020304" pitchFamily="18" charset="0"/>
                <a:sym typeface="+mn-ea"/>
              </a:rPr>
              <a:t> với chiếc xe.</a:t>
            </a:r>
            <a:endParaRPr kumimoji="0" lang="en-US" altLang="en-US" sz="20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grpId="2" nodeType="clickEffect">
                                  <p:stCondLst>
                                    <p:cond delay="0"/>
                                  </p:stCondLst>
                                  <p:childTnLst>
                                    <p:animEffect transition="out" filter="blinds(horizontal)">
                                      <p:cBhvr>
                                        <p:cTn id="10" dur="500"/>
                                        <p:tgtEl>
                                          <p:spTgt spid="12"/>
                                        </p:tgtEl>
                                      </p:cBhvr>
                                    </p:animEffect>
                                    <p:set>
                                      <p:cBhvr>
                                        <p:cTn id="11" dur="1" fill="hold">
                                          <p:stCondLst>
                                            <p:cond delay="499"/>
                                          </p:stCondLst>
                                        </p:cTn>
                                        <p:tgtEl>
                                          <p:spTgt spid="12"/>
                                        </p:tgtEl>
                                        <p:attrNameLst>
                                          <p:attrName>style.visibility</p:attrName>
                                        </p:attrNameLst>
                                      </p:cBhvr>
                                      <p:to>
                                        <p:strVal val="hidden"/>
                                      </p:to>
                                    </p:set>
                                  </p:childTnLst>
                                </p:cTn>
                              </p:par>
                            </p:childTnLst>
                          </p:cTn>
                        </p:par>
                        <p:par>
                          <p:cTn id="12" fill="hold">
                            <p:stCondLst>
                              <p:cond delay="500"/>
                            </p:stCondLst>
                            <p:childTnLst>
                              <p:par>
                                <p:cTn id="13" presetID="14" presetClass="entr" presetSubtype="1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childTnLst>
                          </p:cTn>
                        </p:par>
                        <p:par>
                          <p:cTn id="16" fill="hold">
                            <p:stCondLst>
                              <p:cond delay="1000"/>
                            </p:stCondLst>
                            <p:childTnLst>
                              <p:par>
                                <p:cTn id="17" presetID="1"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par>
                          <p:cTn id="21" fill="hold">
                            <p:stCondLst>
                              <p:cond delay="1000"/>
                            </p:stCondLst>
                            <p:childTnLst>
                              <p:par>
                                <p:cTn id="22" presetID="14" presetClass="entr" presetSubtype="1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randombar(horizont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3" presetClass="exit" presetSubtype="10" fill="hold" grpId="2" nodeType="clickEffect">
                                  <p:stCondLst>
                                    <p:cond delay="0"/>
                                  </p:stCondLst>
                                  <p:childTnLst>
                                    <p:animEffect transition="out" filter="blinds(horizontal)">
                                      <p:cBhvr>
                                        <p:cTn id="32" dur="500"/>
                                        <p:tgtEl>
                                          <p:spTgt spid="13"/>
                                        </p:tgtEl>
                                      </p:cBhvr>
                                    </p:animEffect>
                                    <p:set>
                                      <p:cBhvr>
                                        <p:cTn id="33" dur="1" fill="hold">
                                          <p:stCondLst>
                                            <p:cond delay="499"/>
                                          </p:stCondLst>
                                        </p:cTn>
                                        <p:tgtEl>
                                          <p:spTgt spid="13"/>
                                        </p:tgtEl>
                                        <p:attrNameLst>
                                          <p:attrName>style.visibility</p:attrName>
                                        </p:attrNameLst>
                                      </p:cBhvr>
                                      <p:to>
                                        <p:strVal val="hidden"/>
                                      </p:to>
                                    </p:set>
                                  </p:childTnLst>
                                </p:cTn>
                              </p:par>
                            </p:childTnLst>
                          </p:cTn>
                        </p:par>
                        <p:par>
                          <p:cTn id="34" fill="hold">
                            <p:stCondLst>
                              <p:cond delay="500"/>
                            </p:stCondLst>
                            <p:childTnLst>
                              <p:par>
                                <p:cTn id="35" presetID="14" presetClass="entr" presetSubtype="1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randombar(horizontal)">
                                      <p:cBhvr>
                                        <p:cTn id="37" dur="500"/>
                                        <p:tgtEl>
                                          <p:spTgt spid="11"/>
                                        </p:tgtEl>
                                      </p:cBhvr>
                                    </p:animEffect>
                                  </p:childTnLst>
                                </p:cTn>
                              </p:par>
                            </p:childTnLst>
                          </p:cTn>
                        </p:par>
                        <p:par>
                          <p:cTn id="38" fill="hold">
                            <p:stCondLst>
                              <p:cond delay="1000"/>
                            </p:stCondLst>
                            <p:childTnLst>
                              <p:par>
                                <p:cTn id="39" presetID="3" presetClass="emph" presetSubtype="2" fill="hold" nodeType="afterEffect">
                                  <p:stCondLst>
                                    <p:cond delay="0"/>
                                  </p:stCondLst>
                                  <p:childTnLst>
                                    <p:animClr clrSpc="rgb" dir="cw">
                                      <p:cBhvr override="childStyle">
                                        <p:cTn id="40" dur="500" fill="hold"/>
                                        <p:tgtEl>
                                          <p:spTgt spid="4">
                                            <p:txEl>
                                              <p:pRg st="0" end="0"/>
                                            </p:txEl>
                                          </p:spTgt>
                                        </p:tgtEl>
                                        <p:attrNameLst>
                                          <p:attrName>style.color</p:attrName>
                                        </p:attrNameLst>
                                      </p:cBhvr>
                                      <p:to>
                                        <a:srgbClr val="F83A27"/>
                                      </p:to>
                                    </p:animClr>
                                  </p:childTnLst>
                                </p:cTn>
                              </p:par>
                            </p:childTnLst>
                          </p:cTn>
                        </p:par>
                        <p:par>
                          <p:cTn id="41" fill="hold">
                            <p:stCondLst>
                              <p:cond delay="1500"/>
                            </p:stCondLst>
                            <p:childTnLst>
                              <p:par>
                                <p:cTn id="42" presetID="14" presetClass="entr" presetSubtype="1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randombar(horizontal)">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3" presetClass="exit" presetSubtype="10" fill="hold" grpId="2" nodeType="clickEffect">
                                  <p:stCondLst>
                                    <p:cond delay="0"/>
                                  </p:stCondLst>
                                  <p:childTnLst>
                                    <p:animEffect transition="out" filter="blinds(horizontal)">
                                      <p:cBhvr>
                                        <p:cTn id="52" dur="500"/>
                                        <p:tgtEl>
                                          <p:spTgt spid="14"/>
                                        </p:tgtEl>
                                      </p:cBhvr>
                                    </p:animEffect>
                                    <p:set>
                                      <p:cBhvr>
                                        <p:cTn id="53" dur="1" fill="hold">
                                          <p:stCondLst>
                                            <p:cond delay="499"/>
                                          </p:stCondLst>
                                        </p:cTn>
                                        <p:tgtEl>
                                          <p:spTgt spid="14"/>
                                        </p:tgtEl>
                                        <p:attrNameLst>
                                          <p:attrName>style.visibility</p:attrName>
                                        </p:attrNameLst>
                                      </p:cBhvr>
                                      <p:to>
                                        <p:strVal val="hidden"/>
                                      </p:to>
                                    </p:set>
                                  </p:childTnLst>
                                </p:cTn>
                              </p:par>
                            </p:childTnLst>
                          </p:cTn>
                        </p:par>
                        <p:par>
                          <p:cTn id="54" fill="hold">
                            <p:stCondLst>
                              <p:cond delay="500"/>
                            </p:stCondLst>
                            <p:childTnLst>
                              <p:par>
                                <p:cTn id="55" presetID="14" presetClass="entr" presetSubtype="1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randombar(horizontal)">
                                      <p:cBhvr>
                                        <p:cTn id="57" dur="500"/>
                                        <p:tgtEl>
                                          <p:spTgt spid="18"/>
                                        </p:tgtEl>
                                      </p:cBhvr>
                                    </p:animEffect>
                                  </p:childTnLst>
                                </p:cTn>
                              </p:par>
                            </p:childTnLst>
                          </p:cTn>
                        </p:par>
                        <p:par>
                          <p:cTn id="58" fill="hold">
                            <p:stCondLst>
                              <p:cond delay="1000"/>
                            </p:stCondLst>
                            <p:childTnLst>
                              <p:par>
                                <p:cTn id="59" presetID="1" presetClass="entr" presetSubtype="0" fill="hold" nodeType="afterEffect">
                                  <p:stCondLst>
                                    <p:cond delay="0"/>
                                  </p:stCondLst>
                                  <p:childTnLst>
                                    <p:set>
                                      <p:cBhvr>
                                        <p:cTn id="60" dur="1" fill="hold">
                                          <p:stCondLst>
                                            <p:cond delay="0"/>
                                          </p:stCondLst>
                                        </p:cTn>
                                        <p:tgtEl>
                                          <p:spTgt spid="5"/>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6"/>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7"/>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0"/>
                                        </p:tgtEl>
                                        <p:attrNameLst>
                                          <p:attrName>style.visibility</p:attrName>
                                        </p:attrNameLst>
                                      </p:cBhvr>
                                      <p:to>
                                        <p:strVal val="visible"/>
                                      </p:to>
                                    </p:set>
                                  </p:childTnLst>
                                </p:cTn>
                              </p:par>
                              <p:par>
                                <p:cTn id="67" presetID="14" presetClass="entr" presetSubtype="10"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randombar(horizontal)">
                                      <p:cBhvr>
                                        <p:cTn id="6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8" grpId="0" bldLvl="0" animBg="1"/>
      <p:bldP spid="9" grpId="0" bldLvl="0" animBg="1"/>
      <p:bldP spid="11" grpId="0" bldLvl="0" animBg="1"/>
      <p:bldP spid="21" grpId="0" bldLvl="0" animBg="1"/>
      <p:bldP spid="18" grpId="0" bldLvl="0" animBg="1"/>
      <p:bldP spid="12" grpId="0" bldLvl="0" animBg="1"/>
      <p:bldP spid="12" grpId="1" animBg="1"/>
      <p:bldP spid="12" grpId="2" bldLvl="0" animBg="1"/>
      <p:bldP spid="13" grpId="0" bldLvl="0" animBg="1"/>
      <p:bldP spid="13" grpId="1" animBg="1"/>
      <p:bldP spid="13" grpId="2" bldLvl="0" animBg="1"/>
      <p:bldP spid="14" grpId="0" bldLvl="0" animBg="1"/>
      <p:bldP spid="14" grpId="1" animBg="1"/>
      <p:bldP spid="14" grpId="2"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p:nvPr/>
        </p:nvSpPr>
        <p:spPr>
          <a:xfrm>
            <a:off x="0" y="76200"/>
            <a:ext cx="12189460" cy="656590"/>
          </a:xfrm>
          <a:prstGeom prst="rect">
            <a:avLst/>
          </a:prstGeom>
          <a:solidFill>
            <a:schemeClr val="accent5"/>
          </a:solidFill>
          <a:ln w="9525">
            <a:noFill/>
          </a:ln>
        </p:spPr>
        <p:txBody>
          <a:bodyPr wrap="none" anchor="ctr" anchorCtr="0"/>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vi-VN" altLang="en-US" sz="2800" b="1" dirty="0">
                <a:solidFill>
                  <a:schemeClr val="bg1"/>
                </a:solidFill>
                <a:cs typeface="Arial" panose="020B0604020202020204" pitchFamily="34" charset="0"/>
              </a:rPr>
              <a:t>               c) </a:t>
            </a:r>
            <a:r>
              <a:rPr lang="en-US" altLang="en-US" sz="2800" b="1" dirty="0">
                <a:solidFill>
                  <a:schemeClr val="bg1"/>
                </a:solidFill>
                <a:cs typeface="Arial" panose="020B0604020202020204" pitchFamily="34" charset="0"/>
              </a:rPr>
              <a:t>Tác giả quan sát chiếc xe bằng những giác quan nào ?</a:t>
            </a:r>
            <a:endParaRPr lang="en-US" altLang="en-US" sz="2800" b="1" dirty="0">
              <a:solidFill>
                <a:schemeClr val="bg1"/>
              </a:solidFill>
              <a:ea typeface="Arial" panose="020B0604020202020204" pitchFamily="34" charset="0"/>
              <a:cs typeface="Arial" panose="020B0604020202020204" pitchFamily="34" charset="0"/>
            </a:endParaRPr>
          </a:p>
        </p:txBody>
      </p:sp>
      <p:sp>
        <p:nvSpPr>
          <p:cNvPr id="2" name="Rounded Rectangle 1"/>
          <p:cNvSpPr/>
          <p:nvPr/>
        </p:nvSpPr>
        <p:spPr>
          <a:xfrm>
            <a:off x="422568" y="2178490"/>
            <a:ext cx="2344615" cy="1219200"/>
          </a:xfrm>
          <a:prstGeom prst="roundRect">
            <a:avLst>
              <a:gd name="adj" fmla="val 39074"/>
            </a:avLst>
          </a:prstGeom>
          <a:noFill/>
          <a:ln w="28575" cap="flat" cmpd="sng">
            <a:solidFill>
              <a:srgbClr val="FF00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2800" dirty="0">
                <a:cs typeface="Arial" panose="020B0604020202020204" pitchFamily="34" charset="0"/>
              </a:rPr>
              <a:t>Bằng mắt </a:t>
            </a:r>
            <a:endParaRPr lang="en-US" altLang="en-US" sz="2800" dirty="0">
              <a:ea typeface="Arial" panose="020B0604020202020204" pitchFamily="34" charset="0"/>
              <a:cs typeface="Arial" panose="020B0604020202020204" pitchFamily="34" charset="0"/>
            </a:endParaRPr>
          </a:p>
        </p:txBody>
      </p:sp>
      <p:sp>
        <p:nvSpPr>
          <p:cNvPr id="3" name="Rectangle 2"/>
          <p:cNvSpPr/>
          <p:nvPr/>
        </p:nvSpPr>
        <p:spPr>
          <a:xfrm>
            <a:off x="8001098" y="762293"/>
            <a:ext cx="2217420" cy="52197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2800" dirty="0">
                <a:solidFill>
                  <a:srgbClr val="00B050"/>
                </a:solidFill>
                <a:cs typeface="Arial" panose="020B0604020202020204" pitchFamily="34" charset="0"/>
              </a:rPr>
              <a:t>xe màu vàng</a:t>
            </a:r>
            <a:endParaRPr lang="en-US" altLang="en-US" sz="2800" dirty="0">
              <a:solidFill>
                <a:srgbClr val="00B050"/>
              </a:solidFill>
              <a:ea typeface="Arial" panose="020B0604020202020204" pitchFamily="34" charset="0"/>
              <a:cs typeface="Arial" panose="020B0604020202020204" pitchFamily="34" charset="0"/>
            </a:endParaRPr>
          </a:p>
        </p:txBody>
      </p:sp>
      <p:sp>
        <p:nvSpPr>
          <p:cNvPr id="4" name="Rectangle 3"/>
          <p:cNvSpPr/>
          <p:nvPr/>
        </p:nvSpPr>
        <p:spPr>
          <a:xfrm>
            <a:off x="7162751" y="1524147"/>
            <a:ext cx="4314092" cy="52197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2800" dirty="0">
                <a:solidFill>
                  <a:srgbClr val="00B050"/>
                </a:solidFill>
                <a:cs typeface="Arial" panose="020B0604020202020204" pitchFamily="34" charset="0"/>
              </a:rPr>
              <a:t>hai vành láng bóng</a:t>
            </a:r>
            <a:endParaRPr lang="en-US" altLang="en-US" sz="2800" dirty="0">
              <a:solidFill>
                <a:srgbClr val="00B050"/>
              </a:solidFill>
              <a:ea typeface="Arial" panose="020B0604020202020204" pitchFamily="34" charset="0"/>
              <a:cs typeface="Arial" panose="020B0604020202020204" pitchFamily="34" charset="0"/>
            </a:endParaRPr>
          </a:p>
        </p:txBody>
      </p:sp>
      <p:cxnSp>
        <p:nvCxnSpPr>
          <p:cNvPr id="6" name="Straight Arrow Connector 5"/>
          <p:cNvCxnSpPr>
            <a:stCxn id="2" idx="3"/>
            <a:endCxn id="3" idx="1"/>
          </p:cNvCxnSpPr>
          <p:nvPr/>
        </p:nvCxnSpPr>
        <p:spPr>
          <a:xfrm flipV="1">
            <a:off x="2766890" y="1022741"/>
            <a:ext cx="5234305" cy="1765300"/>
          </a:xfrm>
          <a:prstGeom prst="straightConnector1">
            <a:avLst/>
          </a:prstGeom>
          <a:ln w="28575" cap="flat" cmpd="sng">
            <a:solidFill>
              <a:schemeClr val="tx1"/>
            </a:solidFill>
            <a:prstDash val="solid"/>
            <a:headEnd type="none" w="med" len="med"/>
            <a:tailEnd type="arrow" w="med" len="med"/>
          </a:ln>
        </p:spPr>
      </p:cxnSp>
      <p:cxnSp>
        <p:nvCxnSpPr>
          <p:cNvPr id="8" name="Straight Arrow Connector 7"/>
          <p:cNvCxnSpPr>
            <a:stCxn id="2" idx="3"/>
            <a:endCxn id="4" idx="1"/>
          </p:cNvCxnSpPr>
          <p:nvPr/>
        </p:nvCxnSpPr>
        <p:spPr>
          <a:xfrm flipV="1">
            <a:off x="2766890" y="1784741"/>
            <a:ext cx="4396105" cy="1003300"/>
          </a:xfrm>
          <a:prstGeom prst="straightConnector1">
            <a:avLst/>
          </a:prstGeom>
          <a:ln w="28575" cap="flat" cmpd="sng">
            <a:solidFill>
              <a:schemeClr val="tx1"/>
            </a:solidFill>
            <a:prstDash val="solid"/>
            <a:headEnd type="none" w="med" len="med"/>
            <a:tailEnd type="arrow" w="med" len="med"/>
          </a:ln>
        </p:spPr>
      </p:cxnSp>
      <p:cxnSp>
        <p:nvCxnSpPr>
          <p:cNvPr id="11" name="Straight Arrow Connector 10"/>
          <p:cNvCxnSpPr>
            <a:stCxn id="2" idx="3"/>
            <a:endCxn id="13" idx="1"/>
          </p:cNvCxnSpPr>
          <p:nvPr/>
        </p:nvCxnSpPr>
        <p:spPr>
          <a:xfrm>
            <a:off x="2766548" y="2788090"/>
            <a:ext cx="3329305" cy="189865"/>
          </a:xfrm>
          <a:prstGeom prst="straightConnector1">
            <a:avLst/>
          </a:prstGeom>
          <a:ln w="28575" cap="flat" cmpd="sng">
            <a:solidFill>
              <a:schemeClr val="tx1"/>
            </a:solidFill>
            <a:prstDash val="solid"/>
            <a:headEnd type="none" w="med" len="med"/>
            <a:tailEnd type="arrow" w="med" len="med"/>
          </a:ln>
        </p:spPr>
      </p:cxnSp>
      <p:sp>
        <p:nvSpPr>
          <p:cNvPr id="13" name="Rectangle 12"/>
          <p:cNvSpPr/>
          <p:nvPr/>
        </p:nvSpPr>
        <p:spPr>
          <a:xfrm>
            <a:off x="6096147" y="2286195"/>
            <a:ext cx="6189785" cy="138366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2800" dirty="0">
                <a:solidFill>
                  <a:srgbClr val="00B050"/>
                </a:solidFill>
                <a:cs typeface="Arial" panose="020B0604020202020204" pitchFamily="34" charset="0"/>
              </a:rPr>
              <a:t>giữa tay cầm là hai con bướm bằng thiếc với hai cánh vàng lấm tấm đỏ. Có khi là cả một cành hoa.</a:t>
            </a:r>
            <a:endParaRPr lang="en-US" altLang="en-US" sz="2800" dirty="0">
              <a:solidFill>
                <a:srgbClr val="00B050"/>
              </a:solidFill>
              <a:ea typeface="Arial" panose="020B0604020202020204" pitchFamily="34" charset="0"/>
              <a:cs typeface="Arial" panose="020B0604020202020204" pitchFamily="34" charset="0"/>
            </a:endParaRPr>
          </a:p>
        </p:txBody>
      </p:sp>
      <p:sp>
        <p:nvSpPr>
          <p:cNvPr id="19" name="Rounded Rectangle 18"/>
          <p:cNvSpPr/>
          <p:nvPr/>
        </p:nvSpPr>
        <p:spPr>
          <a:xfrm>
            <a:off x="468923" y="4571902"/>
            <a:ext cx="2344615" cy="984738"/>
          </a:xfrm>
          <a:prstGeom prst="roundRect">
            <a:avLst>
              <a:gd name="adj" fmla="val 32199"/>
            </a:avLst>
          </a:prstGeom>
          <a:noFill/>
          <a:ln w="28575" cap="flat" cmpd="sng">
            <a:solidFill>
              <a:srgbClr val="0066FF"/>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2800" dirty="0">
                <a:cs typeface="Arial" panose="020B0604020202020204" pitchFamily="34" charset="0"/>
              </a:rPr>
              <a:t>Bằng tai</a:t>
            </a:r>
            <a:endParaRPr lang="en-US" altLang="en-US" sz="2800" dirty="0">
              <a:ea typeface="Arial" panose="020B0604020202020204" pitchFamily="34" charset="0"/>
              <a:cs typeface="Arial" panose="020B0604020202020204" pitchFamily="34" charset="0"/>
            </a:endParaRPr>
          </a:p>
        </p:txBody>
      </p:sp>
      <p:sp>
        <p:nvSpPr>
          <p:cNvPr id="20" name="Rectangle 19"/>
          <p:cNvSpPr/>
          <p:nvPr/>
        </p:nvSpPr>
        <p:spPr>
          <a:xfrm>
            <a:off x="6400947" y="4724303"/>
            <a:ext cx="5512757"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2800" dirty="0">
                <a:solidFill>
                  <a:srgbClr val="0033CC"/>
                </a:solidFill>
                <a:cs typeface="Arial" panose="020B0604020202020204" pitchFamily="34" charset="0"/>
              </a:rPr>
              <a:t>Khi ngừng đạp, xe ro ro thật êm tai.</a:t>
            </a:r>
            <a:endParaRPr lang="en-US" altLang="en-US" sz="2800" dirty="0">
              <a:solidFill>
                <a:srgbClr val="0033CC"/>
              </a:solidFill>
              <a:ea typeface="Arial" panose="020B0604020202020204" pitchFamily="34" charset="0"/>
              <a:cs typeface="Arial" panose="020B0604020202020204" pitchFamily="34" charset="0"/>
            </a:endParaRPr>
          </a:p>
        </p:txBody>
      </p:sp>
      <p:cxnSp>
        <p:nvCxnSpPr>
          <p:cNvPr id="22" name="Straight Arrow Connector 21"/>
          <p:cNvCxnSpPr>
            <a:stCxn id="19" idx="3"/>
          </p:cNvCxnSpPr>
          <p:nvPr/>
        </p:nvCxnSpPr>
        <p:spPr>
          <a:xfrm>
            <a:off x="2813050" y="5064125"/>
            <a:ext cx="3054350" cy="41275"/>
          </a:xfrm>
          <a:prstGeom prst="straightConnector1">
            <a:avLst/>
          </a:prstGeom>
          <a:ln w="28575" cap="flat" cmpd="sng">
            <a:solidFill>
              <a:schemeClr val="tx1"/>
            </a:solidFill>
            <a:prstDash val="solid"/>
            <a:headEnd type="none" w="med" len="med"/>
            <a:tailEnd type="arrow"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randombar(horizontal)">
                                      <p:cBhvr>
                                        <p:cTn id="7" dur="500"/>
                                        <p:tgtEl>
                                          <p:spTgt spid="1638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randombar(horizontal)">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left)">
                                      <p:cBhvr>
                                        <p:cTn id="36" dur="500"/>
                                        <p:tgtEl>
                                          <p:spTgt spid="1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randombar(horizontal)">
                                      <p:cBhvr>
                                        <p:cTn id="44" dur="500"/>
                                        <p:tgtEl>
                                          <p:spTgt spid="22"/>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randombar(horizontal)">
                                      <p:cBhvr>
                                        <p:cTn id="4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bldLvl="0" animBg="1"/>
      <p:bldP spid="2" grpId="0" bldLvl="0" animBg="1"/>
      <p:bldP spid="3" grpId="0"/>
      <p:bldP spid="4" grpId="0"/>
      <p:bldP spid="13" grpId="0"/>
      <p:bldP spid="19" grpId="0" bldLvl="0" animBg="1"/>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Newsprint"/>
          <p:cNvSpPr/>
          <p:nvPr/>
        </p:nvSpPr>
        <p:spPr>
          <a:xfrm>
            <a:off x="-195" y="2352822"/>
            <a:ext cx="3094892" cy="1688123"/>
          </a:xfrm>
          <a:prstGeom prst="rect">
            <a:avLst/>
          </a:prstGeom>
          <a:solidFill>
            <a:srgbClr val="F0F9E7"/>
          </a:solidFill>
          <a:ln w="19050"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2955" dirty="0"/>
              <a:t>Tìm lời kể chuyện</a:t>
            </a:r>
          </a:p>
          <a:p>
            <a:pPr marL="0" lvl="0" indent="0" algn="ctr" eaLnBrk="1" hangingPunct="1">
              <a:spcBef>
                <a:spcPct val="0"/>
              </a:spcBef>
              <a:buNone/>
            </a:pPr>
            <a:r>
              <a:rPr lang="en-US" altLang="en-US" sz="2955" dirty="0"/>
              <a:t> xen lẫn lời miêu </a:t>
            </a:r>
          </a:p>
          <a:p>
            <a:pPr marL="0" lvl="0" indent="0" algn="ctr" eaLnBrk="1" hangingPunct="1">
              <a:spcBef>
                <a:spcPct val="0"/>
              </a:spcBef>
              <a:buNone/>
            </a:pPr>
            <a:r>
              <a:rPr lang="en-US" altLang="en-US" sz="2955" dirty="0"/>
              <a:t>tả trong bài.</a:t>
            </a:r>
          </a:p>
        </p:txBody>
      </p:sp>
      <p:sp>
        <p:nvSpPr>
          <p:cNvPr id="10" name="Rectangle 9"/>
          <p:cNvSpPr/>
          <p:nvPr/>
        </p:nvSpPr>
        <p:spPr>
          <a:xfrm>
            <a:off x="4782771" y="228698"/>
            <a:ext cx="6940062" cy="13970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2830" dirty="0">
                <a:solidFill>
                  <a:srgbClr val="FF0000"/>
                </a:solidFill>
              </a:rPr>
              <a:t>-  Chú gắn hai con bướm thiếc với hai cánh vàng lấm tấm đỏ,có khi chú gắn một cành hoa.</a:t>
            </a:r>
          </a:p>
        </p:txBody>
      </p:sp>
      <p:sp>
        <p:nvSpPr>
          <p:cNvPr id="11" name="Rectangle 10"/>
          <p:cNvSpPr/>
          <p:nvPr/>
        </p:nvSpPr>
        <p:spPr>
          <a:xfrm>
            <a:off x="4712091" y="1905195"/>
            <a:ext cx="7127631" cy="96202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2830" dirty="0">
                <a:solidFill>
                  <a:srgbClr val="FF0000"/>
                </a:solidFill>
              </a:rPr>
              <a:t>-  Bao giờ dừng xe, chú cũng rút cái giẻ dưới  yên, lau, phủi sạch sẽ.</a:t>
            </a:r>
          </a:p>
        </p:txBody>
      </p:sp>
      <p:sp>
        <p:nvSpPr>
          <p:cNvPr id="12" name="Rectangle 11"/>
          <p:cNvSpPr/>
          <p:nvPr/>
        </p:nvSpPr>
        <p:spPr>
          <a:xfrm>
            <a:off x="4647907" y="3187065"/>
            <a:ext cx="6967415" cy="96202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2830" dirty="0">
                <a:solidFill>
                  <a:srgbClr val="FF0000"/>
                </a:solidFill>
              </a:rPr>
              <a:t>-  Chú âu yếm gọi chiếc xe của mình là con ngựa sắt.</a:t>
            </a:r>
          </a:p>
        </p:txBody>
      </p:sp>
      <p:sp>
        <p:nvSpPr>
          <p:cNvPr id="13" name="Rectangle 12"/>
          <p:cNvSpPr/>
          <p:nvPr/>
        </p:nvSpPr>
        <p:spPr>
          <a:xfrm>
            <a:off x="4667739" y="4648444"/>
            <a:ext cx="7221415" cy="96202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2830" dirty="0">
                <a:solidFill>
                  <a:srgbClr val="FF0000"/>
                </a:solidFill>
              </a:rPr>
              <a:t>-  Chú dặn bọn nhỏ: “Coi thì coi, đừng đụng vào con ngừa sắt của tao nghe bây”.</a:t>
            </a:r>
          </a:p>
        </p:txBody>
      </p:sp>
      <p:cxnSp>
        <p:nvCxnSpPr>
          <p:cNvPr id="16" name="Straight Arrow Connector 15"/>
          <p:cNvCxnSpPr>
            <a:stCxn id="4" idx="3"/>
            <a:endCxn id="10" idx="1"/>
          </p:cNvCxnSpPr>
          <p:nvPr/>
        </p:nvCxnSpPr>
        <p:spPr>
          <a:xfrm flipV="1">
            <a:off x="3094941" y="927247"/>
            <a:ext cx="1687830" cy="2269490"/>
          </a:xfrm>
          <a:prstGeom prst="straightConnector1">
            <a:avLst/>
          </a:prstGeom>
          <a:ln w="28575" cap="flat" cmpd="sng">
            <a:solidFill>
              <a:schemeClr val="tx1"/>
            </a:solidFill>
            <a:prstDash val="solid"/>
            <a:headEnd type="none" w="med" len="med"/>
            <a:tailEnd type="arrow" w="med" len="med"/>
          </a:ln>
        </p:spPr>
      </p:cxnSp>
      <p:cxnSp>
        <p:nvCxnSpPr>
          <p:cNvPr id="20" name="Straight Arrow Connector 19"/>
          <p:cNvCxnSpPr>
            <a:stCxn id="4" idx="3"/>
            <a:endCxn id="11" idx="1"/>
          </p:cNvCxnSpPr>
          <p:nvPr/>
        </p:nvCxnSpPr>
        <p:spPr>
          <a:xfrm flipV="1">
            <a:off x="3094941" y="2386477"/>
            <a:ext cx="1617345" cy="810260"/>
          </a:xfrm>
          <a:prstGeom prst="straightConnector1">
            <a:avLst/>
          </a:prstGeom>
          <a:ln w="28575" cap="flat" cmpd="sng">
            <a:solidFill>
              <a:schemeClr val="tx1"/>
            </a:solidFill>
            <a:prstDash val="solid"/>
            <a:headEnd type="none" w="med" len="med"/>
            <a:tailEnd type="arrow" w="med" len="med"/>
          </a:ln>
        </p:spPr>
      </p:cxnSp>
      <p:cxnSp>
        <p:nvCxnSpPr>
          <p:cNvPr id="22" name="Straight Arrow Connector 21"/>
          <p:cNvCxnSpPr>
            <a:stCxn id="4" idx="3"/>
            <a:endCxn id="12" idx="1"/>
          </p:cNvCxnSpPr>
          <p:nvPr/>
        </p:nvCxnSpPr>
        <p:spPr>
          <a:xfrm>
            <a:off x="3094941" y="3196737"/>
            <a:ext cx="1553210" cy="471805"/>
          </a:xfrm>
          <a:prstGeom prst="straightConnector1">
            <a:avLst/>
          </a:prstGeom>
          <a:ln w="28575" cap="flat" cmpd="sng">
            <a:solidFill>
              <a:schemeClr val="tx1"/>
            </a:solidFill>
            <a:prstDash val="solid"/>
            <a:headEnd type="none" w="med" len="med"/>
            <a:tailEnd type="arrow" w="med" len="med"/>
          </a:ln>
        </p:spPr>
      </p:cxnSp>
      <p:cxnSp>
        <p:nvCxnSpPr>
          <p:cNvPr id="24" name="Straight Arrow Connector 23"/>
          <p:cNvCxnSpPr>
            <a:stCxn id="4" idx="3"/>
            <a:endCxn id="13" idx="1"/>
          </p:cNvCxnSpPr>
          <p:nvPr/>
        </p:nvCxnSpPr>
        <p:spPr>
          <a:xfrm>
            <a:off x="3094941" y="3196737"/>
            <a:ext cx="1572895" cy="1932940"/>
          </a:xfrm>
          <a:prstGeom prst="straightConnector1">
            <a:avLst/>
          </a:prstGeom>
          <a:ln w="28575" cap="flat" cmpd="sng">
            <a:solidFill>
              <a:schemeClr val="tx1"/>
            </a:solidFill>
            <a:prstDash val="solid"/>
            <a:headEnd type="none" w="med" len="med"/>
            <a:tailEnd type="arrow" w="med" len="med"/>
          </a:ln>
        </p:spPr>
      </p:cxnSp>
      <p:sp>
        <p:nvSpPr>
          <p:cNvPr id="27" name="Rectangle 26"/>
          <p:cNvSpPr/>
          <p:nvPr/>
        </p:nvSpPr>
        <p:spPr>
          <a:xfrm>
            <a:off x="4648249" y="6095756"/>
            <a:ext cx="6652846" cy="5080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2710" dirty="0">
                <a:solidFill>
                  <a:srgbClr val="FF0000"/>
                </a:solidFill>
              </a:rPr>
              <a:t>-  Chú hãnh diện với chiếc xe của mình.</a:t>
            </a:r>
          </a:p>
        </p:txBody>
      </p:sp>
      <p:cxnSp>
        <p:nvCxnSpPr>
          <p:cNvPr id="28" name="Straight Arrow Connector 27"/>
          <p:cNvCxnSpPr>
            <a:stCxn id="4" idx="3"/>
            <a:endCxn id="27" idx="1"/>
          </p:cNvCxnSpPr>
          <p:nvPr/>
        </p:nvCxnSpPr>
        <p:spPr>
          <a:xfrm>
            <a:off x="3094941" y="3196737"/>
            <a:ext cx="1553210" cy="3153410"/>
          </a:xfrm>
          <a:prstGeom prst="straightConnector1">
            <a:avLst/>
          </a:prstGeom>
          <a:ln w="28575" cap="flat" cmpd="sng">
            <a:solidFill>
              <a:schemeClr val="tx1"/>
            </a:solidFill>
            <a:prstDash val="solid"/>
            <a:headEnd type="none" w="med" len="med"/>
            <a:tailEnd type="arrow"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heel(1)">
                                      <p:cBhvr>
                                        <p:cTn id="38" dur="2000"/>
                                        <p:tgtEl>
                                          <p:spTgt spid="24"/>
                                        </p:tgtEl>
                                      </p:cBhvr>
                                    </p:animEffect>
                                  </p:childTnLst>
                                </p:cTn>
                              </p:par>
                              <p:par>
                                <p:cTn id="39" presetID="21" presetClass="entr" presetSubtype="1"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heel(1)">
                                      <p:cBhvr>
                                        <p:cTn id="41" dur="20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wipe(left)">
                                      <p:cBhvr>
                                        <p:cTn id="46" dur="500"/>
                                        <p:tgtEl>
                                          <p:spTgt spid="27"/>
                                        </p:tgtEl>
                                      </p:cBhvr>
                                    </p:animEffect>
                                  </p:childTnLst>
                                </p:cTn>
                              </p:par>
                              <p:par>
                                <p:cTn id="47" presetID="22" presetClass="entr" presetSubtype="8" fill="hold"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left)">
                                      <p:cBhvr>
                                        <p:cTn id="4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P spid="11" grpId="0"/>
      <p:bldP spid="12" grpId="0"/>
      <p:bldP spid="13" grpId="0"/>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4"/>
          <p:cNvSpPr/>
          <p:nvPr/>
        </p:nvSpPr>
        <p:spPr>
          <a:xfrm>
            <a:off x="3200400" y="690196"/>
            <a:ext cx="6096000" cy="4603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2400" b="1" dirty="0">
                <a:solidFill>
                  <a:srgbClr val="0000FF"/>
                </a:solidFill>
                <a:latin typeface="Times New Roman" panose="02020603050405020304" pitchFamily="18" charset="0"/>
                <a:cs typeface="Times New Roman" panose="02020603050405020304" pitchFamily="18" charset="0"/>
              </a:rPr>
              <a:t>Chiếc xe đạp của chú Tư</a:t>
            </a:r>
            <a:endParaRPr lang="en-US" altLang="en-US" sz="24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13" name="Rectangle 3"/>
          <p:cNvSpPr/>
          <p:nvPr/>
        </p:nvSpPr>
        <p:spPr>
          <a:xfrm>
            <a:off x="127635" y="1182370"/>
            <a:ext cx="11693525" cy="550799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2200" dirty="0">
                <a:solidFill>
                  <a:srgbClr val="000000"/>
                </a:solidFill>
                <a:latin typeface="Times New Roman" panose="02020603050405020304" pitchFamily="18" charset="0"/>
                <a:cs typeface="Times New Roman" panose="02020603050405020304" pitchFamily="18" charset="0"/>
              </a:rPr>
              <a:t>    Trong làng tôi, hầu như ai cũng biết chú Tư Chía, không chỉ vì chú là chủ trại xuồng, mà còn vì chiếc xe đạp của chú.</a:t>
            </a:r>
          </a:p>
          <a:p>
            <a:pPr marL="0" lvl="0" indent="0" eaLnBrk="1" hangingPunct="1">
              <a:spcBef>
                <a:spcPct val="0"/>
              </a:spcBef>
              <a:buNone/>
            </a:pPr>
            <a:r>
              <a:rPr lang="en-US" altLang="en-US" sz="2200" dirty="0">
                <a:solidFill>
                  <a:srgbClr val="000000"/>
                </a:solidFill>
                <a:latin typeface="Times New Roman" panose="02020603050405020304" pitchFamily="18" charset="0"/>
                <a:cs typeface="Times New Roman" panose="02020603050405020304" pitchFamily="18" charset="0"/>
              </a:rPr>
              <a:t>    Ở xóm vườn, có một chiếc xe đã là trội hơn người khác rồi, chiếc xe của chú lại là chiếc xe đẹp nhất, không có chiếc nào sánh bằng. Xe màu vàng, hai cái vành láng bóng, khi chú ngừng đạp, chiếc xe cứ ro ro thật êm tai. </a:t>
            </a:r>
          </a:p>
          <a:p>
            <a:pPr marL="0" lvl="0" indent="0" eaLnBrk="1" hangingPunct="1">
              <a:spcBef>
                <a:spcPct val="0"/>
              </a:spcBef>
              <a:buNone/>
            </a:pPr>
            <a:endParaRPr lang="en-US" altLang="en-US" sz="2200" dirty="0">
              <a:solidFill>
                <a:srgbClr val="000000"/>
              </a:solidFill>
              <a:latin typeface="Times New Roman" panose="02020603050405020304" pitchFamily="18" charset="0"/>
              <a:cs typeface="Times New Roman" panose="02020603050405020304" pitchFamily="18" charset="0"/>
            </a:endParaRPr>
          </a:p>
          <a:p>
            <a:pPr marL="0" lvl="0" indent="0" eaLnBrk="1" hangingPunct="1">
              <a:spcBef>
                <a:spcPct val="0"/>
              </a:spcBef>
              <a:buNone/>
            </a:pPr>
            <a:endParaRPr lang="en-US" altLang="en-US" sz="2200" dirty="0">
              <a:solidFill>
                <a:srgbClr val="000000"/>
              </a:solidFill>
              <a:latin typeface="Times New Roman" panose="02020603050405020304" pitchFamily="18" charset="0"/>
              <a:cs typeface="Times New Roman" panose="02020603050405020304" pitchFamily="18" charset="0"/>
            </a:endParaRPr>
          </a:p>
          <a:p>
            <a:pPr marL="0" lvl="0" indent="0" eaLnBrk="1" hangingPunct="1">
              <a:spcBef>
                <a:spcPct val="0"/>
              </a:spcBef>
              <a:buNone/>
            </a:pPr>
            <a:r>
              <a:rPr lang="vi-VN" altLang="en-US" sz="2200" dirty="0">
                <a:effectLst/>
                <a:latin typeface="Times New Roman" panose="02020603050405020304" pitchFamily="18" charset="0"/>
                <a:cs typeface="Times New Roman" panose="02020603050405020304" pitchFamily="18" charset="0"/>
                <a:sym typeface="+mn-ea"/>
              </a:rPr>
              <a:t>    </a:t>
            </a:r>
            <a:r>
              <a:rPr lang="en-US" altLang="en-US" sz="2200" dirty="0">
                <a:effectLst/>
                <a:latin typeface="Times New Roman" panose="02020603050405020304" pitchFamily="18" charset="0"/>
                <a:cs typeface="Times New Roman" panose="02020603050405020304" pitchFamily="18" charset="0"/>
                <a:sym typeface="+mn-ea"/>
              </a:rPr>
              <a:t>- Coi thì coi, đừng đụng vào con ngựa sắt của tao nghe bây.</a:t>
            </a:r>
            <a:endParaRPr lang="en-US" altLang="en-US" sz="2200" dirty="0">
              <a:effectLst/>
              <a:latin typeface="Times New Roman" panose="02020603050405020304" pitchFamily="18" charset="0"/>
              <a:cs typeface="Times New Roman" panose="02020603050405020304" pitchFamily="18" charset="0"/>
            </a:endParaRPr>
          </a:p>
          <a:p>
            <a:pPr marL="0" lvl="0" indent="0" eaLnBrk="1" hangingPunct="1">
              <a:spcBef>
                <a:spcPct val="0"/>
              </a:spcBef>
              <a:buNone/>
            </a:pPr>
            <a:r>
              <a:rPr lang="vi-VN" altLang="en-US" sz="2200" dirty="0">
                <a:effectLst/>
                <a:latin typeface="Times New Roman" panose="02020603050405020304" pitchFamily="18" charset="0"/>
                <a:cs typeface="Times New Roman" panose="02020603050405020304" pitchFamily="18" charset="0"/>
                <a:sym typeface="+mn-ea"/>
              </a:rPr>
              <a:t>    Ấ</a:t>
            </a:r>
            <a:r>
              <a:rPr lang="en-US" altLang="en-US" sz="2200" dirty="0">
                <a:effectLst/>
                <a:latin typeface="Times New Roman" panose="02020603050405020304" pitchFamily="18" charset="0"/>
                <a:cs typeface="Times New Roman" panose="02020603050405020304" pitchFamily="18" charset="0"/>
                <a:sym typeface="+mn-ea"/>
              </a:rPr>
              <a:t>y là chú dặn sắp nhỏ đứng vây quanh chiếc xe của chú.</a:t>
            </a:r>
            <a:r>
              <a:rPr lang="en-US" altLang="en-US" sz="2200" dirty="0">
                <a:solidFill>
                  <a:srgbClr val="000000"/>
                </a:solidFill>
                <a:latin typeface="Times New Roman" panose="02020603050405020304" pitchFamily="18" charset="0"/>
                <a:cs typeface="Times New Roman" panose="02020603050405020304" pitchFamily="18" charset="0"/>
              </a:rPr>
              <a:t>     </a:t>
            </a:r>
          </a:p>
          <a:p>
            <a:pPr marL="0" lvl="0" indent="0" eaLnBrk="1" hangingPunct="1">
              <a:spcBef>
                <a:spcPct val="0"/>
              </a:spcBef>
              <a:buNone/>
            </a:pPr>
            <a:r>
              <a:rPr lang="vi-VN"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a:solidFill>
                  <a:srgbClr val="000000"/>
                </a:solidFill>
                <a:latin typeface="Times New Roman" panose="02020603050405020304" pitchFamily="18" charset="0"/>
                <a:cs typeface="Times New Roman" panose="02020603050405020304" pitchFamily="18" charset="0"/>
              </a:rPr>
              <a:t>- Ngựa chú biết hí không chú?</a:t>
            </a:r>
          </a:p>
          <a:p>
            <a:pPr marL="0" lvl="0" indent="0" eaLnBrk="1" hangingPunct="1">
              <a:spcBef>
                <a:spcPct val="0"/>
              </a:spcBef>
              <a:buNone/>
            </a:pPr>
            <a:r>
              <a:rPr lang="en-US" altLang="en-US" sz="2200" dirty="0">
                <a:solidFill>
                  <a:srgbClr val="000000"/>
                </a:solidFill>
                <a:latin typeface="Times New Roman" panose="02020603050405020304" pitchFamily="18" charset="0"/>
                <a:cs typeface="Times New Roman" panose="02020603050405020304" pitchFamily="18" charset="0"/>
              </a:rPr>
              <a:t>     Chú đưa tay bóp cái chuông kính coong:</a:t>
            </a:r>
          </a:p>
          <a:p>
            <a:pPr marL="0" lvl="0" indent="0" eaLnBrk="1" hangingPunct="1">
              <a:spcBef>
                <a:spcPct val="0"/>
              </a:spcBef>
              <a:buNone/>
            </a:pPr>
            <a:r>
              <a:rPr lang="en-US" altLang="en-US" sz="2200" dirty="0">
                <a:solidFill>
                  <a:srgbClr val="000000"/>
                </a:solidFill>
                <a:latin typeface="Times New Roman" panose="02020603050405020304" pitchFamily="18" charset="0"/>
                <a:cs typeface="Times New Roman" panose="02020603050405020304" pitchFamily="18" charset="0"/>
              </a:rPr>
              <a:t>     - Nghe ngựa hí chưa?</a:t>
            </a:r>
          </a:p>
          <a:p>
            <a:pPr marL="0" lvl="0" indent="0" eaLnBrk="1" hangingPunct="1">
              <a:spcBef>
                <a:spcPct val="0"/>
              </a:spcBef>
              <a:buNone/>
            </a:pPr>
            <a:r>
              <a:rPr lang="en-US" altLang="en-US" sz="2200" dirty="0">
                <a:solidFill>
                  <a:srgbClr val="000000"/>
                </a:solidFill>
                <a:latin typeface="Times New Roman" panose="02020603050405020304" pitchFamily="18" charset="0"/>
                <a:cs typeface="Times New Roman" panose="02020603050405020304" pitchFamily="18" charset="0"/>
              </a:rPr>
              <a:t>     - Nó đá được không chú?</a:t>
            </a:r>
          </a:p>
          <a:p>
            <a:pPr marL="0" lvl="0" indent="0" eaLnBrk="1" hangingPunct="1">
              <a:spcBef>
                <a:spcPct val="0"/>
              </a:spcBef>
              <a:buNone/>
            </a:pPr>
            <a:r>
              <a:rPr lang="en-US" altLang="en-US" sz="2200" dirty="0">
                <a:solidFill>
                  <a:srgbClr val="000000"/>
                </a:solidFill>
                <a:latin typeface="Times New Roman" panose="02020603050405020304" pitchFamily="18" charset="0"/>
                <a:cs typeface="Times New Roman" panose="02020603050405020304" pitchFamily="18" charset="0"/>
              </a:rPr>
              <a:t>     Chú đưa chân đá ngược ra sau:</a:t>
            </a:r>
          </a:p>
          <a:p>
            <a:pPr marL="0" lvl="0" indent="0" eaLnBrk="1" hangingPunct="1">
              <a:spcBef>
                <a:spcPct val="0"/>
              </a:spcBef>
              <a:buNone/>
            </a:pPr>
            <a:r>
              <a:rPr lang="en-US" altLang="en-US" sz="2200" dirty="0">
                <a:solidFill>
                  <a:srgbClr val="000000"/>
                </a:solidFill>
                <a:latin typeface="Times New Roman" panose="02020603050405020304" pitchFamily="18" charset="0"/>
                <a:cs typeface="Times New Roman" panose="02020603050405020304" pitchFamily="18" charset="0"/>
              </a:rPr>
              <a:t>     - Nó đá đó.</a:t>
            </a:r>
          </a:p>
          <a:p>
            <a:pPr marL="0" lvl="0" indent="0" eaLnBrk="1" hangingPunct="1">
              <a:spcBef>
                <a:spcPct val="0"/>
              </a:spcBef>
              <a:buNone/>
            </a:pPr>
            <a:r>
              <a:rPr lang="en-US" altLang="en-US" sz="2200" dirty="0">
                <a:solidFill>
                  <a:srgbClr val="000000"/>
                </a:solidFill>
                <a:latin typeface="Times New Roman" panose="02020603050405020304" pitchFamily="18" charset="0"/>
                <a:cs typeface="Times New Roman" panose="02020603050405020304" pitchFamily="18" charset="0"/>
              </a:rPr>
              <a:t>     Đám con nít cười rộ, còn chú thì hãnh diện với chiếc xe của mình.</a:t>
            </a:r>
            <a:endParaRPr lang="en-US" altLang="en-US" sz="2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3" name="Text Box 2"/>
          <p:cNvSpPr txBox="1"/>
          <p:nvPr/>
        </p:nvSpPr>
        <p:spPr>
          <a:xfrm>
            <a:off x="8725535" y="6477000"/>
            <a:ext cx="2976245" cy="337185"/>
          </a:xfrm>
          <a:prstGeom prst="rect">
            <a:avLst/>
          </a:prstGeom>
          <a:noFill/>
        </p:spPr>
        <p:txBody>
          <a:bodyPr wrap="none" rtlCol="0" anchor="t">
            <a:spAutoFit/>
          </a:bodyPr>
          <a:lstStyle/>
          <a:p>
            <a:pPr marL="0" lvl="0" indent="0" algn="r" eaLnBrk="1" hangingPunct="1">
              <a:spcBef>
                <a:spcPct val="0"/>
              </a:spcBef>
              <a:buNone/>
            </a:pPr>
            <a:r>
              <a:rPr lang="en-US" altLang="en-US" sz="1600" dirty="0">
                <a:solidFill>
                  <a:schemeClr val="tx1"/>
                </a:solidFill>
                <a:latin typeface="Times New Roman" panose="02020603050405020304" pitchFamily="18" charset="0"/>
                <a:ea typeface="Arial" panose="020B0604020202020204" pitchFamily="34" charset="0"/>
                <a:cs typeface="Times New Roman" panose="02020603050405020304" pitchFamily="18" charset="0"/>
                <a:sym typeface="+mn-ea"/>
              </a:rPr>
              <a:t>Theo NGUYỄN QUANG SÁNG</a:t>
            </a:r>
          </a:p>
        </p:txBody>
      </p:sp>
      <p:sp>
        <p:nvSpPr>
          <p:cNvPr id="4" name="Rectangles 3"/>
          <p:cNvSpPr/>
          <p:nvPr/>
        </p:nvSpPr>
        <p:spPr>
          <a:xfrm>
            <a:off x="-38100" y="76835"/>
            <a:ext cx="12268200" cy="533400"/>
          </a:xfrm>
          <a:prstGeom prst="rect">
            <a:avLst/>
          </a:prstGeom>
          <a:solidFill>
            <a:schemeClr val="accent1"/>
          </a:solidFill>
          <a:ln w="9525" cap="flat" cmpd="sng" algn="ctr">
            <a:noFill/>
            <a:prstDash val="solid"/>
            <a:round/>
            <a:headEnd type="none" w="med" len="med"/>
            <a:tailEnd type="none" w="med" len="med"/>
          </a:ln>
        </p:spPr>
        <p:txBody>
          <a:bodyPr vert="horz" wrap="none" lIns="91440" tIns="45720" rIns="91440" bIns="45720" numCol="1" anchor="ctr" anchorCtr="0" compatLnSpc="1"/>
          <a:lstStyle/>
          <a:p>
            <a:pPr marL="0" lvl="0" indent="0" algn="ctr" eaLnBrk="1" hangingPunct="1">
              <a:spcBef>
                <a:spcPct val="0"/>
              </a:spcBef>
              <a:buNone/>
            </a:pPr>
            <a:r>
              <a:rPr lang="vi-VN" altLang="en-US" sz="2800" b="1" dirty="0">
                <a:solidFill>
                  <a:schemeClr val="bg1"/>
                </a:solidFill>
                <a:latin typeface="Times New Roman" panose="02020603050405020304" pitchFamily="18" charset="0"/>
                <a:cs typeface="Times New Roman" panose="02020603050405020304" pitchFamily="18" charset="0"/>
                <a:sym typeface="+mn-ea"/>
              </a:rPr>
              <a:t>d) </a:t>
            </a:r>
            <a:r>
              <a:rPr lang="en-US" altLang="en-US" sz="2800" b="1" dirty="0">
                <a:solidFill>
                  <a:schemeClr val="bg1"/>
                </a:solidFill>
                <a:latin typeface="Times New Roman" panose="02020603050405020304" pitchFamily="18" charset="0"/>
                <a:cs typeface="Times New Roman" panose="02020603050405020304" pitchFamily="18" charset="0"/>
                <a:sym typeface="+mn-ea"/>
              </a:rPr>
              <a:t>Tìm lời kể chuyện</a:t>
            </a:r>
            <a:r>
              <a:rPr lang="vi-VN" altLang="en-US" sz="2800" b="1" dirty="0">
                <a:solidFill>
                  <a:schemeClr val="bg1"/>
                </a:solidFill>
                <a:latin typeface="Times New Roman" panose="02020603050405020304" pitchFamily="18" charset="0"/>
                <a:cs typeface="Times New Roman" panose="02020603050405020304" pitchFamily="18" charset="0"/>
                <a:sym typeface="+mn-ea"/>
              </a:rPr>
              <a:t> </a:t>
            </a:r>
            <a:r>
              <a:rPr lang="en-US" altLang="en-US" sz="2800" b="1" dirty="0">
                <a:solidFill>
                  <a:schemeClr val="bg1"/>
                </a:solidFill>
                <a:latin typeface="Times New Roman" panose="02020603050405020304" pitchFamily="18" charset="0"/>
                <a:cs typeface="Times New Roman" panose="02020603050405020304" pitchFamily="18" charset="0"/>
                <a:sym typeface="+mn-ea"/>
              </a:rPr>
              <a:t>xen lẫn lời miêu tả trong bài.</a:t>
            </a:r>
            <a:endParaRPr kumimoji="0" lang="en-US" altLang="en-US" sz="40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sym typeface="+mn-ea"/>
            </a:endParaRPr>
          </a:p>
        </p:txBody>
      </p:sp>
      <p:sp>
        <p:nvSpPr>
          <p:cNvPr id="5" name="Text Box 4"/>
          <p:cNvSpPr txBox="1"/>
          <p:nvPr/>
        </p:nvSpPr>
        <p:spPr>
          <a:xfrm>
            <a:off x="51435" y="2514600"/>
            <a:ext cx="12025630" cy="1106805"/>
          </a:xfrm>
          <a:prstGeom prst="rect">
            <a:avLst/>
          </a:prstGeom>
          <a:noFill/>
        </p:spPr>
        <p:txBody>
          <a:bodyPr wrap="square" rtlCol="0">
            <a:spAutoFit/>
          </a:bodyPr>
          <a:lstStyle/>
          <a:p>
            <a:pPr marL="0" lvl="0" indent="0" eaLnBrk="1" hangingPunct="1">
              <a:spcBef>
                <a:spcPct val="0"/>
              </a:spcBef>
              <a:buNone/>
            </a:pPr>
            <a:r>
              <a:rPr lang="en-US" altLang="en-US" sz="2200" b="0" dirty="0">
                <a:solidFill>
                  <a:srgbClr val="000000"/>
                </a:solidFill>
                <a:latin typeface="Times New Roman" panose="02020603050405020304" pitchFamily="18" charset="0"/>
                <a:cs typeface="Times New Roman" panose="02020603050405020304" pitchFamily="18" charset="0"/>
                <a:sym typeface="+mn-ea"/>
              </a:rPr>
              <a:t> </a:t>
            </a:r>
            <a:r>
              <a:rPr lang="vi-VN" altLang="en-US" sz="2200" b="0" dirty="0">
                <a:solidFill>
                  <a:srgbClr val="000000"/>
                </a:solidFill>
                <a:latin typeface="Times New Roman" panose="02020603050405020304" pitchFamily="18" charset="0"/>
                <a:cs typeface="Times New Roman" panose="02020603050405020304" pitchFamily="18" charset="0"/>
                <a:sym typeface="+mn-ea"/>
              </a:rPr>
              <a:t>                                     </a:t>
            </a:r>
            <a:r>
              <a:rPr lang="en-US" altLang="en-US" sz="2200" b="0" dirty="0">
                <a:solidFill>
                  <a:srgbClr val="000000"/>
                </a:solidFill>
                <a:latin typeface="Times New Roman" panose="02020603050405020304" pitchFamily="18" charset="0"/>
                <a:cs typeface="Times New Roman" panose="02020603050405020304" pitchFamily="18" charset="0"/>
                <a:sym typeface="+mn-ea"/>
              </a:rPr>
              <a:t>Ngay giữa tay cầm, chú gắn hai con bướm bằng thiếc với hai cánh vàng lấm tấm đỏ. Có khi chú cắm cả một cành hoa. Bao giờ dừng xe, chú cũng rút cái giẻ dưới yên, lau, phủi sạch sẽ rồi mới bước vào nhà, vào tiệm. Chú âu yếm gọi chiếc xe của mình là con ngựa sắt.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5">
                                            <p:txEl>
                                              <p:pRg st="0" end="0"/>
                                            </p:txEl>
                                          </p:spTgt>
                                        </p:tgtEl>
                                        <p:attrNameLst>
                                          <p:attrName>style.color</p:attrName>
                                        </p:attrNameLst>
                                      </p:cBhvr>
                                      <p:to>
                                        <a:srgbClr val="F83A27"/>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13">
                                            <p:txEl>
                                              <p:pRg st="4" end="4"/>
                                            </p:txEl>
                                          </p:spTgt>
                                        </p:tgtEl>
                                        <p:attrNameLst>
                                          <p:attrName>style.color</p:attrName>
                                        </p:attrNameLst>
                                      </p:cBhvr>
                                      <p:to>
                                        <a:srgbClr val="C75021"/>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500" fill="hold"/>
                                        <p:tgtEl>
                                          <p:spTgt spid="13">
                                            <p:txEl>
                                              <p:pRg st="6" end="6"/>
                                            </p:txEl>
                                          </p:spTgt>
                                        </p:tgtEl>
                                        <p:attrNameLst>
                                          <p:attrName>style.color</p:attrName>
                                        </p:attrNameLst>
                                      </p:cBhvr>
                                      <p:to>
                                        <a:srgbClr val="252570"/>
                                      </p:to>
                                    </p:animClr>
                                  </p:childTnLst>
                                </p:cTn>
                              </p:par>
                            </p:childTnLst>
                          </p:cTn>
                        </p:par>
                      </p:childTnLst>
                    </p:cTn>
                  </p:par>
                  <p:par>
                    <p:cTn id="15" fill="hold">
                      <p:stCondLst>
                        <p:cond delay="indefinite"/>
                      </p:stCondLst>
                      <p:childTnLst>
                        <p:par>
                          <p:cTn id="16" fill="hold">
                            <p:stCondLst>
                              <p:cond delay="0"/>
                            </p:stCondLst>
                            <p:childTnLst>
                              <p:par>
                                <p:cTn id="17" presetID="3" presetClass="emph" presetSubtype="2" fill="hold" nodeType="clickEffect">
                                  <p:stCondLst>
                                    <p:cond delay="0"/>
                                  </p:stCondLst>
                                  <p:childTnLst>
                                    <p:animClr clrSpc="rgb" dir="cw">
                                      <p:cBhvr override="childStyle">
                                        <p:cTn id="18" dur="2000" fill="hold"/>
                                        <p:tgtEl>
                                          <p:spTgt spid="13">
                                            <p:txEl>
                                              <p:pRg st="12" end="12"/>
                                            </p:txEl>
                                          </p:spTgt>
                                        </p:tgtEl>
                                        <p:attrNameLst>
                                          <p:attrName>style.color</p:attrName>
                                        </p:attrNameLst>
                                      </p:cBhvr>
                                      <p:to>
                                        <a:srgbClr val="4518D6"/>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nvGraphicFramePr>
        <p:xfrm>
          <a:off x="115570" y="675640"/>
          <a:ext cx="12033250" cy="6083300"/>
        </p:xfrm>
        <a:graphic>
          <a:graphicData uri="http://schemas.openxmlformats.org/drawingml/2006/table">
            <a:tbl>
              <a:tblPr firstRow="1" bandRow="1"/>
              <a:tblGrid>
                <a:gridCol w="5225415"/>
                <a:gridCol w="6807835"/>
              </a:tblGrid>
              <a:tr h="1967865">
                <a:tc>
                  <a:txBody>
                    <a:bodyPr/>
                    <a:lstStyle/>
                    <a:p>
                      <a:endParaRPr lang="en-US" sz="2215" dirty="0">
                        <a:latin typeface="Times New Roman" panose="02020603050405020304" pitchFamily="18" charset="0"/>
                        <a:cs typeface="Times New Roman" panose="02020603050405020304" pitchFamily="18" charset="0"/>
                      </a:endParaRPr>
                    </a:p>
                  </a:txBody>
                  <a:tcPr marL="112534" marR="112534" marT="56270" marB="56270"/>
                </a:tc>
                <a:tc>
                  <a:txBody>
                    <a:bodyPr/>
                    <a:lstStyle/>
                    <a:p>
                      <a:endParaRPr lang="en-US" sz="2215" dirty="0">
                        <a:latin typeface="Times New Roman" panose="02020603050405020304" pitchFamily="18" charset="0"/>
                        <a:cs typeface="Times New Roman" panose="02020603050405020304" pitchFamily="18" charset="0"/>
                      </a:endParaRPr>
                    </a:p>
                  </a:txBody>
                  <a:tcPr marL="112534" marR="112534" marT="56270" marB="56270"/>
                </a:tc>
              </a:tr>
              <a:tr h="1878965">
                <a:tc>
                  <a:txBody>
                    <a:bodyPr/>
                    <a:lstStyle/>
                    <a:p>
                      <a:endParaRPr lang="en-US" sz="2215">
                        <a:latin typeface="Times New Roman" panose="02020603050405020304" pitchFamily="18" charset="0"/>
                        <a:cs typeface="Times New Roman" panose="02020603050405020304" pitchFamily="18" charset="0"/>
                      </a:endParaRPr>
                    </a:p>
                  </a:txBody>
                  <a:tcPr marL="112534" marR="112534" marT="56270" marB="56270"/>
                </a:tc>
                <a:tc>
                  <a:txBody>
                    <a:bodyPr/>
                    <a:lstStyle/>
                    <a:p>
                      <a:endParaRPr lang="en-US" sz="2215" dirty="0">
                        <a:latin typeface="Times New Roman" panose="02020603050405020304" pitchFamily="18" charset="0"/>
                        <a:cs typeface="Times New Roman" panose="02020603050405020304" pitchFamily="18" charset="0"/>
                      </a:endParaRPr>
                    </a:p>
                  </a:txBody>
                  <a:tcPr marL="112534" marR="112534" marT="56270" marB="56270"/>
                </a:tc>
              </a:tr>
              <a:tr h="2236470">
                <a:tc>
                  <a:txBody>
                    <a:bodyPr/>
                    <a:lstStyle/>
                    <a:p>
                      <a:endParaRPr lang="en-US" sz="2215" dirty="0">
                        <a:latin typeface="Times New Roman" panose="02020603050405020304" pitchFamily="18" charset="0"/>
                        <a:cs typeface="Times New Roman" panose="02020603050405020304" pitchFamily="18" charset="0"/>
                      </a:endParaRPr>
                    </a:p>
                  </a:txBody>
                  <a:tcPr marL="112534" marR="112534" marT="56270" marB="56270"/>
                </a:tc>
                <a:tc>
                  <a:txBody>
                    <a:bodyPr/>
                    <a:lstStyle/>
                    <a:p>
                      <a:endParaRPr lang="en-US" sz="2215" dirty="0">
                        <a:latin typeface="Times New Roman" panose="02020603050405020304" pitchFamily="18" charset="0"/>
                        <a:cs typeface="Times New Roman" panose="02020603050405020304" pitchFamily="18" charset="0"/>
                      </a:endParaRPr>
                    </a:p>
                  </a:txBody>
                  <a:tcPr marL="112534" marR="112534" marT="56270" marB="56270"/>
                </a:tc>
              </a:tr>
            </a:tbl>
          </a:graphicData>
        </a:graphic>
      </p:graphicFrame>
      <p:sp>
        <p:nvSpPr>
          <p:cNvPr id="10" name="Rectangle 9"/>
          <p:cNvSpPr/>
          <p:nvPr/>
        </p:nvSpPr>
        <p:spPr>
          <a:xfrm>
            <a:off x="213995" y="1455420"/>
            <a:ext cx="5036185" cy="107632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dirty="0">
                <a:latin typeface="Times New Roman" panose="02020603050405020304" pitchFamily="18" charset="0"/>
                <a:cs typeface="Times New Roman" panose="02020603050405020304" pitchFamily="18" charset="0"/>
              </a:rPr>
              <a:t>Trong làng tôi, ….. chiếc xe đạp của chú.</a:t>
            </a:r>
            <a:endParaRPr lang="en-US" altLang="en-US" b="1" dirty="0">
              <a:solidFill>
                <a:srgbClr val="0000FF"/>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533254" y="838396"/>
            <a:ext cx="1824892" cy="5461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vi-VN" sz="2955" b="1" dirty="0">
                <a:solidFill>
                  <a:srgbClr val="0000FF"/>
                </a:solidFill>
                <a:latin typeface="Times New Roman" panose="02020603050405020304" pitchFamily="18" charset="0"/>
                <a:cs typeface="Times New Roman" panose="02020603050405020304" pitchFamily="18" charset="0"/>
              </a:rPr>
              <a:t>Mở bài</a:t>
            </a:r>
            <a:endParaRPr lang="en-US" altLang="vi-VN" sz="2955"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13" name="Rectangle 5"/>
          <p:cNvSpPr/>
          <p:nvPr/>
        </p:nvSpPr>
        <p:spPr>
          <a:xfrm>
            <a:off x="5550829" y="1371405"/>
            <a:ext cx="6377354" cy="656492"/>
          </a:xfrm>
          <a:prstGeom prst="rect">
            <a:avLst/>
          </a:prstGeom>
          <a:noFill/>
          <a:ln w="9525">
            <a:noFill/>
          </a:ln>
        </p:spPr>
        <p:txBody>
          <a:bodyPr wrap="none" anchor="ctr" anchorCtr="0"/>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dirty="0">
                <a:solidFill>
                  <a:srgbClr val="FF0000"/>
                </a:solidFill>
                <a:latin typeface="Times New Roman" panose="02020603050405020304" pitchFamily="18" charset="0"/>
                <a:cs typeface="Times New Roman" panose="02020603050405020304" pitchFamily="18" charset="0"/>
              </a:rPr>
              <a:t>Giới thiệu chiếc xe đạp của chú Tư</a:t>
            </a:r>
            <a:endParaRPr lang="en-US" altLang="en-US"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14" name="Rectangle 13"/>
          <p:cNvSpPr/>
          <p:nvPr/>
        </p:nvSpPr>
        <p:spPr>
          <a:xfrm>
            <a:off x="125095" y="3352800"/>
            <a:ext cx="5156200" cy="58356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dirty="0">
                <a:latin typeface="Times New Roman" panose="02020603050405020304" pitchFamily="18" charset="0"/>
                <a:cs typeface="Times New Roman" panose="02020603050405020304" pitchFamily="18" charset="0"/>
              </a:rPr>
              <a:t>Ở xóm vườn, …. - Nó đá đó.</a:t>
            </a:r>
            <a:endParaRPr lang="en-US" altLang="en-US"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16" name="Rectangle 15"/>
          <p:cNvSpPr/>
          <p:nvPr/>
        </p:nvSpPr>
        <p:spPr>
          <a:xfrm>
            <a:off x="5410347" y="3047805"/>
            <a:ext cx="6658708" cy="107632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dirty="0">
                <a:solidFill>
                  <a:srgbClr val="FF0000"/>
                </a:solidFill>
                <a:latin typeface="Times New Roman" panose="02020603050405020304" pitchFamily="18" charset="0"/>
                <a:cs typeface="Times New Roman" panose="02020603050405020304" pitchFamily="18" charset="0"/>
              </a:rPr>
              <a:t>Tả chiếc xe đạp và tình cảm của chú Tư với chiếc xe.</a:t>
            </a:r>
            <a:endParaRPr lang="en-US" altLang="en-US"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17" name="TextBox 16"/>
          <p:cNvSpPr txBox="1"/>
          <p:nvPr/>
        </p:nvSpPr>
        <p:spPr>
          <a:xfrm>
            <a:off x="685654" y="2799325"/>
            <a:ext cx="1824892" cy="5461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vi-VN" sz="2955" b="1" dirty="0">
                <a:solidFill>
                  <a:srgbClr val="0000FF"/>
                </a:solidFill>
                <a:latin typeface="Times New Roman" panose="02020603050405020304" pitchFamily="18" charset="0"/>
                <a:cs typeface="Times New Roman" panose="02020603050405020304" pitchFamily="18" charset="0"/>
              </a:rPr>
              <a:t>Thân bài</a:t>
            </a:r>
            <a:endParaRPr lang="en-US" altLang="vi-VN" sz="2955"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18" name="Rectangle 17"/>
          <p:cNvSpPr/>
          <p:nvPr/>
        </p:nvSpPr>
        <p:spPr>
          <a:xfrm>
            <a:off x="213995" y="5404485"/>
            <a:ext cx="5067300" cy="107632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dirty="0">
                <a:latin typeface="Times New Roman" panose="02020603050405020304" pitchFamily="18" charset="0"/>
                <a:cs typeface="Times New Roman" panose="02020603050405020304" pitchFamily="18" charset="0"/>
              </a:rPr>
              <a:t>Đám con nít cười rộ, … chiếc xe của mình.</a:t>
            </a:r>
            <a:endParaRPr lang="en-US" altLang="en-US"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19" name="TextBox 18"/>
          <p:cNvSpPr txBox="1"/>
          <p:nvPr/>
        </p:nvSpPr>
        <p:spPr>
          <a:xfrm>
            <a:off x="533694" y="4724595"/>
            <a:ext cx="1824892" cy="5461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vi-VN" sz="2955" b="1" dirty="0">
                <a:solidFill>
                  <a:srgbClr val="0000FF"/>
                </a:solidFill>
                <a:latin typeface="Times New Roman" panose="02020603050405020304" pitchFamily="18" charset="0"/>
                <a:cs typeface="Times New Roman" panose="02020603050405020304" pitchFamily="18" charset="0"/>
              </a:rPr>
              <a:t>Kết bài</a:t>
            </a:r>
            <a:endParaRPr lang="en-US" altLang="vi-VN" sz="2955"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21" name="Rectangle 20"/>
          <p:cNvSpPr/>
          <p:nvPr/>
        </p:nvSpPr>
        <p:spPr>
          <a:xfrm>
            <a:off x="5410200" y="4876800"/>
            <a:ext cx="6383020" cy="107632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a:solidFill>
                  <a:srgbClr val="FF0000"/>
                </a:solidFill>
                <a:latin typeface="Times New Roman" panose="02020603050405020304" pitchFamily="18" charset="0"/>
                <a:cs typeface="Times New Roman" panose="02020603050405020304" pitchFamily="18" charset="0"/>
              </a:rPr>
              <a:t>Nói lên niềm vui của đám con nít và chú Tư bên chiếc xe.</a:t>
            </a:r>
            <a:endParaRPr lang="en-US" altLang="en-US">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2" name="Rectangles 1"/>
          <p:cNvSpPr/>
          <p:nvPr/>
        </p:nvSpPr>
        <p:spPr>
          <a:xfrm>
            <a:off x="0" y="76200"/>
            <a:ext cx="12192000" cy="548640"/>
          </a:xfrm>
          <a:prstGeom prst="rect">
            <a:avLst/>
          </a:prstGeom>
          <a:solidFill>
            <a:schemeClr val="accent1"/>
          </a:solidFill>
          <a:ln w="9525" cap="flat" cmpd="sng" algn="ctr">
            <a:solidFill>
              <a:schemeClr val="tx1"/>
            </a:solidFill>
            <a:prstDash val="solid"/>
            <a:round/>
            <a:headEnd type="none" w="med" len="med"/>
            <a:tailEnd type="none" w="med" len="med"/>
          </a:ln>
        </p:spPr>
        <p:txBody>
          <a:bodyPr vert="horz" wrap="none" lIns="91440" tIns="45720" rIns="91440" bIns="45720" numCol="1" anchor="ctr" anchorCtr="0" compatLnSpc="1"/>
          <a:lstStyle/>
          <a:p>
            <a:pPr marL="0" lvl="0" indent="0" algn="ctr" eaLnBrk="1" hangingPunct="1">
              <a:spcBef>
                <a:spcPct val="0"/>
              </a:spcBef>
              <a:buNone/>
            </a:pPr>
            <a:r>
              <a:rPr lang="en-US" altLang="vi-VN" sz="2800" b="1" dirty="0">
                <a:solidFill>
                  <a:schemeClr val="bg1"/>
                </a:solidFill>
                <a:latin typeface="Times New Roman" panose="02020603050405020304" pitchFamily="18" charset="0"/>
                <a:cs typeface="Times New Roman" panose="02020603050405020304" pitchFamily="18" charset="0"/>
                <a:sym typeface="+mn-ea"/>
              </a:rPr>
              <a:t>Mở bài, thân bài, kết bài có tác dụng gì?</a:t>
            </a:r>
            <a:endParaRPr kumimoji="0" lang="en-US" altLang="vi-VN" sz="40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sym typeface="+mn-ea"/>
            </a:endParaRPr>
          </a:p>
        </p:txBody>
      </p:sp>
      <p:sp>
        <p:nvSpPr>
          <p:cNvPr id="3" name="Cloud 2"/>
          <p:cNvSpPr/>
          <p:nvPr/>
        </p:nvSpPr>
        <p:spPr>
          <a:xfrm>
            <a:off x="9346565" y="0"/>
            <a:ext cx="2693035" cy="1143000"/>
          </a:xfrm>
          <a:prstGeom prst="cloud">
            <a:avLst/>
          </a:prstGeom>
          <a:solidFill>
            <a:schemeClr val="accent4">
              <a:lumMod val="20000"/>
              <a:lumOff val="80000"/>
            </a:schemeClr>
          </a:solidFill>
          <a:ln w="9525" cap="flat" cmpd="sng" algn="ctr">
            <a:solidFill>
              <a:schemeClr val="tx1"/>
            </a:solidFill>
            <a:prstDash val="solid"/>
            <a:round/>
            <a:headEnd type="none" w="med" len="med"/>
            <a:tailEnd type="none" w="med" len="med"/>
          </a:ln>
        </p:spPr>
        <p:txBody>
          <a:bodyPr vert="horz" wrap="none" lIns="91440" tIns="45720" rIns="91440" bIns="45720" numCol="1"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vi-VN" altLang="en-US" sz="20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Mở bài và kết bài </a:t>
            </a:r>
          </a:p>
          <a:p>
            <a:pPr marL="0" marR="0" indent="0" algn="ctr" defTabSz="914400" rtl="0" eaLnBrk="1" fontAlgn="base" latinLnBrk="0" hangingPunct="1">
              <a:lnSpc>
                <a:spcPct val="100000"/>
              </a:lnSpc>
              <a:spcBef>
                <a:spcPct val="0"/>
              </a:spcBef>
              <a:spcAft>
                <a:spcPct val="0"/>
              </a:spcAft>
              <a:buClrTx/>
              <a:buSzTx/>
              <a:buFontTx/>
              <a:buNone/>
            </a:pPr>
            <a:r>
              <a:rPr kumimoji="0" lang="vi-VN" altLang="en-US" sz="20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theo cách nào?</a:t>
            </a:r>
          </a:p>
        </p:txBody>
      </p:sp>
      <p:sp>
        <p:nvSpPr>
          <p:cNvPr id="4" name="Chevron 3"/>
          <p:cNvSpPr/>
          <p:nvPr/>
        </p:nvSpPr>
        <p:spPr>
          <a:xfrm>
            <a:off x="5550535" y="1996440"/>
            <a:ext cx="6229985" cy="574675"/>
          </a:xfrm>
          <a:prstGeom prst="chevron">
            <a:avLst/>
          </a:prstGeom>
          <a:solidFill>
            <a:srgbClr val="FFECD9"/>
          </a:solidFill>
          <a:ln w="9525" cap="flat" cmpd="sng" algn="ctr">
            <a:solidFill>
              <a:schemeClr val="tx1"/>
            </a:solidFill>
            <a:prstDash val="solid"/>
            <a:round/>
            <a:headEnd type="none" w="med" len="med"/>
            <a:tailEnd type="none" w="med" len="med"/>
          </a:ln>
        </p:spPr>
        <p:txBody>
          <a:bodyPr vert="horz" wrap="none" lIns="91440" tIns="45720" rIns="91440" bIns="45720" numCol="1"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vi-VN" altLang="en-US" sz="2800" b="1" i="0" u="none" strike="noStrike" cap="none" normalizeH="0" baseline="0">
                <a:ln>
                  <a:noFill/>
                </a:ln>
                <a:gradFill>
                  <a:gsLst>
                    <a:gs pos="0">
                      <a:srgbClr val="7B32B2"/>
                    </a:gs>
                    <a:gs pos="100000">
                      <a:srgbClr val="401A5D"/>
                    </a:gs>
                  </a:gsLst>
                  <a:lin scaled="0"/>
                </a:gradFill>
                <a:effectLst/>
                <a:latin typeface="Times New Roman" panose="02020603050405020304" pitchFamily="18" charset="0"/>
                <a:cs typeface="Times New Roman" panose="02020603050405020304" pitchFamily="18" charset="0"/>
              </a:rPr>
              <a:t>Mở bài trực tiếp</a:t>
            </a:r>
          </a:p>
        </p:txBody>
      </p:sp>
      <p:sp>
        <p:nvSpPr>
          <p:cNvPr id="5" name="Chevron 4"/>
          <p:cNvSpPr/>
          <p:nvPr/>
        </p:nvSpPr>
        <p:spPr>
          <a:xfrm>
            <a:off x="5486400" y="6096000"/>
            <a:ext cx="6229985" cy="574675"/>
          </a:xfrm>
          <a:prstGeom prst="chevron">
            <a:avLst/>
          </a:prstGeom>
          <a:solidFill>
            <a:srgbClr val="FFECD9"/>
          </a:solidFill>
          <a:ln w="9525" cap="flat" cmpd="sng" algn="ctr">
            <a:solidFill>
              <a:schemeClr val="tx1"/>
            </a:solidFill>
            <a:prstDash val="solid"/>
            <a:round/>
            <a:headEnd type="none" w="med" len="med"/>
            <a:tailEnd type="none" w="med" len="med"/>
          </a:ln>
        </p:spPr>
        <p:txBody>
          <a:bodyPr vert="horz" wrap="none" lIns="91440" tIns="45720" rIns="91440" bIns="45720" numCol="1"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vi-VN" altLang="en-US" sz="2800" b="1" i="0" u="none" strike="noStrike" cap="none" normalizeH="0" baseline="0" dirty="0">
                <a:ln>
                  <a:noFill/>
                </a:ln>
                <a:gradFill>
                  <a:gsLst>
                    <a:gs pos="0">
                      <a:srgbClr val="7B32B2"/>
                    </a:gs>
                    <a:gs pos="100000">
                      <a:srgbClr val="401A5D"/>
                    </a:gs>
                  </a:gsLst>
                  <a:lin scaled="0"/>
                </a:gradFill>
                <a:effectLst/>
                <a:latin typeface="Times New Roman" panose="02020603050405020304" pitchFamily="18" charset="0"/>
                <a:cs typeface="Times New Roman" panose="02020603050405020304" pitchFamily="18" charset="0"/>
              </a:rPr>
              <a:t>Kết bài tự nhiên ( không</a:t>
            </a:r>
            <a:r>
              <a:rPr kumimoji="0" lang="vi-VN" altLang="en-US" sz="2800" b="1" i="0" u="none" strike="noStrike" cap="none" normalizeH="0" dirty="0">
                <a:ln>
                  <a:noFill/>
                </a:ln>
                <a:gradFill>
                  <a:gsLst>
                    <a:gs pos="0">
                      <a:srgbClr val="7B32B2"/>
                    </a:gs>
                    <a:gs pos="100000">
                      <a:srgbClr val="401A5D"/>
                    </a:gs>
                  </a:gsLst>
                  <a:lin scaled="0"/>
                </a:gradFill>
                <a:effectLst/>
                <a:latin typeface="Times New Roman" panose="02020603050405020304" pitchFamily="18" charset="0"/>
                <a:cs typeface="Times New Roman" panose="02020603050405020304" pitchFamily="18" charset="0"/>
              </a:rPr>
              <a:t> mở rộng)</a:t>
            </a:r>
            <a:endParaRPr kumimoji="0" lang="vi-VN" altLang="en-US" sz="2800" b="1" i="0" u="none" strike="noStrike" cap="none" normalizeH="0" baseline="0" dirty="0">
              <a:ln>
                <a:noFill/>
              </a:ln>
              <a:gradFill>
                <a:gsLst>
                  <a:gs pos="0">
                    <a:srgbClr val="7B32B2"/>
                  </a:gs>
                  <a:gs pos="100000">
                    <a:srgbClr val="401A5D"/>
                  </a:gs>
                </a:gsLst>
                <a:lin scaled="0"/>
              </a:gradFill>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strips(downLeft)">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strips(downLeft)">
                                      <p:cBhvr>
                                        <p:cTn id="4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2" grpId="0"/>
      <p:bldP spid="12" grpId="1"/>
      <p:bldP spid="13" grpId="0"/>
      <p:bldP spid="13" grpId="1"/>
      <p:bldP spid="14" grpId="0"/>
      <p:bldP spid="14" grpId="1"/>
      <p:bldP spid="16" grpId="0"/>
      <p:bldP spid="16" grpId="1"/>
      <p:bldP spid="17" grpId="0"/>
      <p:bldP spid="17" grpId="1"/>
      <p:bldP spid="18" grpId="0"/>
      <p:bldP spid="18" grpId="1"/>
      <p:bldP spid="19" grpId="0"/>
      <p:bldP spid="19" grpId="1"/>
      <p:bldP spid="21" grpId="0"/>
      <p:bldP spid="21" grpId="1"/>
      <p:bldP spid="3" grpId="0" animBg="1"/>
      <p:bldP spid="3" grpId="1" animBg="1"/>
      <p:bldP spid="4" grpId="0" animBg="1"/>
      <p:bldP spid="4" grpId="1" animBg="1"/>
      <p:bldP spid="5" grpId="0" animBg="1"/>
      <p:bldP spid="5"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15"/>
          <p:cNvSpPr/>
          <p:nvPr/>
        </p:nvSpPr>
        <p:spPr>
          <a:xfrm rot="5400000">
            <a:off x="5515708" y="2104097"/>
            <a:ext cx="808892" cy="562708"/>
          </a:xfrm>
          <a:prstGeom prst="rightArrow">
            <a:avLst>
              <a:gd name="adj1" fmla="val 50000"/>
              <a:gd name="adj2" fmla="val 71861"/>
            </a:avLst>
          </a:prstGeom>
          <a:solidFill>
            <a:srgbClr val="FF0000"/>
          </a:solidFill>
          <a:ln w="9525" cap="flat" cmpd="sng">
            <a:solidFill>
              <a:srgbClr val="FF00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endParaRPr lang="en-US" altLang="en-US" sz="3445" b="1" dirty="0">
              <a:latin typeface="Tahoma" panose="020B0604030504040204" pitchFamily="34" charset="0"/>
            </a:endParaRPr>
          </a:p>
        </p:txBody>
      </p:sp>
      <p:sp>
        <p:nvSpPr>
          <p:cNvPr id="7" name="Rectangle 17"/>
          <p:cNvSpPr/>
          <p:nvPr/>
        </p:nvSpPr>
        <p:spPr>
          <a:xfrm>
            <a:off x="1219200" y="2921000"/>
            <a:ext cx="10020300" cy="1969770"/>
          </a:xfrm>
          <a:prstGeom prst="rect">
            <a:avLst/>
          </a:prstGeom>
          <a:noFill/>
          <a:ln w="28575" cap="flat" cmpd="sng">
            <a:solidFill>
              <a:srgbClr val="00B05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zh-CN" sz="3325" dirty="0">
                <a:solidFill>
                  <a:srgbClr val="003300"/>
                </a:solidFill>
                <a:ea typeface="SimSun" panose="02010600030101010101" pitchFamily="2" charset="-122"/>
              </a:rPr>
              <a:t>Những lời kể xen lẫn lời miêu tả nói lên tình cảm </a:t>
            </a:r>
          </a:p>
          <a:p>
            <a:pPr marL="0" lvl="0" indent="0" algn="ctr" eaLnBrk="1" hangingPunct="1">
              <a:spcBef>
                <a:spcPct val="0"/>
              </a:spcBef>
              <a:buNone/>
            </a:pPr>
            <a:r>
              <a:rPr lang="en-US" altLang="zh-CN" sz="3325" dirty="0">
                <a:solidFill>
                  <a:srgbClr val="003300"/>
                </a:solidFill>
                <a:ea typeface="SimSun" panose="02010600030101010101" pitchFamily="2" charset="-122"/>
              </a:rPr>
              <a:t>của chú Tư với chiếc xe đạp: </a:t>
            </a:r>
          </a:p>
          <a:p>
            <a:pPr marL="0" lvl="0" indent="0" algn="ctr" eaLnBrk="1" hangingPunct="1">
              <a:spcBef>
                <a:spcPct val="0"/>
              </a:spcBef>
              <a:buNone/>
            </a:pPr>
            <a:r>
              <a:rPr lang="en-US" altLang="zh-CN" sz="3325" dirty="0">
                <a:solidFill>
                  <a:srgbClr val="003300"/>
                </a:solidFill>
                <a:ea typeface="SimSun" panose="02010600030101010101" pitchFamily="2" charset="-122"/>
              </a:rPr>
              <a:t>“Chú yêu quý chiếc xe, rất hãnh diện vì nó.”</a:t>
            </a:r>
          </a:p>
        </p:txBody>
      </p:sp>
      <p:sp>
        <p:nvSpPr>
          <p:cNvPr id="2" name="Rounded Rectangle 1"/>
          <p:cNvSpPr/>
          <p:nvPr/>
        </p:nvSpPr>
        <p:spPr>
          <a:xfrm>
            <a:off x="2514356" y="457444"/>
            <a:ext cx="7221415" cy="1393093"/>
          </a:xfrm>
          <a:prstGeom prst="roundRect">
            <a:avLst>
              <a:gd name="adj" fmla="val 50000"/>
            </a:avLst>
          </a:prstGeom>
          <a:solidFill>
            <a:srgbClr val="FFFFC9"/>
          </a:solidFill>
          <a:ln w="2857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3325" dirty="0"/>
              <a:t>Lời kể nói lên điều gì về tình cảm </a:t>
            </a:r>
          </a:p>
          <a:p>
            <a:pPr marL="0" lvl="0" indent="0" algn="ctr" eaLnBrk="1" hangingPunct="1">
              <a:spcBef>
                <a:spcPct val="0"/>
              </a:spcBef>
              <a:buNone/>
            </a:pPr>
            <a:r>
              <a:rPr lang="en-US" altLang="en-US" sz="3325" dirty="0"/>
              <a:t>của chú Tư với chiếc xe.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2"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81000" y="3302635"/>
            <a:ext cx="10972800" cy="1371600"/>
          </a:xfrm>
          <a:prstGeom prst="roundRect">
            <a:avLst/>
          </a:prstGeom>
          <a:solidFill>
            <a:srgbClr val="F5C37C"/>
          </a:solidFill>
          <a:ln w="9525" cap="flat" cmpd="sng" algn="ctr">
            <a:solidFill>
              <a:schemeClr val="tx1"/>
            </a:solidFill>
            <a:prstDash val="solid"/>
            <a:round/>
            <a:headEnd type="none" w="med" len="med"/>
            <a:tailEnd type="none" w="med" len="med"/>
          </a:ln>
        </p:spPr>
        <p:txBody>
          <a:bodyPr vert="horz" wrap="none" lIns="91440" tIns="45720" rIns="91440" bIns="45720" numCol="1"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2800" b="1" i="0" u="none" strike="noStrike" cap="none" normalizeH="0" baseline="0">
              <a:ln>
                <a:noFill/>
              </a:ln>
              <a:solidFill>
                <a:srgbClr val="0000FF"/>
              </a:solidFill>
              <a:effectLst/>
              <a:latin typeface=".VnTime" panose="020B7200000000000000" pitchFamily="34" charset="0"/>
            </a:endParaRPr>
          </a:p>
        </p:txBody>
      </p:sp>
      <p:sp>
        <p:nvSpPr>
          <p:cNvPr id="8" name="Rounded Rectangle 7"/>
          <p:cNvSpPr/>
          <p:nvPr/>
        </p:nvSpPr>
        <p:spPr>
          <a:xfrm>
            <a:off x="381000" y="5105400"/>
            <a:ext cx="10972800" cy="1371600"/>
          </a:xfrm>
          <a:prstGeom prst="roundRect">
            <a:avLst/>
          </a:prstGeom>
          <a:solidFill>
            <a:srgbClr val="A4E0BA"/>
          </a:solidFill>
          <a:ln w="9525" cap="flat" cmpd="sng" algn="ctr">
            <a:solidFill>
              <a:schemeClr val="tx1"/>
            </a:solidFill>
            <a:prstDash val="solid"/>
            <a:round/>
            <a:headEnd type="none" w="med" len="med"/>
            <a:tailEnd type="none" w="med" len="med"/>
          </a:ln>
        </p:spPr>
        <p:txBody>
          <a:bodyPr vert="horz" wrap="none" lIns="91440" tIns="45720" rIns="91440" bIns="45720" numCol="1"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2800" b="1" i="0" u="none" strike="noStrike" cap="none" normalizeH="0" baseline="0">
              <a:ln>
                <a:noFill/>
              </a:ln>
              <a:solidFill>
                <a:srgbClr val="0000FF"/>
              </a:solidFill>
              <a:effectLst/>
              <a:latin typeface=".VnTime" panose="020B7200000000000000" pitchFamily="34" charset="0"/>
            </a:endParaRPr>
          </a:p>
        </p:txBody>
      </p:sp>
      <p:sp>
        <p:nvSpPr>
          <p:cNvPr id="5" name="Rounded Rectangle 4"/>
          <p:cNvSpPr/>
          <p:nvPr/>
        </p:nvSpPr>
        <p:spPr>
          <a:xfrm>
            <a:off x="381000" y="1447800"/>
            <a:ext cx="10972800" cy="1371600"/>
          </a:xfrm>
          <a:prstGeom prst="roundRect">
            <a:avLst/>
          </a:prstGeom>
          <a:solidFill>
            <a:srgbClr val="EBA589"/>
          </a:solidFill>
          <a:ln w="9525" cap="flat" cmpd="sng" algn="ctr">
            <a:solidFill>
              <a:schemeClr val="tx1"/>
            </a:solidFill>
            <a:prstDash val="solid"/>
            <a:round/>
            <a:headEnd type="none" w="med" len="med"/>
            <a:tailEnd type="none" w="med" len="med"/>
          </a:ln>
        </p:spPr>
        <p:txBody>
          <a:bodyPr vert="horz" wrap="none" lIns="91440" tIns="45720" rIns="91440" bIns="45720" numCol="1"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2800" b="1" i="0" u="none" strike="noStrike" cap="none" normalizeH="0" baseline="0">
              <a:ln>
                <a:noFill/>
              </a:ln>
              <a:solidFill>
                <a:srgbClr val="0000FF"/>
              </a:solidFill>
              <a:effectLst/>
              <a:latin typeface=".VnTime" panose="020B7200000000000000" pitchFamily="34" charset="0"/>
            </a:endParaRPr>
          </a:p>
        </p:txBody>
      </p:sp>
      <p:sp>
        <p:nvSpPr>
          <p:cNvPr id="2" name="Text Box 39"/>
          <p:cNvSpPr txBox="1"/>
          <p:nvPr/>
        </p:nvSpPr>
        <p:spPr>
          <a:xfrm>
            <a:off x="560705" y="1647190"/>
            <a:ext cx="10880725" cy="1076325"/>
          </a:xfrm>
          <a:prstGeom prst="rect">
            <a:avLst/>
          </a:prstGeom>
          <a:solidFill>
            <a:srgbClr val="E8B38C">
              <a:alpha val="0"/>
            </a:srgbClr>
          </a:solidFill>
          <a:ln w="9525">
            <a:noFill/>
          </a:ln>
        </p:spPr>
        <p:txBody>
          <a:bodyPr wrap="square">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50000"/>
              </a:spcBef>
              <a:buNone/>
            </a:pPr>
            <a:r>
              <a:rPr lang="en-US" altLang="vi-VN" b="1" dirty="0">
                <a:latin typeface="Times New Roman" panose="02020603050405020304" pitchFamily="18" charset="0"/>
              </a:rPr>
              <a:t>-</a:t>
            </a:r>
            <a:r>
              <a:rPr lang="vi-VN" altLang="en-US" b="1" dirty="0">
                <a:latin typeface="Times New Roman" panose="02020603050405020304" pitchFamily="18" charset="0"/>
              </a:rPr>
              <a:t> </a:t>
            </a:r>
            <a:r>
              <a:rPr lang="en-US" altLang="vi-VN" b="1" dirty="0">
                <a:latin typeface="Times New Roman" panose="02020603050405020304" pitchFamily="18" charset="0"/>
              </a:rPr>
              <a:t>Tả theo trình tự: Tả bao quát, tả từng bộ phận, nói về tình cảm của mình với đồ vật được tả.</a:t>
            </a:r>
          </a:p>
        </p:txBody>
      </p:sp>
      <p:sp>
        <p:nvSpPr>
          <p:cNvPr id="3" name="Text Box 40"/>
          <p:cNvSpPr txBox="1"/>
          <p:nvPr/>
        </p:nvSpPr>
        <p:spPr>
          <a:xfrm>
            <a:off x="560705" y="3406140"/>
            <a:ext cx="10471150" cy="107632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50000"/>
              </a:spcBef>
              <a:buNone/>
            </a:pPr>
            <a:r>
              <a:rPr lang="en-US" altLang="vi-VN" b="1" dirty="0">
                <a:latin typeface="Times New Roman" panose="02020603050405020304" pitchFamily="18" charset="0"/>
              </a:rPr>
              <a:t>-</a:t>
            </a:r>
            <a:r>
              <a:rPr lang="vi-VN" altLang="en-US" b="1" dirty="0">
                <a:latin typeface="Times New Roman" panose="02020603050405020304" pitchFamily="18" charset="0"/>
              </a:rPr>
              <a:t> </a:t>
            </a:r>
            <a:r>
              <a:rPr lang="en-US" altLang="vi-VN" b="1" dirty="0">
                <a:latin typeface="Times New Roman" panose="02020603050405020304" pitchFamily="18" charset="0"/>
              </a:rPr>
              <a:t>Khi tả sử dụng những từ ngữ miêu tả như: màu sắc, âm thanh, so sánh,…</a:t>
            </a:r>
          </a:p>
        </p:txBody>
      </p:sp>
      <p:sp>
        <p:nvSpPr>
          <p:cNvPr id="4" name="Text Box 41"/>
          <p:cNvSpPr txBox="1"/>
          <p:nvPr/>
        </p:nvSpPr>
        <p:spPr>
          <a:xfrm>
            <a:off x="560705" y="5486400"/>
            <a:ext cx="11912600" cy="58356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50000"/>
              </a:spcBef>
              <a:buNone/>
            </a:pPr>
            <a:r>
              <a:rPr lang="en-US" altLang="vi-VN" b="1" dirty="0">
                <a:latin typeface="Times New Roman" panose="02020603050405020304" pitchFamily="18" charset="0"/>
              </a:rPr>
              <a:t>-</a:t>
            </a:r>
            <a:r>
              <a:rPr lang="vi-VN" altLang="en-US" b="1" dirty="0">
                <a:latin typeface="Times New Roman" panose="02020603050405020304" pitchFamily="18" charset="0"/>
              </a:rPr>
              <a:t> </a:t>
            </a:r>
            <a:r>
              <a:rPr lang="en-US" altLang="vi-VN" b="1" dirty="0">
                <a:latin typeface="Times New Roman" panose="02020603050405020304" pitchFamily="18" charset="0"/>
              </a:rPr>
              <a:t>Sử dụng nhiều giác quan để quan sát.</a:t>
            </a:r>
          </a:p>
        </p:txBody>
      </p:sp>
      <p:sp>
        <p:nvSpPr>
          <p:cNvPr id="6" name="Text Box 38"/>
          <p:cNvSpPr txBox="1"/>
          <p:nvPr/>
        </p:nvSpPr>
        <p:spPr>
          <a:xfrm>
            <a:off x="2860431" y="381147"/>
            <a:ext cx="7971692" cy="58356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50000"/>
              </a:spcBef>
              <a:buNone/>
            </a:pPr>
            <a:r>
              <a:rPr lang="en-US" altLang="vi-VN" b="1" dirty="0">
                <a:solidFill>
                  <a:srgbClr val="0000CC"/>
                </a:solidFill>
                <a:latin typeface="Times New Roman" panose="02020603050405020304" pitchFamily="18" charset="0"/>
              </a:rPr>
              <a:t>Khi tả đồ vật ta cần lưu ý điều gì?</a:t>
            </a:r>
          </a:p>
        </p:txBody>
      </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4"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ox(in)">
                                      <p:cBhvr>
                                        <p:cTn id="10" dur="500"/>
                                        <p:tgtEl>
                                          <p:spTgt spid="2"/>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ox(in)">
                                      <p:cBhvr>
                                        <p:cTn id="13" dur="500"/>
                                        <p:tgtEl>
                                          <p:spTgt spid="3"/>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ox(in)">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p:bldP spid="4"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Document 3"/>
          <p:cNvSpPr/>
          <p:nvPr/>
        </p:nvSpPr>
        <p:spPr>
          <a:xfrm>
            <a:off x="4724400" y="252730"/>
            <a:ext cx="3048000" cy="842010"/>
          </a:xfrm>
          <a:prstGeom prst="flowChartDocument">
            <a:avLst/>
          </a:prstGeom>
          <a:noFill/>
          <a:ln w="28575" cap="flat" cmpd="sng">
            <a:solidFill>
              <a:srgbClr val="FF0000"/>
            </a:solidFill>
            <a:prstDash val="solid"/>
            <a:roun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3690" b="1" dirty="0">
                <a:cs typeface="Arial" panose="020B0604020202020204" pitchFamily="34" charset="0"/>
              </a:rPr>
              <a:t>Mục tiêu</a:t>
            </a:r>
            <a:endParaRPr lang="en-US" altLang="en-US" sz="3690" b="1" dirty="0">
              <a:ea typeface="Arial" panose="020B0604020202020204" pitchFamily="34" charset="0"/>
            </a:endParaRPr>
          </a:p>
        </p:txBody>
      </p:sp>
      <p:sp>
        <p:nvSpPr>
          <p:cNvPr id="5" name="Rounded Rectangle 4"/>
          <p:cNvSpPr/>
          <p:nvPr/>
        </p:nvSpPr>
        <p:spPr>
          <a:xfrm>
            <a:off x="1295400" y="1371600"/>
            <a:ext cx="9526905" cy="1018540"/>
          </a:xfrm>
          <a:prstGeom prst="roundRect">
            <a:avLst>
              <a:gd name="adj" fmla="val 35486"/>
            </a:avLst>
          </a:prstGeom>
          <a:solidFill>
            <a:srgbClr val="FFCDE6"/>
          </a:solidFill>
          <a:ln w="2857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2800" dirty="0">
                <a:latin typeface="Times New Roman" panose="02020603050405020304" pitchFamily="18" charset="0"/>
                <a:cs typeface="Times New Roman" panose="02020603050405020304" pitchFamily="18" charset="0"/>
              </a:rPr>
              <a:t>1. Phân tích cấu tạo của một bài văn miêu tả đồ vật </a:t>
            </a:r>
            <a:endParaRPr lang="en-US" altLang="en-US" sz="2800"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6" name="Snip Diagonal Corner Rectangle 5"/>
          <p:cNvSpPr/>
          <p:nvPr/>
        </p:nvSpPr>
        <p:spPr bwMode="auto">
          <a:xfrm>
            <a:off x="1090295" y="2667000"/>
            <a:ext cx="9937115" cy="1500505"/>
          </a:xfrm>
          <a:prstGeom prst="snip2DiagRect">
            <a:avLst>
              <a:gd name="adj1" fmla="val 37136"/>
              <a:gd name="adj2" fmla="val 29982"/>
            </a:avLst>
          </a:prstGeom>
          <a:solidFill>
            <a:srgbClr val="FFECD9"/>
          </a:solidFill>
          <a:ln w="28575" cap="flat" cmpd="sng" algn="ctr">
            <a:solidFill>
              <a:schemeClr val="tx1">
                <a:lumMod val="95000"/>
                <a:lumOff val="5000"/>
              </a:schemeClr>
            </a:solidFill>
            <a:prstDash val="solid"/>
            <a:round/>
            <a:headEnd type="none" w="med" len="med"/>
            <a:tailEnd type="none" w="med" len="med"/>
          </a:ln>
          <a:effectLst/>
        </p:spPr>
        <p:txBody>
          <a:bodyPr wrap="none" anchor="ctr"/>
          <a:lstStyle/>
          <a:p>
            <a:pPr eaLnBrk="1" hangingPunct="1">
              <a:spcBef>
                <a:spcPts val="600"/>
              </a:spcBef>
              <a:buNone/>
            </a:pPr>
            <a:r>
              <a:rPr sz="2800" b="0" dirty="0">
                <a:solidFill>
                  <a:schemeClr val="tx1"/>
                </a:solidFill>
                <a:latin typeface="Times New Roman" panose="02020603050405020304" pitchFamily="18" charset="0"/>
                <a:cs typeface="Times New Roman" panose="02020603050405020304" pitchFamily="18" charset="0"/>
              </a:rPr>
              <a:t>2. Hiểu được tác dụng của quan sát trong việc miêu tả</a:t>
            </a:r>
            <a:r>
              <a:rPr lang="vi-VN" sz="2800" b="0" dirty="0">
                <a:solidFill>
                  <a:schemeClr val="tx1"/>
                </a:solidFill>
                <a:latin typeface="Times New Roman" panose="02020603050405020304" pitchFamily="18" charset="0"/>
                <a:cs typeface="Times New Roman" panose="02020603050405020304" pitchFamily="18" charset="0"/>
              </a:rPr>
              <a:t> </a:t>
            </a:r>
          </a:p>
          <a:p>
            <a:pPr eaLnBrk="1" hangingPunct="1">
              <a:spcBef>
                <a:spcPts val="600"/>
              </a:spcBef>
              <a:buNone/>
            </a:pPr>
            <a:r>
              <a:rPr sz="2800" b="0" dirty="0">
                <a:solidFill>
                  <a:schemeClr val="tx1"/>
                </a:solidFill>
                <a:latin typeface="Times New Roman" panose="02020603050405020304" pitchFamily="18" charset="0"/>
                <a:cs typeface="Times New Roman" panose="02020603050405020304" pitchFamily="18" charset="0"/>
              </a:rPr>
              <a:t>những chi tiết của b</a:t>
            </a:r>
            <a:r>
              <a:rPr sz="2800" b="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à</a:t>
            </a:r>
            <a:r>
              <a:rPr sz="2800" b="0" dirty="0">
                <a:solidFill>
                  <a:schemeClr val="tx1"/>
                </a:solidFill>
                <a:latin typeface="Times New Roman" panose="02020603050405020304" pitchFamily="18" charset="0"/>
                <a:cs typeface="Times New Roman" panose="02020603050405020304" pitchFamily="18" charset="0"/>
              </a:rPr>
              <a:t>i văn xe</a:t>
            </a:r>
            <a:r>
              <a:rPr lang="vi-VN" sz="2800" b="0" dirty="0">
                <a:solidFill>
                  <a:schemeClr val="tx1"/>
                </a:solidFill>
                <a:latin typeface="Times New Roman" panose="02020603050405020304" pitchFamily="18" charset="0"/>
                <a:cs typeface="Times New Roman" panose="02020603050405020304" pitchFamily="18" charset="0"/>
              </a:rPr>
              <a:t>n</a:t>
            </a:r>
            <a:r>
              <a:rPr sz="2800" b="0" dirty="0">
                <a:solidFill>
                  <a:schemeClr val="tx1"/>
                </a:solidFill>
                <a:latin typeface="Times New Roman" panose="02020603050405020304" pitchFamily="18" charset="0"/>
                <a:cs typeface="Times New Roman" panose="02020603050405020304" pitchFamily="18" charset="0"/>
              </a:rPr>
              <a:t> kẽ giữa lời tả v</a:t>
            </a:r>
            <a:r>
              <a:rPr sz="2800" b="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à</a:t>
            </a:r>
            <a:r>
              <a:rPr sz="2800" b="0" dirty="0">
                <a:solidFill>
                  <a:schemeClr val="tx1"/>
                </a:solidFill>
                <a:latin typeface="Times New Roman" panose="02020603050405020304" pitchFamily="18" charset="0"/>
                <a:cs typeface="Times New Roman" panose="02020603050405020304" pitchFamily="18" charset="0"/>
              </a:rPr>
              <a:t> lời kể</a:t>
            </a:r>
            <a:endParaRPr sz="2800" b="0" dirty="0">
              <a:solidFill>
                <a:schemeClr val="tx1"/>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7" name="Snip Diagonal Corner Rectangle 6"/>
          <p:cNvSpPr/>
          <p:nvPr/>
        </p:nvSpPr>
        <p:spPr bwMode="auto">
          <a:xfrm>
            <a:off x="1305169" y="4554415"/>
            <a:ext cx="9566031" cy="1312985"/>
          </a:xfrm>
          <a:prstGeom prst="snip2DiagRect">
            <a:avLst>
              <a:gd name="adj1" fmla="val 37136"/>
              <a:gd name="adj2" fmla="val 50000"/>
            </a:avLst>
          </a:prstGeom>
          <a:solidFill>
            <a:srgbClr val="F4EDF9"/>
          </a:solidFill>
          <a:ln w="28575" cap="flat" cmpd="sng" algn="ctr">
            <a:solidFill>
              <a:schemeClr val="tx1">
                <a:lumMod val="95000"/>
                <a:lumOff val="5000"/>
              </a:schemeClr>
            </a:solidFill>
            <a:prstDash val="solid"/>
            <a:round/>
            <a:headEnd type="none" w="med" len="med"/>
            <a:tailEnd type="none" w="med" len="med"/>
          </a:ln>
          <a:effectLst/>
        </p:spPr>
        <p:txBody>
          <a:bodyPr wrap="none" anchor="ctr"/>
          <a:lstStyle/>
          <a:p>
            <a:pPr eaLnBrk="1" hangingPunct="1">
              <a:spcBef>
                <a:spcPts val="600"/>
              </a:spcBef>
              <a:buNone/>
            </a:pPr>
            <a:r>
              <a:rPr sz="2800" b="0" dirty="0">
                <a:solidFill>
                  <a:schemeClr val="tx1"/>
                </a:solidFill>
                <a:latin typeface="Times New Roman" panose="02020603050405020304" pitchFamily="18" charset="0"/>
                <a:cs typeface="Times New Roman" panose="02020603050405020304" pitchFamily="18" charset="0"/>
              </a:rPr>
              <a:t>3. Biết lập d</a:t>
            </a:r>
            <a:r>
              <a:rPr sz="2800" b="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à</a:t>
            </a:r>
            <a:r>
              <a:rPr sz="2800" b="0" dirty="0">
                <a:solidFill>
                  <a:schemeClr val="tx1"/>
                </a:solidFill>
                <a:latin typeface="Times New Roman" panose="02020603050405020304" pitchFamily="18" charset="0"/>
                <a:cs typeface="Times New Roman" panose="02020603050405020304" pitchFamily="18" charset="0"/>
              </a:rPr>
              <a:t>n ý tả một đồ vật theo yêu cầu</a:t>
            </a:r>
            <a:endParaRPr sz="2800" b="0" dirty="0">
              <a:solidFill>
                <a:schemeClr val="tx1"/>
              </a:solidFill>
              <a:latin typeface="Times New Roman" panose="02020603050405020304" pitchFamily="18" charset="0"/>
              <a:ea typeface="Arial" panose="020B0604020202020204" pitchFamily="34" charset="0"/>
              <a:cs typeface="Times New Roman" panose="02020603050405020304" pitchFamily="18" charset="0"/>
            </a:endParaRPr>
          </a:p>
        </p:txBody>
      </p:sp>
      <p:pic>
        <p:nvPicPr>
          <p:cNvPr id="2" name="Content Placeholder 1" descr="Capture"/>
          <p:cNvPicPr>
            <a:picLocks noGrp="1" noChangeAspect="1"/>
          </p:cNvPicPr>
          <p:nvPr>
            <p:ph sz="half" idx="1"/>
          </p:nvPr>
        </p:nvPicPr>
        <p:blipFill>
          <a:blip r:embed="rId2">
            <a:clrChange>
              <a:clrFrom>
                <a:srgbClr val="FFFFFF">
                  <a:alpha val="100000"/>
                </a:srgbClr>
              </a:clrFrom>
              <a:clrTo>
                <a:srgbClr val="FFFFFF">
                  <a:alpha val="100000"/>
                  <a:alpha val="0"/>
                </a:srgbClr>
              </a:clrTo>
            </a:clrChange>
          </a:blip>
          <a:stretch>
            <a:fillRect/>
          </a:stretch>
        </p:blipFill>
        <p:spPr>
          <a:xfrm>
            <a:off x="10363200" y="2362200"/>
            <a:ext cx="1127760" cy="1493520"/>
          </a:xfrm>
          <a:prstGeom prst="rect">
            <a:avLst/>
          </a:prstGeom>
        </p:spPr>
      </p:pic>
      <p:pic>
        <p:nvPicPr>
          <p:cNvPr id="3" name="Content Placeholder 1" descr="Capture"/>
          <p:cNvPicPr>
            <a:picLocks noGrp="1" noChangeAspect="1"/>
          </p:cNvPicPr>
          <p:nvPr>
            <p:ph sz="half" idx="2"/>
          </p:nvPr>
        </p:nvPicPr>
        <p:blipFill>
          <a:blip r:embed="rId2">
            <a:clrChange>
              <a:clrFrom>
                <a:srgbClr val="FFFFFF">
                  <a:alpha val="100000"/>
                </a:srgbClr>
              </a:clrFrom>
              <a:clrTo>
                <a:srgbClr val="FFFFFF">
                  <a:alpha val="100000"/>
                  <a:alpha val="0"/>
                </a:srgbClr>
              </a:clrTo>
            </a:clrChange>
          </a:blip>
          <a:stretch>
            <a:fillRect/>
          </a:stretch>
        </p:blipFill>
        <p:spPr>
          <a:xfrm>
            <a:off x="10210800" y="990600"/>
            <a:ext cx="1127760" cy="149352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355"/>
            <a:ext cx="12202795" cy="521970"/>
          </a:xfrm>
          <a:prstGeom prst="rect">
            <a:avLst/>
          </a:prstGeom>
          <a:solidFill>
            <a:schemeClr val="accent5"/>
          </a:solidFill>
          <a:ln w="12700" cmpd="sng">
            <a:solidFill>
              <a:schemeClr val="accent1">
                <a:shade val="50000"/>
              </a:schemeClr>
            </a:solidFill>
            <a:prstDash val="sysDash"/>
          </a:ln>
        </p:spPr>
        <p:txBody>
          <a:bodyPr wrap="square">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2800" b="1" i="1" dirty="0">
                <a:solidFill>
                  <a:srgbClr val="FF0000"/>
                </a:solidFill>
                <a:cs typeface="Arial" panose="020B0604020202020204" pitchFamily="34" charset="0"/>
              </a:rPr>
              <a:t>Bài 2. </a:t>
            </a:r>
            <a:r>
              <a:rPr lang="en-US" altLang="en-US" sz="2800" dirty="0">
                <a:cs typeface="Arial" panose="020B0604020202020204" pitchFamily="34" charset="0"/>
              </a:rPr>
              <a:t>Lập dàn ý cho bài văn tả chiếc áo </a:t>
            </a:r>
            <a:r>
              <a:rPr lang="en-US" altLang="en-US" sz="2800" dirty="0" err="1">
                <a:cs typeface="Arial" panose="020B0604020202020204" pitchFamily="34" charset="0"/>
              </a:rPr>
              <a:t>em</a:t>
            </a:r>
            <a:r>
              <a:rPr lang="en-US" altLang="en-US" sz="2800" dirty="0">
                <a:cs typeface="Arial" panose="020B0604020202020204" pitchFamily="34" charset="0"/>
              </a:rPr>
              <a:t> </a:t>
            </a:r>
            <a:r>
              <a:rPr lang="en-US" altLang="en-US" sz="2800" dirty="0" err="1">
                <a:cs typeface="Arial" panose="020B0604020202020204" pitchFamily="34" charset="0"/>
              </a:rPr>
              <a:t>mặc</a:t>
            </a:r>
            <a:r>
              <a:rPr lang="en-US" altLang="en-US" sz="2800" dirty="0">
                <a:cs typeface="Arial" panose="020B0604020202020204" pitchFamily="34" charset="0"/>
              </a:rPr>
              <a:t> hôm nay.</a:t>
            </a:r>
            <a:endParaRPr lang="en-US" altLang="en-US" sz="2800" dirty="0">
              <a:ea typeface="Arial" panose="020B0604020202020204" pitchFamily="34" charset="0"/>
              <a:cs typeface="Arial" panose="020B0604020202020204" pitchFamily="34" charset="0"/>
            </a:endParaRPr>
          </a:p>
        </p:txBody>
      </p:sp>
      <p:cxnSp>
        <p:nvCxnSpPr>
          <p:cNvPr id="7" name="Straight Connector 6"/>
          <p:cNvCxnSpPr/>
          <p:nvPr/>
        </p:nvCxnSpPr>
        <p:spPr>
          <a:xfrm>
            <a:off x="1143049" y="464527"/>
            <a:ext cx="1861820" cy="1270"/>
          </a:xfrm>
          <a:prstGeom prst="line">
            <a:avLst/>
          </a:prstGeom>
          <a:solidFill>
            <a:schemeClr val="accent5"/>
          </a:solidFill>
          <a:ln w="28575" cap="flat" cmpd="sng">
            <a:solidFill>
              <a:srgbClr val="FF0000"/>
            </a:solidFill>
            <a:prstDash val="solid"/>
            <a:headEnd type="none" w="med" len="med"/>
            <a:tailEnd type="none" w="med" len="med"/>
          </a:ln>
        </p:spPr>
      </p:cxnSp>
      <p:cxnSp>
        <p:nvCxnSpPr>
          <p:cNvPr id="8" name="Straight Connector 7"/>
          <p:cNvCxnSpPr/>
          <p:nvPr/>
        </p:nvCxnSpPr>
        <p:spPr>
          <a:xfrm>
            <a:off x="3967797" y="463257"/>
            <a:ext cx="1665605" cy="1270"/>
          </a:xfrm>
          <a:prstGeom prst="line">
            <a:avLst/>
          </a:prstGeom>
          <a:solidFill>
            <a:schemeClr val="accent5"/>
          </a:solidFill>
          <a:ln w="28575" cap="flat" cmpd="sng">
            <a:solidFill>
              <a:srgbClr val="FF0000"/>
            </a:solidFill>
            <a:prstDash val="solid"/>
            <a:headEnd type="none" w="med" len="med"/>
            <a:tailEnd type="none" w="med" len="med"/>
          </a:ln>
        </p:spPr>
      </p:cxnSp>
      <p:sp>
        <p:nvSpPr>
          <p:cNvPr id="11" name="TextBox 10"/>
          <p:cNvSpPr txBox="1"/>
          <p:nvPr/>
        </p:nvSpPr>
        <p:spPr>
          <a:xfrm>
            <a:off x="609600" y="855785"/>
            <a:ext cx="1781908" cy="52197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vi-VN" sz="2800" b="1" dirty="0">
                <a:solidFill>
                  <a:srgbClr val="0000FF"/>
                </a:solidFill>
                <a:cs typeface="Arial" panose="020B0604020202020204" pitchFamily="34" charset="0"/>
              </a:rPr>
              <a:t>Gợi ý: </a:t>
            </a:r>
            <a:endParaRPr lang="en-US" altLang="vi-VN" sz="2800" b="1" dirty="0">
              <a:solidFill>
                <a:srgbClr val="0000FF"/>
              </a:solidFill>
              <a:ea typeface="Arial" panose="020B0604020202020204" pitchFamily="34" charset="0"/>
              <a:cs typeface="Arial" panose="020B0604020202020204" pitchFamily="34" charset="0"/>
            </a:endParaRPr>
          </a:p>
        </p:txBody>
      </p:sp>
      <p:sp>
        <p:nvSpPr>
          <p:cNvPr id="15" name="Rectangle 14"/>
          <p:cNvSpPr/>
          <p:nvPr/>
        </p:nvSpPr>
        <p:spPr>
          <a:xfrm>
            <a:off x="217170" y="3429000"/>
            <a:ext cx="1969770" cy="652780"/>
          </a:xfrm>
          <a:prstGeom prst="rect">
            <a:avLst/>
          </a:prstGeom>
          <a:noFill/>
          <a:ln w="28575" cap="flat" cmpd="sng">
            <a:solidFill>
              <a:srgbClr val="FF0000"/>
            </a:solidFill>
            <a:prstDash val="solid"/>
            <a:roun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vi-VN" sz="2400" b="1" dirty="0">
                <a:cs typeface="Arial" panose="020B0604020202020204" pitchFamily="34" charset="0"/>
              </a:rPr>
              <a:t>Bố cục</a:t>
            </a:r>
            <a:endParaRPr lang="en-US" altLang="vi-VN" sz="2400" b="1" dirty="0">
              <a:ea typeface="Arial" panose="020B0604020202020204" pitchFamily="34" charset="0"/>
              <a:cs typeface="Arial" panose="020B0604020202020204" pitchFamily="34" charset="0"/>
            </a:endParaRPr>
          </a:p>
        </p:txBody>
      </p:sp>
      <p:cxnSp>
        <p:nvCxnSpPr>
          <p:cNvPr id="17" name="Straight Arrow Connector 16"/>
          <p:cNvCxnSpPr/>
          <p:nvPr/>
        </p:nvCxnSpPr>
        <p:spPr>
          <a:xfrm flipV="1">
            <a:off x="2193290" y="1725295"/>
            <a:ext cx="1775460" cy="2030095"/>
          </a:xfrm>
          <a:prstGeom prst="straightConnector1">
            <a:avLst/>
          </a:prstGeom>
          <a:ln w="28575" cap="flat" cmpd="sng">
            <a:solidFill>
              <a:schemeClr val="tx1"/>
            </a:solidFill>
            <a:prstDash val="solid"/>
            <a:headEnd type="none" w="med" len="med"/>
            <a:tailEnd type="arrow" w="med" len="med"/>
          </a:ln>
        </p:spPr>
      </p:cxnSp>
      <p:sp>
        <p:nvSpPr>
          <p:cNvPr id="18" name="Rounded Rectangle 17"/>
          <p:cNvSpPr/>
          <p:nvPr/>
        </p:nvSpPr>
        <p:spPr>
          <a:xfrm>
            <a:off x="4038600" y="1094740"/>
            <a:ext cx="2057400" cy="706755"/>
          </a:xfrm>
          <a:prstGeom prst="roundRect">
            <a:avLst>
              <a:gd name="adj" fmla="val 50000"/>
            </a:avLst>
          </a:prstGeom>
          <a:solidFill>
            <a:srgbClr val="FFF5D5"/>
          </a:solidFill>
          <a:ln w="19050"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vi-VN" sz="2800" b="1" dirty="0">
                <a:cs typeface="Arial" panose="020B0604020202020204" pitchFamily="34" charset="0"/>
              </a:rPr>
              <a:t>Mở bài </a:t>
            </a:r>
            <a:endParaRPr lang="en-US" altLang="vi-VN" sz="2800" b="1" dirty="0">
              <a:ea typeface="Arial" panose="020B0604020202020204" pitchFamily="34" charset="0"/>
              <a:cs typeface="Arial" panose="020B0604020202020204" pitchFamily="34" charset="0"/>
            </a:endParaRPr>
          </a:p>
        </p:txBody>
      </p:sp>
      <p:sp>
        <p:nvSpPr>
          <p:cNvPr id="22" name="Rounded Rectangle 21"/>
          <p:cNvSpPr/>
          <p:nvPr/>
        </p:nvSpPr>
        <p:spPr>
          <a:xfrm>
            <a:off x="3968750" y="3294380"/>
            <a:ext cx="2244725" cy="835660"/>
          </a:xfrm>
          <a:prstGeom prst="roundRect">
            <a:avLst>
              <a:gd name="adj" fmla="val 50000"/>
            </a:avLst>
          </a:prstGeom>
          <a:solidFill>
            <a:srgbClr val="F0F9E7"/>
          </a:solidFill>
          <a:ln w="19050"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vi-VN" sz="2800" b="1" dirty="0">
                <a:cs typeface="Arial" panose="020B0604020202020204" pitchFamily="34" charset="0"/>
              </a:rPr>
              <a:t>Thân bài</a:t>
            </a:r>
            <a:endParaRPr lang="en-US" altLang="vi-VN" sz="2800" b="1" dirty="0">
              <a:ea typeface="Arial" panose="020B0604020202020204" pitchFamily="34" charset="0"/>
              <a:cs typeface="Arial" panose="020B0604020202020204" pitchFamily="34" charset="0"/>
            </a:endParaRPr>
          </a:p>
        </p:txBody>
      </p:sp>
      <p:sp>
        <p:nvSpPr>
          <p:cNvPr id="23" name="Rounded Rectangle 22"/>
          <p:cNvSpPr/>
          <p:nvPr/>
        </p:nvSpPr>
        <p:spPr>
          <a:xfrm>
            <a:off x="3733800" y="5784850"/>
            <a:ext cx="2133600" cy="798195"/>
          </a:xfrm>
          <a:prstGeom prst="roundRect">
            <a:avLst>
              <a:gd name="adj" fmla="val 50000"/>
            </a:avLst>
          </a:prstGeom>
          <a:solidFill>
            <a:srgbClr val="FFCDE6"/>
          </a:solidFill>
          <a:ln w="19050"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vi-VN" sz="2800" b="1" dirty="0">
                <a:cs typeface="Arial" panose="020B0604020202020204" pitchFamily="34" charset="0"/>
              </a:rPr>
              <a:t>Kết bài</a:t>
            </a:r>
            <a:endParaRPr lang="en-US" altLang="vi-VN" sz="2800" b="1" dirty="0">
              <a:ea typeface="Arial" panose="020B0604020202020204" pitchFamily="34" charset="0"/>
              <a:cs typeface="Arial" panose="020B0604020202020204" pitchFamily="34" charset="0"/>
            </a:endParaRPr>
          </a:p>
        </p:txBody>
      </p:sp>
      <p:cxnSp>
        <p:nvCxnSpPr>
          <p:cNvPr id="24" name="Straight Arrow Connector 23"/>
          <p:cNvCxnSpPr>
            <a:stCxn id="15" idx="3"/>
            <a:endCxn id="22" idx="1"/>
          </p:cNvCxnSpPr>
          <p:nvPr/>
        </p:nvCxnSpPr>
        <p:spPr>
          <a:xfrm flipV="1">
            <a:off x="2186940" y="3712210"/>
            <a:ext cx="1781810" cy="43180"/>
          </a:xfrm>
          <a:prstGeom prst="straightConnector1">
            <a:avLst/>
          </a:prstGeom>
          <a:ln w="28575" cap="flat" cmpd="sng">
            <a:solidFill>
              <a:schemeClr val="tx1"/>
            </a:solidFill>
            <a:prstDash val="solid"/>
            <a:headEnd type="none" w="med" len="med"/>
            <a:tailEnd type="arrow" w="med" len="med"/>
          </a:ln>
        </p:spPr>
      </p:cxnSp>
      <p:cxnSp>
        <p:nvCxnSpPr>
          <p:cNvPr id="27" name="Straight Arrow Connector 26"/>
          <p:cNvCxnSpPr>
            <a:endCxn id="23" idx="1"/>
          </p:cNvCxnSpPr>
          <p:nvPr/>
        </p:nvCxnSpPr>
        <p:spPr>
          <a:xfrm>
            <a:off x="2209800" y="3733800"/>
            <a:ext cx="1524000" cy="2450465"/>
          </a:xfrm>
          <a:prstGeom prst="straightConnector1">
            <a:avLst/>
          </a:prstGeom>
          <a:ln w="28575" cap="flat" cmpd="sng">
            <a:solidFill>
              <a:schemeClr val="tx1"/>
            </a:solidFill>
            <a:prstDash val="solid"/>
            <a:headEnd type="none" w="med" len="med"/>
            <a:tailEnd type="arrow" w="med" len="med"/>
          </a:ln>
        </p:spPr>
      </p:cxnSp>
      <p:sp>
        <p:nvSpPr>
          <p:cNvPr id="40" name="TextBox 39"/>
          <p:cNvSpPr txBox="1"/>
          <p:nvPr/>
        </p:nvSpPr>
        <p:spPr>
          <a:xfrm>
            <a:off x="6949782" y="929689"/>
            <a:ext cx="2251661" cy="95313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vi-VN" sz="2800" dirty="0">
                <a:cs typeface="Arial" panose="020B0604020202020204" pitchFamily="34" charset="0"/>
              </a:rPr>
              <a:t> Giới thiệu chiếc áo</a:t>
            </a:r>
            <a:endParaRPr lang="en-US" altLang="vi-VN" sz="2800" dirty="0">
              <a:ea typeface="Arial" panose="020B0604020202020204" pitchFamily="34" charset="0"/>
              <a:cs typeface="Arial" panose="020B0604020202020204" pitchFamily="34" charset="0"/>
            </a:endParaRPr>
          </a:p>
        </p:txBody>
      </p:sp>
      <p:cxnSp>
        <p:nvCxnSpPr>
          <p:cNvPr id="42" name="Straight Arrow Connector 41"/>
          <p:cNvCxnSpPr/>
          <p:nvPr/>
        </p:nvCxnSpPr>
        <p:spPr>
          <a:xfrm flipV="1">
            <a:off x="9222105" y="838200"/>
            <a:ext cx="1217295" cy="452120"/>
          </a:xfrm>
          <a:prstGeom prst="straightConnector1">
            <a:avLst/>
          </a:prstGeom>
          <a:ln w="28575" cap="flat" cmpd="sng">
            <a:solidFill>
              <a:schemeClr val="tx1"/>
            </a:solidFill>
            <a:prstDash val="solid"/>
            <a:headEnd type="none" w="med" len="med"/>
            <a:tailEnd type="arrow" w="med" len="med"/>
          </a:ln>
        </p:spPr>
      </p:cxnSp>
      <p:sp>
        <p:nvSpPr>
          <p:cNvPr id="43" name="TextBox 42"/>
          <p:cNvSpPr txBox="1"/>
          <p:nvPr/>
        </p:nvSpPr>
        <p:spPr>
          <a:xfrm>
            <a:off x="10538997" y="609502"/>
            <a:ext cx="1125415" cy="52197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vi-VN" sz="2800" dirty="0">
                <a:solidFill>
                  <a:srgbClr val="0000FF"/>
                </a:solidFill>
                <a:cs typeface="Arial" panose="020B0604020202020204" pitchFamily="34" charset="0"/>
              </a:rPr>
              <a:t>cũ</a:t>
            </a:r>
            <a:endParaRPr lang="en-US" altLang="vi-VN" sz="2800" dirty="0">
              <a:solidFill>
                <a:srgbClr val="0000FF"/>
              </a:solidFill>
              <a:ea typeface="Arial" panose="020B0604020202020204" pitchFamily="34" charset="0"/>
              <a:cs typeface="Arial" panose="020B0604020202020204" pitchFamily="34" charset="0"/>
            </a:endParaRPr>
          </a:p>
        </p:txBody>
      </p:sp>
      <p:sp>
        <p:nvSpPr>
          <p:cNvPr id="44" name="TextBox 43"/>
          <p:cNvSpPr txBox="1"/>
          <p:nvPr/>
        </p:nvSpPr>
        <p:spPr>
          <a:xfrm>
            <a:off x="10458157" y="1187108"/>
            <a:ext cx="1125415" cy="52197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vi-VN" sz="2800" dirty="0">
                <a:solidFill>
                  <a:srgbClr val="0000FF"/>
                </a:solidFill>
                <a:cs typeface="Arial" panose="020B0604020202020204" pitchFamily="34" charset="0"/>
              </a:rPr>
              <a:t>mới</a:t>
            </a:r>
            <a:endParaRPr lang="en-US" altLang="vi-VN" sz="2800" dirty="0">
              <a:solidFill>
                <a:srgbClr val="0000FF"/>
              </a:solidFill>
              <a:ea typeface="Arial" panose="020B0604020202020204" pitchFamily="34" charset="0"/>
              <a:cs typeface="Arial" panose="020B0604020202020204" pitchFamily="34" charset="0"/>
            </a:endParaRPr>
          </a:p>
        </p:txBody>
      </p:sp>
      <p:cxnSp>
        <p:nvCxnSpPr>
          <p:cNvPr id="47" name="Straight Arrow Connector 46"/>
          <p:cNvCxnSpPr/>
          <p:nvPr/>
        </p:nvCxnSpPr>
        <p:spPr>
          <a:xfrm>
            <a:off x="9220200" y="1295400"/>
            <a:ext cx="1295400" cy="152400"/>
          </a:xfrm>
          <a:prstGeom prst="straightConnector1">
            <a:avLst/>
          </a:prstGeom>
          <a:ln w="28575" cap="flat" cmpd="sng">
            <a:solidFill>
              <a:schemeClr val="tx1"/>
            </a:solidFill>
            <a:prstDash val="solid"/>
            <a:headEnd type="none" w="med" len="med"/>
            <a:tailEnd type="arrow" w="med" len="med"/>
          </a:ln>
        </p:spPr>
      </p:cxnSp>
      <p:sp>
        <p:nvSpPr>
          <p:cNvPr id="51" name="TextBox 50"/>
          <p:cNvSpPr txBox="1"/>
          <p:nvPr/>
        </p:nvSpPr>
        <p:spPr>
          <a:xfrm>
            <a:off x="10412047" y="1776290"/>
            <a:ext cx="1580954" cy="52197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vi-VN" sz="2800" dirty="0" err="1">
                <a:solidFill>
                  <a:srgbClr val="C00000"/>
                </a:solidFill>
                <a:cs typeface="Arial" panose="020B0604020202020204" pitchFamily="34" charset="0"/>
              </a:rPr>
              <a:t>Màu</a:t>
            </a:r>
            <a:r>
              <a:rPr lang="en-US" altLang="vi-VN" sz="2800" dirty="0">
                <a:solidFill>
                  <a:srgbClr val="C00000"/>
                </a:solidFill>
                <a:cs typeface="Arial" panose="020B0604020202020204" pitchFamily="34" charset="0"/>
              </a:rPr>
              <a:t> </a:t>
            </a:r>
            <a:r>
              <a:rPr lang="en-US" altLang="vi-VN" sz="2800" dirty="0" err="1">
                <a:solidFill>
                  <a:srgbClr val="C00000"/>
                </a:solidFill>
                <a:cs typeface="Arial" panose="020B0604020202020204" pitchFamily="34" charset="0"/>
              </a:rPr>
              <a:t>sắc</a:t>
            </a:r>
            <a:endParaRPr lang="en-US" altLang="vi-VN" sz="2800" dirty="0">
              <a:solidFill>
                <a:srgbClr val="C00000"/>
              </a:solidFill>
              <a:ea typeface="Arial" panose="020B0604020202020204" pitchFamily="34" charset="0"/>
              <a:cs typeface="Arial" panose="020B0604020202020204" pitchFamily="34" charset="0"/>
            </a:endParaRPr>
          </a:p>
        </p:txBody>
      </p:sp>
      <p:sp>
        <p:nvSpPr>
          <p:cNvPr id="54" name="TextBox 53"/>
          <p:cNvSpPr txBox="1"/>
          <p:nvPr/>
        </p:nvSpPr>
        <p:spPr>
          <a:xfrm>
            <a:off x="10412047" y="2327275"/>
            <a:ext cx="1475153"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vi-VN" sz="2800" dirty="0" err="1">
                <a:solidFill>
                  <a:srgbClr val="C00000"/>
                </a:solidFill>
                <a:cs typeface="Arial" panose="020B0604020202020204" pitchFamily="34" charset="0"/>
              </a:rPr>
              <a:t>Chất</a:t>
            </a:r>
            <a:r>
              <a:rPr lang="en-US" altLang="vi-VN" sz="2800" dirty="0">
                <a:solidFill>
                  <a:srgbClr val="C00000"/>
                </a:solidFill>
                <a:cs typeface="Arial" panose="020B0604020202020204" pitchFamily="34" charset="0"/>
              </a:rPr>
              <a:t> </a:t>
            </a:r>
            <a:r>
              <a:rPr lang="en-US" altLang="vi-VN" sz="2800" dirty="0" err="1">
                <a:solidFill>
                  <a:srgbClr val="C00000"/>
                </a:solidFill>
                <a:cs typeface="Arial" panose="020B0604020202020204" pitchFamily="34" charset="0"/>
              </a:rPr>
              <a:t>liệu</a:t>
            </a:r>
            <a:endParaRPr lang="en-US" altLang="vi-VN" sz="2800" dirty="0">
              <a:solidFill>
                <a:srgbClr val="C00000"/>
              </a:solidFill>
              <a:ea typeface="Arial" panose="020B0604020202020204" pitchFamily="34" charset="0"/>
              <a:cs typeface="Arial" panose="020B0604020202020204" pitchFamily="34" charset="0"/>
            </a:endParaRPr>
          </a:p>
        </p:txBody>
      </p:sp>
      <p:sp>
        <p:nvSpPr>
          <p:cNvPr id="55" name="TextBox 54"/>
          <p:cNvSpPr txBox="1"/>
          <p:nvPr/>
        </p:nvSpPr>
        <p:spPr>
          <a:xfrm>
            <a:off x="10505831" y="2889983"/>
            <a:ext cx="1381369" cy="52197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vi-VN" sz="2800" dirty="0">
                <a:solidFill>
                  <a:srgbClr val="C00000"/>
                </a:solidFill>
                <a:cs typeface="Arial" panose="020B0604020202020204" pitchFamily="34" charset="0"/>
              </a:rPr>
              <a:t>dáng</a:t>
            </a:r>
            <a:endParaRPr lang="en-US" altLang="vi-VN" sz="2800" dirty="0">
              <a:solidFill>
                <a:srgbClr val="C00000"/>
              </a:solidFill>
              <a:ea typeface="Arial" panose="020B0604020202020204" pitchFamily="34" charset="0"/>
              <a:cs typeface="Arial" panose="020B0604020202020204" pitchFamily="34" charset="0"/>
            </a:endParaRPr>
          </a:p>
        </p:txBody>
      </p:sp>
      <p:sp>
        <p:nvSpPr>
          <p:cNvPr id="56" name="TextBox 55"/>
          <p:cNvSpPr txBox="1"/>
          <p:nvPr/>
        </p:nvSpPr>
        <p:spPr>
          <a:xfrm>
            <a:off x="7010498" y="2819596"/>
            <a:ext cx="2883877" cy="52197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vi-VN" sz="2800" dirty="0">
                <a:cs typeface="Arial" panose="020B0604020202020204" pitchFamily="34" charset="0"/>
              </a:rPr>
              <a:t> tả bao quát</a:t>
            </a:r>
            <a:endParaRPr lang="en-US" altLang="vi-VN" sz="2800" dirty="0">
              <a:ea typeface="Arial" panose="020B0604020202020204" pitchFamily="34" charset="0"/>
              <a:cs typeface="Arial" panose="020B0604020202020204" pitchFamily="34" charset="0"/>
            </a:endParaRPr>
          </a:p>
        </p:txBody>
      </p:sp>
      <p:cxnSp>
        <p:nvCxnSpPr>
          <p:cNvPr id="60" name="Straight Arrow Connector 59"/>
          <p:cNvCxnSpPr>
            <a:stCxn id="22" idx="3"/>
            <a:endCxn id="56" idx="1"/>
          </p:cNvCxnSpPr>
          <p:nvPr/>
        </p:nvCxnSpPr>
        <p:spPr>
          <a:xfrm flipV="1">
            <a:off x="6213475" y="3080385"/>
            <a:ext cx="796925" cy="631825"/>
          </a:xfrm>
          <a:prstGeom prst="straightConnector1">
            <a:avLst/>
          </a:prstGeom>
          <a:ln w="28575" cap="flat" cmpd="sng">
            <a:solidFill>
              <a:schemeClr val="tx1"/>
            </a:solidFill>
            <a:prstDash val="solid"/>
            <a:headEnd type="none" w="med" len="med"/>
            <a:tailEnd type="arrow" w="med" len="med"/>
          </a:ln>
        </p:spPr>
      </p:cxnSp>
      <p:cxnSp>
        <p:nvCxnSpPr>
          <p:cNvPr id="62" name="Straight Arrow Connector 61"/>
          <p:cNvCxnSpPr>
            <a:endCxn id="51" idx="1"/>
          </p:cNvCxnSpPr>
          <p:nvPr/>
        </p:nvCxnSpPr>
        <p:spPr>
          <a:xfrm flipV="1">
            <a:off x="9067800" y="2037275"/>
            <a:ext cx="1344247" cy="1204402"/>
          </a:xfrm>
          <a:prstGeom prst="straightConnector1">
            <a:avLst/>
          </a:prstGeom>
          <a:ln w="28575" cap="flat" cmpd="sng">
            <a:solidFill>
              <a:schemeClr val="tx1"/>
            </a:solidFill>
            <a:prstDash val="solid"/>
            <a:headEnd type="none" w="med" len="med"/>
            <a:tailEnd type="arrow" w="med" len="med"/>
          </a:ln>
        </p:spPr>
      </p:cxnSp>
      <p:cxnSp>
        <p:nvCxnSpPr>
          <p:cNvPr id="64" name="Straight Arrow Connector 63"/>
          <p:cNvCxnSpPr/>
          <p:nvPr/>
        </p:nvCxnSpPr>
        <p:spPr>
          <a:xfrm flipV="1">
            <a:off x="9067800" y="2571115"/>
            <a:ext cx="1344295" cy="670560"/>
          </a:xfrm>
          <a:prstGeom prst="straightConnector1">
            <a:avLst/>
          </a:prstGeom>
          <a:ln w="28575" cap="flat" cmpd="sng">
            <a:solidFill>
              <a:schemeClr val="tx1"/>
            </a:solidFill>
            <a:prstDash val="solid"/>
            <a:headEnd type="none" w="med" len="med"/>
            <a:tailEnd type="arrow" w="med" len="med"/>
          </a:ln>
        </p:spPr>
      </p:cxnSp>
      <p:cxnSp>
        <p:nvCxnSpPr>
          <p:cNvPr id="66" name="Straight Arrow Connector 65"/>
          <p:cNvCxnSpPr/>
          <p:nvPr/>
        </p:nvCxnSpPr>
        <p:spPr>
          <a:xfrm flipV="1">
            <a:off x="9067800" y="3200400"/>
            <a:ext cx="1449705" cy="41275"/>
          </a:xfrm>
          <a:prstGeom prst="straightConnector1">
            <a:avLst/>
          </a:prstGeom>
          <a:ln w="28575" cap="flat" cmpd="sng">
            <a:solidFill>
              <a:schemeClr val="tx1"/>
            </a:solidFill>
            <a:prstDash val="solid"/>
            <a:headEnd type="none" w="med" len="med"/>
            <a:tailEnd type="arrow" w="med" len="med"/>
          </a:ln>
        </p:spPr>
      </p:cxnSp>
      <p:sp>
        <p:nvSpPr>
          <p:cNvPr id="67" name="TextBox 66"/>
          <p:cNvSpPr txBox="1"/>
          <p:nvPr/>
        </p:nvSpPr>
        <p:spPr>
          <a:xfrm>
            <a:off x="6963508" y="4082659"/>
            <a:ext cx="2883877" cy="52197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vi-VN" sz="2800" dirty="0">
                <a:cs typeface="Arial" panose="020B0604020202020204" pitchFamily="34" charset="0"/>
              </a:rPr>
              <a:t> tả bộ ph</a:t>
            </a:r>
            <a:r>
              <a:rPr lang="vi-VN" altLang="en-US" sz="2800" dirty="0">
                <a:cs typeface="Arial" panose="020B0604020202020204" pitchFamily="34" charset="0"/>
              </a:rPr>
              <a:t>ậ</a:t>
            </a:r>
            <a:r>
              <a:rPr lang="en-US" altLang="vi-VN" sz="2800" dirty="0">
                <a:cs typeface="Arial" panose="020B0604020202020204" pitchFamily="34" charset="0"/>
              </a:rPr>
              <a:t>n</a:t>
            </a:r>
            <a:endParaRPr lang="en-US" altLang="vi-VN" sz="2800" dirty="0">
              <a:ea typeface="Arial" panose="020B0604020202020204" pitchFamily="34" charset="0"/>
              <a:cs typeface="Arial" panose="020B0604020202020204" pitchFamily="34" charset="0"/>
            </a:endParaRPr>
          </a:p>
        </p:txBody>
      </p:sp>
      <p:cxnSp>
        <p:nvCxnSpPr>
          <p:cNvPr id="69" name="Straight Arrow Connector 68"/>
          <p:cNvCxnSpPr>
            <a:stCxn id="22" idx="3"/>
            <a:endCxn id="67" idx="1"/>
          </p:cNvCxnSpPr>
          <p:nvPr/>
        </p:nvCxnSpPr>
        <p:spPr>
          <a:xfrm>
            <a:off x="6213475" y="3712210"/>
            <a:ext cx="749935" cy="631190"/>
          </a:xfrm>
          <a:prstGeom prst="straightConnector1">
            <a:avLst/>
          </a:prstGeom>
          <a:ln w="28575" cap="flat" cmpd="sng">
            <a:solidFill>
              <a:schemeClr val="tx1"/>
            </a:solidFill>
            <a:prstDash val="solid"/>
            <a:headEnd type="none" w="med" len="med"/>
            <a:tailEnd type="arrow" w="med" len="med"/>
          </a:ln>
        </p:spPr>
      </p:cxnSp>
      <p:cxnSp>
        <p:nvCxnSpPr>
          <p:cNvPr id="72" name="Straight Arrow Connector 71"/>
          <p:cNvCxnSpPr>
            <a:stCxn id="18" idx="3"/>
          </p:cNvCxnSpPr>
          <p:nvPr/>
        </p:nvCxnSpPr>
        <p:spPr>
          <a:xfrm flipV="1">
            <a:off x="6096000" y="1447800"/>
            <a:ext cx="1066800" cy="635"/>
          </a:xfrm>
          <a:prstGeom prst="straightConnector1">
            <a:avLst/>
          </a:prstGeom>
          <a:ln w="28575" cap="flat" cmpd="sng">
            <a:solidFill>
              <a:schemeClr val="tx1"/>
            </a:solidFill>
            <a:prstDash val="solid"/>
            <a:headEnd type="none" w="med" len="med"/>
            <a:tailEnd type="arrow" w="med" len="med"/>
          </a:ln>
        </p:spPr>
      </p:cxnSp>
      <p:sp>
        <p:nvSpPr>
          <p:cNvPr id="73" name="TextBox 72"/>
          <p:cNvSpPr txBox="1"/>
          <p:nvPr/>
        </p:nvSpPr>
        <p:spPr>
          <a:xfrm>
            <a:off x="10076278" y="3646170"/>
            <a:ext cx="1477108" cy="52197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vi-VN" sz="2800" dirty="0">
                <a:solidFill>
                  <a:srgbClr val="003399"/>
                </a:solidFill>
                <a:cs typeface="Arial" panose="020B0604020202020204" pitchFamily="34" charset="0"/>
              </a:rPr>
              <a:t>thân</a:t>
            </a:r>
            <a:endParaRPr lang="en-US" altLang="vi-VN" sz="2800" dirty="0">
              <a:solidFill>
                <a:srgbClr val="003399"/>
              </a:solidFill>
              <a:ea typeface="Arial" panose="020B0604020202020204" pitchFamily="34" charset="0"/>
              <a:cs typeface="Arial" panose="020B0604020202020204" pitchFamily="34" charset="0"/>
            </a:endParaRPr>
          </a:p>
        </p:txBody>
      </p:sp>
      <p:sp>
        <p:nvSpPr>
          <p:cNvPr id="74" name="TextBox 73"/>
          <p:cNvSpPr txBox="1"/>
          <p:nvPr/>
        </p:nvSpPr>
        <p:spPr>
          <a:xfrm>
            <a:off x="10597662" y="4231738"/>
            <a:ext cx="1008185" cy="52197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vi-VN" sz="2800" dirty="0">
                <a:solidFill>
                  <a:srgbClr val="003399"/>
                </a:solidFill>
                <a:cs typeface="Arial" panose="020B0604020202020204" pitchFamily="34" charset="0"/>
              </a:rPr>
              <a:t>cổ</a:t>
            </a:r>
            <a:endParaRPr lang="en-US" altLang="vi-VN" sz="2800" dirty="0">
              <a:solidFill>
                <a:srgbClr val="003399"/>
              </a:solidFill>
              <a:ea typeface="Arial" panose="020B0604020202020204" pitchFamily="34" charset="0"/>
              <a:cs typeface="Arial" panose="020B0604020202020204" pitchFamily="34" charset="0"/>
            </a:endParaRPr>
          </a:p>
        </p:txBody>
      </p:sp>
      <p:sp>
        <p:nvSpPr>
          <p:cNvPr id="75" name="TextBox 74"/>
          <p:cNvSpPr txBox="1"/>
          <p:nvPr/>
        </p:nvSpPr>
        <p:spPr>
          <a:xfrm>
            <a:off x="10574215" y="4731922"/>
            <a:ext cx="736601" cy="52197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vi-VN" sz="2800" dirty="0">
                <a:solidFill>
                  <a:srgbClr val="003399"/>
                </a:solidFill>
                <a:cs typeface="Arial" panose="020B0604020202020204" pitchFamily="34" charset="0"/>
              </a:rPr>
              <a:t>túi</a:t>
            </a:r>
            <a:endParaRPr lang="en-US" altLang="vi-VN" sz="2800" dirty="0">
              <a:solidFill>
                <a:srgbClr val="003399"/>
              </a:solidFill>
              <a:ea typeface="Arial" panose="020B0604020202020204" pitchFamily="34" charset="0"/>
              <a:cs typeface="Arial" panose="020B0604020202020204" pitchFamily="34" charset="0"/>
            </a:endParaRPr>
          </a:p>
        </p:txBody>
      </p:sp>
      <p:sp>
        <p:nvSpPr>
          <p:cNvPr id="76" name="TextBox 75"/>
          <p:cNvSpPr txBox="1"/>
          <p:nvPr/>
        </p:nvSpPr>
        <p:spPr>
          <a:xfrm>
            <a:off x="10503877" y="5263368"/>
            <a:ext cx="1289538" cy="52197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vi-VN" sz="2800" dirty="0">
                <a:solidFill>
                  <a:srgbClr val="003399"/>
                </a:solidFill>
                <a:cs typeface="Arial" panose="020B0604020202020204" pitchFamily="34" charset="0"/>
              </a:rPr>
              <a:t>khuy</a:t>
            </a:r>
            <a:endParaRPr lang="en-US" altLang="vi-VN" sz="2800" dirty="0">
              <a:solidFill>
                <a:srgbClr val="003399"/>
              </a:solidFill>
              <a:ea typeface="Arial" panose="020B0604020202020204" pitchFamily="34" charset="0"/>
              <a:cs typeface="Arial" panose="020B0604020202020204" pitchFamily="34" charset="0"/>
            </a:endParaRPr>
          </a:p>
        </p:txBody>
      </p:sp>
      <p:cxnSp>
        <p:nvCxnSpPr>
          <p:cNvPr id="78" name="Straight Arrow Connector 77"/>
          <p:cNvCxnSpPr/>
          <p:nvPr/>
        </p:nvCxnSpPr>
        <p:spPr>
          <a:xfrm flipV="1">
            <a:off x="8839200" y="3930015"/>
            <a:ext cx="1477010" cy="489585"/>
          </a:xfrm>
          <a:prstGeom prst="straightConnector1">
            <a:avLst/>
          </a:prstGeom>
          <a:ln w="28575" cap="flat" cmpd="sng">
            <a:solidFill>
              <a:schemeClr val="tx1"/>
            </a:solidFill>
            <a:prstDash val="solid"/>
            <a:headEnd type="none" w="med" len="med"/>
            <a:tailEnd type="arrow" w="med" len="med"/>
          </a:ln>
        </p:spPr>
      </p:cxnSp>
      <p:cxnSp>
        <p:nvCxnSpPr>
          <p:cNvPr id="80" name="Straight Arrow Connector 79"/>
          <p:cNvCxnSpPr>
            <a:endCxn id="74" idx="1"/>
          </p:cNvCxnSpPr>
          <p:nvPr/>
        </p:nvCxnSpPr>
        <p:spPr>
          <a:xfrm>
            <a:off x="8839200" y="4419600"/>
            <a:ext cx="1758315" cy="73025"/>
          </a:xfrm>
          <a:prstGeom prst="straightConnector1">
            <a:avLst/>
          </a:prstGeom>
          <a:ln w="28575" cap="flat" cmpd="sng">
            <a:solidFill>
              <a:schemeClr val="tx1"/>
            </a:solidFill>
            <a:prstDash val="solid"/>
            <a:headEnd type="none" w="med" len="med"/>
            <a:tailEnd type="arrow" w="med" len="med"/>
          </a:ln>
        </p:spPr>
      </p:cxnSp>
      <p:cxnSp>
        <p:nvCxnSpPr>
          <p:cNvPr id="82" name="Straight Arrow Connector 81"/>
          <p:cNvCxnSpPr>
            <a:endCxn id="75" idx="1"/>
          </p:cNvCxnSpPr>
          <p:nvPr/>
        </p:nvCxnSpPr>
        <p:spPr>
          <a:xfrm>
            <a:off x="8839200" y="4419600"/>
            <a:ext cx="1734820" cy="573405"/>
          </a:xfrm>
          <a:prstGeom prst="straightConnector1">
            <a:avLst/>
          </a:prstGeom>
          <a:ln w="28575" cap="flat" cmpd="sng">
            <a:solidFill>
              <a:schemeClr val="tx1"/>
            </a:solidFill>
            <a:prstDash val="solid"/>
            <a:headEnd type="none" w="med" len="med"/>
            <a:tailEnd type="arrow" w="med" len="med"/>
          </a:ln>
        </p:spPr>
      </p:cxnSp>
      <p:cxnSp>
        <p:nvCxnSpPr>
          <p:cNvPr id="84" name="Straight Arrow Connector 83"/>
          <p:cNvCxnSpPr>
            <a:endCxn id="76" idx="1"/>
          </p:cNvCxnSpPr>
          <p:nvPr/>
        </p:nvCxnSpPr>
        <p:spPr>
          <a:xfrm>
            <a:off x="8839200" y="4419600"/>
            <a:ext cx="1664970" cy="1104900"/>
          </a:xfrm>
          <a:prstGeom prst="straightConnector1">
            <a:avLst/>
          </a:prstGeom>
          <a:ln w="28575" cap="flat" cmpd="sng">
            <a:solidFill>
              <a:schemeClr val="tx1"/>
            </a:solidFill>
            <a:prstDash val="solid"/>
            <a:headEnd type="none" w="med" len="med"/>
            <a:tailEnd type="arrow" w="med" len="med"/>
          </a:ln>
        </p:spPr>
      </p:cxnSp>
      <p:sp>
        <p:nvSpPr>
          <p:cNvPr id="85" name="TextBox 84"/>
          <p:cNvSpPr txBox="1"/>
          <p:nvPr/>
        </p:nvSpPr>
        <p:spPr>
          <a:xfrm>
            <a:off x="6858293" y="6056239"/>
            <a:ext cx="5134708" cy="52197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vi-VN" sz="2800" dirty="0">
                <a:cs typeface="Arial" panose="020B0604020202020204" pitchFamily="34" charset="0"/>
              </a:rPr>
              <a:t>Tình cảm của em với chiếc áo</a:t>
            </a:r>
            <a:endParaRPr lang="en-US" altLang="vi-VN" sz="2800" dirty="0">
              <a:ea typeface="Arial" panose="020B0604020202020204" pitchFamily="34" charset="0"/>
              <a:cs typeface="Arial" panose="020B0604020202020204" pitchFamily="34" charset="0"/>
            </a:endParaRPr>
          </a:p>
        </p:txBody>
      </p:sp>
      <p:cxnSp>
        <p:nvCxnSpPr>
          <p:cNvPr id="89" name="Straight Arrow Connector 88"/>
          <p:cNvCxnSpPr/>
          <p:nvPr/>
        </p:nvCxnSpPr>
        <p:spPr>
          <a:xfrm>
            <a:off x="5867400" y="6248400"/>
            <a:ext cx="990600" cy="0"/>
          </a:xfrm>
          <a:prstGeom prst="straightConnector1">
            <a:avLst/>
          </a:prstGeom>
          <a:ln w="28575" cap="flat" cmpd="sng">
            <a:solidFill>
              <a:schemeClr val="tx1"/>
            </a:solidFill>
            <a:prstDash val="solid"/>
            <a:headEnd type="none" w="med" len="med"/>
            <a:tailEnd type="arrow"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7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60"/>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69"/>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56"/>
                                        </p:tgtEl>
                                        <p:attrNameLst>
                                          <p:attrName>style.visibility</p:attrName>
                                        </p:attrNameLst>
                                      </p:cBhvr>
                                      <p:to>
                                        <p:strVal val="visible"/>
                                      </p:to>
                                    </p:set>
                                  </p:childTnLst>
                                </p:cTn>
                              </p:par>
                              <p:par>
                                <p:cTn id="69" presetID="22" presetClass="entr" presetSubtype="8" fill="hold" grpId="0" nodeType="with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wipe(left)">
                                      <p:cBhvr>
                                        <p:cTn id="71" dur="500"/>
                                        <p:tgtEl>
                                          <p:spTgt spid="67"/>
                                        </p:tgtEl>
                                      </p:cBhvr>
                                    </p:animEffec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51"/>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54"/>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childTnLst>
                                </p:cTn>
                              </p:par>
                              <p:par>
                                <p:cTn id="80" presetID="1" presetClass="entr" presetSubtype="0" fill="hold" nodeType="withEffect">
                                  <p:stCondLst>
                                    <p:cond delay="0"/>
                                  </p:stCondLst>
                                  <p:childTnLst>
                                    <p:set>
                                      <p:cBhvr>
                                        <p:cTn id="81" dur="1" fill="hold">
                                          <p:stCondLst>
                                            <p:cond delay="0"/>
                                          </p:stCondLst>
                                        </p:cTn>
                                        <p:tgtEl>
                                          <p:spTgt spid="62"/>
                                        </p:tgtEl>
                                        <p:attrNameLst>
                                          <p:attrName>style.visibility</p:attrName>
                                        </p:attrNameLst>
                                      </p:cBhvr>
                                      <p:to>
                                        <p:strVal val="visible"/>
                                      </p:to>
                                    </p:set>
                                  </p:childTnLst>
                                </p:cTn>
                              </p:par>
                              <p:par>
                                <p:cTn id="82" presetID="1" presetClass="entr" presetSubtype="0" fill="hold" nodeType="withEffect">
                                  <p:stCondLst>
                                    <p:cond delay="0"/>
                                  </p:stCondLst>
                                  <p:childTnLst>
                                    <p:set>
                                      <p:cBhvr>
                                        <p:cTn id="83" dur="1" fill="hold">
                                          <p:stCondLst>
                                            <p:cond delay="0"/>
                                          </p:stCondLst>
                                        </p:cTn>
                                        <p:tgtEl>
                                          <p:spTgt spid="64"/>
                                        </p:tgtEl>
                                        <p:attrNameLst>
                                          <p:attrName>style.visibility</p:attrName>
                                        </p:attrNameLst>
                                      </p:cBhvr>
                                      <p:to>
                                        <p:strVal val="visible"/>
                                      </p:to>
                                    </p:set>
                                  </p:childTnLst>
                                </p:cTn>
                              </p:par>
                              <p:par>
                                <p:cTn id="84" presetID="1" presetClass="entr" presetSubtype="0" fill="hold" nodeType="withEffect">
                                  <p:stCondLst>
                                    <p:cond delay="0"/>
                                  </p:stCondLst>
                                  <p:childTnLst>
                                    <p:set>
                                      <p:cBhvr>
                                        <p:cTn id="85" dur="1" fill="hold">
                                          <p:stCondLst>
                                            <p:cond delay="0"/>
                                          </p:stCondLst>
                                        </p:cTn>
                                        <p:tgtEl>
                                          <p:spTgt spid="66"/>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73"/>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74"/>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75"/>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76"/>
                                        </p:tgtEl>
                                        <p:attrNameLst>
                                          <p:attrName>style.visibility</p:attrName>
                                        </p:attrNameLst>
                                      </p:cBhvr>
                                      <p:to>
                                        <p:strVal val="visible"/>
                                      </p:to>
                                    </p:set>
                                  </p:childTnLst>
                                </p:cTn>
                              </p:par>
                              <p:par>
                                <p:cTn id="96" presetID="1" presetClass="entr" presetSubtype="0" fill="hold" nodeType="withEffect">
                                  <p:stCondLst>
                                    <p:cond delay="0"/>
                                  </p:stCondLst>
                                  <p:childTnLst>
                                    <p:set>
                                      <p:cBhvr>
                                        <p:cTn id="97" dur="1" fill="hold">
                                          <p:stCondLst>
                                            <p:cond delay="0"/>
                                          </p:stCondLst>
                                        </p:cTn>
                                        <p:tgtEl>
                                          <p:spTgt spid="78"/>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80"/>
                                        </p:tgtEl>
                                        <p:attrNameLst>
                                          <p:attrName>style.visibility</p:attrName>
                                        </p:attrNameLst>
                                      </p:cBhvr>
                                      <p:to>
                                        <p:strVal val="visible"/>
                                      </p:to>
                                    </p:set>
                                  </p:childTnLst>
                                </p:cTn>
                              </p:par>
                              <p:par>
                                <p:cTn id="100" presetID="1" presetClass="entr" presetSubtype="0" fill="hold" nodeType="withEffect">
                                  <p:stCondLst>
                                    <p:cond delay="0"/>
                                  </p:stCondLst>
                                  <p:childTnLst>
                                    <p:set>
                                      <p:cBhvr>
                                        <p:cTn id="101" dur="1" fill="hold">
                                          <p:stCondLst>
                                            <p:cond delay="0"/>
                                          </p:stCondLst>
                                        </p:cTn>
                                        <p:tgtEl>
                                          <p:spTgt spid="82"/>
                                        </p:tgtEl>
                                        <p:attrNameLst>
                                          <p:attrName>style.visibility</p:attrName>
                                        </p:attrNameLst>
                                      </p:cBhvr>
                                      <p:to>
                                        <p:strVal val="visible"/>
                                      </p:to>
                                    </p:set>
                                  </p:childTnLst>
                                </p:cTn>
                              </p:par>
                              <p:par>
                                <p:cTn id="102" presetID="1" presetClass="entr" presetSubtype="0" fill="hold" nodeType="withEffect">
                                  <p:stCondLst>
                                    <p:cond delay="0"/>
                                  </p:stCondLst>
                                  <p:childTnLst>
                                    <p:set>
                                      <p:cBhvr>
                                        <p:cTn id="103" dur="1" fill="hold">
                                          <p:stCondLst>
                                            <p:cond delay="0"/>
                                          </p:stCondLst>
                                        </p:cTn>
                                        <p:tgtEl>
                                          <p:spTgt spid="84"/>
                                        </p:tgtEl>
                                        <p:attrNameLst>
                                          <p:attrName>style.visibility</p:attrName>
                                        </p:attrNameLst>
                                      </p:cBhvr>
                                      <p:to>
                                        <p:strVal val="visible"/>
                                      </p:to>
                                    </p:set>
                                  </p:childTnLst>
                                </p:cTn>
                              </p:par>
                            </p:childTnLst>
                          </p:cTn>
                        </p:par>
                      </p:childTnLst>
                    </p:cTn>
                  </p:par>
                  <p:par>
                    <p:cTn id="104" fill="hold">
                      <p:stCondLst>
                        <p:cond delay="indefinite"/>
                      </p:stCondLst>
                      <p:childTnLst>
                        <p:par>
                          <p:cTn id="105" fill="hold">
                            <p:stCondLst>
                              <p:cond delay="0"/>
                            </p:stCondLst>
                            <p:childTnLst>
                              <p:par>
                                <p:cTn id="106" presetID="1" presetClass="entr" presetSubtype="0" fill="hold" grpId="0" nodeType="clickEffect">
                                  <p:stCondLst>
                                    <p:cond delay="0"/>
                                  </p:stCondLst>
                                  <p:childTnLst>
                                    <p:set>
                                      <p:cBhvr>
                                        <p:cTn id="107" dur="1" fill="hold">
                                          <p:stCondLst>
                                            <p:cond delay="0"/>
                                          </p:stCondLst>
                                        </p:cTn>
                                        <p:tgtEl>
                                          <p:spTgt spid="85"/>
                                        </p:tgtEl>
                                        <p:attrNameLst>
                                          <p:attrName>style.visibility</p:attrName>
                                        </p:attrNameLst>
                                      </p:cBhvr>
                                      <p:to>
                                        <p:strVal val="visible"/>
                                      </p:to>
                                    </p:set>
                                  </p:childTnLst>
                                </p:cTn>
                              </p:par>
                              <p:par>
                                <p:cTn id="108" presetID="1" presetClass="entr" presetSubtype="0" fill="hold" nodeType="withEffect">
                                  <p:stCondLst>
                                    <p:cond delay="0"/>
                                  </p:stCondLst>
                                  <p:childTnLst>
                                    <p:set>
                                      <p:cBhvr>
                                        <p:cTn id="109"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1" grpId="0"/>
      <p:bldP spid="11" grpId="1"/>
      <p:bldP spid="15" grpId="0" animBg="1"/>
      <p:bldP spid="15" grpId="1" animBg="1"/>
      <p:bldP spid="18" grpId="0" animBg="1"/>
      <p:bldP spid="18" grpId="1" animBg="1"/>
      <p:bldP spid="22" grpId="0" animBg="1"/>
      <p:bldP spid="22" grpId="1" animBg="1"/>
      <p:bldP spid="23" grpId="0" animBg="1"/>
      <p:bldP spid="23" grpId="1" animBg="1"/>
      <p:bldP spid="40" grpId="0"/>
      <p:bldP spid="40" grpId="1"/>
      <p:bldP spid="43" grpId="0"/>
      <p:bldP spid="43" grpId="1"/>
      <p:bldP spid="44" grpId="0"/>
      <p:bldP spid="44" grpId="1"/>
      <p:bldP spid="51" grpId="0"/>
      <p:bldP spid="51" grpId="1"/>
      <p:bldP spid="54" grpId="0"/>
      <p:bldP spid="54" grpId="1"/>
      <p:bldP spid="55" grpId="0"/>
      <p:bldP spid="55" grpId="1"/>
      <p:bldP spid="56" grpId="0"/>
      <p:bldP spid="56" grpId="1"/>
      <p:bldP spid="67" grpId="0"/>
      <p:bldP spid="73" grpId="0"/>
      <p:bldP spid="73" grpId="1"/>
      <p:bldP spid="74" grpId="0"/>
      <p:bldP spid="74" grpId="1"/>
      <p:bldP spid="75" grpId="0"/>
      <p:bldP spid="75" grpId="1"/>
      <p:bldP spid="76" grpId="0"/>
      <p:bldP spid="76" grpId="1"/>
      <p:bldP spid="85" grpId="0"/>
      <p:bldP spid="85"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1981200" y="533400"/>
            <a:ext cx="7937500" cy="1320165"/>
          </a:xfrm>
          <a:prstGeom prst="cloudCallout">
            <a:avLst>
              <a:gd name="adj1" fmla="val -49120"/>
              <a:gd name="adj2" fmla="val 232924"/>
            </a:avLst>
          </a:prstGeom>
          <a:solidFill>
            <a:srgbClr val="FFCDE6"/>
          </a:solidFill>
          <a:ln w="19050"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dirty="0">
                <a:cs typeface="Arial" panose="020B0604020202020204" pitchFamily="34" charset="0"/>
              </a:rPr>
              <a:t>Nêu cấu tạo của bài văn </a:t>
            </a:r>
          </a:p>
          <a:p>
            <a:pPr marL="0" lvl="0" indent="0" algn="ctr" eaLnBrk="1" hangingPunct="1">
              <a:spcBef>
                <a:spcPct val="0"/>
              </a:spcBef>
              <a:buNone/>
            </a:pPr>
            <a:r>
              <a:rPr lang="en-US" altLang="en-US" dirty="0">
                <a:cs typeface="Arial" panose="020B0604020202020204" pitchFamily="34" charset="0"/>
              </a:rPr>
              <a:t>miêu tả đồ vật?</a:t>
            </a:r>
            <a:endParaRPr lang="en-US" altLang="en-US" dirty="0">
              <a:ea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a:off x="76102" y="4301832"/>
            <a:ext cx="2768601" cy="2555631"/>
          </a:xfrm>
          <a:prstGeom prst="rect">
            <a:avLst/>
          </a:prstGeom>
          <a:noFill/>
          <a:ln w="9525">
            <a:noFill/>
          </a:ln>
        </p:spPr>
      </p:pic>
      <p:sp>
        <p:nvSpPr>
          <p:cNvPr id="7" name="Rectangle 6"/>
          <p:cNvSpPr/>
          <p:nvPr/>
        </p:nvSpPr>
        <p:spPr>
          <a:xfrm>
            <a:off x="609845" y="1752502"/>
            <a:ext cx="11480800" cy="224536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2800" b="1" dirty="0">
                <a:cs typeface="Arial" panose="020B0604020202020204" pitchFamily="34" charset="0"/>
              </a:rPr>
              <a:t>- </a:t>
            </a:r>
            <a:r>
              <a:rPr lang="en-US" altLang="en-US" sz="2800" dirty="0">
                <a:cs typeface="Arial" panose="020B0604020202020204" pitchFamily="34" charset="0"/>
              </a:rPr>
              <a:t>Bài văn miêu tả đồ vật có ba phần: Mở bài, thân bài và kết</a:t>
            </a:r>
            <a:r>
              <a:rPr lang="vi-VN" altLang="en-US" sz="2800" dirty="0">
                <a:cs typeface="Arial" panose="020B0604020202020204" pitchFamily="34" charset="0"/>
              </a:rPr>
              <a:t> bài</a:t>
            </a:r>
            <a:r>
              <a:rPr lang="en-US" altLang="en-US" sz="2800" dirty="0">
                <a:cs typeface="Arial" panose="020B0604020202020204" pitchFamily="34" charset="0"/>
              </a:rPr>
              <a:t>.</a:t>
            </a:r>
          </a:p>
          <a:p>
            <a:pPr marL="0" lvl="0" indent="0" eaLnBrk="1" hangingPunct="1">
              <a:spcBef>
                <a:spcPct val="0"/>
              </a:spcBef>
              <a:buNone/>
            </a:pPr>
            <a:r>
              <a:rPr lang="en-US" altLang="en-US" sz="2800" dirty="0">
                <a:cs typeface="Arial" panose="020B0604020202020204" pitchFamily="34" charset="0"/>
              </a:rPr>
              <a:t>- Có thể mở bài theo kiểu trực tiếp hay gián tiếp và kết bài theo kiểu mở rộng hay không mở rộng.</a:t>
            </a:r>
          </a:p>
          <a:p>
            <a:pPr marL="0" lvl="0" indent="0" eaLnBrk="1" hangingPunct="1">
              <a:spcBef>
                <a:spcPct val="0"/>
              </a:spcBef>
              <a:buNone/>
            </a:pPr>
            <a:r>
              <a:rPr lang="en-US" altLang="en-US" sz="2800" dirty="0">
                <a:cs typeface="Arial" panose="020B0604020202020204" pitchFamily="34" charset="0"/>
              </a:rPr>
              <a:t>- Trong phần thân bài, nên tả bao quát toàn bộ đồ vật,</a:t>
            </a:r>
            <a:r>
              <a:rPr lang="vi-VN" altLang="en-US" sz="2800" dirty="0">
                <a:cs typeface="Arial" panose="020B0604020202020204" pitchFamily="34" charset="0"/>
              </a:rPr>
              <a:t> </a:t>
            </a:r>
            <a:r>
              <a:rPr lang="en-US" altLang="en-US" sz="2800" dirty="0">
                <a:cs typeface="Arial" panose="020B0604020202020204" pitchFamily="34" charset="0"/>
              </a:rPr>
              <a:t>rồi tả những bộ phận có đặc điểm nổi bật.</a:t>
            </a:r>
            <a:endParaRPr lang="en-US" altLang="en-US" sz="2800" dirty="0">
              <a:ea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10"/>
          <p:cNvSpPr txBox="1"/>
          <p:nvPr/>
        </p:nvSpPr>
        <p:spPr>
          <a:xfrm>
            <a:off x="49579" y="547517"/>
            <a:ext cx="11629292" cy="304609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l">
              <a:spcBef>
                <a:spcPct val="50000"/>
              </a:spcBef>
              <a:buNone/>
            </a:pPr>
            <a:r>
              <a:rPr lang="en-US" altLang="vi-VN" sz="2400" dirty="0">
                <a:solidFill>
                  <a:srgbClr val="FF3300"/>
                </a:solidFill>
                <a:latin typeface="Times New Roman" panose="02020603050405020304" pitchFamily="18" charset="0"/>
                <a:cs typeface="Times New Roman" panose="02020603050405020304" pitchFamily="18" charset="0"/>
              </a:rPr>
              <a:t> </a:t>
            </a:r>
            <a:r>
              <a:rPr lang="vi-VN" altLang="en-US" sz="2400" dirty="0">
                <a:solidFill>
                  <a:srgbClr val="FF3300"/>
                </a:solidFill>
                <a:latin typeface="Times New Roman" panose="02020603050405020304" pitchFamily="18" charset="0"/>
                <a:cs typeface="Times New Roman" panose="02020603050405020304" pitchFamily="18" charset="0"/>
              </a:rPr>
              <a:t>  </a:t>
            </a:r>
            <a:r>
              <a:rPr lang="en-US" altLang="vi-VN" sz="2400" dirty="0">
                <a:solidFill>
                  <a:srgbClr val="FF3300"/>
                </a:solidFill>
                <a:latin typeface="Times New Roman" panose="02020603050405020304" pitchFamily="18" charset="0"/>
                <a:cs typeface="Times New Roman" panose="02020603050405020304" pitchFamily="18" charset="0"/>
              </a:rPr>
              <a:t>I-Mở b</a:t>
            </a:r>
            <a:r>
              <a:rPr lang="en-US" altLang="vi-VN" sz="2400" dirty="0">
                <a:solidFill>
                  <a:srgbClr val="FF3300"/>
                </a:solidFill>
                <a:latin typeface="Times New Roman" panose="02020603050405020304" pitchFamily="18" charset="0"/>
                <a:ea typeface="Times New Roman" panose="02020603050405020304" pitchFamily="18" charset="0"/>
              </a:rPr>
              <a:t>à</a:t>
            </a:r>
            <a:r>
              <a:rPr lang="en-US" altLang="vi-VN" sz="2400" dirty="0">
                <a:solidFill>
                  <a:srgbClr val="FF3300"/>
                </a:solidFill>
                <a:latin typeface="Times New Roman" panose="02020603050405020304" pitchFamily="18" charset="0"/>
                <a:cs typeface="Times New Roman" panose="02020603050405020304" pitchFamily="18" charset="0"/>
              </a:rPr>
              <a:t>i: </a:t>
            </a:r>
            <a:r>
              <a:rPr lang="en-US" altLang="vi-VN" sz="2400" dirty="0">
                <a:solidFill>
                  <a:srgbClr val="0000FF"/>
                </a:solidFill>
                <a:latin typeface="Times New Roman" panose="02020603050405020304" pitchFamily="18" charset="0"/>
                <a:cs typeface="Times New Roman" panose="02020603050405020304" pitchFamily="18" charset="0"/>
              </a:rPr>
              <a:t>Giới thiệu chiếc áo </a:t>
            </a:r>
            <a:r>
              <a:rPr lang="en-US" altLang="vi-VN" sz="2400" dirty="0" err="1">
                <a:solidFill>
                  <a:srgbClr val="0000FF"/>
                </a:solidFill>
                <a:latin typeface="Times New Roman" panose="02020603050405020304" pitchFamily="18" charset="0"/>
                <a:cs typeface="Times New Roman" panose="02020603050405020304" pitchFamily="18" charset="0"/>
              </a:rPr>
              <a:t>em</a:t>
            </a:r>
            <a:r>
              <a:rPr lang="en-US" altLang="vi-VN" sz="2400" dirty="0">
                <a:solidFill>
                  <a:srgbClr val="0000FF"/>
                </a:solidFill>
                <a:latin typeface="Times New Roman" panose="02020603050405020304" pitchFamily="18" charset="0"/>
                <a:cs typeface="Times New Roman" panose="02020603050405020304" pitchFamily="18" charset="0"/>
              </a:rPr>
              <a:t> </a:t>
            </a:r>
            <a:r>
              <a:rPr lang="en-US" altLang="vi-VN" sz="2400" dirty="0" err="1">
                <a:solidFill>
                  <a:srgbClr val="0000FF"/>
                </a:solidFill>
                <a:latin typeface="Times New Roman" panose="02020603050405020304" pitchFamily="18" charset="0"/>
                <a:cs typeface="Times New Roman" panose="02020603050405020304" pitchFamily="18" charset="0"/>
              </a:rPr>
              <a:t>mặc</a:t>
            </a:r>
            <a:r>
              <a:rPr lang="en-US" altLang="vi-VN" sz="2400" dirty="0">
                <a:solidFill>
                  <a:srgbClr val="0000FF"/>
                </a:solidFill>
                <a:latin typeface="Times New Roman" panose="02020603050405020304" pitchFamily="18" charset="0"/>
                <a:cs typeface="Times New Roman" panose="02020603050405020304" pitchFamily="18" charset="0"/>
              </a:rPr>
              <a:t> hôm nay: </a:t>
            </a:r>
            <a:r>
              <a:rPr lang="en-US" altLang="vi-VN" sz="2400" dirty="0" err="1">
                <a:solidFill>
                  <a:srgbClr val="0000FF"/>
                </a:solidFill>
                <a:latin typeface="Times New Roman" panose="02020603050405020304" pitchFamily="18" charset="0"/>
                <a:cs typeface="Times New Roman" panose="02020603050405020304" pitchFamily="18" charset="0"/>
              </a:rPr>
              <a:t>l</a:t>
            </a:r>
            <a:r>
              <a:rPr lang="en-US" altLang="vi-VN" sz="2400" dirty="0" err="1">
                <a:solidFill>
                  <a:srgbClr val="0000FF"/>
                </a:solidFill>
                <a:latin typeface="Times New Roman" panose="02020603050405020304" pitchFamily="18" charset="0"/>
                <a:ea typeface="Times New Roman" panose="02020603050405020304" pitchFamily="18" charset="0"/>
              </a:rPr>
              <a:t>à</a:t>
            </a:r>
            <a:r>
              <a:rPr lang="en-US" altLang="vi-VN" sz="2400" dirty="0">
                <a:solidFill>
                  <a:srgbClr val="0000FF"/>
                </a:solidFill>
                <a:latin typeface="Times New Roman" panose="02020603050405020304" pitchFamily="18" charset="0"/>
                <a:cs typeface="Times New Roman" panose="02020603050405020304" pitchFamily="18" charset="0"/>
              </a:rPr>
              <a:t> chiếc áo sơ mi đã cũ, em mặc đã hơn một năm.</a:t>
            </a:r>
          </a:p>
          <a:p>
            <a:pPr marL="0" lvl="0" indent="0">
              <a:spcBef>
                <a:spcPct val="0"/>
              </a:spcBef>
              <a:buNone/>
            </a:pPr>
            <a:r>
              <a:rPr lang="en-US" altLang="vi-VN" sz="2400" dirty="0">
                <a:solidFill>
                  <a:srgbClr val="FF3300"/>
                </a:solidFill>
                <a:latin typeface="Times New Roman" panose="02020603050405020304" pitchFamily="18" charset="0"/>
                <a:cs typeface="Times New Roman" panose="02020603050405020304" pitchFamily="18" charset="0"/>
              </a:rPr>
              <a:t>  II-Thân b</a:t>
            </a:r>
            <a:r>
              <a:rPr lang="en-US" altLang="vi-VN" sz="2400" dirty="0">
                <a:solidFill>
                  <a:srgbClr val="FF3300"/>
                </a:solidFill>
                <a:latin typeface="Times New Roman" panose="02020603050405020304" pitchFamily="18" charset="0"/>
                <a:ea typeface="Times New Roman" panose="02020603050405020304" pitchFamily="18" charset="0"/>
              </a:rPr>
              <a:t>à</a:t>
            </a:r>
            <a:r>
              <a:rPr lang="en-US" altLang="vi-VN" sz="2400" dirty="0">
                <a:solidFill>
                  <a:srgbClr val="FF3300"/>
                </a:solidFill>
                <a:latin typeface="Times New Roman" panose="02020603050405020304" pitchFamily="18" charset="0"/>
                <a:cs typeface="Times New Roman" panose="02020603050405020304" pitchFamily="18" charset="0"/>
              </a:rPr>
              <a:t>i:</a:t>
            </a:r>
          </a:p>
          <a:p>
            <a:pPr marL="0" lvl="0" indent="0">
              <a:spcBef>
                <a:spcPct val="0"/>
              </a:spcBef>
              <a:buNone/>
            </a:pPr>
            <a:r>
              <a:rPr lang="en-US" altLang="vi-VN" sz="2400" dirty="0">
                <a:solidFill>
                  <a:srgbClr val="0099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400"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400" i="1" dirty="0">
                <a:latin typeface="Times New Roman" panose="02020603050405020304" pitchFamily="18" charset="0"/>
                <a:cs typeface="Times New Roman" panose="02020603050405020304" pitchFamily="18" charset="0"/>
              </a:rPr>
              <a:t>Tả bao quát chiếc áo: </a:t>
            </a:r>
            <a:endParaRPr lang="en-US" altLang="vi-VN" sz="2400" dirty="0">
              <a:latin typeface="Times New Roman" panose="02020603050405020304" pitchFamily="18" charset="0"/>
              <a:cs typeface="Times New Roman" panose="02020603050405020304" pitchFamily="18" charset="0"/>
            </a:endParaRPr>
          </a:p>
          <a:p>
            <a:pPr marL="0" lvl="0" indent="0">
              <a:spcBef>
                <a:spcPct val="0"/>
              </a:spcBef>
              <a:buNone/>
            </a:pPr>
            <a:r>
              <a:rPr lang="en-US" altLang="vi-VN" sz="2400" dirty="0">
                <a:solidFill>
                  <a:srgbClr val="0000FF"/>
                </a:solidFill>
                <a:latin typeface="Times New Roman" panose="02020603050405020304" pitchFamily="18" charset="0"/>
                <a:cs typeface="Times New Roman" panose="02020603050405020304" pitchFamily="18" charset="0"/>
              </a:rPr>
              <a:t>   - Chiếc áo kiểu dáng suông vừa vặn.</a:t>
            </a:r>
          </a:p>
          <a:p>
            <a:pPr marL="0" lvl="0" indent="0">
              <a:spcBef>
                <a:spcPct val="0"/>
              </a:spcBef>
              <a:buNone/>
            </a:pPr>
            <a:r>
              <a:rPr lang="en-US" altLang="vi-VN" sz="2400" dirty="0">
                <a:solidFill>
                  <a:srgbClr val="0000FF"/>
                </a:solidFill>
                <a:latin typeface="Times New Roman" panose="02020603050405020304" pitchFamily="18" charset="0"/>
                <a:cs typeface="Times New Roman" panose="02020603050405020304" pitchFamily="18" charset="0"/>
              </a:rPr>
              <a:t>   - Áo m</a:t>
            </a:r>
            <a:r>
              <a:rPr lang="en-US" altLang="vi-VN" sz="2400" dirty="0">
                <a:solidFill>
                  <a:srgbClr val="0000FF"/>
                </a:solidFill>
                <a:latin typeface="Times New Roman" panose="02020603050405020304" pitchFamily="18" charset="0"/>
                <a:ea typeface="Times New Roman" panose="02020603050405020304" pitchFamily="18" charset="0"/>
              </a:rPr>
              <a:t>à</a:t>
            </a:r>
            <a:r>
              <a:rPr lang="en-US" altLang="vi-VN" sz="2400" dirty="0">
                <a:solidFill>
                  <a:srgbClr val="0000FF"/>
                </a:solidFill>
                <a:latin typeface="Times New Roman" panose="02020603050405020304" pitchFamily="18" charset="0"/>
                <a:cs typeface="Times New Roman" panose="02020603050405020304" pitchFamily="18" charset="0"/>
              </a:rPr>
              <a:t>u trắng tinh.</a:t>
            </a:r>
          </a:p>
          <a:p>
            <a:pPr marL="0" lvl="0" indent="0">
              <a:spcBef>
                <a:spcPct val="0"/>
              </a:spcBef>
              <a:buNone/>
            </a:pPr>
            <a:r>
              <a:rPr lang="en-US" altLang="vi-VN" sz="2400" dirty="0">
                <a:solidFill>
                  <a:srgbClr val="0000FF"/>
                </a:solidFill>
                <a:latin typeface="Times New Roman" panose="02020603050405020304" pitchFamily="18" charset="0"/>
                <a:cs typeface="Times New Roman" panose="02020603050405020304" pitchFamily="18" charset="0"/>
              </a:rPr>
              <a:t>   - Chất vải ka tê mát mẻ, không pha ni lông.</a:t>
            </a:r>
          </a:p>
          <a:p>
            <a:pPr marL="0" lvl="0" indent="0">
              <a:spcBef>
                <a:spcPct val="0"/>
              </a:spcBef>
              <a:buNone/>
            </a:pPr>
            <a:r>
              <a:rPr lang="en-US" altLang="vi-VN" sz="2400" dirty="0">
                <a:solidFill>
                  <a:srgbClr val="0099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400"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400" i="1" dirty="0">
                <a:latin typeface="Times New Roman" panose="02020603050405020304" pitchFamily="18" charset="0"/>
                <a:cs typeface="Times New Roman" panose="02020603050405020304" pitchFamily="18" charset="0"/>
              </a:rPr>
              <a:t>Tả từng bộ phận chiếc áo:</a:t>
            </a:r>
            <a:endParaRPr lang="en-US" altLang="vi-VN" sz="2400" b="1" dirty="0">
              <a:latin typeface="Tahoma" panose="020B0604030504040204" pitchFamily="34" charset="0"/>
            </a:endParaRPr>
          </a:p>
        </p:txBody>
      </p:sp>
      <p:sp>
        <p:nvSpPr>
          <p:cNvPr id="23555" name="Rectangle 3"/>
          <p:cNvSpPr/>
          <p:nvPr/>
        </p:nvSpPr>
        <p:spPr>
          <a:xfrm>
            <a:off x="278130" y="3442970"/>
            <a:ext cx="11635740" cy="341503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har char="-"/>
            </a:pPr>
            <a:r>
              <a:rPr lang="en-US" altLang="vi-VN" sz="2400" dirty="0">
                <a:solidFill>
                  <a:srgbClr val="0000FF"/>
                </a:solidFill>
                <a:latin typeface="Times New Roman" panose="02020603050405020304" pitchFamily="18" charset="0"/>
                <a:cs typeface="Times New Roman" panose="02020603050405020304" pitchFamily="18" charset="0"/>
              </a:rPr>
              <a:t> Chiếc cổ lá sen tròn, tay bồng.</a:t>
            </a:r>
          </a:p>
          <a:p>
            <a:pPr marL="0" lvl="0" indent="0">
              <a:spcBef>
                <a:spcPct val="0"/>
              </a:spcBef>
              <a:buNone/>
            </a:pPr>
            <a:r>
              <a:rPr lang="en-US" altLang="vi-VN" sz="2400" dirty="0">
                <a:solidFill>
                  <a:srgbClr val="0000FF"/>
                </a:solidFill>
                <a:latin typeface="Times New Roman" panose="02020603050405020304" pitchFamily="18" charset="0"/>
                <a:cs typeface="Times New Roman" panose="02020603050405020304" pitchFamily="18" charset="0"/>
              </a:rPr>
              <a:t>- Trước ngực áo  bên trái, có in phù hiệu trường em nổi bật lên m</a:t>
            </a:r>
            <a:r>
              <a:rPr lang="en-US" altLang="vi-VN" sz="2400" dirty="0">
                <a:solidFill>
                  <a:srgbClr val="0000FF"/>
                </a:solidFill>
                <a:latin typeface="Times New Roman" panose="02020603050405020304" pitchFamily="18" charset="0"/>
                <a:ea typeface="Times New Roman" panose="02020603050405020304" pitchFamily="18" charset="0"/>
              </a:rPr>
              <a:t>à</a:t>
            </a:r>
            <a:r>
              <a:rPr lang="en-US" altLang="vi-VN" sz="2400" dirty="0">
                <a:solidFill>
                  <a:srgbClr val="0000FF"/>
                </a:solidFill>
                <a:latin typeface="Times New Roman" panose="02020603050405020304" pitchFamily="18" charset="0"/>
                <a:cs typeface="Times New Roman" panose="02020603050405020304" pitchFamily="18" charset="0"/>
              </a:rPr>
              <a:t>u đỏ.</a:t>
            </a:r>
          </a:p>
          <a:p>
            <a:pPr marL="0" lvl="0" indent="0" algn="l">
              <a:spcBef>
                <a:spcPct val="0"/>
              </a:spcBef>
              <a:buChar char="-"/>
            </a:pPr>
            <a:r>
              <a:rPr lang="vi-VN" altLang="en-US" sz="2400" dirty="0">
                <a:solidFill>
                  <a:srgbClr val="0000FF"/>
                </a:solidFill>
                <a:latin typeface="Times New Roman" panose="02020603050405020304" pitchFamily="18" charset="0"/>
                <a:cs typeface="Times New Roman" panose="02020603050405020304" pitchFamily="18" charset="0"/>
              </a:rPr>
              <a:t> </a:t>
            </a:r>
            <a:r>
              <a:rPr lang="en-US" altLang="vi-VN" sz="2400" dirty="0">
                <a:solidFill>
                  <a:srgbClr val="0000FF"/>
                </a:solidFill>
                <a:latin typeface="Times New Roman" panose="02020603050405020304" pitchFamily="18" charset="0"/>
                <a:cs typeface="Times New Roman" panose="02020603050405020304" pitchFamily="18" charset="0"/>
              </a:rPr>
              <a:t>Nẹp áo có h</a:t>
            </a:r>
            <a:r>
              <a:rPr lang="en-US" altLang="vi-VN" sz="2400" dirty="0">
                <a:solidFill>
                  <a:srgbClr val="0000FF"/>
                </a:solidFill>
                <a:latin typeface="Times New Roman" panose="02020603050405020304" pitchFamily="18" charset="0"/>
                <a:ea typeface="Times New Roman" panose="02020603050405020304" pitchFamily="18" charset="0"/>
              </a:rPr>
              <a:t>à</a:t>
            </a:r>
            <a:r>
              <a:rPr lang="en-US" altLang="vi-VN" sz="2400" dirty="0">
                <a:solidFill>
                  <a:srgbClr val="0000FF"/>
                </a:solidFill>
                <a:latin typeface="Times New Roman" panose="02020603050405020304" pitchFamily="18" charset="0"/>
                <a:cs typeface="Times New Roman" panose="02020603050405020304" pitchFamily="18" charset="0"/>
              </a:rPr>
              <a:t>ng bèo nhỏ, phía trên nẹp đính những chiếc khuy trắng bóng như những viên ngọc trai, được khâu rất chắc chắn.</a:t>
            </a:r>
            <a:r>
              <a:rPr lang="en-US" altLang="vi-VN" sz="2400" dirty="0">
                <a:solidFill>
                  <a:srgbClr val="009900"/>
                </a:solidFill>
                <a:latin typeface="Times New Roman" panose="02020603050405020304" pitchFamily="18" charset="0"/>
                <a:cs typeface="Times New Roman" panose="02020603050405020304" pitchFamily="18" charset="0"/>
                <a:sym typeface="Wingdings" panose="05000000000000000000" pitchFamily="2" charset="2"/>
              </a:rPr>
              <a:t> </a:t>
            </a:r>
          </a:p>
          <a:p>
            <a:pPr marL="0" lvl="0" indent="0">
              <a:spcBef>
                <a:spcPct val="0"/>
              </a:spcBef>
              <a:buNone/>
            </a:pPr>
            <a:r>
              <a:rPr lang="en-US" altLang="vi-VN" sz="2400" i="1" dirty="0">
                <a:solidFill>
                  <a:srgbClr val="0099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400" dirty="0">
                <a:solidFill>
                  <a:srgbClr val="009900"/>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vi-VN" sz="2400"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400" dirty="0">
                <a:latin typeface="Times New Roman" panose="02020603050405020304" pitchFamily="18" charset="0"/>
                <a:cs typeface="Times New Roman" panose="02020603050405020304" pitchFamily="18" charset="0"/>
                <a:sym typeface="Wingdings" panose="05000000000000000000" pitchFamily="2" charset="2"/>
              </a:rPr>
              <a:t>Tác dụng</a:t>
            </a:r>
            <a:r>
              <a:rPr lang="en-US" altLang="vi-VN" sz="2400" i="1" dirty="0">
                <a:latin typeface="Times New Roman" panose="02020603050405020304" pitchFamily="18" charset="0"/>
                <a:cs typeface="Times New Roman" panose="02020603050405020304" pitchFamily="18" charset="0"/>
              </a:rPr>
              <a:t>:</a:t>
            </a:r>
          </a:p>
          <a:p>
            <a:pPr marL="0" lvl="0" indent="0">
              <a:spcBef>
                <a:spcPct val="0"/>
              </a:spcBef>
              <a:buNone/>
            </a:pPr>
            <a:r>
              <a:rPr lang="en-US" altLang="vi-VN" sz="2400" dirty="0">
                <a:solidFill>
                  <a:srgbClr val="0000FF"/>
                </a:solidFill>
                <a:latin typeface="Times New Roman" panose="02020603050405020304" pitchFamily="18" charset="0"/>
                <a:cs typeface="Times New Roman" panose="02020603050405020304" pitchFamily="18" charset="0"/>
              </a:rPr>
              <a:t>- Em có cảm giác mình lớn lên khi mỗi lần mặc áo.</a:t>
            </a:r>
          </a:p>
          <a:p>
            <a:pPr marL="0" lvl="0" indent="0">
              <a:spcBef>
                <a:spcPct val="0"/>
              </a:spcBef>
              <a:buNone/>
            </a:pPr>
            <a:r>
              <a:rPr lang="en-US" altLang="vi-VN" sz="2400" dirty="0">
                <a:solidFill>
                  <a:srgbClr val="FF3300"/>
                </a:solidFill>
                <a:latin typeface="Times New Roman" panose="02020603050405020304" pitchFamily="18" charset="0"/>
                <a:cs typeface="Times New Roman" panose="02020603050405020304" pitchFamily="18" charset="0"/>
              </a:rPr>
              <a:t>III- Kết b</a:t>
            </a:r>
            <a:r>
              <a:rPr lang="en-US" altLang="vi-VN" sz="2400" dirty="0">
                <a:solidFill>
                  <a:srgbClr val="FF3300"/>
                </a:solidFill>
                <a:latin typeface="Times New Roman" panose="02020603050405020304" pitchFamily="18" charset="0"/>
                <a:ea typeface="Times New Roman" panose="02020603050405020304" pitchFamily="18" charset="0"/>
              </a:rPr>
              <a:t>à</a:t>
            </a:r>
            <a:r>
              <a:rPr lang="en-US" altLang="vi-VN" sz="2400" dirty="0">
                <a:solidFill>
                  <a:srgbClr val="FF3300"/>
                </a:solidFill>
                <a:latin typeface="Times New Roman" panose="02020603050405020304" pitchFamily="18" charset="0"/>
                <a:cs typeface="Times New Roman" panose="02020603050405020304" pitchFamily="18" charset="0"/>
              </a:rPr>
              <a:t>i:</a:t>
            </a:r>
            <a:r>
              <a:rPr lang="en-US" altLang="vi-VN" sz="2400" dirty="0">
                <a:solidFill>
                  <a:srgbClr val="FF6600"/>
                </a:solidFill>
                <a:latin typeface="Times New Roman" panose="02020603050405020304" pitchFamily="18" charset="0"/>
                <a:cs typeface="Times New Roman" panose="02020603050405020304" pitchFamily="18" charset="0"/>
              </a:rPr>
              <a:t> </a:t>
            </a:r>
            <a:r>
              <a:rPr lang="en-US" altLang="vi-VN" sz="2400" dirty="0">
                <a:solidFill>
                  <a:srgbClr val="0000FF"/>
                </a:solidFill>
                <a:latin typeface="Times New Roman" panose="02020603050405020304" pitchFamily="18" charset="0"/>
                <a:cs typeface="Times New Roman" panose="02020603050405020304" pitchFamily="18" charset="0"/>
              </a:rPr>
              <a:t>Tình cảm của em với chiếc áo </a:t>
            </a:r>
          </a:p>
          <a:p>
            <a:pPr marL="0" lvl="0" indent="0">
              <a:spcBef>
                <a:spcPct val="0"/>
              </a:spcBef>
              <a:buChar char="-"/>
            </a:pPr>
            <a:r>
              <a:rPr lang="vi-VN" altLang="en-US" sz="2400" dirty="0">
                <a:solidFill>
                  <a:srgbClr val="0000FF"/>
                </a:solidFill>
                <a:latin typeface="Times New Roman" panose="02020603050405020304" pitchFamily="18" charset="0"/>
                <a:cs typeface="Times New Roman" panose="02020603050405020304" pitchFamily="18" charset="0"/>
              </a:rPr>
              <a:t> </a:t>
            </a:r>
            <a:r>
              <a:rPr lang="en-US" altLang="vi-VN" sz="2400" dirty="0">
                <a:solidFill>
                  <a:srgbClr val="0000FF"/>
                </a:solidFill>
                <a:latin typeface="Times New Roman" panose="02020603050405020304" pitchFamily="18" charset="0"/>
                <a:cs typeface="Times New Roman" panose="02020603050405020304" pitchFamily="18" charset="0"/>
              </a:rPr>
              <a:t>Áo đã cũ nhưng em rất thích.</a:t>
            </a:r>
          </a:p>
          <a:p>
            <a:pPr marL="0" lvl="0" indent="0">
              <a:spcBef>
                <a:spcPct val="0"/>
              </a:spcBef>
              <a:buNone/>
            </a:pPr>
            <a:r>
              <a:rPr lang="en-US" altLang="vi-VN" sz="2400" dirty="0">
                <a:solidFill>
                  <a:srgbClr val="0000FF"/>
                </a:solidFill>
                <a:latin typeface="Times New Roman" panose="02020603050405020304" pitchFamily="18" charset="0"/>
                <a:cs typeface="Times New Roman" panose="02020603050405020304" pitchFamily="18" charset="0"/>
              </a:rPr>
              <a:t>- Mặc xong em giặt, phơi khô rồi treo v</a:t>
            </a:r>
            <a:r>
              <a:rPr lang="en-US" altLang="vi-VN" sz="2400" dirty="0">
                <a:solidFill>
                  <a:srgbClr val="0000FF"/>
                </a:solidFill>
                <a:latin typeface="Times New Roman" panose="02020603050405020304" pitchFamily="18" charset="0"/>
                <a:ea typeface="Times New Roman" panose="02020603050405020304" pitchFamily="18" charset="0"/>
              </a:rPr>
              <a:t>à</a:t>
            </a:r>
            <a:r>
              <a:rPr lang="en-US" altLang="vi-VN" sz="2400" dirty="0">
                <a:solidFill>
                  <a:srgbClr val="0000FF"/>
                </a:solidFill>
                <a:latin typeface="Times New Roman" panose="02020603050405020304" pitchFamily="18" charset="0"/>
                <a:cs typeface="Times New Roman" panose="02020603050405020304" pitchFamily="18" charset="0"/>
              </a:rPr>
              <a:t>o tủ.</a:t>
            </a:r>
            <a:endParaRPr lang="en-US" altLang="vi-VN"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3556" name="TextBox 1"/>
          <p:cNvSpPr txBox="1"/>
          <p:nvPr/>
        </p:nvSpPr>
        <p:spPr>
          <a:xfrm>
            <a:off x="5105400" y="76200"/>
            <a:ext cx="3010535" cy="46037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vi-VN" sz="2400" b="1" dirty="0">
                <a:solidFill>
                  <a:srgbClr val="FF0000"/>
                </a:solidFill>
                <a:latin typeface="Times New Roman" panose="02020603050405020304" pitchFamily="18" charset="0"/>
                <a:cs typeface="Times New Roman" panose="02020603050405020304" pitchFamily="18" charset="0"/>
              </a:rPr>
              <a:t>DÀN Ý</a:t>
            </a:r>
            <a:endParaRPr lang="en-US" altLang="vi-VN"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ransition>
    <p:plus/>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Document 3"/>
          <p:cNvSpPr/>
          <p:nvPr/>
        </p:nvSpPr>
        <p:spPr>
          <a:xfrm>
            <a:off x="4724400" y="252730"/>
            <a:ext cx="3048000" cy="842010"/>
          </a:xfrm>
          <a:prstGeom prst="flowChartDocument">
            <a:avLst/>
          </a:prstGeom>
          <a:noFill/>
          <a:ln w="28575" cap="flat" cmpd="sng">
            <a:solidFill>
              <a:srgbClr val="FF0000"/>
            </a:solidFill>
            <a:prstDash val="solid"/>
            <a:roun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3690" b="1" dirty="0">
                <a:cs typeface="Arial" panose="020B0604020202020204" pitchFamily="34" charset="0"/>
              </a:rPr>
              <a:t>Mục tiêu</a:t>
            </a:r>
            <a:endParaRPr lang="en-US" altLang="en-US" sz="3690" b="1" dirty="0">
              <a:ea typeface="Arial" panose="020B0604020202020204" pitchFamily="34" charset="0"/>
            </a:endParaRPr>
          </a:p>
        </p:txBody>
      </p:sp>
      <p:sp>
        <p:nvSpPr>
          <p:cNvPr id="5" name="Rounded Rectangle 4"/>
          <p:cNvSpPr/>
          <p:nvPr/>
        </p:nvSpPr>
        <p:spPr>
          <a:xfrm>
            <a:off x="1295400" y="1371600"/>
            <a:ext cx="9526905" cy="1018540"/>
          </a:xfrm>
          <a:prstGeom prst="roundRect">
            <a:avLst>
              <a:gd name="adj" fmla="val 35486"/>
            </a:avLst>
          </a:prstGeom>
          <a:solidFill>
            <a:srgbClr val="FFCDE6"/>
          </a:solidFill>
          <a:ln w="2857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2800" dirty="0">
                <a:latin typeface="Times New Roman" panose="02020603050405020304" pitchFamily="18" charset="0"/>
                <a:cs typeface="Times New Roman" panose="02020603050405020304" pitchFamily="18" charset="0"/>
              </a:rPr>
              <a:t>1. Phân tích cấu tạo của một bài văn miêu tả đồ vật </a:t>
            </a:r>
            <a:endParaRPr lang="en-US" altLang="en-US" sz="2800"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6" name="Snip Diagonal Corner Rectangle 5"/>
          <p:cNvSpPr/>
          <p:nvPr/>
        </p:nvSpPr>
        <p:spPr bwMode="auto">
          <a:xfrm>
            <a:off x="1090295" y="2667000"/>
            <a:ext cx="9937115" cy="1500505"/>
          </a:xfrm>
          <a:prstGeom prst="snip2DiagRect">
            <a:avLst>
              <a:gd name="adj1" fmla="val 37136"/>
              <a:gd name="adj2" fmla="val 29982"/>
            </a:avLst>
          </a:prstGeom>
          <a:solidFill>
            <a:srgbClr val="FFECD9"/>
          </a:solidFill>
          <a:ln w="28575" cap="flat" cmpd="sng" algn="ctr">
            <a:solidFill>
              <a:schemeClr val="tx1">
                <a:lumMod val="95000"/>
                <a:lumOff val="5000"/>
              </a:schemeClr>
            </a:solidFill>
            <a:prstDash val="solid"/>
            <a:round/>
            <a:headEnd type="none" w="med" len="med"/>
            <a:tailEnd type="none" w="med" len="med"/>
          </a:ln>
          <a:effectLst/>
        </p:spPr>
        <p:txBody>
          <a:bodyPr wrap="none" anchor="ctr"/>
          <a:lstStyle/>
          <a:p>
            <a:pPr eaLnBrk="1" hangingPunct="1">
              <a:spcBef>
                <a:spcPts val="600"/>
              </a:spcBef>
              <a:buNone/>
            </a:pPr>
            <a:r>
              <a:rPr sz="2800" b="0" dirty="0">
                <a:solidFill>
                  <a:schemeClr val="tx1"/>
                </a:solidFill>
                <a:latin typeface="Times New Roman" panose="02020603050405020304" pitchFamily="18" charset="0"/>
                <a:cs typeface="Times New Roman" panose="02020603050405020304" pitchFamily="18" charset="0"/>
              </a:rPr>
              <a:t>2. Hiểu được tác dụng của quan sát trong việc miêu tả</a:t>
            </a:r>
            <a:r>
              <a:rPr lang="vi-VN" sz="2800" b="0" dirty="0">
                <a:solidFill>
                  <a:schemeClr val="tx1"/>
                </a:solidFill>
                <a:latin typeface="Times New Roman" panose="02020603050405020304" pitchFamily="18" charset="0"/>
                <a:cs typeface="Times New Roman" panose="02020603050405020304" pitchFamily="18" charset="0"/>
              </a:rPr>
              <a:t> </a:t>
            </a:r>
          </a:p>
          <a:p>
            <a:pPr eaLnBrk="1" hangingPunct="1">
              <a:spcBef>
                <a:spcPts val="600"/>
              </a:spcBef>
              <a:buNone/>
            </a:pPr>
            <a:r>
              <a:rPr sz="2800" b="0" dirty="0">
                <a:solidFill>
                  <a:schemeClr val="tx1"/>
                </a:solidFill>
                <a:latin typeface="Times New Roman" panose="02020603050405020304" pitchFamily="18" charset="0"/>
                <a:cs typeface="Times New Roman" panose="02020603050405020304" pitchFamily="18" charset="0"/>
              </a:rPr>
              <a:t>những chi tiết của b</a:t>
            </a:r>
            <a:r>
              <a:rPr sz="2800" b="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à</a:t>
            </a:r>
            <a:r>
              <a:rPr sz="2800" b="0" dirty="0">
                <a:solidFill>
                  <a:schemeClr val="tx1"/>
                </a:solidFill>
                <a:latin typeface="Times New Roman" panose="02020603050405020304" pitchFamily="18" charset="0"/>
                <a:cs typeface="Times New Roman" panose="02020603050405020304" pitchFamily="18" charset="0"/>
              </a:rPr>
              <a:t>i văn xe</a:t>
            </a:r>
            <a:r>
              <a:rPr lang="vi-VN" sz="2800" b="0" dirty="0">
                <a:solidFill>
                  <a:schemeClr val="tx1"/>
                </a:solidFill>
                <a:latin typeface="Times New Roman" panose="02020603050405020304" pitchFamily="18" charset="0"/>
                <a:cs typeface="Times New Roman" panose="02020603050405020304" pitchFamily="18" charset="0"/>
              </a:rPr>
              <a:t>n</a:t>
            </a:r>
            <a:r>
              <a:rPr sz="2800" b="0" dirty="0">
                <a:solidFill>
                  <a:schemeClr val="tx1"/>
                </a:solidFill>
                <a:latin typeface="Times New Roman" panose="02020603050405020304" pitchFamily="18" charset="0"/>
                <a:cs typeface="Times New Roman" panose="02020603050405020304" pitchFamily="18" charset="0"/>
              </a:rPr>
              <a:t> kẽ giữa lời tả v</a:t>
            </a:r>
            <a:r>
              <a:rPr sz="2800" b="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à</a:t>
            </a:r>
            <a:r>
              <a:rPr sz="2800" b="0" dirty="0">
                <a:solidFill>
                  <a:schemeClr val="tx1"/>
                </a:solidFill>
                <a:latin typeface="Times New Roman" panose="02020603050405020304" pitchFamily="18" charset="0"/>
                <a:cs typeface="Times New Roman" panose="02020603050405020304" pitchFamily="18" charset="0"/>
              </a:rPr>
              <a:t> lời kể</a:t>
            </a:r>
            <a:endParaRPr sz="2800" b="0" dirty="0">
              <a:solidFill>
                <a:schemeClr val="tx1"/>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7" name="Snip Diagonal Corner Rectangle 6"/>
          <p:cNvSpPr/>
          <p:nvPr/>
        </p:nvSpPr>
        <p:spPr bwMode="auto">
          <a:xfrm>
            <a:off x="1305169" y="4554415"/>
            <a:ext cx="9566031" cy="1312985"/>
          </a:xfrm>
          <a:prstGeom prst="snip2DiagRect">
            <a:avLst>
              <a:gd name="adj1" fmla="val 37136"/>
              <a:gd name="adj2" fmla="val 50000"/>
            </a:avLst>
          </a:prstGeom>
          <a:solidFill>
            <a:srgbClr val="F4EDF9"/>
          </a:solidFill>
          <a:ln w="28575" cap="flat" cmpd="sng" algn="ctr">
            <a:solidFill>
              <a:schemeClr val="tx1">
                <a:lumMod val="95000"/>
                <a:lumOff val="5000"/>
              </a:schemeClr>
            </a:solidFill>
            <a:prstDash val="solid"/>
            <a:round/>
            <a:headEnd type="none" w="med" len="med"/>
            <a:tailEnd type="none" w="med" len="med"/>
          </a:ln>
          <a:effectLst/>
        </p:spPr>
        <p:txBody>
          <a:bodyPr wrap="none" anchor="ctr"/>
          <a:lstStyle/>
          <a:p>
            <a:pPr eaLnBrk="1" hangingPunct="1">
              <a:spcBef>
                <a:spcPts val="600"/>
              </a:spcBef>
              <a:buNone/>
            </a:pPr>
            <a:r>
              <a:rPr sz="2800" b="0" dirty="0">
                <a:solidFill>
                  <a:schemeClr val="tx1"/>
                </a:solidFill>
                <a:latin typeface="Times New Roman" panose="02020603050405020304" pitchFamily="18" charset="0"/>
                <a:cs typeface="Times New Roman" panose="02020603050405020304" pitchFamily="18" charset="0"/>
              </a:rPr>
              <a:t>3. Biết lập d</a:t>
            </a:r>
            <a:r>
              <a:rPr sz="2800" b="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à</a:t>
            </a:r>
            <a:r>
              <a:rPr sz="2800" b="0" dirty="0">
                <a:solidFill>
                  <a:schemeClr val="tx1"/>
                </a:solidFill>
                <a:latin typeface="Times New Roman" panose="02020603050405020304" pitchFamily="18" charset="0"/>
                <a:cs typeface="Times New Roman" panose="02020603050405020304" pitchFamily="18" charset="0"/>
              </a:rPr>
              <a:t>n ý tả một đồ vật theo yêu cầu</a:t>
            </a:r>
            <a:endParaRPr sz="2800" b="0" dirty="0">
              <a:solidFill>
                <a:schemeClr val="tx1"/>
              </a:solidFill>
              <a:latin typeface="Times New Roman" panose="02020603050405020304" pitchFamily="18" charset="0"/>
              <a:ea typeface="Arial" panose="020B0604020202020204" pitchFamily="34" charset="0"/>
              <a:cs typeface="Times New Roman" panose="02020603050405020304" pitchFamily="18" charset="0"/>
            </a:endParaRPr>
          </a:p>
        </p:txBody>
      </p:sp>
      <p:pic>
        <p:nvPicPr>
          <p:cNvPr id="2" name="Content Placeholder 1" descr="Capture"/>
          <p:cNvPicPr>
            <a:picLocks noGrp="1" noChangeAspect="1"/>
          </p:cNvPicPr>
          <p:nvPr>
            <p:ph sz="half" idx="1"/>
          </p:nvPr>
        </p:nvPicPr>
        <p:blipFill>
          <a:blip r:embed="rId2">
            <a:clrChange>
              <a:clrFrom>
                <a:srgbClr val="FFFFFF">
                  <a:alpha val="100000"/>
                </a:srgbClr>
              </a:clrFrom>
              <a:clrTo>
                <a:srgbClr val="FFFFFF">
                  <a:alpha val="100000"/>
                  <a:alpha val="0"/>
                </a:srgbClr>
              </a:clrTo>
            </a:clrChange>
          </a:blip>
          <a:stretch>
            <a:fillRect/>
          </a:stretch>
        </p:blipFill>
        <p:spPr>
          <a:xfrm>
            <a:off x="10363200" y="2362200"/>
            <a:ext cx="1127760" cy="1493520"/>
          </a:xfrm>
          <a:prstGeom prst="rect">
            <a:avLst/>
          </a:prstGeom>
        </p:spPr>
      </p:pic>
      <p:pic>
        <p:nvPicPr>
          <p:cNvPr id="3" name="Content Placeholder 1" descr="Capture"/>
          <p:cNvPicPr>
            <a:picLocks noGrp="1" noChangeAspect="1"/>
          </p:cNvPicPr>
          <p:nvPr>
            <p:ph sz="half" idx="2"/>
          </p:nvPr>
        </p:nvPicPr>
        <p:blipFill>
          <a:blip r:embed="rId2">
            <a:clrChange>
              <a:clrFrom>
                <a:srgbClr val="FFFFFF">
                  <a:alpha val="100000"/>
                </a:srgbClr>
              </a:clrFrom>
              <a:clrTo>
                <a:srgbClr val="FFFFFF">
                  <a:alpha val="100000"/>
                  <a:alpha val="0"/>
                </a:srgbClr>
              </a:clrTo>
            </a:clrChange>
          </a:blip>
          <a:stretch>
            <a:fillRect/>
          </a:stretch>
        </p:blipFill>
        <p:spPr>
          <a:xfrm>
            <a:off x="10210800" y="990600"/>
            <a:ext cx="1127760" cy="1493520"/>
          </a:xfrm>
          <a:prstGeom prst="rect">
            <a:avLst/>
          </a:prstGeom>
          <a:noFill/>
          <a:ln w="9525">
            <a:noFill/>
          </a:ln>
        </p:spPr>
      </p:pic>
      <p:pic>
        <p:nvPicPr>
          <p:cNvPr id="9" name="Content Placeholder 1" descr="Capture"/>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a:off x="9525000" y="4154170"/>
            <a:ext cx="1270635" cy="168275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a:off x="-304848" y="3962644"/>
            <a:ext cx="2751015" cy="3321538"/>
          </a:xfrm>
          <a:prstGeom prst="rect">
            <a:avLst/>
          </a:prstGeom>
          <a:noFill/>
          <a:ln w="9525">
            <a:noFill/>
          </a:ln>
        </p:spPr>
      </p:pic>
      <p:sp>
        <p:nvSpPr>
          <p:cNvPr id="24579" name="TextBox 1"/>
          <p:cNvSpPr txBox="1"/>
          <p:nvPr/>
        </p:nvSpPr>
        <p:spPr>
          <a:xfrm>
            <a:off x="2708470" y="914400"/>
            <a:ext cx="6283569" cy="58356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vi-VN" b="1" dirty="0">
                <a:solidFill>
                  <a:srgbClr val="0000FF"/>
                </a:solidFill>
                <a:latin typeface="Times New Roman" panose="02020603050405020304" pitchFamily="18" charset="0"/>
                <a:cs typeface="Times New Roman" panose="02020603050405020304" pitchFamily="18" charset="0"/>
              </a:rPr>
              <a:t>VẬN DỤNG</a:t>
            </a:r>
            <a:endParaRPr lang="vi-VN" altLang="vi-VN" b="1" dirty="0">
              <a:solidFill>
                <a:srgbClr val="0000FF"/>
              </a:solidFill>
              <a:latin typeface="Times New Roman" panose="02020603050405020304" pitchFamily="18" charset="0"/>
              <a:ea typeface="Times New Roman" panose="02020603050405020304" pitchFamily="18" charset="0"/>
            </a:endParaRPr>
          </a:p>
        </p:txBody>
      </p:sp>
      <p:sp>
        <p:nvSpPr>
          <p:cNvPr id="2" name="Rectangle 1"/>
          <p:cNvSpPr/>
          <p:nvPr/>
        </p:nvSpPr>
        <p:spPr>
          <a:xfrm>
            <a:off x="1066995" y="3505102"/>
            <a:ext cx="9566031" cy="62230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lvl1pPr marL="0" lvl="0" indent="0" algn="l" defTabSz="914400" rtl="0" eaLnBrk="0" fontAlgn="base" latinLnBrk="0" hangingPunct="0">
              <a:lnSpc>
                <a:spcPct val="100000"/>
              </a:lnSpc>
              <a:spcBef>
                <a:spcPct val="0"/>
              </a:spcBef>
              <a:spcAft>
                <a:spcPct val="0"/>
              </a:spcAft>
              <a:buNone/>
              <a:defRPr sz="2800" b="1" i="0" u="none" kern="1200" baseline="0">
                <a:solidFill>
                  <a:srgbClr val="0000FF"/>
                </a:solidFill>
                <a:latin typeface=".VnTime" panose="020B7200000000000000" pitchFamily="34" charset="0"/>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rgbClr val="0000FF"/>
                </a:solidFill>
                <a:latin typeface=".VnTime" panose="020B7200000000000000"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rgbClr val="0000FF"/>
                </a:solidFill>
                <a:latin typeface=".VnTime" panose="020B7200000000000000"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rgbClr val="0000FF"/>
                </a:solidFill>
                <a:latin typeface=".VnTime" panose="020B7200000000000000"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rgbClr val="0000FF"/>
                </a:solidFill>
                <a:latin typeface=".VnTime" panose="020B7200000000000000" pitchFamily="34" charset="0"/>
                <a:ea typeface="+mn-ea"/>
                <a:cs typeface="+mn-cs"/>
              </a:defRPr>
            </a:lvl5pPr>
          </a:lstStyle>
          <a:p>
            <a:pPr lvl="0" eaLnBrk="1" hangingPunct="1">
              <a:buNone/>
            </a:pPr>
            <a:r>
              <a:rPr lang="en-US" altLang="vi-VN" sz="3445" b="0" dirty="0">
                <a:solidFill>
                  <a:srgbClr val="000000"/>
                </a:solidFill>
                <a:latin typeface="Times New Roman" panose="02020603050405020304" pitchFamily="18" charset="0"/>
                <a:cs typeface="Times New Roman" panose="02020603050405020304" pitchFamily="18" charset="0"/>
              </a:rPr>
              <a:t>2. Nêu cấu tạo b</a:t>
            </a:r>
            <a:r>
              <a:rPr lang="en-US" altLang="vi-VN" sz="3445" b="0" dirty="0">
                <a:solidFill>
                  <a:srgbClr val="000000"/>
                </a:solidFill>
                <a:latin typeface="Times New Roman" panose="02020603050405020304" pitchFamily="18" charset="0"/>
                <a:ea typeface="Times New Roman" panose="02020603050405020304" pitchFamily="18" charset="0"/>
              </a:rPr>
              <a:t>à</a:t>
            </a:r>
            <a:r>
              <a:rPr lang="en-US" altLang="vi-VN" sz="3445" b="0" dirty="0">
                <a:solidFill>
                  <a:srgbClr val="000000"/>
                </a:solidFill>
                <a:latin typeface="Times New Roman" panose="02020603050405020304" pitchFamily="18" charset="0"/>
                <a:cs typeface="Times New Roman" panose="02020603050405020304" pitchFamily="18" charset="0"/>
              </a:rPr>
              <a:t>i văn miêu tả đồ vật?</a:t>
            </a:r>
            <a:endParaRPr lang="en-US" altLang="vi-VN" sz="3445" b="0" dirty="0">
              <a:solidFill>
                <a:srgbClr val="000000"/>
              </a:solidFill>
              <a:latin typeface="Times New Roman" panose="02020603050405020304" pitchFamily="18" charset="0"/>
              <a:ea typeface="Times New Roman" panose="02020603050405020304" pitchFamily="18" charset="0"/>
            </a:endParaRPr>
          </a:p>
        </p:txBody>
      </p:sp>
      <p:sp>
        <p:nvSpPr>
          <p:cNvPr id="6" name="Rectangle 5"/>
          <p:cNvSpPr/>
          <p:nvPr/>
        </p:nvSpPr>
        <p:spPr>
          <a:xfrm>
            <a:off x="1066995" y="1981444"/>
            <a:ext cx="10363200" cy="115316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lvl1pPr marL="0" lvl="0" indent="0" algn="l" defTabSz="914400" rtl="0" eaLnBrk="0" fontAlgn="base" latinLnBrk="0" hangingPunct="0">
              <a:lnSpc>
                <a:spcPct val="100000"/>
              </a:lnSpc>
              <a:spcBef>
                <a:spcPct val="0"/>
              </a:spcBef>
              <a:spcAft>
                <a:spcPct val="0"/>
              </a:spcAft>
              <a:buNone/>
              <a:defRPr sz="2800" b="1" i="0" u="none" kern="1200" baseline="0">
                <a:solidFill>
                  <a:srgbClr val="0000FF"/>
                </a:solidFill>
                <a:latin typeface=".VnTime" panose="020B7200000000000000" pitchFamily="34" charset="0"/>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rgbClr val="0000FF"/>
                </a:solidFill>
                <a:latin typeface=".VnTime" panose="020B7200000000000000"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rgbClr val="0000FF"/>
                </a:solidFill>
                <a:latin typeface=".VnTime" panose="020B7200000000000000"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rgbClr val="0000FF"/>
                </a:solidFill>
                <a:latin typeface=".VnTime" panose="020B7200000000000000"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rgbClr val="0000FF"/>
                </a:solidFill>
                <a:latin typeface=".VnTime" panose="020B7200000000000000" pitchFamily="34" charset="0"/>
                <a:ea typeface="+mn-ea"/>
                <a:cs typeface="+mn-cs"/>
              </a:defRPr>
            </a:lvl5pPr>
          </a:lstStyle>
          <a:p>
            <a:pPr lvl="0" eaLnBrk="1" hangingPunct="1">
              <a:buNone/>
            </a:pPr>
            <a:r>
              <a:rPr lang="en-US" altLang="vi-VN" sz="3445" b="0" dirty="0">
                <a:solidFill>
                  <a:srgbClr val="000000"/>
                </a:solidFill>
                <a:latin typeface="Times New Roman" panose="02020603050405020304" pitchFamily="18" charset="0"/>
                <a:cs typeface="Times New Roman" panose="02020603050405020304" pitchFamily="18" charset="0"/>
              </a:rPr>
              <a:t>1. Khi quan sát đồ vật sẽ tả ta cần quan sát bằng những giác quan n</a:t>
            </a:r>
            <a:r>
              <a:rPr lang="en-US" altLang="vi-VN" sz="3445" b="0" dirty="0">
                <a:solidFill>
                  <a:srgbClr val="000000"/>
                </a:solidFill>
                <a:latin typeface="Times New Roman" panose="02020603050405020304" pitchFamily="18" charset="0"/>
                <a:ea typeface="Times New Roman" panose="02020603050405020304" pitchFamily="18" charset="0"/>
              </a:rPr>
              <a:t>à</a:t>
            </a:r>
            <a:r>
              <a:rPr lang="en-US" altLang="vi-VN" sz="3445" b="0" dirty="0">
                <a:solidFill>
                  <a:srgbClr val="000000"/>
                </a:solidFill>
                <a:latin typeface="Times New Roman" panose="02020603050405020304" pitchFamily="18" charset="0"/>
                <a:cs typeface="Times New Roman" panose="02020603050405020304" pitchFamily="18" charset="0"/>
              </a:rPr>
              <a:t>o?</a:t>
            </a:r>
            <a:endParaRPr lang="en-US" altLang="vi-VN" sz="3445" b="0" dirty="0">
              <a:solidFill>
                <a:srgbClr val="000000"/>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8" presetClass="entr" presetSubtype="12"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strips(downLef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strips(downLeft)">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p:bldP spid="24579" grpId="1"/>
      <p:bldP spid="2" grpId="0" animBg="1"/>
      <p:bldP spid="2" grpId="1" animBg="1"/>
      <p:bldP spid="6" grpId="0" animBg="1"/>
      <p:bldP spid="6"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7" name="Picture 13" descr="Cover"/>
          <p:cNvPicPr>
            <a:picLocks noChangeAspect="1"/>
          </p:cNvPicPr>
          <p:nvPr/>
        </p:nvPicPr>
        <p:blipFill>
          <a:blip r:embed="rId2"/>
          <a:stretch>
            <a:fillRect/>
          </a:stretch>
        </p:blipFill>
        <p:spPr>
          <a:xfrm>
            <a:off x="6477000" y="5833745"/>
            <a:ext cx="3582035" cy="1145540"/>
          </a:xfrm>
          <a:prstGeom prst="rect">
            <a:avLst/>
          </a:prstGeom>
          <a:noFill/>
          <a:ln w="9525">
            <a:noFill/>
          </a:ln>
        </p:spPr>
      </p:pic>
      <p:pic>
        <p:nvPicPr>
          <p:cNvPr id="21516" name="Picture 12" descr="Cover"/>
          <p:cNvPicPr>
            <a:picLocks noChangeAspect="1"/>
          </p:cNvPicPr>
          <p:nvPr/>
        </p:nvPicPr>
        <p:blipFill>
          <a:blip r:embed="rId3"/>
          <a:stretch>
            <a:fillRect/>
          </a:stretch>
        </p:blipFill>
        <p:spPr>
          <a:xfrm>
            <a:off x="6096000" y="4827270"/>
            <a:ext cx="3408680" cy="1014730"/>
          </a:xfrm>
          <a:prstGeom prst="rect">
            <a:avLst/>
          </a:prstGeom>
          <a:noFill/>
          <a:ln w="9525">
            <a:noFill/>
          </a:ln>
        </p:spPr>
      </p:pic>
      <p:pic>
        <p:nvPicPr>
          <p:cNvPr id="21515" name="Picture 11" descr="Cover"/>
          <p:cNvPicPr>
            <a:picLocks noChangeAspect="1"/>
          </p:cNvPicPr>
          <p:nvPr/>
        </p:nvPicPr>
        <p:blipFill>
          <a:blip r:embed="rId4"/>
          <a:stretch>
            <a:fillRect/>
          </a:stretch>
        </p:blipFill>
        <p:spPr>
          <a:xfrm>
            <a:off x="1995170" y="2743200"/>
            <a:ext cx="4717415" cy="3535045"/>
          </a:xfrm>
          <a:prstGeom prst="rect">
            <a:avLst/>
          </a:prstGeom>
          <a:noFill/>
          <a:ln w="9525">
            <a:noFill/>
          </a:ln>
        </p:spPr>
      </p:pic>
      <p:pic>
        <p:nvPicPr>
          <p:cNvPr id="21514" name="Picture 10" descr="Cover"/>
          <p:cNvPicPr>
            <a:picLocks noChangeAspect="1"/>
          </p:cNvPicPr>
          <p:nvPr/>
        </p:nvPicPr>
        <p:blipFill>
          <a:blip r:embed="rId5"/>
          <a:stretch>
            <a:fillRect/>
          </a:stretch>
        </p:blipFill>
        <p:spPr>
          <a:xfrm>
            <a:off x="6712585" y="3227070"/>
            <a:ext cx="4001770" cy="1386205"/>
          </a:xfrm>
          <a:prstGeom prst="rect">
            <a:avLst/>
          </a:prstGeom>
          <a:noFill/>
          <a:ln w="9525">
            <a:noFill/>
          </a:ln>
        </p:spPr>
      </p:pic>
      <p:pic>
        <p:nvPicPr>
          <p:cNvPr id="21513" name="Picture 9" descr="Cover"/>
          <p:cNvPicPr>
            <a:picLocks noChangeAspect="1"/>
          </p:cNvPicPr>
          <p:nvPr/>
        </p:nvPicPr>
        <p:blipFill>
          <a:blip r:embed="rId6"/>
          <a:stretch>
            <a:fillRect/>
          </a:stretch>
        </p:blipFill>
        <p:spPr>
          <a:xfrm>
            <a:off x="6172200" y="2075815"/>
            <a:ext cx="4716780" cy="1432560"/>
          </a:xfrm>
          <a:prstGeom prst="rect">
            <a:avLst/>
          </a:prstGeom>
          <a:noFill/>
          <a:ln w="9525">
            <a:noFill/>
          </a:ln>
        </p:spPr>
      </p:pic>
      <p:pic>
        <p:nvPicPr>
          <p:cNvPr id="21512" name="Picture 8" descr="Cover"/>
          <p:cNvPicPr>
            <a:picLocks noChangeAspect="1"/>
          </p:cNvPicPr>
          <p:nvPr/>
        </p:nvPicPr>
        <p:blipFill>
          <a:blip r:embed="rId7"/>
          <a:stretch>
            <a:fillRect/>
          </a:stretch>
        </p:blipFill>
        <p:spPr>
          <a:xfrm>
            <a:off x="1828800" y="2438400"/>
            <a:ext cx="5116195" cy="1444625"/>
          </a:xfrm>
          <a:prstGeom prst="rect">
            <a:avLst/>
          </a:prstGeom>
          <a:noFill/>
          <a:ln w="9525">
            <a:noFill/>
          </a:ln>
        </p:spPr>
      </p:pic>
      <p:pic>
        <p:nvPicPr>
          <p:cNvPr id="21511" name="Picture 7" descr="Cover"/>
          <p:cNvPicPr>
            <a:picLocks noChangeAspect="1"/>
          </p:cNvPicPr>
          <p:nvPr/>
        </p:nvPicPr>
        <p:blipFill>
          <a:blip r:embed="rId8"/>
          <a:stretch>
            <a:fillRect/>
          </a:stretch>
        </p:blipFill>
        <p:spPr>
          <a:xfrm>
            <a:off x="6712585" y="1016000"/>
            <a:ext cx="2893060" cy="990600"/>
          </a:xfrm>
          <a:prstGeom prst="rect">
            <a:avLst/>
          </a:prstGeom>
          <a:noFill/>
          <a:ln w="9525">
            <a:noFill/>
          </a:ln>
        </p:spPr>
      </p:pic>
      <p:pic>
        <p:nvPicPr>
          <p:cNvPr id="21510" name="Picture 6" descr="Cover"/>
          <p:cNvPicPr>
            <a:picLocks noChangeAspect="1"/>
          </p:cNvPicPr>
          <p:nvPr/>
        </p:nvPicPr>
        <p:blipFill>
          <a:blip r:embed="rId9"/>
          <a:stretch>
            <a:fillRect/>
          </a:stretch>
        </p:blipFill>
        <p:spPr>
          <a:xfrm>
            <a:off x="6324600" y="3810"/>
            <a:ext cx="3352165" cy="975360"/>
          </a:xfrm>
          <a:prstGeom prst="rect">
            <a:avLst/>
          </a:prstGeom>
          <a:noFill/>
          <a:ln w="9525">
            <a:noFill/>
          </a:ln>
        </p:spPr>
      </p:pic>
      <p:pic>
        <p:nvPicPr>
          <p:cNvPr id="21509" name="Picture 5" descr="Cover"/>
          <p:cNvPicPr>
            <a:picLocks noChangeAspect="1"/>
          </p:cNvPicPr>
          <p:nvPr/>
        </p:nvPicPr>
        <p:blipFill>
          <a:blip r:embed="rId10"/>
          <a:stretch>
            <a:fillRect/>
          </a:stretch>
        </p:blipFill>
        <p:spPr>
          <a:xfrm>
            <a:off x="1828800" y="457200"/>
            <a:ext cx="5113020" cy="2094230"/>
          </a:xfrm>
          <a:prstGeom prst="rect">
            <a:avLst/>
          </a:prstGeom>
          <a:noFill/>
          <a:ln w="9525">
            <a:noFill/>
          </a:ln>
        </p:spPr>
      </p:pic>
      <p:pic>
        <p:nvPicPr>
          <p:cNvPr id="25611" name="Picture 4" descr="Cover"/>
          <p:cNvPicPr>
            <a:picLocks noChangeAspect="1"/>
          </p:cNvPicPr>
          <p:nvPr/>
        </p:nvPicPr>
        <p:blipFill>
          <a:blip r:embed="rId11"/>
          <a:stretch>
            <a:fillRect/>
          </a:stretch>
        </p:blipFill>
        <p:spPr>
          <a:xfrm>
            <a:off x="76200" y="1779270"/>
            <a:ext cx="3113405" cy="1997075"/>
          </a:xfrm>
          <a:prstGeom prst="rect">
            <a:avLst/>
          </a:prstGeom>
          <a:noFill/>
          <a:ln w="9525">
            <a:noFill/>
          </a:ln>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8" presetClass="entr" presetSubtype="12" fill="hold" nodeType="clickEffect">
                                  <p:stCondLst>
                                    <p:cond delay="0"/>
                                  </p:stCondLst>
                                  <p:childTnLst>
                                    <p:set>
                                      <p:cBhvr>
                                        <p:cTn id="10" dur="1" fill="hold">
                                          <p:stCondLst>
                                            <p:cond delay="0"/>
                                          </p:stCondLst>
                                        </p:cTn>
                                        <p:tgtEl>
                                          <p:spTgt spid="21509"/>
                                        </p:tgtEl>
                                        <p:attrNameLst>
                                          <p:attrName>style.visibility</p:attrName>
                                        </p:attrNameLst>
                                      </p:cBhvr>
                                      <p:to>
                                        <p:strVal val="visible"/>
                                      </p:to>
                                    </p:set>
                                    <p:animEffect transition="in" filter="strips(downLeft)">
                                      <p:cBhvr>
                                        <p:cTn id="11" dur="500"/>
                                        <p:tgtEl>
                                          <p:spTgt spid="21509"/>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nodeType="clickEffect">
                                  <p:stCondLst>
                                    <p:cond delay="0"/>
                                  </p:stCondLst>
                                  <p:childTnLst>
                                    <p:set>
                                      <p:cBhvr>
                                        <p:cTn id="15" dur="1" fill="hold">
                                          <p:stCondLst>
                                            <p:cond delay="0"/>
                                          </p:stCondLst>
                                        </p:cTn>
                                        <p:tgtEl>
                                          <p:spTgt spid="21512"/>
                                        </p:tgtEl>
                                        <p:attrNameLst>
                                          <p:attrName>style.visibility</p:attrName>
                                        </p:attrNameLst>
                                      </p:cBhvr>
                                      <p:to>
                                        <p:strVal val="visible"/>
                                      </p:to>
                                    </p:set>
                                    <p:animEffect transition="in" filter="strips(downLeft)">
                                      <p:cBhvr>
                                        <p:cTn id="16" dur="500"/>
                                        <p:tgtEl>
                                          <p:spTgt spid="21512"/>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nodeType="clickEffect">
                                  <p:stCondLst>
                                    <p:cond delay="0"/>
                                  </p:stCondLst>
                                  <p:childTnLst>
                                    <p:set>
                                      <p:cBhvr>
                                        <p:cTn id="20" dur="1" fill="hold">
                                          <p:stCondLst>
                                            <p:cond delay="0"/>
                                          </p:stCondLst>
                                        </p:cTn>
                                        <p:tgtEl>
                                          <p:spTgt spid="21515"/>
                                        </p:tgtEl>
                                        <p:attrNameLst>
                                          <p:attrName>style.visibility</p:attrName>
                                        </p:attrNameLst>
                                      </p:cBhvr>
                                      <p:to>
                                        <p:strVal val="visible"/>
                                      </p:to>
                                    </p:set>
                                    <p:animEffect transition="in" filter="strips(downLeft)">
                                      <p:cBhvr>
                                        <p:cTn id="21" dur="500"/>
                                        <p:tgtEl>
                                          <p:spTgt spid="21515"/>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1511"/>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151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1514"/>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21513"/>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21517"/>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215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p:nvPr/>
        </p:nvSpPr>
        <p:spPr>
          <a:xfrm>
            <a:off x="812800" y="4460631"/>
            <a:ext cx="6015893" cy="432435"/>
          </a:xfrm>
          <a:prstGeom prst="rect">
            <a:avLst/>
          </a:prstGeom>
          <a:noFill/>
          <a:ln w="12700">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215" dirty="0">
              <a:latin typeface=".VnTime" panose="020B7200000000000000" pitchFamily="34" charset="0"/>
            </a:endParaRPr>
          </a:p>
        </p:txBody>
      </p:sp>
      <p:grpSp>
        <p:nvGrpSpPr>
          <p:cNvPr id="4" name="Group 12"/>
          <p:cNvGrpSpPr/>
          <p:nvPr/>
        </p:nvGrpSpPr>
        <p:grpSpPr>
          <a:xfrm>
            <a:off x="8489462" y="799123"/>
            <a:ext cx="1111738" cy="937846"/>
            <a:chOff x="624" y="1632"/>
            <a:chExt cx="525" cy="480"/>
          </a:xfrm>
        </p:grpSpPr>
        <p:sp>
          <p:nvSpPr>
            <p:cNvPr id="26695" name="Freeform 13"/>
            <p:cNvSpPr/>
            <p:nvPr/>
          </p:nvSpPr>
          <p:spPr>
            <a:xfrm>
              <a:off x="624" y="1632"/>
              <a:ext cx="525" cy="480"/>
            </a:xfrm>
            <a:custGeom>
              <a:avLst/>
              <a:gdLst>
                <a:gd name="txL" fmla="*/ 0 w 525"/>
                <a:gd name="txT" fmla="*/ 0 h 480"/>
                <a:gd name="txR" fmla="*/ 525 w 525"/>
                <a:gd name="txB" fmla="*/ 480 h 480"/>
              </a:gdLst>
              <a:ahLst/>
              <a:cxnLst>
                <a:cxn ang="0">
                  <a:pos x="225" y="217"/>
                </a:cxn>
                <a:cxn ang="0">
                  <a:pos x="133" y="0"/>
                </a:cxn>
                <a:cxn ang="0">
                  <a:pos x="263" y="193"/>
                </a:cxn>
                <a:cxn ang="0">
                  <a:pos x="393" y="0"/>
                </a:cxn>
                <a:cxn ang="0">
                  <a:pos x="299" y="217"/>
                </a:cxn>
                <a:cxn ang="0">
                  <a:pos x="524" y="240"/>
                </a:cxn>
                <a:cxn ang="0">
                  <a:pos x="298" y="262"/>
                </a:cxn>
                <a:cxn ang="0">
                  <a:pos x="393" y="479"/>
                </a:cxn>
                <a:cxn ang="0">
                  <a:pos x="263" y="286"/>
                </a:cxn>
                <a:cxn ang="0">
                  <a:pos x="133" y="479"/>
                </a:cxn>
                <a:cxn ang="0">
                  <a:pos x="224" y="263"/>
                </a:cxn>
                <a:cxn ang="0">
                  <a:pos x="0" y="240"/>
                </a:cxn>
                <a:cxn ang="0">
                  <a:pos x="225" y="217"/>
                </a:cxn>
              </a:cxnLst>
              <a:rect l="txL" t="txT" r="txR" b="tx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alpha val="100000"/>
                  </a:srgbClr>
                </a:gs>
                <a:gs pos="100000">
                  <a:schemeClr val="bg1">
                    <a:alpha val="100000"/>
                  </a:schemeClr>
                </a:gs>
              </a:gsLst>
              <a:path path="rect">
                <a:fillToRect l="50000" t="50000" r="50000" b="50000"/>
              </a:path>
              <a:tileRect/>
            </a:gradFill>
            <a:ln w="9525">
              <a:noFill/>
            </a:ln>
          </p:spPr>
          <p:txBody>
            <a:bodyPr/>
            <a:lstStyle/>
            <a:p>
              <a:endParaRPr lang="en-US" sz="3445"/>
            </a:p>
          </p:txBody>
        </p:sp>
        <p:sp>
          <p:nvSpPr>
            <p:cNvPr id="26696" name="Freeform 14"/>
            <p:cNvSpPr/>
            <p:nvPr/>
          </p:nvSpPr>
          <p:spPr>
            <a:xfrm>
              <a:off x="696" y="1697"/>
              <a:ext cx="382" cy="350"/>
            </a:xfrm>
            <a:custGeom>
              <a:avLst/>
              <a:gdLst>
                <a:gd name="txL" fmla="*/ 0 w 382"/>
                <a:gd name="txT" fmla="*/ 0 h 350"/>
                <a:gd name="txR" fmla="*/ 382 w 382"/>
                <a:gd name="txB" fmla="*/ 350 h 350"/>
              </a:gdLst>
              <a:ahLst/>
              <a:cxnLst>
                <a:cxn ang="0">
                  <a:pos x="153" y="153"/>
                </a:cxn>
                <a:cxn ang="0">
                  <a:pos x="95" y="0"/>
                </a:cxn>
                <a:cxn ang="0">
                  <a:pos x="191" y="128"/>
                </a:cxn>
                <a:cxn ang="0">
                  <a:pos x="284" y="0"/>
                </a:cxn>
                <a:cxn ang="0">
                  <a:pos x="227" y="153"/>
                </a:cxn>
                <a:cxn ang="0">
                  <a:pos x="381" y="175"/>
                </a:cxn>
                <a:cxn ang="0">
                  <a:pos x="226" y="196"/>
                </a:cxn>
                <a:cxn ang="0">
                  <a:pos x="284" y="349"/>
                </a:cxn>
                <a:cxn ang="0">
                  <a:pos x="191" y="221"/>
                </a:cxn>
                <a:cxn ang="0">
                  <a:pos x="95" y="349"/>
                </a:cxn>
                <a:cxn ang="0">
                  <a:pos x="152" y="198"/>
                </a:cxn>
                <a:cxn ang="0">
                  <a:pos x="0" y="175"/>
                </a:cxn>
                <a:cxn ang="0">
                  <a:pos x="153" y="153"/>
                </a:cxn>
              </a:cxnLst>
              <a:rect l="txL" t="txT" r="txR" b="tx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chemeClr val="tx1">
                    <a:alpha val="100000"/>
                  </a:schemeClr>
                </a:gs>
                <a:gs pos="100000">
                  <a:srgbClr val="990000">
                    <a:alpha val="100000"/>
                  </a:srgbClr>
                </a:gs>
              </a:gsLst>
              <a:path path="rect">
                <a:fillToRect l="50000" t="50000" r="50000" b="50000"/>
              </a:path>
              <a:tileRect/>
            </a:gradFill>
            <a:ln w="9525">
              <a:noFill/>
            </a:ln>
          </p:spPr>
          <p:txBody>
            <a:bodyPr/>
            <a:lstStyle/>
            <a:p>
              <a:endParaRPr lang="en-US" sz="3445"/>
            </a:p>
          </p:txBody>
        </p:sp>
        <p:sp>
          <p:nvSpPr>
            <p:cNvPr id="26697" name="Freeform 15"/>
            <p:cNvSpPr/>
            <p:nvPr/>
          </p:nvSpPr>
          <p:spPr>
            <a:xfrm>
              <a:off x="752" y="1706"/>
              <a:ext cx="270" cy="332"/>
            </a:xfrm>
            <a:custGeom>
              <a:avLst/>
              <a:gdLst>
                <a:gd name="txL" fmla="*/ 0 w 270"/>
                <a:gd name="txT" fmla="*/ 0 h 332"/>
                <a:gd name="txR" fmla="*/ 270 w 270"/>
                <a:gd name="txB" fmla="*/ 332 h 332"/>
              </a:gdLst>
              <a:ahLst/>
              <a:cxnLst>
                <a:cxn ang="0">
                  <a:pos x="0" y="84"/>
                </a:cxn>
                <a:cxn ang="0">
                  <a:pos x="122" y="143"/>
                </a:cxn>
                <a:cxn ang="0">
                  <a:pos x="135" y="0"/>
                </a:cxn>
                <a:cxn ang="0">
                  <a:pos x="147" y="143"/>
                </a:cxn>
                <a:cxn ang="0">
                  <a:pos x="268" y="82"/>
                </a:cxn>
                <a:cxn ang="0">
                  <a:pos x="159" y="166"/>
                </a:cxn>
                <a:cxn ang="0">
                  <a:pos x="269" y="249"/>
                </a:cxn>
                <a:cxn ang="0">
                  <a:pos x="147" y="189"/>
                </a:cxn>
                <a:cxn ang="0">
                  <a:pos x="135" y="331"/>
                </a:cxn>
                <a:cxn ang="0">
                  <a:pos x="122" y="189"/>
                </a:cxn>
                <a:cxn ang="0">
                  <a:pos x="0" y="249"/>
                </a:cxn>
                <a:cxn ang="0">
                  <a:pos x="110" y="166"/>
                </a:cxn>
                <a:cxn ang="0">
                  <a:pos x="0" y="84"/>
                </a:cxn>
              </a:cxnLst>
              <a:rect l="txL" t="txT" r="txR" b="tx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alpha val="100000"/>
                  </a:srgbClr>
                </a:gs>
                <a:gs pos="100000">
                  <a:schemeClr val="bg1">
                    <a:alpha val="100000"/>
                  </a:schemeClr>
                </a:gs>
              </a:gsLst>
              <a:path path="rect">
                <a:fillToRect l="50000" t="50000" r="50000" b="50000"/>
              </a:path>
              <a:tileRect/>
            </a:gradFill>
            <a:ln w="9525">
              <a:noFill/>
            </a:ln>
          </p:spPr>
          <p:txBody>
            <a:bodyPr/>
            <a:lstStyle/>
            <a:p>
              <a:endParaRPr lang="en-US" sz="3445"/>
            </a:p>
          </p:txBody>
        </p:sp>
        <p:sp>
          <p:nvSpPr>
            <p:cNvPr id="26698" name="Freeform 16"/>
            <p:cNvSpPr/>
            <p:nvPr/>
          </p:nvSpPr>
          <p:spPr>
            <a:xfrm>
              <a:off x="853" y="1829"/>
              <a:ext cx="68" cy="85"/>
            </a:xfrm>
            <a:custGeom>
              <a:avLst/>
              <a:gdLst>
                <a:gd name="txL" fmla="*/ 0 w 68"/>
                <a:gd name="txT" fmla="*/ 0 h 85"/>
                <a:gd name="txR" fmla="*/ 68 w 68"/>
                <a:gd name="txB" fmla="*/ 85 h 85"/>
              </a:gdLst>
              <a:ahLst/>
              <a:cxnLst>
                <a:cxn ang="0">
                  <a:pos x="0" y="20"/>
                </a:cxn>
                <a:cxn ang="0">
                  <a:pos x="27" y="30"/>
                </a:cxn>
                <a:cxn ang="0">
                  <a:pos x="33" y="0"/>
                </a:cxn>
                <a:cxn ang="0">
                  <a:pos x="39" y="30"/>
                </a:cxn>
                <a:cxn ang="0">
                  <a:pos x="67" y="20"/>
                </a:cxn>
                <a:cxn ang="0">
                  <a:pos x="45" y="42"/>
                </a:cxn>
                <a:cxn ang="0">
                  <a:pos x="67" y="62"/>
                </a:cxn>
                <a:cxn ang="0">
                  <a:pos x="39" y="52"/>
                </a:cxn>
                <a:cxn ang="0">
                  <a:pos x="33" y="84"/>
                </a:cxn>
                <a:cxn ang="0">
                  <a:pos x="27" y="52"/>
                </a:cxn>
                <a:cxn ang="0">
                  <a:pos x="0" y="62"/>
                </a:cxn>
                <a:cxn ang="0">
                  <a:pos x="21" y="42"/>
                </a:cxn>
                <a:cxn ang="0">
                  <a:pos x="0" y="20"/>
                </a:cxn>
              </a:cxnLst>
              <a:rect l="txL" t="txT" r="txR" b="tx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alpha val="100000"/>
              </a:srgbClr>
            </a:solidFill>
            <a:ln w="9525">
              <a:noFill/>
            </a:ln>
          </p:spPr>
          <p:txBody>
            <a:bodyPr/>
            <a:lstStyle/>
            <a:p>
              <a:endParaRPr lang="en-US" sz="3445"/>
            </a:p>
          </p:txBody>
        </p:sp>
      </p:grpSp>
      <p:grpSp>
        <p:nvGrpSpPr>
          <p:cNvPr id="5" name="Group 17"/>
          <p:cNvGrpSpPr/>
          <p:nvPr/>
        </p:nvGrpSpPr>
        <p:grpSpPr>
          <a:xfrm>
            <a:off x="2356338" y="-384908"/>
            <a:ext cx="1111739" cy="937846"/>
            <a:chOff x="624" y="1632"/>
            <a:chExt cx="525" cy="480"/>
          </a:xfrm>
        </p:grpSpPr>
        <p:sp>
          <p:nvSpPr>
            <p:cNvPr id="26691" name="Freeform 18"/>
            <p:cNvSpPr/>
            <p:nvPr/>
          </p:nvSpPr>
          <p:spPr>
            <a:xfrm>
              <a:off x="624" y="1632"/>
              <a:ext cx="525" cy="480"/>
            </a:xfrm>
            <a:custGeom>
              <a:avLst/>
              <a:gdLst>
                <a:gd name="txL" fmla="*/ 0 w 525"/>
                <a:gd name="txT" fmla="*/ 0 h 480"/>
                <a:gd name="txR" fmla="*/ 525 w 525"/>
                <a:gd name="txB" fmla="*/ 480 h 480"/>
              </a:gdLst>
              <a:ahLst/>
              <a:cxnLst>
                <a:cxn ang="0">
                  <a:pos x="225" y="217"/>
                </a:cxn>
                <a:cxn ang="0">
                  <a:pos x="133" y="0"/>
                </a:cxn>
                <a:cxn ang="0">
                  <a:pos x="263" y="193"/>
                </a:cxn>
                <a:cxn ang="0">
                  <a:pos x="393" y="0"/>
                </a:cxn>
                <a:cxn ang="0">
                  <a:pos x="299" y="217"/>
                </a:cxn>
                <a:cxn ang="0">
                  <a:pos x="524" y="240"/>
                </a:cxn>
                <a:cxn ang="0">
                  <a:pos x="298" y="262"/>
                </a:cxn>
                <a:cxn ang="0">
                  <a:pos x="393" y="479"/>
                </a:cxn>
                <a:cxn ang="0">
                  <a:pos x="263" y="286"/>
                </a:cxn>
                <a:cxn ang="0">
                  <a:pos x="133" y="479"/>
                </a:cxn>
                <a:cxn ang="0">
                  <a:pos x="224" y="263"/>
                </a:cxn>
                <a:cxn ang="0">
                  <a:pos x="0" y="240"/>
                </a:cxn>
                <a:cxn ang="0">
                  <a:pos x="225" y="217"/>
                </a:cxn>
              </a:cxnLst>
              <a:rect l="txL" t="txT" r="txR" b="tx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alpha val="100000"/>
                  </a:srgbClr>
                </a:gs>
                <a:gs pos="100000">
                  <a:schemeClr val="bg1">
                    <a:alpha val="100000"/>
                  </a:schemeClr>
                </a:gs>
              </a:gsLst>
              <a:path path="rect">
                <a:fillToRect l="50000" t="50000" r="50000" b="50000"/>
              </a:path>
              <a:tileRect/>
            </a:gradFill>
            <a:ln w="9525">
              <a:noFill/>
            </a:ln>
          </p:spPr>
          <p:txBody>
            <a:bodyPr/>
            <a:lstStyle/>
            <a:p>
              <a:endParaRPr lang="en-US" sz="3445"/>
            </a:p>
          </p:txBody>
        </p:sp>
        <p:sp>
          <p:nvSpPr>
            <p:cNvPr id="26692" name="Freeform 19"/>
            <p:cNvSpPr/>
            <p:nvPr/>
          </p:nvSpPr>
          <p:spPr>
            <a:xfrm>
              <a:off x="696" y="1697"/>
              <a:ext cx="382" cy="350"/>
            </a:xfrm>
            <a:custGeom>
              <a:avLst/>
              <a:gdLst>
                <a:gd name="txL" fmla="*/ 0 w 382"/>
                <a:gd name="txT" fmla="*/ 0 h 350"/>
                <a:gd name="txR" fmla="*/ 382 w 382"/>
                <a:gd name="txB" fmla="*/ 350 h 350"/>
              </a:gdLst>
              <a:ahLst/>
              <a:cxnLst>
                <a:cxn ang="0">
                  <a:pos x="153" y="153"/>
                </a:cxn>
                <a:cxn ang="0">
                  <a:pos x="95" y="0"/>
                </a:cxn>
                <a:cxn ang="0">
                  <a:pos x="191" y="128"/>
                </a:cxn>
                <a:cxn ang="0">
                  <a:pos x="284" y="0"/>
                </a:cxn>
                <a:cxn ang="0">
                  <a:pos x="227" y="153"/>
                </a:cxn>
                <a:cxn ang="0">
                  <a:pos x="381" y="175"/>
                </a:cxn>
                <a:cxn ang="0">
                  <a:pos x="226" y="196"/>
                </a:cxn>
                <a:cxn ang="0">
                  <a:pos x="284" y="349"/>
                </a:cxn>
                <a:cxn ang="0">
                  <a:pos x="191" y="221"/>
                </a:cxn>
                <a:cxn ang="0">
                  <a:pos x="95" y="349"/>
                </a:cxn>
                <a:cxn ang="0">
                  <a:pos x="152" y="198"/>
                </a:cxn>
                <a:cxn ang="0">
                  <a:pos x="0" y="175"/>
                </a:cxn>
                <a:cxn ang="0">
                  <a:pos x="153" y="153"/>
                </a:cxn>
              </a:cxnLst>
              <a:rect l="txL" t="txT" r="txR" b="tx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chemeClr val="tx1">
                    <a:alpha val="100000"/>
                  </a:schemeClr>
                </a:gs>
                <a:gs pos="100000">
                  <a:srgbClr val="990000">
                    <a:alpha val="100000"/>
                  </a:srgbClr>
                </a:gs>
              </a:gsLst>
              <a:path path="rect">
                <a:fillToRect l="50000" t="50000" r="50000" b="50000"/>
              </a:path>
              <a:tileRect/>
            </a:gradFill>
            <a:ln w="9525">
              <a:noFill/>
            </a:ln>
          </p:spPr>
          <p:txBody>
            <a:bodyPr/>
            <a:lstStyle/>
            <a:p>
              <a:endParaRPr lang="en-US" sz="3445"/>
            </a:p>
          </p:txBody>
        </p:sp>
        <p:sp>
          <p:nvSpPr>
            <p:cNvPr id="26693" name="Freeform 20"/>
            <p:cNvSpPr/>
            <p:nvPr/>
          </p:nvSpPr>
          <p:spPr>
            <a:xfrm>
              <a:off x="752" y="1706"/>
              <a:ext cx="270" cy="332"/>
            </a:xfrm>
            <a:custGeom>
              <a:avLst/>
              <a:gdLst>
                <a:gd name="txL" fmla="*/ 0 w 270"/>
                <a:gd name="txT" fmla="*/ 0 h 332"/>
                <a:gd name="txR" fmla="*/ 270 w 270"/>
                <a:gd name="txB" fmla="*/ 332 h 332"/>
              </a:gdLst>
              <a:ahLst/>
              <a:cxnLst>
                <a:cxn ang="0">
                  <a:pos x="0" y="84"/>
                </a:cxn>
                <a:cxn ang="0">
                  <a:pos x="122" y="143"/>
                </a:cxn>
                <a:cxn ang="0">
                  <a:pos x="135" y="0"/>
                </a:cxn>
                <a:cxn ang="0">
                  <a:pos x="147" y="143"/>
                </a:cxn>
                <a:cxn ang="0">
                  <a:pos x="268" y="82"/>
                </a:cxn>
                <a:cxn ang="0">
                  <a:pos x="159" y="166"/>
                </a:cxn>
                <a:cxn ang="0">
                  <a:pos x="269" y="249"/>
                </a:cxn>
                <a:cxn ang="0">
                  <a:pos x="147" y="189"/>
                </a:cxn>
                <a:cxn ang="0">
                  <a:pos x="135" y="331"/>
                </a:cxn>
                <a:cxn ang="0">
                  <a:pos x="122" y="189"/>
                </a:cxn>
                <a:cxn ang="0">
                  <a:pos x="0" y="249"/>
                </a:cxn>
                <a:cxn ang="0">
                  <a:pos x="110" y="166"/>
                </a:cxn>
                <a:cxn ang="0">
                  <a:pos x="0" y="84"/>
                </a:cxn>
              </a:cxnLst>
              <a:rect l="txL" t="txT" r="txR" b="tx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alpha val="100000"/>
                  </a:srgbClr>
                </a:gs>
                <a:gs pos="100000">
                  <a:schemeClr val="bg1">
                    <a:alpha val="100000"/>
                  </a:schemeClr>
                </a:gs>
              </a:gsLst>
              <a:path path="rect">
                <a:fillToRect l="50000" t="50000" r="50000" b="50000"/>
              </a:path>
              <a:tileRect/>
            </a:gradFill>
            <a:ln w="9525">
              <a:noFill/>
            </a:ln>
          </p:spPr>
          <p:txBody>
            <a:bodyPr/>
            <a:lstStyle/>
            <a:p>
              <a:endParaRPr lang="en-US" sz="3445"/>
            </a:p>
          </p:txBody>
        </p:sp>
        <p:sp>
          <p:nvSpPr>
            <p:cNvPr id="26694" name="Freeform 21"/>
            <p:cNvSpPr/>
            <p:nvPr/>
          </p:nvSpPr>
          <p:spPr>
            <a:xfrm>
              <a:off x="853" y="1829"/>
              <a:ext cx="68" cy="85"/>
            </a:xfrm>
            <a:custGeom>
              <a:avLst/>
              <a:gdLst>
                <a:gd name="txL" fmla="*/ 0 w 68"/>
                <a:gd name="txT" fmla="*/ 0 h 85"/>
                <a:gd name="txR" fmla="*/ 68 w 68"/>
                <a:gd name="txB" fmla="*/ 85 h 85"/>
              </a:gdLst>
              <a:ahLst/>
              <a:cxnLst>
                <a:cxn ang="0">
                  <a:pos x="0" y="20"/>
                </a:cxn>
                <a:cxn ang="0">
                  <a:pos x="27" y="30"/>
                </a:cxn>
                <a:cxn ang="0">
                  <a:pos x="33" y="0"/>
                </a:cxn>
                <a:cxn ang="0">
                  <a:pos x="39" y="30"/>
                </a:cxn>
                <a:cxn ang="0">
                  <a:pos x="67" y="20"/>
                </a:cxn>
                <a:cxn ang="0">
                  <a:pos x="45" y="42"/>
                </a:cxn>
                <a:cxn ang="0">
                  <a:pos x="67" y="62"/>
                </a:cxn>
                <a:cxn ang="0">
                  <a:pos x="39" y="52"/>
                </a:cxn>
                <a:cxn ang="0">
                  <a:pos x="33" y="84"/>
                </a:cxn>
                <a:cxn ang="0">
                  <a:pos x="27" y="52"/>
                </a:cxn>
                <a:cxn ang="0">
                  <a:pos x="0" y="62"/>
                </a:cxn>
                <a:cxn ang="0">
                  <a:pos x="21" y="42"/>
                </a:cxn>
                <a:cxn ang="0">
                  <a:pos x="0" y="20"/>
                </a:cxn>
              </a:cxnLst>
              <a:rect l="txL" t="txT" r="txR" b="tx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alpha val="100000"/>
              </a:srgbClr>
            </a:solidFill>
            <a:ln w="9525">
              <a:noFill/>
            </a:ln>
          </p:spPr>
          <p:txBody>
            <a:bodyPr/>
            <a:lstStyle/>
            <a:p>
              <a:endParaRPr lang="en-US" sz="3445"/>
            </a:p>
          </p:txBody>
        </p:sp>
      </p:grpSp>
      <p:grpSp>
        <p:nvGrpSpPr>
          <p:cNvPr id="8" name="Group 32"/>
          <p:cNvGrpSpPr/>
          <p:nvPr/>
        </p:nvGrpSpPr>
        <p:grpSpPr>
          <a:xfrm>
            <a:off x="9736016" y="-386861"/>
            <a:ext cx="1111738" cy="937846"/>
            <a:chOff x="624" y="1632"/>
            <a:chExt cx="525" cy="480"/>
          </a:xfrm>
        </p:grpSpPr>
        <p:sp>
          <p:nvSpPr>
            <p:cNvPr id="26687" name="Freeform 33"/>
            <p:cNvSpPr/>
            <p:nvPr/>
          </p:nvSpPr>
          <p:spPr>
            <a:xfrm>
              <a:off x="624" y="1632"/>
              <a:ext cx="525" cy="480"/>
            </a:xfrm>
            <a:custGeom>
              <a:avLst/>
              <a:gdLst>
                <a:gd name="txL" fmla="*/ 0 w 525"/>
                <a:gd name="txT" fmla="*/ 0 h 480"/>
                <a:gd name="txR" fmla="*/ 525 w 525"/>
                <a:gd name="txB" fmla="*/ 480 h 480"/>
              </a:gdLst>
              <a:ahLst/>
              <a:cxnLst>
                <a:cxn ang="0">
                  <a:pos x="225" y="217"/>
                </a:cxn>
                <a:cxn ang="0">
                  <a:pos x="133" y="0"/>
                </a:cxn>
                <a:cxn ang="0">
                  <a:pos x="263" y="193"/>
                </a:cxn>
                <a:cxn ang="0">
                  <a:pos x="393" y="0"/>
                </a:cxn>
                <a:cxn ang="0">
                  <a:pos x="299" y="217"/>
                </a:cxn>
                <a:cxn ang="0">
                  <a:pos x="524" y="240"/>
                </a:cxn>
                <a:cxn ang="0">
                  <a:pos x="298" y="262"/>
                </a:cxn>
                <a:cxn ang="0">
                  <a:pos x="393" y="479"/>
                </a:cxn>
                <a:cxn ang="0">
                  <a:pos x="263" y="286"/>
                </a:cxn>
                <a:cxn ang="0">
                  <a:pos x="133" y="479"/>
                </a:cxn>
                <a:cxn ang="0">
                  <a:pos x="224" y="263"/>
                </a:cxn>
                <a:cxn ang="0">
                  <a:pos x="0" y="240"/>
                </a:cxn>
                <a:cxn ang="0">
                  <a:pos x="225" y="217"/>
                </a:cxn>
              </a:cxnLst>
              <a:rect l="txL" t="txT" r="txR" b="tx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alpha val="100000"/>
                  </a:srgbClr>
                </a:gs>
                <a:gs pos="100000">
                  <a:schemeClr val="bg1">
                    <a:alpha val="100000"/>
                  </a:schemeClr>
                </a:gs>
              </a:gsLst>
              <a:path path="rect">
                <a:fillToRect l="50000" t="50000" r="50000" b="50000"/>
              </a:path>
              <a:tileRect/>
            </a:gradFill>
            <a:ln w="9525">
              <a:noFill/>
            </a:ln>
          </p:spPr>
          <p:txBody>
            <a:bodyPr/>
            <a:lstStyle/>
            <a:p>
              <a:endParaRPr lang="en-US" sz="3445"/>
            </a:p>
          </p:txBody>
        </p:sp>
        <p:sp>
          <p:nvSpPr>
            <p:cNvPr id="26688" name="Freeform 34"/>
            <p:cNvSpPr/>
            <p:nvPr/>
          </p:nvSpPr>
          <p:spPr>
            <a:xfrm>
              <a:off x="696" y="1697"/>
              <a:ext cx="382" cy="350"/>
            </a:xfrm>
            <a:custGeom>
              <a:avLst/>
              <a:gdLst>
                <a:gd name="txL" fmla="*/ 0 w 382"/>
                <a:gd name="txT" fmla="*/ 0 h 350"/>
                <a:gd name="txR" fmla="*/ 382 w 382"/>
                <a:gd name="txB" fmla="*/ 350 h 350"/>
              </a:gdLst>
              <a:ahLst/>
              <a:cxnLst>
                <a:cxn ang="0">
                  <a:pos x="153" y="153"/>
                </a:cxn>
                <a:cxn ang="0">
                  <a:pos x="95" y="0"/>
                </a:cxn>
                <a:cxn ang="0">
                  <a:pos x="191" y="128"/>
                </a:cxn>
                <a:cxn ang="0">
                  <a:pos x="284" y="0"/>
                </a:cxn>
                <a:cxn ang="0">
                  <a:pos x="227" y="153"/>
                </a:cxn>
                <a:cxn ang="0">
                  <a:pos x="381" y="175"/>
                </a:cxn>
                <a:cxn ang="0">
                  <a:pos x="226" y="196"/>
                </a:cxn>
                <a:cxn ang="0">
                  <a:pos x="284" y="349"/>
                </a:cxn>
                <a:cxn ang="0">
                  <a:pos x="191" y="221"/>
                </a:cxn>
                <a:cxn ang="0">
                  <a:pos x="95" y="349"/>
                </a:cxn>
                <a:cxn ang="0">
                  <a:pos x="152" y="198"/>
                </a:cxn>
                <a:cxn ang="0">
                  <a:pos x="0" y="175"/>
                </a:cxn>
                <a:cxn ang="0">
                  <a:pos x="153" y="153"/>
                </a:cxn>
              </a:cxnLst>
              <a:rect l="txL" t="txT" r="txR" b="tx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chemeClr val="tx1">
                    <a:alpha val="100000"/>
                  </a:schemeClr>
                </a:gs>
                <a:gs pos="100000">
                  <a:srgbClr val="990000">
                    <a:alpha val="100000"/>
                  </a:srgbClr>
                </a:gs>
              </a:gsLst>
              <a:path path="rect">
                <a:fillToRect l="50000" t="50000" r="50000" b="50000"/>
              </a:path>
              <a:tileRect/>
            </a:gradFill>
            <a:ln w="9525">
              <a:noFill/>
            </a:ln>
          </p:spPr>
          <p:txBody>
            <a:bodyPr/>
            <a:lstStyle/>
            <a:p>
              <a:endParaRPr lang="en-US" sz="3445"/>
            </a:p>
          </p:txBody>
        </p:sp>
        <p:sp>
          <p:nvSpPr>
            <p:cNvPr id="26689" name="Freeform 35"/>
            <p:cNvSpPr/>
            <p:nvPr/>
          </p:nvSpPr>
          <p:spPr>
            <a:xfrm>
              <a:off x="752" y="1706"/>
              <a:ext cx="270" cy="332"/>
            </a:xfrm>
            <a:custGeom>
              <a:avLst/>
              <a:gdLst>
                <a:gd name="txL" fmla="*/ 0 w 270"/>
                <a:gd name="txT" fmla="*/ 0 h 332"/>
                <a:gd name="txR" fmla="*/ 270 w 270"/>
                <a:gd name="txB" fmla="*/ 332 h 332"/>
              </a:gdLst>
              <a:ahLst/>
              <a:cxnLst>
                <a:cxn ang="0">
                  <a:pos x="0" y="84"/>
                </a:cxn>
                <a:cxn ang="0">
                  <a:pos x="122" y="143"/>
                </a:cxn>
                <a:cxn ang="0">
                  <a:pos x="135" y="0"/>
                </a:cxn>
                <a:cxn ang="0">
                  <a:pos x="147" y="143"/>
                </a:cxn>
                <a:cxn ang="0">
                  <a:pos x="268" y="82"/>
                </a:cxn>
                <a:cxn ang="0">
                  <a:pos x="159" y="166"/>
                </a:cxn>
                <a:cxn ang="0">
                  <a:pos x="269" y="249"/>
                </a:cxn>
                <a:cxn ang="0">
                  <a:pos x="147" y="189"/>
                </a:cxn>
                <a:cxn ang="0">
                  <a:pos x="135" y="331"/>
                </a:cxn>
                <a:cxn ang="0">
                  <a:pos x="122" y="189"/>
                </a:cxn>
                <a:cxn ang="0">
                  <a:pos x="0" y="249"/>
                </a:cxn>
                <a:cxn ang="0">
                  <a:pos x="110" y="166"/>
                </a:cxn>
                <a:cxn ang="0">
                  <a:pos x="0" y="84"/>
                </a:cxn>
              </a:cxnLst>
              <a:rect l="txL" t="txT" r="txR" b="tx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alpha val="100000"/>
                  </a:srgbClr>
                </a:gs>
                <a:gs pos="100000">
                  <a:schemeClr val="bg1">
                    <a:alpha val="100000"/>
                  </a:schemeClr>
                </a:gs>
              </a:gsLst>
              <a:path path="rect">
                <a:fillToRect l="50000" t="50000" r="50000" b="50000"/>
              </a:path>
              <a:tileRect/>
            </a:gradFill>
            <a:ln w="9525">
              <a:noFill/>
            </a:ln>
          </p:spPr>
          <p:txBody>
            <a:bodyPr/>
            <a:lstStyle/>
            <a:p>
              <a:endParaRPr lang="en-US" sz="3445"/>
            </a:p>
          </p:txBody>
        </p:sp>
        <p:sp>
          <p:nvSpPr>
            <p:cNvPr id="26690" name="Freeform 36"/>
            <p:cNvSpPr/>
            <p:nvPr/>
          </p:nvSpPr>
          <p:spPr>
            <a:xfrm>
              <a:off x="853" y="1829"/>
              <a:ext cx="68" cy="85"/>
            </a:xfrm>
            <a:custGeom>
              <a:avLst/>
              <a:gdLst>
                <a:gd name="txL" fmla="*/ 0 w 68"/>
                <a:gd name="txT" fmla="*/ 0 h 85"/>
                <a:gd name="txR" fmla="*/ 68 w 68"/>
                <a:gd name="txB" fmla="*/ 85 h 85"/>
              </a:gdLst>
              <a:ahLst/>
              <a:cxnLst>
                <a:cxn ang="0">
                  <a:pos x="0" y="20"/>
                </a:cxn>
                <a:cxn ang="0">
                  <a:pos x="27" y="30"/>
                </a:cxn>
                <a:cxn ang="0">
                  <a:pos x="33" y="0"/>
                </a:cxn>
                <a:cxn ang="0">
                  <a:pos x="39" y="30"/>
                </a:cxn>
                <a:cxn ang="0">
                  <a:pos x="67" y="20"/>
                </a:cxn>
                <a:cxn ang="0">
                  <a:pos x="45" y="42"/>
                </a:cxn>
                <a:cxn ang="0">
                  <a:pos x="67" y="62"/>
                </a:cxn>
                <a:cxn ang="0">
                  <a:pos x="39" y="52"/>
                </a:cxn>
                <a:cxn ang="0">
                  <a:pos x="33" y="84"/>
                </a:cxn>
                <a:cxn ang="0">
                  <a:pos x="27" y="52"/>
                </a:cxn>
                <a:cxn ang="0">
                  <a:pos x="0" y="62"/>
                </a:cxn>
                <a:cxn ang="0">
                  <a:pos x="21" y="42"/>
                </a:cxn>
                <a:cxn ang="0">
                  <a:pos x="0" y="20"/>
                </a:cxn>
              </a:cxnLst>
              <a:rect l="txL" t="txT" r="txR" b="tx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alpha val="100000"/>
              </a:srgbClr>
            </a:solidFill>
            <a:ln w="9525">
              <a:noFill/>
            </a:ln>
          </p:spPr>
          <p:txBody>
            <a:bodyPr/>
            <a:lstStyle/>
            <a:p>
              <a:endParaRPr lang="en-US" sz="3445"/>
            </a:p>
          </p:txBody>
        </p:sp>
      </p:grpSp>
      <p:grpSp>
        <p:nvGrpSpPr>
          <p:cNvPr id="10" name="Group 42"/>
          <p:cNvGrpSpPr/>
          <p:nvPr/>
        </p:nvGrpSpPr>
        <p:grpSpPr>
          <a:xfrm>
            <a:off x="1524000" y="615462"/>
            <a:ext cx="1111739" cy="937846"/>
            <a:chOff x="624" y="1632"/>
            <a:chExt cx="525" cy="480"/>
          </a:xfrm>
        </p:grpSpPr>
        <p:sp>
          <p:nvSpPr>
            <p:cNvPr id="26683" name="Freeform 43"/>
            <p:cNvSpPr/>
            <p:nvPr/>
          </p:nvSpPr>
          <p:spPr>
            <a:xfrm>
              <a:off x="624" y="1632"/>
              <a:ext cx="525" cy="480"/>
            </a:xfrm>
            <a:custGeom>
              <a:avLst/>
              <a:gdLst>
                <a:gd name="txL" fmla="*/ 0 w 525"/>
                <a:gd name="txT" fmla="*/ 0 h 480"/>
                <a:gd name="txR" fmla="*/ 525 w 525"/>
                <a:gd name="txB" fmla="*/ 480 h 480"/>
              </a:gdLst>
              <a:ahLst/>
              <a:cxnLst>
                <a:cxn ang="0">
                  <a:pos x="225" y="217"/>
                </a:cxn>
                <a:cxn ang="0">
                  <a:pos x="133" y="0"/>
                </a:cxn>
                <a:cxn ang="0">
                  <a:pos x="263" y="193"/>
                </a:cxn>
                <a:cxn ang="0">
                  <a:pos x="393" y="0"/>
                </a:cxn>
                <a:cxn ang="0">
                  <a:pos x="299" y="217"/>
                </a:cxn>
                <a:cxn ang="0">
                  <a:pos x="524" y="240"/>
                </a:cxn>
                <a:cxn ang="0">
                  <a:pos x="298" y="262"/>
                </a:cxn>
                <a:cxn ang="0">
                  <a:pos x="393" y="479"/>
                </a:cxn>
                <a:cxn ang="0">
                  <a:pos x="263" y="286"/>
                </a:cxn>
                <a:cxn ang="0">
                  <a:pos x="133" y="479"/>
                </a:cxn>
                <a:cxn ang="0">
                  <a:pos x="224" y="263"/>
                </a:cxn>
                <a:cxn ang="0">
                  <a:pos x="0" y="240"/>
                </a:cxn>
                <a:cxn ang="0">
                  <a:pos x="225" y="217"/>
                </a:cxn>
              </a:cxnLst>
              <a:rect l="txL" t="txT" r="txR" b="tx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alpha val="100000"/>
                  </a:srgbClr>
                </a:gs>
                <a:gs pos="100000">
                  <a:schemeClr val="bg1">
                    <a:alpha val="100000"/>
                  </a:schemeClr>
                </a:gs>
              </a:gsLst>
              <a:path path="rect">
                <a:fillToRect l="50000" t="50000" r="50000" b="50000"/>
              </a:path>
              <a:tileRect/>
            </a:gradFill>
            <a:ln w="9525">
              <a:noFill/>
            </a:ln>
          </p:spPr>
          <p:txBody>
            <a:bodyPr/>
            <a:lstStyle/>
            <a:p>
              <a:endParaRPr lang="en-US" sz="3445"/>
            </a:p>
          </p:txBody>
        </p:sp>
        <p:sp>
          <p:nvSpPr>
            <p:cNvPr id="26684" name="Freeform 44"/>
            <p:cNvSpPr/>
            <p:nvPr/>
          </p:nvSpPr>
          <p:spPr>
            <a:xfrm>
              <a:off x="696" y="1697"/>
              <a:ext cx="382" cy="350"/>
            </a:xfrm>
            <a:custGeom>
              <a:avLst/>
              <a:gdLst>
                <a:gd name="txL" fmla="*/ 0 w 382"/>
                <a:gd name="txT" fmla="*/ 0 h 350"/>
                <a:gd name="txR" fmla="*/ 382 w 382"/>
                <a:gd name="txB" fmla="*/ 350 h 350"/>
              </a:gdLst>
              <a:ahLst/>
              <a:cxnLst>
                <a:cxn ang="0">
                  <a:pos x="153" y="153"/>
                </a:cxn>
                <a:cxn ang="0">
                  <a:pos x="95" y="0"/>
                </a:cxn>
                <a:cxn ang="0">
                  <a:pos x="191" y="128"/>
                </a:cxn>
                <a:cxn ang="0">
                  <a:pos x="284" y="0"/>
                </a:cxn>
                <a:cxn ang="0">
                  <a:pos x="227" y="153"/>
                </a:cxn>
                <a:cxn ang="0">
                  <a:pos x="381" y="175"/>
                </a:cxn>
                <a:cxn ang="0">
                  <a:pos x="226" y="196"/>
                </a:cxn>
                <a:cxn ang="0">
                  <a:pos x="284" y="349"/>
                </a:cxn>
                <a:cxn ang="0">
                  <a:pos x="191" y="221"/>
                </a:cxn>
                <a:cxn ang="0">
                  <a:pos x="95" y="349"/>
                </a:cxn>
                <a:cxn ang="0">
                  <a:pos x="152" y="198"/>
                </a:cxn>
                <a:cxn ang="0">
                  <a:pos x="0" y="175"/>
                </a:cxn>
                <a:cxn ang="0">
                  <a:pos x="153" y="153"/>
                </a:cxn>
              </a:cxnLst>
              <a:rect l="txL" t="txT" r="txR" b="tx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chemeClr val="tx1">
                    <a:alpha val="100000"/>
                  </a:schemeClr>
                </a:gs>
                <a:gs pos="100000">
                  <a:srgbClr val="990000">
                    <a:alpha val="100000"/>
                  </a:srgbClr>
                </a:gs>
              </a:gsLst>
              <a:path path="rect">
                <a:fillToRect l="50000" t="50000" r="50000" b="50000"/>
              </a:path>
              <a:tileRect/>
            </a:gradFill>
            <a:ln w="9525">
              <a:noFill/>
            </a:ln>
          </p:spPr>
          <p:txBody>
            <a:bodyPr/>
            <a:lstStyle/>
            <a:p>
              <a:endParaRPr lang="en-US" sz="3445"/>
            </a:p>
          </p:txBody>
        </p:sp>
        <p:sp>
          <p:nvSpPr>
            <p:cNvPr id="26685" name="Freeform 45"/>
            <p:cNvSpPr/>
            <p:nvPr/>
          </p:nvSpPr>
          <p:spPr>
            <a:xfrm>
              <a:off x="752" y="1706"/>
              <a:ext cx="270" cy="332"/>
            </a:xfrm>
            <a:custGeom>
              <a:avLst/>
              <a:gdLst>
                <a:gd name="txL" fmla="*/ 0 w 270"/>
                <a:gd name="txT" fmla="*/ 0 h 332"/>
                <a:gd name="txR" fmla="*/ 270 w 270"/>
                <a:gd name="txB" fmla="*/ 332 h 332"/>
              </a:gdLst>
              <a:ahLst/>
              <a:cxnLst>
                <a:cxn ang="0">
                  <a:pos x="0" y="84"/>
                </a:cxn>
                <a:cxn ang="0">
                  <a:pos x="122" y="143"/>
                </a:cxn>
                <a:cxn ang="0">
                  <a:pos x="135" y="0"/>
                </a:cxn>
                <a:cxn ang="0">
                  <a:pos x="147" y="143"/>
                </a:cxn>
                <a:cxn ang="0">
                  <a:pos x="268" y="82"/>
                </a:cxn>
                <a:cxn ang="0">
                  <a:pos x="159" y="166"/>
                </a:cxn>
                <a:cxn ang="0">
                  <a:pos x="269" y="249"/>
                </a:cxn>
                <a:cxn ang="0">
                  <a:pos x="147" y="189"/>
                </a:cxn>
                <a:cxn ang="0">
                  <a:pos x="135" y="331"/>
                </a:cxn>
                <a:cxn ang="0">
                  <a:pos x="122" y="189"/>
                </a:cxn>
                <a:cxn ang="0">
                  <a:pos x="0" y="249"/>
                </a:cxn>
                <a:cxn ang="0">
                  <a:pos x="110" y="166"/>
                </a:cxn>
                <a:cxn ang="0">
                  <a:pos x="0" y="84"/>
                </a:cxn>
              </a:cxnLst>
              <a:rect l="txL" t="txT" r="txR" b="tx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alpha val="100000"/>
                  </a:srgbClr>
                </a:gs>
                <a:gs pos="100000">
                  <a:schemeClr val="bg1">
                    <a:alpha val="100000"/>
                  </a:schemeClr>
                </a:gs>
              </a:gsLst>
              <a:path path="rect">
                <a:fillToRect l="50000" t="50000" r="50000" b="50000"/>
              </a:path>
              <a:tileRect/>
            </a:gradFill>
            <a:ln w="9525">
              <a:noFill/>
            </a:ln>
          </p:spPr>
          <p:txBody>
            <a:bodyPr/>
            <a:lstStyle/>
            <a:p>
              <a:endParaRPr lang="en-US" sz="3445"/>
            </a:p>
          </p:txBody>
        </p:sp>
        <p:sp>
          <p:nvSpPr>
            <p:cNvPr id="26686" name="Freeform 46"/>
            <p:cNvSpPr/>
            <p:nvPr/>
          </p:nvSpPr>
          <p:spPr>
            <a:xfrm>
              <a:off x="853" y="1829"/>
              <a:ext cx="68" cy="85"/>
            </a:xfrm>
            <a:custGeom>
              <a:avLst/>
              <a:gdLst>
                <a:gd name="txL" fmla="*/ 0 w 68"/>
                <a:gd name="txT" fmla="*/ 0 h 85"/>
                <a:gd name="txR" fmla="*/ 68 w 68"/>
                <a:gd name="txB" fmla="*/ 85 h 85"/>
              </a:gdLst>
              <a:ahLst/>
              <a:cxnLst>
                <a:cxn ang="0">
                  <a:pos x="0" y="20"/>
                </a:cxn>
                <a:cxn ang="0">
                  <a:pos x="27" y="30"/>
                </a:cxn>
                <a:cxn ang="0">
                  <a:pos x="33" y="0"/>
                </a:cxn>
                <a:cxn ang="0">
                  <a:pos x="39" y="30"/>
                </a:cxn>
                <a:cxn ang="0">
                  <a:pos x="67" y="20"/>
                </a:cxn>
                <a:cxn ang="0">
                  <a:pos x="45" y="42"/>
                </a:cxn>
                <a:cxn ang="0">
                  <a:pos x="67" y="62"/>
                </a:cxn>
                <a:cxn ang="0">
                  <a:pos x="39" y="52"/>
                </a:cxn>
                <a:cxn ang="0">
                  <a:pos x="33" y="84"/>
                </a:cxn>
                <a:cxn ang="0">
                  <a:pos x="27" y="52"/>
                </a:cxn>
                <a:cxn ang="0">
                  <a:pos x="0" y="62"/>
                </a:cxn>
                <a:cxn ang="0">
                  <a:pos x="21" y="42"/>
                </a:cxn>
                <a:cxn ang="0">
                  <a:pos x="0" y="20"/>
                </a:cxn>
              </a:cxnLst>
              <a:rect l="txL" t="txT" r="txR" b="tx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alpha val="100000"/>
              </a:srgbClr>
            </a:solidFill>
            <a:ln w="9525">
              <a:noFill/>
            </a:ln>
          </p:spPr>
          <p:txBody>
            <a:bodyPr/>
            <a:lstStyle/>
            <a:p>
              <a:endParaRPr lang="en-US" sz="3445"/>
            </a:p>
          </p:txBody>
        </p:sp>
      </p:grpSp>
      <p:grpSp>
        <p:nvGrpSpPr>
          <p:cNvPr id="13" name="Group 57"/>
          <p:cNvGrpSpPr/>
          <p:nvPr/>
        </p:nvGrpSpPr>
        <p:grpSpPr>
          <a:xfrm>
            <a:off x="8432800" y="4460631"/>
            <a:ext cx="1111739" cy="937846"/>
            <a:chOff x="672" y="624"/>
            <a:chExt cx="525" cy="480"/>
          </a:xfrm>
        </p:grpSpPr>
        <p:sp>
          <p:nvSpPr>
            <p:cNvPr id="26679" name="Freeform 58"/>
            <p:cNvSpPr/>
            <p:nvPr/>
          </p:nvSpPr>
          <p:spPr>
            <a:xfrm>
              <a:off x="672" y="624"/>
              <a:ext cx="525" cy="480"/>
            </a:xfrm>
            <a:custGeom>
              <a:avLst/>
              <a:gdLst>
                <a:gd name="txL" fmla="*/ 0 w 525"/>
                <a:gd name="txT" fmla="*/ 0 h 480"/>
                <a:gd name="txR" fmla="*/ 525 w 525"/>
                <a:gd name="txB" fmla="*/ 480 h 480"/>
              </a:gdLst>
              <a:ahLst/>
              <a:cxnLst>
                <a:cxn ang="0">
                  <a:pos x="225" y="217"/>
                </a:cxn>
                <a:cxn ang="0">
                  <a:pos x="133" y="0"/>
                </a:cxn>
                <a:cxn ang="0">
                  <a:pos x="263" y="193"/>
                </a:cxn>
                <a:cxn ang="0">
                  <a:pos x="393" y="0"/>
                </a:cxn>
                <a:cxn ang="0">
                  <a:pos x="299" y="217"/>
                </a:cxn>
                <a:cxn ang="0">
                  <a:pos x="524" y="240"/>
                </a:cxn>
                <a:cxn ang="0">
                  <a:pos x="298" y="262"/>
                </a:cxn>
                <a:cxn ang="0">
                  <a:pos x="393" y="479"/>
                </a:cxn>
                <a:cxn ang="0">
                  <a:pos x="263" y="286"/>
                </a:cxn>
                <a:cxn ang="0">
                  <a:pos x="133" y="479"/>
                </a:cxn>
                <a:cxn ang="0">
                  <a:pos x="224" y="263"/>
                </a:cxn>
                <a:cxn ang="0">
                  <a:pos x="0" y="240"/>
                </a:cxn>
                <a:cxn ang="0">
                  <a:pos x="225" y="217"/>
                </a:cxn>
              </a:cxnLst>
              <a:rect l="txL" t="txT" r="txR" b="tx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alpha val="100000"/>
                  </a:srgbClr>
                </a:gs>
                <a:gs pos="100000">
                  <a:schemeClr val="bg1">
                    <a:alpha val="100000"/>
                  </a:schemeClr>
                </a:gs>
              </a:gsLst>
              <a:path path="rect">
                <a:fillToRect l="50000" t="50000" r="50000" b="50000"/>
              </a:path>
              <a:tileRect/>
            </a:gradFill>
            <a:ln w="9525">
              <a:noFill/>
            </a:ln>
          </p:spPr>
          <p:txBody>
            <a:bodyPr/>
            <a:lstStyle/>
            <a:p>
              <a:endParaRPr lang="en-US" sz="3445"/>
            </a:p>
          </p:txBody>
        </p:sp>
        <p:sp>
          <p:nvSpPr>
            <p:cNvPr id="26680" name="Freeform 59"/>
            <p:cNvSpPr/>
            <p:nvPr/>
          </p:nvSpPr>
          <p:spPr>
            <a:xfrm>
              <a:off x="744" y="689"/>
              <a:ext cx="382" cy="350"/>
            </a:xfrm>
            <a:custGeom>
              <a:avLst/>
              <a:gdLst>
                <a:gd name="txL" fmla="*/ 0 w 382"/>
                <a:gd name="txT" fmla="*/ 0 h 350"/>
                <a:gd name="txR" fmla="*/ 382 w 382"/>
                <a:gd name="txB" fmla="*/ 350 h 350"/>
              </a:gdLst>
              <a:ahLst/>
              <a:cxnLst>
                <a:cxn ang="0">
                  <a:pos x="153" y="153"/>
                </a:cxn>
                <a:cxn ang="0">
                  <a:pos x="95" y="0"/>
                </a:cxn>
                <a:cxn ang="0">
                  <a:pos x="191" y="128"/>
                </a:cxn>
                <a:cxn ang="0">
                  <a:pos x="284" y="0"/>
                </a:cxn>
                <a:cxn ang="0">
                  <a:pos x="227" y="153"/>
                </a:cxn>
                <a:cxn ang="0">
                  <a:pos x="381" y="175"/>
                </a:cxn>
                <a:cxn ang="0">
                  <a:pos x="226" y="196"/>
                </a:cxn>
                <a:cxn ang="0">
                  <a:pos x="284" y="349"/>
                </a:cxn>
                <a:cxn ang="0">
                  <a:pos x="191" y="221"/>
                </a:cxn>
                <a:cxn ang="0">
                  <a:pos x="95" y="349"/>
                </a:cxn>
                <a:cxn ang="0">
                  <a:pos x="152" y="198"/>
                </a:cxn>
                <a:cxn ang="0">
                  <a:pos x="0" y="175"/>
                </a:cxn>
                <a:cxn ang="0">
                  <a:pos x="153" y="153"/>
                </a:cxn>
              </a:cxnLst>
              <a:rect l="txL" t="txT" r="txR" b="tx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FFFFFF">
                    <a:alpha val="100000"/>
                  </a:srgbClr>
                </a:gs>
                <a:gs pos="100000">
                  <a:srgbClr val="9966FF">
                    <a:alpha val="100000"/>
                  </a:srgbClr>
                </a:gs>
              </a:gsLst>
              <a:path path="rect">
                <a:fillToRect l="50000" t="50000" r="50000" b="50000"/>
              </a:path>
              <a:tileRect/>
            </a:gradFill>
            <a:ln w="9525">
              <a:noFill/>
            </a:ln>
          </p:spPr>
          <p:txBody>
            <a:bodyPr/>
            <a:lstStyle/>
            <a:p>
              <a:endParaRPr lang="en-US" sz="3445"/>
            </a:p>
          </p:txBody>
        </p:sp>
        <p:sp>
          <p:nvSpPr>
            <p:cNvPr id="26681" name="Freeform 60"/>
            <p:cNvSpPr/>
            <p:nvPr/>
          </p:nvSpPr>
          <p:spPr>
            <a:xfrm>
              <a:off x="800" y="698"/>
              <a:ext cx="270" cy="332"/>
            </a:xfrm>
            <a:custGeom>
              <a:avLst/>
              <a:gdLst>
                <a:gd name="txL" fmla="*/ 0 w 270"/>
                <a:gd name="txT" fmla="*/ 0 h 332"/>
                <a:gd name="txR" fmla="*/ 270 w 270"/>
                <a:gd name="txB" fmla="*/ 332 h 332"/>
              </a:gdLst>
              <a:ahLst/>
              <a:cxnLst>
                <a:cxn ang="0">
                  <a:pos x="0" y="84"/>
                </a:cxn>
                <a:cxn ang="0">
                  <a:pos x="122" y="143"/>
                </a:cxn>
                <a:cxn ang="0">
                  <a:pos x="135" y="0"/>
                </a:cxn>
                <a:cxn ang="0">
                  <a:pos x="147" y="143"/>
                </a:cxn>
                <a:cxn ang="0">
                  <a:pos x="268" y="82"/>
                </a:cxn>
                <a:cxn ang="0">
                  <a:pos x="159" y="166"/>
                </a:cxn>
                <a:cxn ang="0">
                  <a:pos x="269" y="249"/>
                </a:cxn>
                <a:cxn ang="0">
                  <a:pos x="147" y="189"/>
                </a:cxn>
                <a:cxn ang="0">
                  <a:pos x="135" y="331"/>
                </a:cxn>
                <a:cxn ang="0">
                  <a:pos x="122" y="189"/>
                </a:cxn>
                <a:cxn ang="0">
                  <a:pos x="0" y="249"/>
                </a:cxn>
                <a:cxn ang="0">
                  <a:pos x="110" y="166"/>
                </a:cxn>
                <a:cxn ang="0">
                  <a:pos x="0" y="84"/>
                </a:cxn>
              </a:cxnLst>
              <a:rect l="txL" t="txT" r="txR" b="tx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alpha val="100000"/>
                  </a:srgbClr>
                </a:gs>
                <a:gs pos="100000">
                  <a:schemeClr val="bg1">
                    <a:alpha val="100000"/>
                  </a:schemeClr>
                </a:gs>
              </a:gsLst>
              <a:path path="rect">
                <a:fillToRect l="50000" t="50000" r="50000" b="50000"/>
              </a:path>
              <a:tileRect/>
            </a:gradFill>
            <a:ln w="9525">
              <a:noFill/>
            </a:ln>
          </p:spPr>
          <p:txBody>
            <a:bodyPr/>
            <a:lstStyle/>
            <a:p>
              <a:endParaRPr lang="en-US" sz="3445"/>
            </a:p>
          </p:txBody>
        </p:sp>
        <p:sp>
          <p:nvSpPr>
            <p:cNvPr id="26682" name="Freeform 61"/>
            <p:cNvSpPr/>
            <p:nvPr/>
          </p:nvSpPr>
          <p:spPr>
            <a:xfrm>
              <a:off x="901" y="821"/>
              <a:ext cx="68" cy="85"/>
            </a:xfrm>
            <a:custGeom>
              <a:avLst/>
              <a:gdLst>
                <a:gd name="txL" fmla="*/ 0 w 68"/>
                <a:gd name="txT" fmla="*/ 0 h 85"/>
                <a:gd name="txR" fmla="*/ 68 w 68"/>
                <a:gd name="txB" fmla="*/ 85 h 85"/>
              </a:gdLst>
              <a:ahLst/>
              <a:cxnLst>
                <a:cxn ang="0">
                  <a:pos x="0" y="20"/>
                </a:cxn>
                <a:cxn ang="0">
                  <a:pos x="27" y="30"/>
                </a:cxn>
                <a:cxn ang="0">
                  <a:pos x="33" y="0"/>
                </a:cxn>
                <a:cxn ang="0">
                  <a:pos x="39" y="30"/>
                </a:cxn>
                <a:cxn ang="0">
                  <a:pos x="67" y="20"/>
                </a:cxn>
                <a:cxn ang="0">
                  <a:pos x="45" y="42"/>
                </a:cxn>
                <a:cxn ang="0">
                  <a:pos x="67" y="62"/>
                </a:cxn>
                <a:cxn ang="0">
                  <a:pos x="39" y="52"/>
                </a:cxn>
                <a:cxn ang="0">
                  <a:pos x="33" y="84"/>
                </a:cxn>
                <a:cxn ang="0">
                  <a:pos x="27" y="52"/>
                </a:cxn>
                <a:cxn ang="0">
                  <a:pos x="0" y="62"/>
                </a:cxn>
                <a:cxn ang="0">
                  <a:pos x="21" y="42"/>
                </a:cxn>
                <a:cxn ang="0">
                  <a:pos x="0" y="20"/>
                </a:cxn>
              </a:cxnLst>
              <a:rect l="txL" t="txT" r="txR" b="tx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alpha val="100000"/>
              </a:srgbClr>
            </a:solidFill>
            <a:ln w="9525">
              <a:noFill/>
            </a:ln>
          </p:spPr>
          <p:txBody>
            <a:bodyPr/>
            <a:lstStyle/>
            <a:p>
              <a:endParaRPr lang="en-US" sz="3445"/>
            </a:p>
          </p:txBody>
        </p:sp>
      </p:grpSp>
      <p:grpSp>
        <p:nvGrpSpPr>
          <p:cNvPr id="14" name="Group 62"/>
          <p:cNvGrpSpPr/>
          <p:nvPr/>
        </p:nvGrpSpPr>
        <p:grpSpPr>
          <a:xfrm>
            <a:off x="9448800" y="4179277"/>
            <a:ext cx="1111739" cy="937846"/>
            <a:chOff x="672" y="624"/>
            <a:chExt cx="525" cy="480"/>
          </a:xfrm>
        </p:grpSpPr>
        <p:sp>
          <p:nvSpPr>
            <p:cNvPr id="26675" name="Freeform 63"/>
            <p:cNvSpPr/>
            <p:nvPr/>
          </p:nvSpPr>
          <p:spPr>
            <a:xfrm>
              <a:off x="672" y="624"/>
              <a:ext cx="525" cy="480"/>
            </a:xfrm>
            <a:custGeom>
              <a:avLst/>
              <a:gdLst>
                <a:gd name="txL" fmla="*/ 0 w 525"/>
                <a:gd name="txT" fmla="*/ 0 h 480"/>
                <a:gd name="txR" fmla="*/ 525 w 525"/>
                <a:gd name="txB" fmla="*/ 480 h 480"/>
              </a:gdLst>
              <a:ahLst/>
              <a:cxnLst>
                <a:cxn ang="0">
                  <a:pos x="225" y="217"/>
                </a:cxn>
                <a:cxn ang="0">
                  <a:pos x="133" y="0"/>
                </a:cxn>
                <a:cxn ang="0">
                  <a:pos x="263" y="193"/>
                </a:cxn>
                <a:cxn ang="0">
                  <a:pos x="393" y="0"/>
                </a:cxn>
                <a:cxn ang="0">
                  <a:pos x="299" y="217"/>
                </a:cxn>
                <a:cxn ang="0">
                  <a:pos x="524" y="240"/>
                </a:cxn>
                <a:cxn ang="0">
                  <a:pos x="298" y="262"/>
                </a:cxn>
                <a:cxn ang="0">
                  <a:pos x="393" y="479"/>
                </a:cxn>
                <a:cxn ang="0">
                  <a:pos x="263" y="286"/>
                </a:cxn>
                <a:cxn ang="0">
                  <a:pos x="133" y="479"/>
                </a:cxn>
                <a:cxn ang="0">
                  <a:pos x="224" y="263"/>
                </a:cxn>
                <a:cxn ang="0">
                  <a:pos x="0" y="240"/>
                </a:cxn>
                <a:cxn ang="0">
                  <a:pos x="225" y="217"/>
                </a:cxn>
              </a:cxnLst>
              <a:rect l="txL" t="txT" r="txR" b="tx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alpha val="100000"/>
                  </a:srgbClr>
                </a:gs>
                <a:gs pos="100000">
                  <a:schemeClr val="bg1">
                    <a:alpha val="100000"/>
                  </a:schemeClr>
                </a:gs>
              </a:gsLst>
              <a:path path="rect">
                <a:fillToRect l="50000" t="50000" r="50000" b="50000"/>
              </a:path>
              <a:tileRect/>
            </a:gradFill>
            <a:ln w="9525">
              <a:noFill/>
            </a:ln>
          </p:spPr>
          <p:txBody>
            <a:bodyPr/>
            <a:lstStyle/>
            <a:p>
              <a:endParaRPr lang="en-US" sz="3445"/>
            </a:p>
          </p:txBody>
        </p:sp>
        <p:sp>
          <p:nvSpPr>
            <p:cNvPr id="26676" name="Freeform 64"/>
            <p:cNvSpPr/>
            <p:nvPr/>
          </p:nvSpPr>
          <p:spPr>
            <a:xfrm>
              <a:off x="744" y="689"/>
              <a:ext cx="382" cy="350"/>
            </a:xfrm>
            <a:custGeom>
              <a:avLst/>
              <a:gdLst>
                <a:gd name="txL" fmla="*/ 0 w 382"/>
                <a:gd name="txT" fmla="*/ 0 h 350"/>
                <a:gd name="txR" fmla="*/ 382 w 382"/>
                <a:gd name="txB" fmla="*/ 350 h 350"/>
              </a:gdLst>
              <a:ahLst/>
              <a:cxnLst>
                <a:cxn ang="0">
                  <a:pos x="153" y="153"/>
                </a:cxn>
                <a:cxn ang="0">
                  <a:pos x="95" y="0"/>
                </a:cxn>
                <a:cxn ang="0">
                  <a:pos x="191" y="128"/>
                </a:cxn>
                <a:cxn ang="0">
                  <a:pos x="284" y="0"/>
                </a:cxn>
                <a:cxn ang="0">
                  <a:pos x="227" y="153"/>
                </a:cxn>
                <a:cxn ang="0">
                  <a:pos x="381" y="175"/>
                </a:cxn>
                <a:cxn ang="0">
                  <a:pos x="226" y="196"/>
                </a:cxn>
                <a:cxn ang="0">
                  <a:pos x="284" y="349"/>
                </a:cxn>
                <a:cxn ang="0">
                  <a:pos x="191" y="221"/>
                </a:cxn>
                <a:cxn ang="0">
                  <a:pos x="95" y="349"/>
                </a:cxn>
                <a:cxn ang="0">
                  <a:pos x="152" y="198"/>
                </a:cxn>
                <a:cxn ang="0">
                  <a:pos x="0" y="175"/>
                </a:cxn>
                <a:cxn ang="0">
                  <a:pos x="153" y="153"/>
                </a:cxn>
              </a:cxnLst>
              <a:rect l="txL" t="txT" r="txR" b="tx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FFFFFF">
                    <a:alpha val="100000"/>
                  </a:srgbClr>
                </a:gs>
                <a:gs pos="100000">
                  <a:srgbClr val="9966FF">
                    <a:alpha val="100000"/>
                  </a:srgbClr>
                </a:gs>
              </a:gsLst>
              <a:path path="rect">
                <a:fillToRect l="50000" t="50000" r="50000" b="50000"/>
              </a:path>
              <a:tileRect/>
            </a:gradFill>
            <a:ln w="9525">
              <a:noFill/>
            </a:ln>
          </p:spPr>
          <p:txBody>
            <a:bodyPr/>
            <a:lstStyle/>
            <a:p>
              <a:endParaRPr lang="en-US" sz="3445"/>
            </a:p>
          </p:txBody>
        </p:sp>
        <p:sp>
          <p:nvSpPr>
            <p:cNvPr id="26677" name="Freeform 65"/>
            <p:cNvSpPr/>
            <p:nvPr/>
          </p:nvSpPr>
          <p:spPr>
            <a:xfrm>
              <a:off x="800" y="698"/>
              <a:ext cx="270" cy="332"/>
            </a:xfrm>
            <a:custGeom>
              <a:avLst/>
              <a:gdLst>
                <a:gd name="txL" fmla="*/ 0 w 270"/>
                <a:gd name="txT" fmla="*/ 0 h 332"/>
                <a:gd name="txR" fmla="*/ 270 w 270"/>
                <a:gd name="txB" fmla="*/ 332 h 332"/>
              </a:gdLst>
              <a:ahLst/>
              <a:cxnLst>
                <a:cxn ang="0">
                  <a:pos x="0" y="84"/>
                </a:cxn>
                <a:cxn ang="0">
                  <a:pos x="122" y="143"/>
                </a:cxn>
                <a:cxn ang="0">
                  <a:pos x="135" y="0"/>
                </a:cxn>
                <a:cxn ang="0">
                  <a:pos x="147" y="143"/>
                </a:cxn>
                <a:cxn ang="0">
                  <a:pos x="268" y="82"/>
                </a:cxn>
                <a:cxn ang="0">
                  <a:pos x="159" y="166"/>
                </a:cxn>
                <a:cxn ang="0">
                  <a:pos x="269" y="249"/>
                </a:cxn>
                <a:cxn ang="0">
                  <a:pos x="147" y="189"/>
                </a:cxn>
                <a:cxn ang="0">
                  <a:pos x="135" y="331"/>
                </a:cxn>
                <a:cxn ang="0">
                  <a:pos x="122" y="189"/>
                </a:cxn>
                <a:cxn ang="0">
                  <a:pos x="0" y="249"/>
                </a:cxn>
                <a:cxn ang="0">
                  <a:pos x="110" y="166"/>
                </a:cxn>
                <a:cxn ang="0">
                  <a:pos x="0" y="84"/>
                </a:cxn>
              </a:cxnLst>
              <a:rect l="txL" t="txT" r="txR" b="tx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alpha val="100000"/>
                  </a:srgbClr>
                </a:gs>
                <a:gs pos="100000">
                  <a:schemeClr val="bg1">
                    <a:alpha val="100000"/>
                  </a:schemeClr>
                </a:gs>
              </a:gsLst>
              <a:path path="rect">
                <a:fillToRect l="50000" t="50000" r="50000" b="50000"/>
              </a:path>
              <a:tileRect/>
            </a:gradFill>
            <a:ln w="9525">
              <a:noFill/>
            </a:ln>
          </p:spPr>
          <p:txBody>
            <a:bodyPr/>
            <a:lstStyle/>
            <a:p>
              <a:endParaRPr lang="en-US" sz="3445"/>
            </a:p>
          </p:txBody>
        </p:sp>
        <p:sp>
          <p:nvSpPr>
            <p:cNvPr id="26678" name="Freeform 66"/>
            <p:cNvSpPr/>
            <p:nvPr/>
          </p:nvSpPr>
          <p:spPr>
            <a:xfrm>
              <a:off x="901" y="821"/>
              <a:ext cx="68" cy="85"/>
            </a:xfrm>
            <a:custGeom>
              <a:avLst/>
              <a:gdLst>
                <a:gd name="txL" fmla="*/ 0 w 68"/>
                <a:gd name="txT" fmla="*/ 0 h 85"/>
                <a:gd name="txR" fmla="*/ 68 w 68"/>
                <a:gd name="txB" fmla="*/ 85 h 85"/>
              </a:gdLst>
              <a:ahLst/>
              <a:cxnLst>
                <a:cxn ang="0">
                  <a:pos x="0" y="20"/>
                </a:cxn>
                <a:cxn ang="0">
                  <a:pos x="27" y="30"/>
                </a:cxn>
                <a:cxn ang="0">
                  <a:pos x="33" y="0"/>
                </a:cxn>
                <a:cxn ang="0">
                  <a:pos x="39" y="30"/>
                </a:cxn>
                <a:cxn ang="0">
                  <a:pos x="67" y="20"/>
                </a:cxn>
                <a:cxn ang="0">
                  <a:pos x="45" y="42"/>
                </a:cxn>
                <a:cxn ang="0">
                  <a:pos x="67" y="62"/>
                </a:cxn>
                <a:cxn ang="0">
                  <a:pos x="39" y="52"/>
                </a:cxn>
                <a:cxn ang="0">
                  <a:pos x="33" y="84"/>
                </a:cxn>
                <a:cxn ang="0">
                  <a:pos x="27" y="52"/>
                </a:cxn>
                <a:cxn ang="0">
                  <a:pos x="0" y="62"/>
                </a:cxn>
                <a:cxn ang="0">
                  <a:pos x="21" y="42"/>
                </a:cxn>
                <a:cxn ang="0">
                  <a:pos x="0" y="20"/>
                </a:cxn>
              </a:cxnLst>
              <a:rect l="txL" t="txT" r="txR" b="tx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alpha val="100000"/>
              </a:srgbClr>
            </a:solidFill>
            <a:ln w="9525">
              <a:noFill/>
            </a:ln>
          </p:spPr>
          <p:txBody>
            <a:bodyPr/>
            <a:lstStyle/>
            <a:p>
              <a:endParaRPr lang="en-US" sz="3445"/>
            </a:p>
          </p:txBody>
        </p:sp>
      </p:grpSp>
      <p:grpSp>
        <p:nvGrpSpPr>
          <p:cNvPr id="16" name="Group 72"/>
          <p:cNvGrpSpPr/>
          <p:nvPr/>
        </p:nvGrpSpPr>
        <p:grpSpPr>
          <a:xfrm>
            <a:off x="1672492" y="1707662"/>
            <a:ext cx="1111739" cy="937846"/>
            <a:chOff x="672" y="624"/>
            <a:chExt cx="525" cy="480"/>
          </a:xfrm>
        </p:grpSpPr>
        <p:sp>
          <p:nvSpPr>
            <p:cNvPr id="26671" name="Freeform 73"/>
            <p:cNvSpPr/>
            <p:nvPr/>
          </p:nvSpPr>
          <p:spPr>
            <a:xfrm>
              <a:off x="672" y="624"/>
              <a:ext cx="525" cy="480"/>
            </a:xfrm>
            <a:custGeom>
              <a:avLst/>
              <a:gdLst>
                <a:gd name="txL" fmla="*/ 0 w 525"/>
                <a:gd name="txT" fmla="*/ 0 h 480"/>
                <a:gd name="txR" fmla="*/ 525 w 525"/>
                <a:gd name="txB" fmla="*/ 480 h 480"/>
              </a:gdLst>
              <a:ahLst/>
              <a:cxnLst>
                <a:cxn ang="0">
                  <a:pos x="225" y="217"/>
                </a:cxn>
                <a:cxn ang="0">
                  <a:pos x="133" y="0"/>
                </a:cxn>
                <a:cxn ang="0">
                  <a:pos x="263" y="193"/>
                </a:cxn>
                <a:cxn ang="0">
                  <a:pos x="393" y="0"/>
                </a:cxn>
                <a:cxn ang="0">
                  <a:pos x="299" y="217"/>
                </a:cxn>
                <a:cxn ang="0">
                  <a:pos x="524" y="240"/>
                </a:cxn>
                <a:cxn ang="0">
                  <a:pos x="298" y="262"/>
                </a:cxn>
                <a:cxn ang="0">
                  <a:pos x="393" y="479"/>
                </a:cxn>
                <a:cxn ang="0">
                  <a:pos x="263" y="286"/>
                </a:cxn>
                <a:cxn ang="0">
                  <a:pos x="133" y="479"/>
                </a:cxn>
                <a:cxn ang="0">
                  <a:pos x="224" y="263"/>
                </a:cxn>
                <a:cxn ang="0">
                  <a:pos x="0" y="240"/>
                </a:cxn>
                <a:cxn ang="0">
                  <a:pos x="225" y="217"/>
                </a:cxn>
              </a:cxnLst>
              <a:rect l="txL" t="txT" r="txR" b="tx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alpha val="100000"/>
                  </a:srgbClr>
                </a:gs>
                <a:gs pos="100000">
                  <a:schemeClr val="bg1">
                    <a:alpha val="100000"/>
                  </a:schemeClr>
                </a:gs>
              </a:gsLst>
              <a:path path="rect">
                <a:fillToRect l="50000" t="50000" r="50000" b="50000"/>
              </a:path>
              <a:tileRect/>
            </a:gradFill>
            <a:ln w="9525">
              <a:noFill/>
            </a:ln>
          </p:spPr>
          <p:txBody>
            <a:bodyPr/>
            <a:lstStyle/>
            <a:p>
              <a:endParaRPr lang="en-US" sz="3445"/>
            </a:p>
          </p:txBody>
        </p:sp>
        <p:sp>
          <p:nvSpPr>
            <p:cNvPr id="26672" name="Freeform 74"/>
            <p:cNvSpPr/>
            <p:nvPr/>
          </p:nvSpPr>
          <p:spPr>
            <a:xfrm>
              <a:off x="744" y="689"/>
              <a:ext cx="382" cy="350"/>
            </a:xfrm>
            <a:custGeom>
              <a:avLst/>
              <a:gdLst>
                <a:gd name="txL" fmla="*/ 0 w 382"/>
                <a:gd name="txT" fmla="*/ 0 h 350"/>
                <a:gd name="txR" fmla="*/ 382 w 382"/>
                <a:gd name="txB" fmla="*/ 350 h 350"/>
              </a:gdLst>
              <a:ahLst/>
              <a:cxnLst>
                <a:cxn ang="0">
                  <a:pos x="153" y="153"/>
                </a:cxn>
                <a:cxn ang="0">
                  <a:pos x="95" y="0"/>
                </a:cxn>
                <a:cxn ang="0">
                  <a:pos x="191" y="128"/>
                </a:cxn>
                <a:cxn ang="0">
                  <a:pos x="284" y="0"/>
                </a:cxn>
                <a:cxn ang="0">
                  <a:pos x="227" y="153"/>
                </a:cxn>
                <a:cxn ang="0">
                  <a:pos x="381" y="175"/>
                </a:cxn>
                <a:cxn ang="0">
                  <a:pos x="226" y="196"/>
                </a:cxn>
                <a:cxn ang="0">
                  <a:pos x="284" y="349"/>
                </a:cxn>
                <a:cxn ang="0">
                  <a:pos x="191" y="221"/>
                </a:cxn>
                <a:cxn ang="0">
                  <a:pos x="95" y="349"/>
                </a:cxn>
                <a:cxn ang="0">
                  <a:pos x="152" y="198"/>
                </a:cxn>
                <a:cxn ang="0">
                  <a:pos x="0" y="175"/>
                </a:cxn>
                <a:cxn ang="0">
                  <a:pos x="153" y="153"/>
                </a:cxn>
              </a:cxnLst>
              <a:rect l="txL" t="txT" r="txR" b="tx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FFFFFF">
                    <a:alpha val="100000"/>
                  </a:srgbClr>
                </a:gs>
                <a:gs pos="100000">
                  <a:srgbClr val="9966FF">
                    <a:alpha val="100000"/>
                  </a:srgbClr>
                </a:gs>
              </a:gsLst>
              <a:path path="rect">
                <a:fillToRect l="50000" t="50000" r="50000" b="50000"/>
              </a:path>
              <a:tileRect/>
            </a:gradFill>
            <a:ln w="9525">
              <a:noFill/>
            </a:ln>
          </p:spPr>
          <p:txBody>
            <a:bodyPr/>
            <a:lstStyle/>
            <a:p>
              <a:endParaRPr lang="en-US" sz="3445"/>
            </a:p>
          </p:txBody>
        </p:sp>
        <p:sp>
          <p:nvSpPr>
            <p:cNvPr id="26673" name="Freeform 75"/>
            <p:cNvSpPr/>
            <p:nvPr/>
          </p:nvSpPr>
          <p:spPr>
            <a:xfrm>
              <a:off x="800" y="698"/>
              <a:ext cx="270" cy="332"/>
            </a:xfrm>
            <a:custGeom>
              <a:avLst/>
              <a:gdLst>
                <a:gd name="txL" fmla="*/ 0 w 270"/>
                <a:gd name="txT" fmla="*/ 0 h 332"/>
                <a:gd name="txR" fmla="*/ 270 w 270"/>
                <a:gd name="txB" fmla="*/ 332 h 332"/>
              </a:gdLst>
              <a:ahLst/>
              <a:cxnLst>
                <a:cxn ang="0">
                  <a:pos x="0" y="84"/>
                </a:cxn>
                <a:cxn ang="0">
                  <a:pos x="122" y="143"/>
                </a:cxn>
                <a:cxn ang="0">
                  <a:pos x="135" y="0"/>
                </a:cxn>
                <a:cxn ang="0">
                  <a:pos x="147" y="143"/>
                </a:cxn>
                <a:cxn ang="0">
                  <a:pos x="268" y="82"/>
                </a:cxn>
                <a:cxn ang="0">
                  <a:pos x="159" y="166"/>
                </a:cxn>
                <a:cxn ang="0">
                  <a:pos x="269" y="249"/>
                </a:cxn>
                <a:cxn ang="0">
                  <a:pos x="147" y="189"/>
                </a:cxn>
                <a:cxn ang="0">
                  <a:pos x="135" y="331"/>
                </a:cxn>
                <a:cxn ang="0">
                  <a:pos x="122" y="189"/>
                </a:cxn>
                <a:cxn ang="0">
                  <a:pos x="0" y="249"/>
                </a:cxn>
                <a:cxn ang="0">
                  <a:pos x="110" y="166"/>
                </a:cxn>
                <a:cxn ang="0">
                  <a:pos x="0" y="84"/>
                </a:cxn>
              </a:cxnLst>
              <a:rect l="txL" t="txT" r="txR" b="tx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alpha val="100000"/>
                  </a:srgbClr>
                </a:gs>
                <a:gs pos="100000">
                  <a:schemeClr val="bg1">
                    <a:alpha val="100000"/>
                  </a:schemeClr>
                </a:gs>
              </a:gsLst>
              <a:path path="rect">
                <a:fillToRect l="50000" t="50000" r="50000" b="50000"/>
              </a:path>
              <a:tileRect/>
            </a:gradFill>
            <a:ln w="9525">
              <a:noFill/>
            </a:ln>
          </p:spPr>
          <p:txBody>
            <a:bodyPr/>
            <a:lstStyle/>
            <a:p>
              <a:endParaRPr lang="en-US" sz="3445"/>
            </a:p>
          </p:txBody>
        </p:sp>
        <p:sp>
          <p:nvSpPr>
            <p:cNvPr id="26674" name="Freeform 76"/>
            <p:cNvSpPr/>
            <p:nvPr/>
          </p:nvSpPr>
          <p:spPr>
            <a:xfrm>
              <a:off x="901" y="821"/>
              <a:ext cx="68" cy="85"/>
            </a:xfrm>
            <a:custGeom>
              <a:avLst/>
              <a:gdLst>
                <a:gd name="txL" fmla="*/ 0 w 68"/>
                <a:gd name="txT" fmla="*/ 0 h 85"/>
                <a:gd name="txR" fmla="*/ 68 w 68"/>
                <a:gd name="txB" fmla="*/ 85 h 85"/>
              </a:gdLst>
              <a:ahLst/>
              <a:cxnLst>
                <a:cxn ang="0">
                  <a:pos x="0" y="20"/>
                </a:cxn>
                <a:cxn ang="0">
                  <a:pos x="27" y="30"/>
                </a:cxn>
                <a:cxn ang="0">
                  <a:pos x="33" y="0"/>
                </a:cxn>
                <a:cxn ang="0">
                  <a:pos x="39" y="30"/>
                </a:cxn>
                <a:cxn ang="0">
                  <a:pos x="67" y="20"/>
                </a:cxn>
                <a:cxn ang="0">
                  <a:pos x="45" y="42"/>
                </a:cxn>
                <a:cxn ang="0">
                  <a:pos x="67" y="62"/>
                </a:cxn>
                <a:cxn ang="0">
                  <a:pos x="39" y="52"/>
                </a:cxn>
                <a:cxn ang="0">
                  <a:pos x="33" y="84"/>
                </a:cxn>
                <a:cxn ang="0">
                  <a:pos x="27" y="52"/>
                </a:cxn>
                <a:cxn ang="0">
                  <a:pos x="0" y="62"/>
                </a:cxn>
                <a:cxn ang="0">
                  <a:pos x="21" y="42"/>
                </a:cxn>
                <a:cxn ang="0">
                  <a:pos x="0" y="20"/>
                </a:cxn>
              </a:cxnLst>
              <a:rect l="txL" t="txT" r="txR" b="tx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alpha val="100000"/>
              </a:srgbClr>
            </a:solidFill>
            <a:ln w="9525">
              <a:noFill/>
            </a:ln>
          </p:spPr>
          <p:txBody>
            <a:bodyPr/>
            <a:lstStyle/>
            <a:p>
              <a:endParaRPr lang="en-US" sz="3445"/>
            </a:p>
          </p:txBody>
        </p:sp>
      </p:grpSp>
      <p:grpSp>
        <p:nvGrpSpPr>
          <p:cNvPr id="19" name="Group 87"/>
          <p:cNvGrpSpPr/>
          <p:nvPr/>
        </p:nvGrpSpPr>
        <p:grpSpPr>
          <a:xfrm>
            <a:off x="7721600" y="5867400"/>
            <a:ext cx="1111739" cy="937846"/>
            <a:chOff x="672" y="624"/>
            <a:chExt cx="525" cy="480"/>
          </a:xfrm>
        </p:grpSpPr>
        <p:sp>
          <p:nvSpPr>
            <p:cNvPr id="26667" name="Freeform 88"/>
            <p:cNvSpPr/>
            <p:nvPr/>
          </p:nvSpPr>
          <p:spPr>
            <a:xfrm>
              <a:off x="672" y="624"/>
              <a:ext cx="525" cy="480"/>
            </a:xfrm>
            <a:custGeom>
              <a:avLst/>
              <a:gdLst>
                <a:gd name="txL" fmla="*/ 0 w 525"/>
                <a:gd name="txT" fmla="*/ 0 h 480"/>
                <a:gd name="txR" fmla="*/ 525 w 525"/>
                <a:gd name="txB" fmla="*/ 480 h 480"/>
              </a:gdLst>
              <a:ahLst/>
              <a:cxnLst>
                <a:cxn ang="0">
                  <a:pos x="225" y="217"/>
                </a:cxn>
                <a:cxn ang="0">
                  <a:pos x="133" y="0"/>
                </a:cxn>
                <a:cxn ang="0">
                  <a:pos x="263" y="193"/>
                </a:cxn>
                <a:cxn ang="0">
                  <a:pos x="393" y="0"/>
                </a:cxn>
                <a:cxn ang="0">
                  <a:pos x="299" y="217"/>
                </a:cxn>
                <a:cxn ang="0">
                  <a:pos x="524" y="240"/>
                </a:cxn>
                <a:cxn ang="0">
                  <a:pos x="298" y="262"/>
                </a:cxn>
                <a:cxn ang="0">
                  <a:pos x="393" y="479"/>
                </a:cxn>
                <a:cxn ang="0">
                  <a:pos x="263" y="286"/>
                </a:cxn>
                <a:cxn ang="0">
                  <a:pos x="133" y="479"/>
                </a:cxn>
                <a:cxn ang="0">
                  <a:pos x="224" y="263"/>
                </a:cxn>
                <a:cxn ang="0">
                  <a:pos x="0" y="240"/>
                </a:cxn>
                <a:cxn ang="0">
                  <a:pos x="225" y="217"/>
                </a:cxn>
              </a:cxnLst>
              <a:rect l="txL" t="txT" r="txR" b="tx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alpha val="100000"/>
                  </a:srgbClr>
                </a:gs>
                <a:gs pos="100000">
                  <a:schemeClr val="bg1">
                    <a:alpha val="100000"/>
                  </a:schemeClr>
                </a:gs>
              </a:gsLst>
              <a:path path="rect">
                <a:fillToRect l="50000" t="50000" r="50000" b="50000"/>
              </a:path>
              <a:tileRect/>
            </a:gradFill>
            <a:ln w="9525">
              <a:noFill/>
            </a:ln>
          </p:spPr>
          <p:txBody>
            <a:bodyPr/>
            <a:lstStyle/>
            <a:p>
              <a:endParaRPr lang="en-US" sz="3445"/>
            </a:p>
          </p:txBody>
        </p:sp>
        <p:sp>
          <p:nvSpPr>
            <p:cNvPr id="26668" name="Freeform 89"/>
            <p:cNvSpPr/>
            <p:nvPr/>
          </p:nvSpPr>
          <p:spPr>
            <a:xfrm>
              <a:off x="744" y="689"/>
              <a:ext cx="382" cy="350"/>
            </a:xfrm>
            <a:custGeom>
              <a:avLst/>
              <a:gdLst>
                <a:gd name="txL" fmla="*/ 0 w 382"/>
                <a:gd name="txT" fmla="*/ 0 h 350"/>
                <a:gd name="txR" fmla="*/ 382 w 382"/>
                <a:gd name="txB" fmla="*/ 350 h 350"/>
              </a:gdLst>
              <a:ahLst/>
              <a:cxnLst>
                <a:cxn ang="0">
                  <a:pos x="153" y="153"/>
                </a:cxn>
                <a:cxn ang="0">
                  <a:pos x="95" y="0"/>
                </a:cxn>
                <a:cxn ang="0">
                  <a:pos x="191" y="128"/>
                </a:cxn>
                <a:cxn ang="0">
                  <a:pos x="284" y="0"/>
                </a:cxn>
                <a:cxn ang="0">
                  <a:pos x="227" y="153"/>
                </a:cxn>
                <a:cxn ang="0">
                  <a:pos x="381" y="175"/>
                </a:cxn>
                <a:cxn ang="0">
                  <a:pos x="226" y="196"/>
                </a:cxn>
                <a:cxn ang="0">
                  <a:pos x="284" y="349"/>
                </a:cxn>
                <a:cxn ang="0">
                  <a:pos x="191" y="221"/>
                </a:cxn>
                <a:cxn ang="0">
                  <a:pos x="95" y="349"/>
                </a:cxn>
                <a:cxn ang="0">
                  <a:pos x="152" y="198"/>
                </a:cxn>
                <a:cxn ang="0">
                  <a:pos x="0" y="175"/>
                </a:cxn>
                <a:cxn ang="0">
                  <a:pos x="153" y="153"/>
                </a:cxn>
              </a:cxnLst>
              <a:rect l="txL" t="txT" r="txR" b="tx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FFFFFF">
                    <a:alpha val="100000"/>
                  </a:srgbClr>
                </a:gs>
                <a:gs pos="100000">
                  <a:srgbClr val="9966FF">
                    <a:alpha val="100000"/>
                  </a:srgbClr>
                </a:gs>
              </a:gsLst>
              <a:path path="rect">
                <a:fillToRect l="50000" t="50000" r="50000" b="50000"/>
              </a:path>
              <a:tileRect/>
            </a:gradFill>
            <a:ln w="9525">
              <a:noFill/>
            </a:ln>
          </p:spPr>
          <p:txBody>
            <a:bodyPr/>
            <a:lstStyle/>
            <a:p>
              <a:endParaRPr lang="en-US" sz="3445"/>
            </a:p>
          </p:txBody>
        </p:sp>
        <p:sp>
          <p:nvSpPr>
            <p:cNvPr id="26669" name="Freeform 90"/>
            <p:cNvSpPr/>
            <p:nvPr/>
          </p:nvSpPr>
          <p:spPr>
            <a:xfrm>
              <a:off x="800" y="698"/>
              <a:ext cx="270" cy="332"/>
            </a:xfrm>
            <a:custGeom>
              <a:avLst/>
              <a:gdLst>
                <a:gd name="txL" fmla="*/ 0 w 270"/>
                <a:gd name="txT" fmla="*/ 0 h 332"/>
                <a:gd name="txR" fmla="*/ 270 w 270"/>
                <a:gd name="txB" fmla="*/ 332 h 332"/>
              </a:gdLst>
              <a:ahLst/>
              <a:cxnLst>
                <a:cxn ang="0">
                  <a:pos x="0" y="84"/>
                </a:cxn>
                <a:cxn ang="0">
                  <a:pos x="122" y="143"/>
                </a:cxn>
                <a:cxn ang="0">
                  <a:pos x="135" y="0"/>
                </a:cxn>
                <a:cxn ang="0">
                  <a:pos x="147" y="143"/>
                </a:cxn>
                <a:cxn ang="0">
                  <a:pos x="268" y="82"/>
                </a:cxn>
                <a:cxn ang="0">
                  <a:pos x="159" y="166"/>
                </a:cxn>
                <a:cxn ang="0">
                  <a:pos x="269" y="249"/>
                </a:cxn>
                <a:cxn ang="0">
                  <a:pos x="147" y="189"/>
                </a:cxn>
                <a:cxn ang="0">
                  <a:pos x="135" y="331"/>
                </a:cxn>
                <a:cxn ang="0">
                  <a:pos x="122" y="189"/>
                </a:cxn>
                <a:cxn ang="0">
                  <a:pos x="0" y="249"/>
                </a:cxn>
                <a:cxn ang="0">
                  <a:pos x="110" y="166"/>
                </a:cxn>
                <a:cxn ang="0">
                  <a:pos x="0" y="84"/>
                </a:cxn>
              </a:cxnLst>
              <a:rect l="txL" t="txT" r="txR" b="tx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alpha val="100000"/>
                  </a:srgbClr>
                </a:gs>
                <a:gs pos="100000">
                  <a:schemeClr val="bg1">
                    <a:alpha val="100000"/>
                  </a:schemeClr>
                </a:gs>
              </a:gsLst>
              <a:path path="rect">
                <a:fillToRect l="50000" t="50000" r="50000" b="50000"/>
              </a:path>
              <a:tileRect/>
            </a:gradFill>
            <a:ln w="9525">
              <a:noFill/>
            </a:ln>
          </p:spPr>
          <p:txBody>
            <a:bodyPr/>
            <a:lstStyle/>
            <a:p>
              <a:endParaRPr lang="en-US" sz="3445"/>
            </a:p>
          </p:txBody>
        </p:sp>
        <p:sp>
          <p:nvSpPr>
            <p:cNvPr id="26670" name="Freeform 91"/>
            <p:cNvSpPr/>
            <p:nvPr/>
          </p:nvSpPr>
          <p:spPr>
            <a:xfrm>
              <a:off x="901" y="821"/>
              <a:ext cx="68" cy="85"/>
            </a:xfrm>
            <a:custGeom>
              <a:avLst/>
              <a:gdLst>
                <a:gd name="txL" fmla="*/ 0 w 68"/>
                <a:gd name="txT" fmla="*/ 0 h 85"/>
                <a:gd name="txR" fmla="*/ 68 w 68"/>
                <a:gd name="txB" fmla="*/ 85 h 85"/>
              </a:gdLst>
              <a:ahLst/>
              <a:cxnLst>
                <a:cxn ang="0">
                  <a:pos x="0" y="20"/>
                </a:cxn>
                <a:cxn ang="0">
                  <a:pos x="27" y="30"/>
                </a:cxn>
                <a:cxn ang="0">
                  <a:pos x="33" y="0"/>
                </a:cxn>
                <a:cxn ang="0">
                  <a:pos x="39" y="30"/>
                </a:cxn>
                <a:cxn ang="0">
                  <a:pos x="67" y="20"/>
                </a:cxn>
                <a:cxn ang="0">
                  <a:pos x="45" y="42"/>
                </a:cxn>
                <a:cxn ang="0">
                  <a:pos x="67" y="62"/>
                </a:cxn>
                <a:cxn ang="0">
                  <a:pos x="39" y="52"/>
                </a:cxn>
                <a:cxn ang="0">
                  <a:pos x="33" y="84"/>
                </a:cxn>
                <a:cxn ang="0">
                  <a:pos x="27" y="52"/>
                </a:cxn>
                <a:cxn ang="0">
                  <a:pos x="0" y="62"/>
                </a:cxn>
                <a:cxn ang="0">
                  <a:pos x="21" y="42"/>
                </a:cxn>
                <a:cxn ang="0">
                  <a:pos x="0" y="20"/>
                </a:cxn>
              </a:cxnLst>
              <a:rect l="txL" t="txT" r="txR" b="tx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alpha val="100000"/>
              </a:srgbClr>
            </a:solidFill>
            <a:ln w="9525">
              <a:noFill/>
            </a:ln>
          </p:spPr>
          <p:txBody>
            <a:bodyPr/>
            <a:lstStyle/>
            <a:p>
              <a:endParaRPr lang="en-US" sz="3445"/>
            </a:p>
          </p:txBody>
        </p:sp>
      </p:grpSp>
      <p:grpSp>
        <p:nvGrpSpPr>
          <p:cNvPr id="21" name="Group 97"/>
          <p:cNvGrpSpPr/>
          <p:nvPr/>
        </p:nvGrpSpPr>
        <p:grpSpPr>
          <a:xfrm>
            <a:off x="2991339" y="679939"/>
            <a:ext cx="1111738" cy="937846"/>
            <a:chOff x="2400" y="1968"/>
            <a:chExt cx="525" cy="480"/>
          </a:xfrm>
        </p:grpSpPr>
        <p:sp>
          <p:nvSpPr>
            <p:cNvPr id="26663" name="Freeform 98"/>
            <p:cNvSpPr/>
            <p:nvPr/>
          </p:nvSpPr>
          <p:spPr>
            <a:xfrm>
              <a:off x="2400" y="1968"/>
              <a:ext cx="525" cy="480"/>
            </a:xfrm>
            <a:custGeom>
              <a:avLst/>
              <a:gdLst>
                <a:gd name="txL" fmla="*/ 0 w 525"/>
                <a:gd name="txT" fmla="*/ 0 h 480"/>
                <a:gd name="txR" fmla="*/ 525 w 525"/>
                <a:gd name="txB" fmla="*/ 480 h 480"/>
              </a:gdLst>
              <a:ahLst/>
              <a:cxnLst>
                <a:cxn ang="0">
                  <a:pos x="225" y="217"/>
                </a:cxn>
                <a:cxn ang="0">
                  <a:pos x="133" y="0"/>
                </a:cxn>
                <a:cxn ang="0">
                  <a:pos x="263" y="193"/>
                </a:cxn>
                <a:cxn ang="0">
                  <a:pos x="393" y="0"/>
                </a:cxn>
                <a:cxn ang="0">
                  <a:pos x="299" y="217"/>
                </a:cxn>
                <a:cxn ang="0">
                  <a:pos x="524" y="240"/>
                </a:cxn>
                <a:cxn ang="0">
                  <a:pos x="298" y="262"/>
                </a:cxn>
                <a:cxn ang="0">
                  <a:pos x="393" y="479"/>
                </a:cxn>
                <a:cxn ang="0">
                  <a:pos x="263" y="286"/>
                </a:cxn>
                <a:cxn ang="0">
                  <a:pos x="133" y="479"/>
                </a:cxn>
                <a:cxn ang="0">
                  <a:pos x="224" y="263"/>
                </a:cxn>
                <a:cxn ang="0">
                  <a:pos x="0" y="240"/>
                </a:cxn>
                <a:cxn ang="0">
                  <a:pos x="225" y="217"/>
                </a:cxn>
              </a:cxnLst>
              <a:rect l="txL" t="txT" r="txR" b="tx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alpha val="100000"/>
                  </a:srgbClr>
                </a:gs>
                <a:gs pos="100000">
                  <a:schemeClr val="bg1">
                    <a:alpha val="100000"/>
                  </a:schemeClr>
                </a:gs>
              </a:gsLst>
              <a:path path="rect">
                <a:fillToRect l="50000" t="50000" r="50000" b="50000"/>
              </a:path>
              <a:tileRect/>
            </a:gradFill>
            <a:ln w="9525">
              <a:noFill/>
            </a:ln>
          </p:spPr>
          <p:txBody>
            <a:bodyPr/>
            <a:lstStyle/>
            <a:p>
              <a:endParaRPr lang="en-US" sz="3445"/>
            </a:p>
          </p:txBody>
        </p:sp>
        <p:sp>
          <p:nvSpPr>
            <p:cNvPr id="26664" name="Freeform 99"/>
            <p:cNvSpPr/>
            <p:nvPr/>
          </p:nvSpPr>
          <p:spPr>
            <a:xfrm>
              <a:off x="2472" y="2033"/>
              <a:ext cx="382" cy="350"/>
            </a:xfrm>
            <a:custGeom>
              <a:avLst/>
              <a:gdLst>
                <a:gd name="txL" fmla="*/ 0 w 382"/>
                <a:gd name="txT" fmla="*/ 0 h 350"/>
                <a:gd name="txR" fmla="*/ 382 w 382"/>
                <a:gd name="txB" fmla="*/ 350 h 350"/>
              </a:gdLst>
              <a:ahLst/>
              <a:cxnLst>
                <a:cxn ang="0">
                  <a:pos x="153" y="153"/>
                </a:cxn>
                <a:cxn ang="0">
                  <a:pos x="95" y="0"/>
                </a:cxn>
                <a:cxn ang="0">
                  <a:pos x="191" y="128"/>
                </a:cxn>
                <a:cxn ang="0">
                  <a:pos x="284" y="0"/>
                </a:cxn>
                <a:cxn ang="0">
                  <a:pos x="227" y="153"/>
                </a:cxn>
                <a:cxn ang="0">
                  <a:pos x="381" y="175"/>
                </a:cxn>
                <a:cxn ang="0">
                  <a:pos x="226" y="196"/>
                </a:cxn>
                <a:cxn ang="0">
                  <a:pos x="284" y="349"/>
                </a:cxn>
                <a:cxn ang="0">
                  <a:pos x="191" y="221"/>
                </a:cxn>
                <a:cxn ang="0">
                  <a:pos x="95" y="349"/>
                </a:cxn>
                <a:cxn ang="0">
                  <a:pos x="152" y="198"/>
                </a:cxn>
                <a:cxn ang="0">
                  <a:pos x="0" y="175"/>
                </a:cxn>
                <a:cxn ang="0">
                  <a:pos x="153" y="153"/>
                </a:cxn>
              </a:cxnLst>
              <a:rect l="txL" t="txT" r="txR" b="tx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1">
              <a:gsLst>
                <a:gs pos="0">
                  <a:srgbClr val="FFFFFF">
                    <a:alpha val="100000"/>
                  </a:srgbClr>
                </a:gs>
                <a:gs pos="100000">
                  <a:schemeClr val="accent1">
                    <a:alpha val="100000"/>
                  </a:schemeClr>
                </a:gs>
              </a:gsLst>
              <a:path path="rect">
                <a:fillToRect l="50000" t="50000" r="50000" b="50000"/>
              </a:path>
              <a:tileRect/>
            </a:gradFill>
            <a:ln w="9525">
              <a:noFill/>
            </a:ln>
          </p:spPr>
          <p:txBody>
            <a:bodyPr/>
            <a:lstStyle/>
            <a:p>
              <a:endParaRPr lang="en-US" sz="3445"/>
            </a:p>
          </p:txBody>
        </p:sp>
        <p:sp>
          <p:nvSpPr>
            <p:cNvPr id="26665" name="Freeform 100"/>
            <p:cNvSpPr/>
            <p:nvPr/>
          </p:nvSpPr>
          <p:spPr>
            <a:xfrm>
              <a:off x="2528" y="2042"/>
              <a:ext cx="270" cy="332"/>
            </a:xfrm>
            <a:custGeom>
              <a:avLst/>
              <a:gdLst>
                <a:gd name="txL" fmla="*/ 0 w 270"/>
                <a:gd name="txT" fmla="*/ 0 h 332"/>
                <a:gd name="txR" fmla="*/ 270 w 270"/>
                <a:gd name="txB" fmla="*/ 332 h 332"/>
              </a:gdLst>
              <a:ahLst/>
              <a:cxnLst>
                <a:cxn ang="0">
                  <a:pos x="0" y="84"/>
                </a:cxn>
                <a:cxn ang="0">
                  <a:pos x="122" y="143"/>
                </a:cxn>
                <a:cxn ang="0">
                  <a:pos x="135" y="0"/>
                </a:cxn>
                <a:cxn ang="0">
                  <a:pos x="147" y="143"/>
                </a:cxn>
                <a:cxn ang="0">
                  <a:pos x="268" y="82"/>
                </a:cxn>
                <a:cxn ang="0">
                  <a:pos x="159" y="166"/>
                </a:cxn>
                <a:cxn ang="0">
                  <a:pos x="269" y="249"/>
                </a:cxn>
                <a:cxn ang="0">
                  <a:pos x="147" y="189"/>
                </a:cxn>
                <a:cxn ang="0">
                  <a:pos x="135" y="331"/>
                </a:cxn>
                <a:cxn ang="0">
                  <a:pos x="122" y="189"/>
                </a:cxn>
                <a:cxn ang="0">
                  <a:pos x="0" y="249"/>
                </a:cxn>
                <a:cxn ang="0">
                  <a:pos x="110" y="166"/>
                </a:cxn>
                <a:cxn ang="0">
                  <a:pos x="0" y="84"/>
                </a:cxn>
              </a:cxnLst>
              <a:rect l="txL" t="txT" r="txR" b="tx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1">
              <a:gsLst>
                <a:gs pos="0">
                  <a:srgbClr val="FFFFFF">
                    <a:alpha val="100000"/>
                  </a:srgbClr>
                </a:gs>
                <a:gs pos="100000">
                  <a:schemeClr val="hlink">
                    <a:alpha val="100000"/>
                  </a:schemeClr>
                </a:gs>
              </a:gsLst>
              <a:path path="rect">
                <a:fillToRect l="50000" t="50000" r="50000" b="50000"/>
              </a:path>
              <a:tileRect/>
            </a:gradFill>
            <a:ln w="9525">
              <a:noFill/>
            </a:ln>
          </p:spPr>
          <p:txBody>
            <a:bodyPr/>
            <a:lstStyle/>
            <a:p>
              <a:endParaRPr lang="en-US" sz="3445"/>
            </a:p>
          </p:txBody>
        </p:sp>
        <p:sp>
          <p:nvSpPr>
            <p:cNvPr id="26666" name="Freeform 101"/>
            <p:cNvSpPr/>
            <p:nvPr/>
          </p:nvSpPr>
          <p:spPr>
            <a:xfrm>
              <a:off x="2629" y="2165"/>
              <a:ext cx="68" cy="85"/>
            </a:xfrm>
            <a:custGeom>
              <a:avLst/>
              <a:gdLst>
                <a:gd name="txL" fmla="*/ 0 w 68"/>
                <a:gd name="txT" fmla="*/ 0 h 85"/>
                <a:gd name="txR" fmla="*/ 68 w 68"/>
                <a:gd name="txB" fmla="*/ 85 h 85"/>
              </a:gdLst>
              <a:ahLst/>
              <a:cxnLst>
                <a:cxn ang="0">
                  <a:pos x="0" y="20"/>
                </a:cxn>
                <a:cxn ang="0">
                  <a:pos x="27" y="30"/>
                </a:cxn>
                <a:cxn ang="0">
                  <a:pos x="33" y="0"/>
                </a:cxn>
                <a:cxn ang="0">
                  <a:pos x="39" y="30"/>
                </a:cxn>
                <a:cxn ang="0">
                  <a:pos x="67" y="20"/>
                </a:cxn>
                <a:cxn ang="0">
                  <a:pos x="45" y="42"/>
                </a:cxn>
                <a:cxn ang="0">
                  <a:pos x="67" y="62"/>
                </a:cxn>
                <a:cxn ang="0">
                  <a:pos x="39" y="52"/>
                </a:cxn>
                <a:cxn ang="0">
                  <a:pos x="33" y="84"/>
                </a:cxn>
                <a:cxn ang="0">
                  <a:pos x="27" y="52"/>
                </a:cxn>
                <a:cxn ang="0">
                  <a:pos x="0" y="62"/>
                </a:cxn>
                <a:cxn ang="0">
                  <a:pos x="21" y="42"/>
                </a:cxn>
                <a:cxn ang="0">
                  <a:pos x="0" y="20"/>
                </a:cxn>
              </a:cxnLst>
              <a:rect l="txL" t="txT" r="txR" b="tx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alpha val="100000"/>
              </a:srgbClr>
            </a:solidFill>
            <a:ln w="9525">
              <a:noFill/>
            </a:ln>
          </p:spPr>
          <p:txBody>
            <a:bodyPr/>
            <a:lstStyle/>
            <a:p>
              <a:endParaRPr lang="en-US" sz="3445"/>
            </a:p>
          </p:txBody>
        </p:sp>
      </p:grpSp>
      <p:grpSp>
        <p:nvGrpSpPr>
          <p:cNvPr id="23" name="Group 107"/>
          <p:cNvGrpSpPr/>
          <p:nvPr/>
        </p:nvGrpSpPr>
        <p:grpSpPr>
          <a:xfrm>
            <a:off x="1727200" y="4835769"/>
            <a:ext cx="1111739" cy="937846"/>
            <a:chOff x="2400" y="1968"/>
            <a:chExt cx="525" cy="480"/>
          </a:xfrm>
        </p:grpSpPr>
        <p:sp>
          <p:nvSpPr>
            <p:cNvPr id="26659" name="Freeform 108"/>
            <p:cNvSpPr/>
            <p:nvPr/>
          </p:nvSpPr>
          <p:spPr>
            <a:xfrm>
              <a:off x="2400" y="1968"/>
              <a:ext cx="525" cy="480"/>
            </a:xfrm>
            <a:custGeom>
              <a:avLst/>
              <a:gdLst>
                <a:gd name="txL" fmla="*/ 0 w 525"/>
                <a:gd name="txT" fmla="*/ 0 h 480"/>
                <a:gd name="txR" fmla="*/ 525 w 525"/>
                <a:gd name="txB" fmla="*/ 480 h 480"/>
              </a:gdLst>
              <a:ahLst/>
              <a:cxnLst>
                <a:cxn ang="0">
                  <a:pos x="225" y="217"/>
                </a:cxn>
                <a:cxn ang="0">
                  <a:pos x="133" y="0"/>
                </a:cxn>
                <a:cxn ang="0">
                  <a:pos x="263" y="193"/>
                </a:cxn>
                <a:cxn ang="0">
                  <a:pos x="393" y="0"/>
                </a:cxn>
                <a:cxn ang="0">
                  <a:pos x="299" y="217"/>
                </a:cxn>
                <a:cxn ang="0">
                  <a:pos x="524" y="240"/>
                </a:cxn>
                <a:cxn ang="0">
                  <a:pos x="298" y="262"/>
                </a:cxn>
                <a:cxn ang="0">
                  <a:pos x="393" y="479"/>
                </a:cxn>
                <a:cxn ang="0">
                  <a:pos x="263" y="286"/>
                </a:cxn>
                <a:cxn ang="0">
                  <a:pos x="133" y="479"/>
                </a:cxn>
                <a:cxn ang="0">
                  <a:pos x="224" y="263"/>
                </a:cxn>
                <a:cxn ang="0">
                  <a:pos x="0" y="240"/>
                </a:cxn>
                <a:cxn ang="0">
                  <a:pos x="225" y="217"/>
                </a:cxn>
              </a:cxnLst>
              <a:rect l="txL" t="txT" r="txR" b="tx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alpha val="100000"/>
                  </a:srgbClr>
                </a:gs>
                <a:gs pos="100000">
                  <a:schemeClr val="bg1">
                    <a:alpha val="100000"/>
                  </a:schemeClr>
                </a:gs>
              </a:gsLst>
              <a:path path="rect">
                <a:fillToRect l="50000" t="50000" r="50000" b="50000"/>
              </a:path>
              <a:tileRect/>
            </a:gradFill>
            <a:ln w="9525">
              <a:noFill/>
            </a:ln>
          </p:spPr>
          <p:txBody>
            <a:bodyPr/>
            <a:lstStyle/>
            <a:p>
              <a:endParaRPr lang="en-US" sz="3445"/>
            </a:p>
          </p:txBody>
        </p:sp>
        <p:sp>
          <p:nvSpPr>
            <p:cNvPr id="26660" name="Freeform 109"/>
            <p:cNvSpPr/>
            <p:nvPr/>
          </p:nvSpPr>
          <p:spPr>
            <a:xfrm>
              <a:off x="2472" y="2033"/>
              <a:ext cx="382" cy="350"/>
            </a:xfrm>
            <a:custGeom>
              <a:avLst/>
              <a:gdLst>
                <a:gd name="txL" fmla="*/ 0 w 382"/>
                <a:gd name="txT" fmla="*/ 0 h 350"/>
                <a:gd name="txR" fmla="*/ 382 w 382"/>
                <a:gd name="txB" fmla="*/ 350 h 350"/>
              </a:gdLst>
              <a:ahLst/>
              <a:cxnLst>
                <a:cxn ang="0">
                  <a:pos x="153" y="153"/>
                </a:cxn>
                <a:cxn ang="0">
                  <a:pos x="95" y="0"/>
                </a:cxn>
                <a:cxn ang="0">
                  <a:pos x="191" y="128"/>
                </a:cxn>
                <a:cxn ang="0">
                  <a:pos x="284" y="0"/>
                </a:cxn>
                <a:cxn ang="0">
                  <a:pos x="227" y="153"/>
                </a:cxn>
                <a:cxn ang="0">
                  <a:pos x="381" y="175"/>
                </a:cxn>
                <a:cxn ang="0">
                  <a:pos x="226" y="196"/>
                </a:cxn>
                <a:cxn ang="0">
                  <a:pos x="284" y="349"/>
                </a:cxn>
                <a:cxn ang="0">
                  <a:pos x="191" y="221"/>
                </a:cxn>
                <a:cxn ang="0">
                  <a:pos x="95" y="349"/>
                </a:cxn>
                <a:cxn ang="0">
                  <a:pos x="152" y="198"/>
                </a:cxn>
                <a:cxn ang="0">
                  <a:pos x="0" y="175"/>
                </a:cxn>
                <a:cxn ang="0">
                  <a:pos x="153" y="153"/>
                </a:cxn>
              </a:cxnLst>
              <a:rect l="txL" t="txT" r="txR" b="tx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1">
              <a:gsLst>
                <a:gs pos="0">
                  <a:srgbClr val="FFFFFF">
                    <a:alpha val="100000"/>
                  </a:srgbClr>
                </a:gs>
                <a:gs pos="100000">
                  <a:schemeClr val="accent1">
                    <a:alpha val="100000"/>
                  </a:schemeClr>
                </a:gs>
              </a:gsLst>
              <a:path path="rect">
                <a:fillToRect l="50000" t="50000" r="50000" b="50000"/>
              </a:path>
              <a:tileRect/>
            </a:gradFill>
            <a:ln w="9525">
              <a:noFill/>
            </a:ln>
          </p:spPr>
          <p:txBody>
            <a:bodyPr/>
            <a:lstStyle/>
            <a:p>
              <a:endParaRPr lang="en-US" sz="3445"/>
            </a:p>
          </p:txBody>
        </p:sp>
        <p:sp>
          <p:nvSpPr>
            <p:cNvPr id="26661" name="Freeform 110"/>
            <p:cNvSpPr/>
            <p:nvPr/>
          </p:nvSpPr>
          <p:spPr>
            <a:xfrm>
              <a:off x="2528" y="2042"/>
              <a:ext cx="270" cy="332"/>
            </a:xfrm>
            <a:custGeom>
              <a:avLst/>
              <a:gdLst>
                <a:gd name="txL" fmla="*/ 0 w 270"/>
                <a:gd name="txT" fmla="*/ 0 h 332"/>
                <a:gd name="txR" fmla="*/ 270 w 270"/>
                <a:gd name="txB" fmla="*/ 332 h 332"/>
              </a:gdLst>
              <a:ahLst/>
              <a:cxnLst>
                <a:cxn ang="0">
                  <a:pos x="0" y="84"/>
                </a:cxn>
                <a:cxn ang="0">
                  <a:pos x="122" y="143"/>
                </a:cxn>
                <a:cxn ang="0">
                  <a:pos x="135" y="0"/>
                </a:cxn>
                <a:cxn ang="0">
                  <a:pos x="147" y="143"/>
                </a:cxn>
                <a:cxn ang="0">
                  <a:pos x="268" y="82"/>
                </a:cxn>
                <a:cxn ang="0">
                  <a:pos x="159" y="166"/>
                </a:cxn>
                <a:cxn ang="0">
                  <a:pos x="269" y="249"/>
                </a:cxn>
                <a:cxn ang="0">
                  <a:pos x="147" y="189"/>
                </a:cxn>
                <a:cxn ang="0">
                  <a:pos x="135" y="331"/>
                </a:cxn>
                <a:cxn ang="0">
                  <a:pos x="122" y="189"/>
                </a:cxn>
                <a:cxn ang="0">
                  <a:pos x="0" y="249"/>
                </a:cxn>
                <a:cxn ang="0">
                  <a:pos x="110" y="166"/>
                </a:cxn>
                <a:cxn ang="0">
                  <a:pos x="0" y="84"/>
                </a:cxn>
              </a:cxnLst>
              <a:rect l="txL" t="txT" r="txR" b="tx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1">
              <a:gsLst>
                <a:gs pos="0">
                  <a:srgbClr val="FFFFFF">
                    <a:alpha val="100000"/>
                  </a:srgbClr>
                </a:gs>
                <a:gs pos="100000">
                  <a:schemeClr val="hlink">
                    <a:alpha val="100000"/>
                  </a:schemeClr>
                </a:gs>
              </a:gsLst>
              <a:path path="rect">
                <a:fillToRect l="50000" t="50000" r="50000" b="50000"/>
              </a:path>
              <a:tileRect/>
            </a:gradFill>
            <a:ln w="9525">
              <a:noFill/>
            </a:ln>
          </p:spPr>
          <p:txBody>
            <a:bodyPr/>
            <a:lstStyle/>
            <a:p>
              <a:endParaRPr lang="en-US" sz="3445"/>
            </a:p>
          </p:txBody>
        </p:sp>
        <p:sp>
          <p:nvSpPr>
            <p:cNvPr id="26662" name="Freeform 111"/>
            <p:cNvSpPr/>
            <p:nvPr/>
          </p:nvSpPr>
          <p:spPr>
            <a:xfrm>
              <a:off x="2629" y="2165"/>
              <a:ext cx="68" cy="85"/>
            </a:xfrm>
            <a:custGeom>
              <a:avLst/>
              <a:gdLst>
                <a:gd name="txL" fmla="*/ 0 w 68"/>
                <a:gd name="txT" fmla="*/ 0 h 85"/>
                <a:gd name="txR" fmla="*/ 68 w 68"/>
                <a:gd name="txB" fmla="*/ 85 h 85"/>
              </a:gdLst>
              <a:ahLst/>
              <a:cxnLst>
                <a:cxn ang="0">
                  <a:pos x="0" y="20"/>
                </a:cxn>
                <a:cxn ang="0">
                  <a:pos x="27" y="30"/>
                </a:cxn>
                <a:cxn ang="0">
                  <a:pos x="33" y="0"/>
                </a:cxn>
                <a:cxn ang="0">
                  <a:pos x="39" y="30"/>
                </a:cxn>
                <a:cxn ang="0">
                  <a:pos x="67" y="20"/>
                </a:cxn>
                <a:cxn ang="0">
                  <a:pos x="45" y="42"/>
                </a:cxn>
                <a:cxn ang="0">
                  <a:pos x="67" y="62"/>
                </a:cxn>
                <a:cxn ang="0">
                  <a:pos x="39" y="52"/>
                </a:cxn>
                <a:cxn ang="0">
                  <a:pos x="33" y="84"/>
                </a:cxn>
                <a:cxn ang="0">
                  <a:pos x="27" y="52"/>
                </a:cxn>
                <a:cxn ang="0">
                  <a:pos x="0" y="62"/>
                </a:cxn>
                <a:cxn ang="0">
                  <a:pos x="21" y="42"/>
                </a:cxn>
                <a:cxn ang="0">
                  <a:pos x="0" y="20"/>
                </a:cxn>
              </a:cxnLst>
              <a:rect l="txL" t="txT" r="txR" b="tx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alpha val="100000"/>
              </a:srgbClr>
            </a:solidFill>
            <a:ln w="9525">
              <a:noFill/>
            </a:ln>
          </p:spPr>
          <p:txBody>
            <a:bodyPr/>
            <a:lstStyle/>
            <a:p>
              <a:endParaRPr lang="en-US" sz="3445"/>
            </a:p>
          </p:txBody>
        </p:sp>
      </p:grpSp>
      <p:grpSp>
        <p:nvGrpSpPr>
          <p:cNvPr id="35875" name="Group 172"/>
          <p:cNvGrpSpPr/>
          <p:nvPr/>
        </p:nvGrpSpPr>
        <p:grpSpPr>
          <a:xfrm>
            <a:off x="10261600" y="3429000"/>
            <a:ext cx="1111739" cy="937846"/>
            <a:chOff x="2400" y="1968"/>
            <a:chExt cx="525" cy="480"/>
          </a:xfrm>
        </p:grpSpPr>
        <p:sp>
          <p:nvSpPr>
            <p:cNvPr id="26655" name="Freeform 173"/>
            <p:cNvSpPr/>
            <p:nvPr/>
          </p:nvSpPr>
          <p:spPr>
            <a:xfrm>
              <a:off x="2400" y="1968"/>
              <a:ext cx="525" cy="480"/>
            </a:xfrm>
            <a:custGeom>
              <a:avLst/>
              <a:gdLst>
                <a:gd name="txL" fmla="*/ 0 w 525"/>
                <a:gd name="txT" fmla="*/ 0 h 480"/>
                <a:gd name="txR" fmla="*/ 525 w 525"/>
                <a:gd name="txB" fmla="*/ 480 h 480"/>
              </a:gdLst>
              <a:ahLst/>
              <a:cxnLst>
                <a:cxn ang="0">
                  <a:pos x="225" y="217"/>
                </a:cxn>
                <a:cxn ang="0">
                  <a:pos x="133" y="0"/>
                </a:cxn>
                <a:cxn ang="0">
                  <a:pos x="263" y="193"/>
                </a:cxn>
                <a:cxn ang="0">
                  <a:pos x="393" y="0"/>
                </a:cxn>
                <a:cxn ang="0">
                  <a:pos x="299" y="217"/>
                </a:cxn>
                <a:cxn ang="0">
                  <a:pos x="524" y="240"/>
                </a:cxn>
                <a:cxn ang="0">
                  <a:pos x="298" y="262"/>
                </a:cxn>
                <a:cxn ang="0">
                  <a:pos x="393" y="479"/>
                </a:cxn>
                <a:cxn ang="0">
                  <a:pos x="263" y="286"/>
                </a:cxn>
                <a:cxn ang="0">
                  <a:pos x="133" y="479"/>
                </a:cxn>
                <a:cxn ang="0">
                  <a:pos x="224" y="263"/>
                </a:cxn>
                <a:cxn ang="0">
                  <a:pos x="0" y="240"/>
                </a:cxn>
                <a:cxn ang="0">
                  <a:pos x="225" y="217"/>
                </a:cxn>
              </a:cxnLst>
              <a:rect l="txL" t="txT" r="txR" b="tx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alpha val="100000"/>
                  </a:srgbClr>
                </a:gs>
                <a:gs pos="100000">
                  <a:schemeClr val="bg1">
                    <a:alpha val="100000"/>
                  </a:schemeClr>
                </a:gs>
              </a:gsLst>
              <a:path path="rect">
                <a:fillToRect l="50000" t="50000" r="50000" b="50000"/>
              </a:path>
              <a:tileRect/>
            </a:gradFill>
            <a:ln w="9525">
              <a:noFill/>
            </a:ln>
          </p:spPr>
          <p:txBody>
            <a:bodyPr/>
            <a:lstStyle/>
            <a:p>
              <a:endParaRPr lang="en-US" sz="3445"/>
            </a:p>
          </p:txBody>
        </p:sp>
        <p:sp>
          <p:nvSpPr>
            <p:cNvPr id="26656" name="Freeform 174"/>
            <p:cNvSpPr/>
            <p:nvPr/>
          </p:nvSpPr>
          <p:spPr>
            <a:xfrm>
              <a:off x="2472" y="2033"/>
              <a:ext cx="382" cy="350"/>
            </a:xfrm>
            <a:custGeom>
              <a:avLst/>
              <a:gdLst>
                <a:gd name="txL" fmla="*/ 0 w 382"/>
                <a:gd name="txT" fmla="*/ 0 h 350"/>
                <a:gd name="txR" fmla="*/ 382 w 382"/>
                <a:gd name="txB" fmla="*/ 350 h 350"/>
              </a:gdLst>
              <a:ahLst/>
              <a:cxnLst>
                <a:cxn ang="0">
                  <a:pos x="153" y="153"/>
                </a:cxn>
                <a:cxn ang="0">
                  <a:pos x="95" y="0"/>
                </a:cxn>
                <a:cxn ang="0">
                  <a:pos x="191" y="128"/>
                </a:cxn>
                <a:cxn ang="0">
                  <a:pos x="284" y="0"/>
                </a:cxn>
                <a:cxn ang="0">
                  <a:pos x="227" y="153"/>
                </a:cxn>
                <a:cxn ang="0">
                  <a:pos x="381" y="175"/>
                </a:cxn>
                <a:cxn ang="0">
                  <a:pos x="226" y="196"/>
                </a:cxn>
                <a:cxn ang="0">
                  <a:pos x="284" y="349"/>
                </a:cxn>
                <a:cxn ang="0">
                  <a:pos x="191" y="221"/>
                </a:cxn>
                <a:cxn ang="0">
                  <a:pos x="95" y="349"/>
                </a:cxn>
                <a:cxn ang="0">
                  <a:pos x="152" y="198"/>
                </a:cxn>
                <a:cxn ang="0">
                  <a:pos x="0" y="175"/>
                </a:cxn>
                <a:cxn ang="0">
                  <a:pos x="153" y="153"/>
                </a:cxn>
              </a:cxnLst>
              <a:rect l="txL" t="txT" r="txR" b="tx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1">
              <a:gsLst>
                <a:gs pos="0">
                  <a:srgbClr val="FFFFFF">
                    <a:alpha val="100000"/>
                  </a:srgbClr>
                </a:gs>
                <a:gs pos="100000">
                  <a:schemeClr val="accent1">
                    <a:alpha val="100000"/>
                  </a:schemeClr>
                </a:gs>
              </a:gsLst>
              <a:path path="rect">
                <a:fillToRect l="50000" t="50000" r="50000" b="50000"/>
              </a:path>
              <a:tileRect/>
            </a:gradFill>
            <a:ln w="9525">
              <a:noFill/>
            </a:ln>
          </p:spPr>
          <p:txBody>
            <a:bodyPr/>
            <a:lstStyle/>
            <a:p>
              <a:endParaRPr lang="en-US" sz="3445"/>
            </a:p>
          </p:txBody>
        </p:sp>
        <p:sp>
          <p:nvSpPr>
            <p:cNvPr id="26657" name="Freeform 175"/>
            <p:cNvSpPr/>
            <p:nvPr/>
          </p:nvSpPr>
          <p:spPr>
            <a:xfrm>
              <a:off x="2528" y="2042"/>
              <a:ext cx="270" cy="332"/>
            </a:xfrm>
            <a:custGeom>
              <a:avLst/>
              <a:gdLst>
                <a:gd name="txL" fmla="*/ 0 w 270"/>
                <a:gd name="txT" fmla="*/ 0 h 332"/>
                <a:gd name="txR" fmla="*/ 270 w 270"/>
                <a:gd name="txB" fmla="*/ 332 h 332"/>
              </a:gdLst>
              <a:ahLst/>
              <a:cxnLst>
                <a:cxn ang="0">
                  <a:pos x="0" y="84"/>
                </a:cxn>
                <a:cxn ang="0">
                  <a:pos x="122" y="143"/>
                </a:cxn>
                <a:cxn ang="0">
                  <a:pos x="135" y="0"/>
                </a:cxn>
                <a:cxn ang="0">
                  <a:pos x="147" y="143"/>
                </a:cxn>
                <a:cxn ang="0">
                  <a:pos x="268" y="82"/>
                </a:cxn>
                <a:cxn ang="0">
                  <a:pos x="159" y="166"/>
                </a:cxn>
                <a:cxn ang="0">
                  <a:pos x="269" y="249"/>
                </a:cxn>
                <a:cxn ang="0">
                  <a:pos x="147" y="189"/>
                </a:cxn>
                <a:cxn ang="0">
                  <a:pos x="135" y="331"/>
                </a:cxn>
                <a:cxn ang="0">
                  <a:pos x="122" y="189"/>
                </a:cxn>
                <a:cxn ang="0">
                  <a:pos x="0" y="249"/>
                </a:cxn>
                <a:cxn ang="0">
                  <a:pos x="110" y="166"/>
                </a:cxn>
                <a:cxn ang="0">
                  <a:pos x="0" y="84"/>
                </a:cxn>
              </a:cxnLst>
              <a:rect l="txL" t="txT" r="txR" b="tx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1">
              <a:gsLst>
                <a:gs pos="0">
                  <a:srgbClr val="FFFFFF">
                    <a:alpha val="100000"/>
                  </a:srgbClr>
                </a:gs>
                <a:gs pos="100000">
                  <a:schemeClr val="hlink">
                    <a:alpha val="100000"/>
                  </a:schemeClr>
                </a:gs>
              </a:gsLst>
              <a:path path="rect">
                <a:fillToRect l="50000" t="50000" r="50000" b="50000"/>
              </a:path>
              <a:tileRect/>
            </a:gradFill>
            <a:ln w="9525">
              <a:noFill/>
            </a:ln>
          </p:spPr>
          <p:txBody>
            <a:bodyPr/>
            <a:lstStyle/>
            <a:p>
              <a:endParaRPr lang="en-US" sz="3445"/>
            </a:p>
          </p:txBody>
        </p:sp>
        <p:sp>
          <p:nvSpPr>
            <p:cNvPr id="26658" name="Freeform 176"/>
            <p:cNvSpPr/>
            <p:nvPr/>
          </p:nvSpPr>
          <p:spPr>
            <a:xfrm>
              <a:off x="2629" y="2165"/>
              <a:ext cx="68" cy="85"/>
            </a:xfrm>
            <a:custGeom>
              <a:avLst/>
              <a:gdLst>
                <a:gd name="txL" fmla="*/ 0 w 68"/>
                <a:gd name="txT" fmla="*/ 0 h 85"/>
                <a:gd name="txR" fmla="*/ 68 w 68"/>
                <a:gd name="txB" fmla="*/ 85 h 85"/>
              </a:gdLst>
              <a:ahLst/>
              <a:cxnLst>
                <a:cxn ang="0">
                  <a:pos x="0" y="20"/>
                </a:cxn>
                <a:cxn ang="0">
                  <a:pos x="27" y="30"/>
                </a:cxn>
                <a:cxn ang="0">
                  <a:pos x="33" y="0"/>
                </a:cxn>
                <a:cxn ang="0">
                  <a:pos x="39" y="30"/>
                </a:cxn>
                <a:cxn ang="0">
                  <a:pos x="67" y="20"/>
                </a:cxn>
                <a:cxn ang="0">
                  <a:pos x="45" y="42"/>
                </a:cxn>
                <a:cxn ang="0">
                  <a:pos x="67" y="62"/>
                </a:cxn>
                <a:cxn ang="0">
                  <a:pos x="39" y="52"/>
                </a:cxn>
                <a:cxn ang="0">
                  <a:pos x="33" y="84"/>
                </a:cxn>
                <a:cxn ang="0">
                  <a:pos x="27" y="52"/>
                </a:cxn>
                <a:cxn ang="0">
                  <a:pos x="0" y="62"/>
                </a:cxn>
                <a:cxn ang="0">
                  <a:pos x="21" y="42"/>
                </a:cxn>
                <a:cxn ang="0">
                  <a:pos x="0" y="20"/>
                </a:cxn>
              </a:cxnLst>
              <a:rect l="txL" t="txT" r="txR" b="tx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alpha val="100000"/>
              </a:srgbClr>
            </a:solidFill>
            <a:ln w="9525">
              <a:noFill/>
            </a:ln>
          </p:spPr>
          <p:txBody>
            <a:bodyPr/>
            <a:lstStyle/>
            <a:p>
              <a:endParaRPr lang="en-US" sz="3445"/>
            </a:p>
          </p:txBody>
        </p:sp>
      </p:grpSp>
      <p:grpSp>
        <p:nvGrpSpPr>
          <p:cNvPr id="15" name="Group 67"/>
          <p:cNvGrpSpPr/>
          <p:nvPr/>
        </p:nvGrpSpPr>
        <p:grpSpPr>
          <a:xfrm>
            <a:off x="1117600" y="3897923"/>
            <a:ext cx="1111739" cy="937846"/>
            <a:chOff x="672" y="624"/>
            <a:chExt cx="525" cy="480"/>
          </a:xfrm>
        </p:grpSpPr>
        <p:sp>
          <p:nvSpPr>
            <p:cNvPr id="26651" name="Freeform 68"/>
            <p:cNvSpPr/>
            <p:nvPr/>
          </p:nvSpPr>
          <p:spPr>
            <a:xfrm>
              <a:off x="672" y="624"/>
              <a:ext cx="525" cy="480"/>
            </a:xfrm>
            <a:custGeom>
              <a:avLst/>
              <a:gdLst>
                <a:gd name="txL" fmla="*/ 0 w 525"/>
                <a:gd name="txT" fmla="*/ 0 h 480"/>
                <a:gd name="txR" fmla="*/ 525 w 525"/>
                <a:gd name="txB" fmla="*/ 480 h 480"/>
              </a:gdLst>
              <a:ahLst/>
              <a:cxnLst>
                <a:cxn ang="0">
                  <a:pos x="225" y="217"/>
                </a:cxn>
                <a:cxn ang="0">
                  <a:pos x="133" y="0"/>
                </a:cxn>
                <a:cxn ang="0">
                  <a:pos x="263" y="193"/>
                </a:cxn>
                <a:cxn ang="0">
                  <a:pos x="393" y="0"/>
                </a:cxn>
                <a:cxn ang="0">
                  <a:pos x="299" y="217"/>
                </a:cxn>
                <a:cxn ang="0">
                  <a:pos x="524" y="240"/>
                </a:cxn>
                <a:cxn ang="0">
                  <a:pos x="298" y="262"/>
                </a:cxn>
                <a:cxn ang="0">
                  <a:pos x="393" y="479"/>
                </a:cxn>
                <a:cxn ang="0">
                  <a:pos x="263" y="286"/>
                </a:cxn>
                <a:cxn ang="0">
                  <a:pos x="133" y="479"/>
                </a:cxn>
                <a:cxn ang="0">
                  <a:pos x="224" y="263"/>
                </a:cxn>
                <a:cxn ang="0">
                  <a:pos x="0" y="240"/>
                </a:cxn>
                <a:cxn ang="0">
                  <a:pos x="225" y="217"/>
                </a:cxn>
              </a:cxnLst>
              <a:rect l="txL" t="txT" r="txR" b="tx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alpha val="100000"/>
                  </a:srgbClr>
                </a:gs>
                <a:gs pos="100000">
                  <a:schemeClr val="bg1">
                    <a:alpha val="100000"/>
                  </a:schemeClr>
                </a:gs>
              </a:gsLst>
              <a:path path="rect">
                <a:fillToRect l="50000" t="50000" r="50000" b="50000"/>
              </a:path>
              <a:tileRect/>
            </a:gradFill>
            <a:ln w="9525">
              <a:noFill/>
            </a:ln>
          </p:spPr>
          <p:txBody>
            <a:bodyPr/>
            <a:lstStyle/>
            <a:p>
              <a:endParaRPr lang="en-US" sz="3445"/>
            </a:p>
          </p:txBody>
        </p:sp>
        <p:sp>
          <p:nvSpPr>
            <p:cNvPr id="26652" name="Freeform 69"/>
            <p:cNvSpPr/>
            <p:nvPr/>
          </p:nvSpPr>
          <p:spPr>
            <a:xfrm>
              <a:off x="744" y="689"/>
              <a:ext cx="382" cy="350"/>
            </a:xfrm>
            <a:custGeom>
              <a:avLst/>
              <a:gdLst>
                <a:gd name="txL" fmla="*/ 0 w 382"/>
                <a:gd name="txT" fmla="*/ 0 h 350"/>
                <a:gd name="txR" fmla="*/ 382 w 382"/>
                <a:gd name="txB" fmla="*/ 350 h 350"/>
              </a:gdLst>
              <a:ahLst/>
              <a:cxnLst>
                <a:cxn ang="0">
                  <a:pos x="153" y="153"/>
                </a:cxn>
                <a:cxn ang="0">
                  <a:pos x="95" y="0"/>
                </a:cxn>
                <a:cxn ang="0">
                  <a:pos x="191" y="128"/>
                </a:cxn>
                <a:cxn ang="0">
                  <a:pos x="284" y="0"/>
                </a:cxn>
                <a:cxn ang="0">
                  <a:pos x="227" y="153"/>
                </a:cxn>
                <a:cxn ang="0">
                  <a:pos x="381" y="175"/>
                </a:cxn>
                <a:cxn ang="0">
                  <a:pos x="226" y="196"/>
                </a:cxn>
                <a:cxn ang="0">
                  <a:pos x="284" y="349"/>
                </a:cxn>
                <a:cxn ang="0">
                  <a:pos x="191" y="221"/>
                </a:cxn>
                <a:cxn ang="0">
                  <a:pos x="95" y="349"/>
                </a:cxn>
                <a:cxn ang="0">
                  <a:pos x="152" y="198"/>
                </a:cxn>
                <a:cxn ang="0">
                  <a:pos x="0" y="175"/>
                </a:cxn>
                <a:cxn ang="0">
                  <a:pos x="153" y="153"/>
                </a:cxn>
              </a:cxnLst>
              <a:rect l="txL" t="txT" r="txR" b="tx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FFFFFF">
                    <a:alpha val="100000"/>
                  </a:srgbClr>
                </a:gs>
                <a:gs pos="100000">
                  <a:srgbClr val="9966FF">
                    <a:alpha val="100000"/>
                  </a:srgbClr>
                </a:gs>
              </a:gsLst>
              <a:path path="rect">
                <a:fillToRect l="50000" t="50000" r="50000" b="50000"/>
              </a:path>
              <a:tileRect/>
            </a:gradFill>
            <a:ln w="9525">
              <a:noFill/>
            </a:ln>
          </p:spPr>
          <p:txBody>
            <a:bodyPr/>
            <a:lstStyle/>
            <a:p>
              <a:endParaRPr lang="en-US" sz="3445"/>
            </a:p>
          </p:txBody>
        </p:sp>
        <p:sp>
          <p:nvSpPr>
            <p:cNvPr id="26653" name="Freeform 70"/>
            <p:cNvSpPr/>
            <p:nvPr/>
          </p:nvSpPr>
          <p:spPr>
            <a:xfrm>
              <a:off x="800" y="698"/>
              <a:ext cx="270" cy="332"/>
            </a:xfrm>
            <a:custGeom>
              <a:avLst/>
              <a:gdLst>
                <a:gd name="txL" fmla="*/ 0 w 270"/>
                <a:gd name="txT" fmla="*/ 0 h 332"/>
                <a:gd name="txR" fmla="*/ 270 w 270"/>
                <a:gd name="txB" fmla="*/ 332 h 332"/>
              </a:gdLst>
              <a:ahLst/>
              <a:cxnLst>
                <a:cxn ang="0">
                  <a:pos x="0" y="84"/>
                </a:cxn>
                <a:cxn ang="0">
                  <a:pos x="122" y="143"/>
                </a:cxn>
                <a:cxn ang="0">
                  <a:pos x="135" y="0"/>
                </a:cxn>
                <a:cxn ang="0">
                  <a:pos x="147" y="143"/>
                </a:cxn>
                <a:cxn ang="0">
                  <a:pos x="268" y="82"/>
                </a:cxn>
                <a:cxn ang="0">
                  <a:pos x="159" y="166"/>
                </a:cxn>
                <a:cxn ang="0">
                  <a:pos x="269" y="249"/>
                </a:cxn>
                <a:cxn ang="0">
                  <a:pos x="147" y="189"/>
                </a:cxn>
                <a:cxn ang="0">
                  <a:pos x="135" y="331"/>
                </a:cxn>
                <a:cxn ang="0">
                  <a:pos x="122" y="189"/>
                </a:cxn>
                <a:cxn ang="0">
                  <a:pos x="0" y="249"/>
                </a:cxn>
                <a:cxn ang="0">
                  <a:pos x="110" y="166"/>
                </a:cxn>
                <a:cxn ang="0">
                  <a:pos x="0" y="84"/>
                </a:cxn>
              </a:cxnLst>
              <a:rect l="txL" t="txT" r="txR" b="tx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alpha val="100000"/>
                  </a:srgbClr>
                </a:gs>
                <a:gs pos="100000">
                  <a:schemeClr val="bg1">
                    <a:alpha val="100000"/>
                  </a:schemeClr>
                </a:gs>
              </a:gsLst>
              <a:path path="rect">
                <a:fillToRect l="50000" t="50000" r="50000" b="50000"/>
              </a:path>
              <a:tileRect/>
            </a:gradFill>
            <a:ln w="9525">
              <a:noFill/>
            </a:ln>
          </p:spPr>
          <p:txBody>
            <a:bodyPr/>
            <a:lstStyle/>
            <a:p>
              <a:endParaRPr lang="en-US" sz="3445"/>
            </a:p>
          </p:txBody>
        </p:sp>
        <p:sp>
          <p:nvSpPr>
            <p:cNvPr id="26654" name="Freeform 71"/>
            <p:cNvSpPr/>
            <p:nvPr/>
          </p:nvSpPr>
          <p:spPr>
            <a:xfrm>
              <a:off x="901" y="821"/>
              <a:ext cx="68" cy="85"/>
            </a:xfrm>
            <a:custGeom>
              <a:avLst/>
              <a:gdLst>
                <a:gd name="txL" fmla="*/ 0 w 68"/>
                <a:gd name="txT" fmla="*/ 0 h 85"/>
                <a:gd name="txR" fmla="*/ 68 w 68"/>
                <a:gd name="txB" fmla="*/ 85 h 85"/>
              </a:gdLst>
              <a:ahLst/>
              <a:cxnLst>
                <a:cxn ang="0">
                  <a:pos x="0" y="20"/>
                </a:cxn>
                <a:cxn ang="0">
                  <a:pos x="27" y="30"/>
                </a:cxn>
                <a:cxn ang="0">
                  <a:pos x="33" y="0"/>
                </a:cxn>
                <a:cxn ang="0">
                  <a:pos x="39" y="30"/>
                </a:cxn>
                <a:cxn ang="0">
                  <a:pos x="67" y="20"/>
                </a:cxn>
                <a:cxn ang="0">
                  <a:pos x="45" y="42"/>
                </a:cxn>
                <a:cxn ang="0">
                  <a:pos x="67" y="62"/>
                </a:cxn>
                <a:cxn ang="0">
                  <a:pos x="39" y="52"/>
                </a:cxn>
                <a:cxn ang="0">
                  <a:pos x="33" y="84"/>
                </a:cxn>
                <a:cxn ang="0">
                  <a:pos x="27" y="52"/>
                </a:cxn>
                <a:cxn ang="0">
                  <a:pos x="0" y="62"/>
                </a:cxn>
                <a:cxn ang="0">
                  <a:pos x="21" y="42"/>
                </a:cxn>
                <a:cxn ang="0">
                  <a:pos x="0" y="20"/>
                </a:cxn>
              </a:cxnLst>
              <a:rect l="txL" t="txT" r="txR" b="tx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alpha val="100000"/>
              </a:srgbClr>
            </a:solidFill>
            <a:ln w="9525">
              <a:noFill/>
            </a:ln>
          </p:spPr>
          <p:txBody>
            <a:bodyPr/>
            <a:lstStyle/>
            <a:p>
              <a:endParaRPr lang="en-US" sz="3445"/>
            </a:p>
          </p:txBody>
        </p:sp>
      </p:grpSp>
      <p:grpSp>
        <p:nvGrpSpPr>
          <p:cNvPr id="2" name="Group 2"/>
          <p:cNvGrpSpPr/>
          <p:nvPr/>
        </p:nvGrpSpPr>
        <p:grpSpPr>
          <a:xfrm>
            <a:off x="10847754" y="902678"/>
            <a:ext cx="1111739" cy="937846"/>
            <a:chOff x="2304" y="1632"/>
            <a:chExt cx="525" cy="480"/>
          </a:xfrm>
        </p:grpSpPr>
        <p:sp>
          <p:nvSpPr>
            <p:cNvPr id="26647" name="Freeform 3"/>
            <p:cNvSpPr/>
            <p:nvPr/>
          </p:nvSpPr>
          <p:spPr>
            <a:xfrm>
              <a:off x="2304" y="1632"/>
              <a:ext cx="525" cy="480"/>
            </a:xfrm>
            <a:custGeom>
              <a:avLst/>
              <a:gdLst>
                <a:gd name="txL" fmla="*/ 0 w 525"/>
                <a:gd name="txT" fmla="*/ 0 h 480"/>
                <a:gd name="txR" fmla="*/ 525 w 525"/>
                <a:gd name="txB" fmla="*/ 480 h 480"/>
              </a:gdLst>
              <a:ahLst/>
              <a:cxnLst>
                <a:cxn ang="0">
                  <a:pos x="225" y="217"/>
                </a:cxn>
                <a:cxn ang="0">
                  <a:pos x="133" y="0"/>
                </a:cxn>
                <a:cxn ang="0">
                  <a:pos x="263" y="193"/>
                </a:cxn>
                <a:cxn ang="0">
                  <a:pos x="393" y="0"/>
                </a:cxn>
                <a:cxn ang="0">
                  <a:pos x="299" y="217"/>
                </a:cxn>
                <a:cxn ang="0">
                  <a:pos x="524" y="240"/>
                </a:cxn>
                <a:cxn ang="0">
                  <a:pos x="298" y="262"/>
                </a:cxn>
                <a:cxn ang="0">
                  <a:pos x="393" y="479"/>
                </a:cxn>
                <a:cxn ang="0">
                  <a:pos x="263" y="286"/>
                </a:cxn>
                <a:cxn ang="0">
                  <a:pos x="133" y="479"/>
                </a:cxn>
                <a:cxn ang="0">
                  <a:pos x="224" y="263"/>
                </a:cxn>
                <a:cxn ang="0">
                  <a:pos x="0" y="240"/>
                </a:cxn>
                <a:cxn ang="0">
                  <a:pos x="225" y="217"/>
                </a:cxn>
              </a:cxnLst>
              <a:rect l="txL" t="txT" r="txR" b="tx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alpha val="100000"/>
                  </a:srgbClr>
                </a:gs>
                <a:gs pos="100000">
                  <a:schemeClr val="bg1">
                    <a:alpha val="100000"/>
                  </a:schemeClr>
                </a:gs>
              </a:gsLst>
              <a:path path="rect">
                <a:fillToRect l="50000" t="50000" r="50000" b="50000"/>
              </a:path>
              <a:tileRect/>
            </a:gradFill>
            <a:ln w="9525">
              <a:noFill/>
            </a:ln>
          </p:spPr>
          <p:txBody>
            <a:bodyPr/>
            <a:lstStyle/>
            <a:p>
              <a:endParaRPr lang="en-US" sz="3445"/>
            </a:p>
          </p:txBody>
        </p:sp>
        <p:sp>
          <p:nvSpPr>
            <p:cNvPr id="26648" name="Freeform 4"/>
            <p:cNvSpPr/>
            <p:nvPr/>
          </p:nvSpPr>
          <p:spPr>
            <a:xfrm>
              <a:off x="2376" y="1697"/>
              <a:ext cx="382" cy="350"/>
            </a:xfrm>
            <a:custGeom>
              <a:avLst/>
              <a:gdLst>
                <a:gd name="txL" fmla="*/ 0 w 382"/>
                <a:gd name="txT" fmla="*/ 0 h 350"/>
                <a:gd name="txR" fmla="*/ 382 w 382"/>
                <a:gd name="txB" fmla="*/ 350 h 350"/>
              </a:gdLst>
              <a:ahLst/>
              <a:cxnLst>
                <a:cxn ang="0">
                  <a:pos x="153" y="153"/>
                </a:cxn>
                <a:cxn ang="0">
                  <a:pos x="95" y="0"/>
                </a:cxn>
                <a:cxn ang="0">
                  <a:pos x="191" y="128"/>
                </a:cxn>
                <a:cxn ang="0">
                  <a:pos x="284" y="0"/>
                </a:cxn>
                <a:cxn ang="0">
                  <a:pos x="227" y="153"/>
                </a:cxn>
                <a:cxn ang="0">
                  <a:pos x="381" y="175"/>
                </a:cxn>
                <a:cxn ang="0">
                  <a:pos x="226" y="196"/>
                </a:cxn>
                <a:cxn ang="0">
                  <a:pos x="284" y="349"/>
                </a:cxn>
                <a:cxn ang="0">
                  <a:pos x="191" y="221"/>
                </a:cxn>
                <a:cxn ang="0">
                  <a:pos x="95" y="349"/>
                </a:cxn>
                <a:cxn ang="0">
                  <a:pos x="152" y="198"/>
                </a:cxn>
                <a:cxn ang="0">
                  <a:pos x="0" y="175"/>
                </a:cxn>
                <a:cxn ang="0">
                  <a:pos x="153" y="153"/>
                </a:cxn>
              </a:cxnLst>
              <a:rect l="txL" t="txT" r="txR" b="tx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path path="rect">
                <a:fillToRect l="50000" t="50000" r="50000" b="50000"/>
              </a:path>
              <a:tileRect/>
            </a:gradFill>
            <a:ln w="9525">
              <a:noFill/>
            </a:ln>
          </p:spPr>
          <p:txBody>
            <a:bodyPr/>
            <a:lstStyle/>
            <a:p>
              <a:endParaRPr lang="en-US" sz="3445"/>
            </a:p>
          </p:txBody>
        </p:sp>
        <p:sp>
          <p:nvSpPr>
            <p:cNvPr id="26649" name="Freeform 5"/>
            <p:cNvSpPr/>
            <p:nvPr/>
          </p:nvSpPr>
          <p:spPr>
            <a:xfrm>
              <a:off x="2432" y="1706"/>
              <a:ext cx="270" cy="332"/>
            </a:xfrm>
            <a:custGeom>
              <a:avLst/>
              <a:gdLst>
                <a:gd name="txL" fmla="*/ 0 w 270"/>
                <a:gd name="txT" fmla="*/ 0 h 332"/>
                <a:gd name="txR" fmla="*/ 270 w 270"/>
                <a:gd name="txB" fmla="*/ 332 h 332"/>
              </a:gdLst>
              <a:ahLst/>
              <a:cxnLst>
                <a:cxn ang="0">
                  <a:pos x="0" y="84"/>
                </a:cxn>
                <a:cxn ang="0">
                  <a:pos x="122" y="143"/>
                </a:cxn>
                <a:cxn ang="0">
                  <a:pos x="135" y="0"/>
                </a:cxn>
                <a:cxn ang="0">
                  <a:pos x="147" y="143"/>
                </a:cxn>
                <a:cxn ang="0">
                  <a:pos x="268" y="82"/>
                </a:cxn>
                <a:cxn ang="0">
                  <a:pos x="159" y="166"/>
                </a:cxn>
                <a:cxn ang="0">
                  <a:pos x="269" y="249"/>
                </a:cxn>
                <a:cxn ang="0">
                  <a:pos x="147" y="189"/>
                </a:cxn>
                <a:cxn ang="0">
                  <a:pos x="135" y="331"/>
                </a:cxn>
                <a:cxn ang="0">
                  <a:pos x="122" y="189"/>
                </a:cxn>
                <a:cxn ang="0">
                  <a:pos x="0" y="249"/>
                </a:cxn>
                <a:cxn ang="0">
                  <a:pos x="110" y="166"/>
                </a:cxn>
                <a:cxn ang="0">
                  <a:pos x="0" y="84"/>
                </a:cxn>
              </a:cxnLst>
              <a:rect l="txL" t="txT" r="txR" b="tx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3366FF">
                    <a:alpha val="100000"/>
                  </a:srgbClr>
                </a:gs>
                <a:gs pos="25000">
                  <a:srgbClr val="01A78F">
                    <a:alpha val="100000"/>
                  </a:srgbClr>
                </a:gs>
                <a:gs pos="50000">
                  <a:srgbClr val="FFFF00">
                    <a:alpha val="100000"/>
                  </a:srgbClr>
                </a:gs>
                <a:gs pos="75000">
                  <a:srgbClr val="FF6633">
                    <a:alpha val="100000"/>
                  </a:srgbClr>
                </a:gs>
                <a:gs pos="100000">
                  <a:srgbClr val="FF3399">
                    <a:alpha val="100000"/>
                  </a:srgbClr>
                </a:gs>
              </a:gsLst>
              <a:path path="rect">
                <a:fillToRect l="50000" t="50000" r="50000" b="50000"/>
              </a:path>
              <a:tileRect/>
            </a:gradFill>
            <a:ln w="9525">
              <a:noFill/>
            </a:ln>
          </p:spPr>
          <p:txBody>
            <a:bodyPr/>
            <a:lstStyle/>
            <a:p>
              <a:endParaRPr lang="en-US" sz="3445"/>
            </a:p>
          </p:txBody>
        </p:sp>
        <p:sp>
          <p:nvSpPr>
            <p:cNvPr id="26650" name="Freeform 6"/>
            <p:cNvSpPr/>
            <p:nvPr/>
          </p:nvSpPr>
          <p:spPr>
            <a:xfrm>
              <a:off x="2533" y="1829"/>
              <a:ext cx="68" cy="85"/>
            </a:xfrm>
            <a:custGeom>
              <a:avLst/>
              <a:gdLst>
                <a:gd name="txL" fmla="*/ 0 w 68"/>
                <a:gd name="txT" fmla="*/ 0 h 85"/>
                <a:gd name="txR" fmla="*/ 68 w 68"/>
                <a:gd name="txB" fmla="*/ 85 h 85"/>
              </a:gdLst>
              <a:ahLst/>
              <a:cxnLst>
                <a:cxn ang="0">
                  <a:pos x="0" y="20"/>
                </a:cxn>
                <a:cxn ang="0">
                  <a:pos x="27" y="30"/>
                </a:cxn>
                <a:cxn ang="0">
                  <a:pos x="33" y="0"/>
                </a:cxn>
                <a:cxn ang="0">
                  <a:pos x="39" y="30"/>
                </a:cxn>
                <a:cxn ang="0">
                  <a:pos x="67" y="20"/>
                </a:cxn>
                <a:cxn ang="0">
                  <a:pos x="45" y="42"/>
                </a:cxn>
                <a:cxn ang="0">
                  <a:pos x="67" y="62"/>
                </a:cxn>
                <a:cxn ang="0">
                  <a:pos x="39" y="52"/>
                </a:cxn>
                <a:cxn ang="0">
                  <a:pos x="33" y="84"/>
                </a:cxn>
                <a:cxn ang="0">
                  <a:pos x="27" y="52"/>
                </a:cxn>
                <a:cxn ang="0">
                  <a:pos x="0" y="62"/>
                </a:cxn>
                <a:cxn ang="0">
                  <a:pos x="21" y="42"/>
                </a:cxn>
                <a:cxn ang="0">
                  <a:pos x="0" y="20"/>
                </a:cxn>
              </a:cxnLst>
              <a:rect l="txL" t="txT" r="txR" b="tx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path path="rect">
                <a:fillToRect l="50000" t="50000" r="50000" b="50000"/>
              </a:path>
              <a:tileRect/>
            </a:gradFill>
            <a:ln w="9525">
              <a:noFill/>
            </a:ln>
          </p:spPr>
          <p:txBody>
            <a:bodyPr/>
            <a:lstStyle/>
            <a:p>
              <a:endParaRPr lang="en-US" sz="3445"/>
            </a:p>
          </p:txBody>
        </p:sp>
      </p:grpSp>
      <p:grpSp>
        <p:nvGrpSpPr>
          <p:cNvPr id="3" name="Group 2"/>
          <p:cNvGrpSpPr/>
          <p:nvPr/>
        </p:nvGrpSpPr>
        <p:grpSpPr>
          <a:xfrm>
            <a:off x="5539154" y="697523"/>
            <a:ext cx="1113692" cy="937846"/>
            <a:chOff x="2304" y="1632"/>
            <a:chExt cx="525" cy="480"/>
          </a:xfrm>
        </p:grpSpPr>
        <p:sp>
          <p:nvSpPr>
            <p:cNvPr id="26643" name="Freeform 3"/>
            <p:cNvSpPr/>
            <p:nvPr/>
          </p:nvSpPr>
          <p:spPr>
            <a:xfrm>
              <a:off x="2304" y="1632"/>
              <a:ext cx="525" cy="480"/>
            </a:xfrm>
            <a:custGeom>
              <a:avLst/>
              <a:gdLst>
                <a:gd name="txL" fmla="*/ 0 w 525"/>
                <a:gd name="txT" fmla="*/ 0 h 480"/>
                <a:gd name="txR" fmla="*/ 525 w 525"/>
                <a:gd name="txB" fmla="*/ 480 h 480"/>
              </a:gdLst>
              <a:ahLst/>
              <a:cxnLst>
                <a:cxn ang="0">
                  <a:pos x="225" y="217"/>
                </a:cxn>
                <a:cxn ang="0">
                  <a:pos x="133" y="0"/>
                </a:cxn>
                <a:cxn ang="0">
                  <a:pos x="263" y="193"/>
                </a:cxn>
                <a:cxn ang="0">
                  <a:pos x="393" y="0"/>
                </a:cxn>
                <a:cxn ang="0">
                  <a:pos x="299" y="217"/>
                </a:cxn>
                <a:cxn ang="0">
                  <a:pos x="524" y="240"/>
                </a:cxn>
                <a:cxn ang="0">
                  <a:pos x="298" y="262"/>
                </a:cxn>
                <a:cxn ang="0">
                  <a:pos x="393" y="479"/>
                </a:cxn>
                <a:cxn ang="0">
                  <a:pos x="263" y="286"/>
                </a:cxn>
                <a:cxn ang="0">
                  <a:pos x="133" y="479"/>
                </a:cxn>
                <a:cxn ang="0">
                  <a:pos x="224" y="263"/>
                </a:cxn>
                <a:cxn ang="0">
                  <a:pos x="0" y="240"/>
                </a:cxn>
                <a:cxn ang="0">
                  <a:pos x="225" y="217"/>
                </a:cxn>
              </a:cxnLst>
              <a:rect l="txL" t="txT" r="txR" b="tx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alpha val="100000"/>
                  </a:srgbClr>
                </a:gs>
                <a:gs pos="100000">
                  <a:schemeClr val="bg1">
                    <a:alpha val="100000"/>
                  </a:schemeClr>
                </a:gs>
              </a:gsLst>
              <a:path path="rect">
                <a:fillToRect l="50000" t="50000" r="50000" b="50000"/>
              </a:path>
              <a:tileRect/>
            </a:gradFill>
            <a:ln w="9525">
              <a:noFill/>
            </a:ln>
          </p:spPr>
          <p:txBody>
            <a:bodyPr/>
            <a:lstStyle/>
            <a:p>
              <a:endParaRPr lang="en-US" sz="3445"/>
            </a:p>
          </p:txBody>
        </p:sp>
        <p:sp>
          <p:nvSpPr>
            <p:cNvPr id="26644" name="Freeform 4"/>
            <p:cNvSpPr/>
            <p:nvPr/>
          </p:nvSpPr>
          <p:spPr>
            <a:xfrm>
              <a:off x="2376" y="1697"/>
              <a:ext cx="382" cy="350"/>
            </a:xfrm>
            <a:custGeom>
              <a:avLst/>
              <a:gdLst>
                <a:gd name="txL" fmla="*/ 0 w 382"/>
                <a:gd name="txT" fmla="*/ 0 h 350"/>
                <a:gd name="txR" fmla="*/ 382 w 382"/>
                <a:gd name="txB" fmla="*/ 350 h 350"/>
              </a:gdLst>
              <a:ahLst/>
              <a:cxnLst>
                <a:cxn ang="0">
                  <a:pos x="153" y="153"/>
                </a:cxn>
                <a:cxn ang="0">
                  <a:pos x="95" y="0"/>
                </a:cxn>
                <a:cxn ang="0">
                  <a:pos x="191" y="128"/>
                </a:cxn>
                <a:cxn ang="0">
                  <a:pos x="284" y="0"/>
                </a:cxn>
                <a:cxn ang="0">
                  <a:pos x="227" y="153"/>
                </a:cxn>
                <a:cxn ang="0">
                  <a:pos x="381" y="175"/>
                </a:cxn>
                <a:cxn ang="0">
                  <a:pos x="226" y="196"/>
                </a:cxn>
                <a:cxn ang="0">
                  <a:pos x="284" y="349"/>
                </a:cxn>
                <a:cxn ang="0">
                  <a:pos x="191" y="221"/>
                </a:cxn>
                <a:cxn ang="0">
                  <a:pos x="95" y="349"/>
                </a:cxn>
                <a:cxn ang="0">
                  <a:pos x="152" y="198"/>
                </a:cxn>
                <a:cxn ang="0">
                  <a:pos x="0" y="175"/>
                </a:cxn>
                <a:cxn ang="0">
                  <a:pos x="153" y="153"/>
                </a:cxn>
              </a:cxnLst>
              <a:rect l="txL" t="txT" r="txR" b="tx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path path="rect">
                <a:fillToRect l="50000" t="50000" r="50000" b="50000"/>
              </a:path>
              <a:tileRect/>
            </a:gradFill>
            <a:ln w="9525">
              <a:noFill/>
            </a:ln>
          </p:spPr>
          <p:txBody>
            <a:bodyPr/>
            <a:lstStyle/>
            <a:p>
              <a:endParaRPr lang="en-US" sz="3445"/>
            </a:p>
          </p:txBody>
        </p:sp>
        <p:sp>
          <p:nvSpPr>
            <p:cNvPr id="26645" name="Freeform 5"/>
            <p:cNvSpPr/>
            <p:nvPr/>
          </p:nvSpPr>
          <p:spPr>
            <a:xfrm>
              <a:off x="2432" y="1706"/>
              <a:ext cx="270" cy="332"/>
            </a:xfrm>
            <a:custGeom>
              <a:avLst/>
              <a:gdLst>
                <a:gd name="txL" fmla="*/ 0 w 270"/>
                <a:gd name="txT" fmla="*/ 0 h 332"/>
                <a:gd name="txR" fmla="*/ 270 w 270"/>
                <a:gd name="txB" fmla="*/ 332 h 332"/>
              </a:gdLst>
              <a:ahLst/>
              <a:cxnLst>
                <a:cxn ang="0">
                  <a:pos x="0" y="84"/>
                </a:cxn>
                <a:cxn ang="0">
                  <a:pos x="122" y="143"/>
                </a:cxn>
                <a:cxn ang="0">
                  <a:pos x="135" y="0"/>
                </a:cxn>
                <a:cxn ang="0">
                  <a:pos x="147" y="143"/>
                </a:cxn>
                <a:cxn ang="0">
                  <a:pos x="268" y="82"/>
                </a:cxn>
                <a:cxn ang="0">
                  <a:pos x="159" y="166"/>
                </a:cxn>
                <a:cxn ang="0">
                  <a:pos x="269" y="249"/>
                </a:cxn>
                <a:cxn ang="0">
                  <a:pos x="147" y="189"/>
                </a:cxn>
                <a:cxn ang="0">
                  <a:pos x="135" y="331"/>
                </a:cxn>
                <a:cxn ang="0">
                  <a:pos x="122" y="189"/>
                </a:cxn>
                <a:cxn ang="0">
                  <a:pos x="0" y="249"/>
                </a:cxn>
                <a:cxn ang="0">
                  <a:pos x="110" y="166"/>
                </a:cxn>
                <a:cxn ang="0">
                  <a:pos x="0" y="84"/>
                </a:cxn>
              </a:cxnLst>
              <a:rect l="txL" t="txT" r="txR" b="tx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3366FF">
                    <a:alpha val="100000"/>
                  </a:srgbClr>
                </a:gs>
                <a:gs pos="25000">
                  <a:srgbClr val="01A78F">
                    <a:alpha val="100000"/>
                  </a:srgbClr>
                </a:gs>
                <a:gs pos="50000">
                  <a:srgbClr val="FFFF00">
                    <a:alpha val="100000"/>
                  </a:srgbClr>
                </a:gs>
                <a:gs pos="75000">
                  <a:srgbClr val="FF6633">
                    <a:alpha val="100000"/>
                  </a:srgbClr>
                </a:gs>
                <a:gs pos="100000">
                  <a:srgbClr val="FF3399">
                    <a:alpha val="100000"/>
                  </a:srgbClr>
                </a:gs>
              </a:gsLst>
              <a:path path="rect">
                <a:fillToRect l="50000" t="50000" r="50000" b="50000"/>
              </a:path>
              <a:tileRect/>
            </a:gradFill>
            <a:ln w="9525">
              <a:noFill/>
            </a:ln>
          </p:spPr>
          <p:txBody>
            <a:bodyPr/>
            <a:lstStyle/>
            <a:p>
              <a:endParaRPr lang="en-US" sz="3445"/>
            </a:p>
          </p:txBody>
        </p:sp>
        <p:sp>
          <p:nvSpPr>
            <p:cNvPr id="26646" name="Freeform 6"/>
            <p:cNvSpPr/>
            <p:nvPr/>
          </p:nvSpPr>
          <p:spPr>
            <a:xfrm>
              <a:off x="2533" y="1829"/>
              <a:ext cx="68" cy="85"/>
            </a:xfrm>
            <a:custGeom>
              <a:avLst/>
              <a:gdLst>
                <a:gd name="txL" fmla="*/ 0 w 68"/>
                <a:gd name="txT" fmla="*/ 0 h 85"/>
                <a:gd name="txR" fmla="*/ 68 w 68"/>
                <a:gd name="txB" fmla="*/ 85 h 85"/>
              </a:gdLst>
              <a:ahLst/>
              <a:cxnLst>
                <a:cxn ang="0">
                  <a:pos x="0" y="20"/>
                </a:cxn>
                <a:cxn ang="0">
                  <a:pos x="27" y="30"/>
                </a:cxn>
                <a:cxn ang="0">
                  <a:pos x="33" y="0"/>
                </a:cxn>
                <a:cxn ang="0">
                  <a:pos x="39" y="30"/>
                </a:cxn>
                <a:cxn ang="0">
                  <a:pos x="67" y="20"/>
                </a:cxn>
                <a:cxn ang="0">
                  <a:pos x="45" y="42"/>
                </a:cxn>
                <a:cxn ang="0">
                  <a:pos x="67" y="62"/>
                </a:cxn>
                <a:cxn ang="0">
                  <a:pos x="39" y="52"/>
                </a:cxn>
                <a:cxn ang="0">
                  <a:pos x="33" y="84"/>
                </a:cxn>
                <a:cxn ang="0">
                  <a:pos x="27" y="52"/>
                </a:cxn>
                <a:cxn ang="0">
                  <a:pos x="0" y="62"/>
                </a:cxn>
                <a:cxn ang="0">
                  <a:pos x="21" y="42"/>
                </a:cxn>
                <a:cxn ang="0">
                  <a:pos x="0" y="20"/>
                </a:cxn>
              </a:cxnLst>
              <a:rect l="txL" t="txT" r="txR" b="tx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path path="rect">
                <a:fillToRect l="50000" t="50000" r="50000" b="50000"/>
              </a:path>
              <a:tileRect/>
            </a:gradFill>
            <a:ln w="9525">
              <a:noFill/>
            </a:ln>
          </p:spPr>
          <p:txBody>
            <a:bodyPr/>
            <a:lstStyle/>
            <a:p>
              <a:endParaRPr lang="en-US" sz="3445"/>
            </a:p>
          </p:txBody>
        </p:sp>
      </p:grpSp>
      <p:pic>
        <p:nvPicPr>
          <p:cNvPr id="26641" name="Picture 73"/>
          <p:cNvPicPr>
            <a:picLocks noChangeAspect="1"/>
          </p:cNvPicPr>
          <p:nvPr/>
        </p:nvPicPr>
        <p:blipFill>
          <a:blip r:embed="rId3"/>
          <a:stretch>
            <a:fillRect/>
          </a:stretch>
        </p:blipFill>
        <p:spPr>
          <a:xfrm>
            <a:off x="1672492" y="6985000"/>
            <a:ext cx="9448800" cy="468923"/>
          </a:xfrm>
          <a:prstGeom prst="rect">
            <a:avLst/>
          </a:prstGeom>
          <a:noFill/>
          <a:ln w="9525">
            <a:noFill/>
          </a:ln>
        </p:spPr>
      </p:pic>
      <p:sp>
        <p:nvSpPr>
          <p:cNvPr id="26642" name="WordArt 82"/>
          <p:cNvSpPr>
            <a:spLocks noTextEdit="1"/>
          </p:cNvSpPr>
          <p:nvPr/>
        </p:nvSpPr>
        <p:spPr>
          <a:xfrm>
            <a:off x="1017954" y="2686538"/>
            <a:ext cx="10566400" cy="1500554"/>
          </a:xfrm>
          <a:prstGeom prst="rect">
            <a:avLst/>
          </a:prstGeom>
        </p:spPr>
        <p:txBody>
          <a:bodyPr wrap="none" fromWordArt="1">
            <a:prstTxWarp prst="textPlain">
              <a:avLst>
                <a:gd name="adj" fmla="val 50000"/>
              </a:avLst>
            </a:prstTxWarp>
            <a:normAutofit/>
          </a:bodyPr>
          <a:lstStyle/>
          <a:p>
            <a:pPr algn="ctr"/>
            <a:r>
              <a:rPr lang="en-US" sz="4430" b="1">
                <a:ln w="9525" cap="flat" cmpd="sng">
                  <a:solidFill>
                    <a:srgbClr val="00CCFF"/>
                  </a:solidFill>
                  <a:prstDash val="solid"/>
                  <a:headEnd type="none" w="med" len="med"/>
                  <a:tailEnd type="none" w="med" len="med"/>
                </a:ln>
                <a:solidFill>
                  <a:srgbClr val="008000"/>
                </a:solidFill>
                <a:latin typeface="Times New Roman" panose="02020603050405020304" pitchFamily="18" charset="0"/>
                <a:ea typeface="Times New Roman" panose="02020603050405020304" pitchFamily="18" charset="0"/>
              </a:rPr>
              <a:t>Chúc các em chăm ngoan, học giỏi</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0-#ppt_h/2"/>
                                          </p:val>
                                        </p:tav>
                                        <p:tav tm="100000">
                                          <p:val>
                                            <p:strVal val="#ppt_y"/>
                                          </p:val>
                                        </p:tav>
                                      </p:tavLst>
                                    </p:anim>
                                  </p:childTnLst>
                                </p:cTn>
                              </p:par>
                              <p:par>
                                <p:cTn id="29" presetID="2" presetClass="entr" presetSubtype="1"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0-#ppt_h/2"/>
                                          </p:val>
                                        </p:tav>
                                        <p:tav tm="100000">
                                          <p:val>
                                            <p:strVal val="#ppt_y"/>
                                          </p:val>
                                        </p:tav>
                                      </p:tavLst>
                                    </p:anim>
                                  </p:childTnLst>
                                </p:cTn>
                              </p:par>
                              <p:par>
                                <p:cTn id="33" presetID="2" presetClass="entr" presetSubtype="1"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ppt_x"/>
                                          </p:val>
                                        </p:tav>
                                        <p:tav tm="100000">
                                          <p:val>
                                            <p:strVal val="#ppt_x"/>
                                          </p:val>
                                        </p:tav>
                                      </p:tavLst>
                                    </p:anim>
                                    <p:anim calcmode="lin" valueType="num">
                                      <p:cBhvr additive="base">
                                        <p:cTn id="36" dur="500" fill="hold"/>
                                        <p:tgtEl>
                                          <p:spTgt spid="19"/>
                                        </p:tgtEl>
                                        <p:attrNameLst>
                                          <p:attrName>ppt_y</p:attrName>
                                        </p:attrNameLst>
                                      </p:cBhvr>
                                      <p:tavLst>
                                        <p:tav tm="0">
                                          <p:val>
                                            <p:strVal val="0-#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ppt_x"/>
                                          </p:val>
                                        </p:tav>
                                        <p:tav tm="100000">
                                          <p:val>
                                            <p:strVal val="#ppt_x"/>
                                          </p:val>
                                        </p:tav>
                                      </p:tavLst>
                                    </p:anim>
                                    <p:anim calcmode="lin" valueType="num">
                                      <p:cBhvr additive="base">
                                        <p:cTn id="40" dur="500" fill="hold"/>
                                        <p:tgtEl>
                                          <p:spTgt spid="21"/>
                                        </p:tgtEl>
                                        <p:attrNameLst>
                                          <p:attrName>ppt_y</p:attrName>
                                        </p:attrNameLst>
                                      </p:cBhvr>
                                      <p:tavLst>
                                        <p:tav tm="0">
                                          <p:val>
                                            <p:strVal val="0-#ppt_h/2"/>
                                          </p:val>
                                        </p:tav>
                                        <p:tav tm="100000">
                                          <p:val>
                                            <p:strVal val="#ppt_y"/>
                                          </p:val>
                                        </p:tav>
                                      </p:tavLst>
                                    </p:anim>
                                  </p:childTnLst>
                                </p:cTn>
                              </p:par>
                              <p:par>
                                <p:cTn id="41" presetID="2" presetClass="entr" presetSubtype="1"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0-#ppt_h/2"/>
                                          </p:val>
                                        </p:tav>
                                        <p:tav tm="100000">
                                          <p:val>
                                            <p:strVal val="#ppt_y"/>
                                          </p:val>
                                        </p:tav>
                                      </p:tavLst>
                                    </p:anim>
                                  </p:childTnLst>
                                </p:cTn>
                              </p:par>
                              <p:par>
                                <p:cTn id="45" presetID="2" presetClass="entr" presetSubtype="1" fill="hold" nodeType="withEffect">
                                  <p:stCondLst>
                                    <p:cond delay="0"/>
                                  </p:stCondLst>
                                  <p:childTnLst>
                                    <p:set>
                                      <p:cBhvr>
                                        <p:cTn id="46" dur="1" fill="hold">
                                          <p:stCondLst>
                                            <p:cond delay="0"/>
                                          </p:stCondLst>
                                        </p:cTn>
                                        <p:tgtEl>
                                          <p:spTgt spid="35875"/>
                                        </p:tgtEl>
                                        <p:attrNameLst>
                                          <p:attrName>style.visibility</p:attrName>
                                        </p:attrNameLst>
                                      </p:cBhvr>
                                      <p:to>
                                        <p:strVal val="visible"/>
                                      </p:to>
                                    </p:set>
                                    <p:anim calcmode="lin" valueType="num">
                                      <p:cBhvr additive="base">
                                        <p:cTn id="47" dur="500" fill="hold"/>
                                        <p:tgtEl>
                                          <p:spTgt spid="35875"/>
                                        </p:tgtEl>
                                        <p:attrNameLst>
                                          <p:attrName>ppt_x</p:attrName>
                                        </p:attrNameLst>
                                      </p:cBhvr>
                                      <p:tavLst>
                                        <p:tav tm="0">
                                          <p:val>
                                            <p:strVal val="#ppt_x"/>
                                          </p:val>
                                        </p:tav>
                                        <p:tav tm="100000">
                                          <p:val>
                                            <p:strVal val="#ppt_x"/>
                                          </p:val>
                                        </p:tav>
                                      </p:tavLst>
                                    </p:anim>
                                    <p:anim calcmode="lin" valueType="num">
                                      <p:cBhvr additive="base">
                                        <p:cTn id="48" dur="500" fill="hold"/>
                                        <p:tgtEl>
                                          <p:spTgt spid="35875"/>
                                        </p:tgtEl>
                                        <p:attrNameLst>
                                          <p:attrName>ppt_y</p:attrName>
                                        </p:attrNameLst>
                                      </p:cBhvr>
                                      <p:tavLst>
                                        <p:tav tm="0">
                                          <p:val>
                                            <p:strVal val="0-#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0-#ppt_h/2"/>
                                          </p:val>
                                        </p:tav>
                                        <p:tav tm="100000">
                                          <p:val>
                                            <p:strVal val="#ppt_y"/>
                                          </p:val>
                                        </p:tav>
                                      </p:tavLst>
                                    </p:anim>
                                  </p:childTnLst>
                                </p:cTn>
                              </p:par>
                            </p:childTnLst>
                          </p:cTn>
                        </p:par>
                        <p:par>
                          <p:cTn id="53" fill="hold">
                            <p:stCondLst>
                              <p:cond delay="500"/>
                            </p:stCondLst>
                            <p:childTnLst>
                              <p:par>
                                <p:cTn id="54" presetID="2" presetClass="entr" presetSubtype="1" fill="hold" nodeType="afterEffect">
                                  <p:stCondLst>
                                    <p:cond delay="0"/>
                                  </p:stCondLst>
                                  <p:childTnLst>
                                    <p:set>
                                      <p:cBhvr>
                                        <p:cTn id="55" dur="1" fill="hold">
                                          <p:stCondLst>
                                            <p:cond delay="0"/>
                                          </p:stCondLst>
                                        </p:cTn>
                                        <p:tgtEl>
                                          <p:spTgt spid="2"/>
                                        </p:tgtEl>
                                        <p:attrNameLst>
                                          <p:attrName>style.visibility</p:attrName>
                                        </p:attrNameLst>
                                      </p:cBhvr>
                                      <p:to>
                                        <p:strVal val="visible"/>
                                      </p:to>
                                    </p:set>
                                    <p:anim calcmode="lin" valueType="num">
                                      <p:cBhvr additive="base">
                                        <p:cTn id="56" dur="500" fill="hold"/>
                                        <p:tgtEl>
                                          <p:spTgt spid="2"/>
                                        </p:tgtEl>
                                        <p:attrNameLst>
                                          <p:attrName>ppt_x</p:attrName>
                                        </p:attrNameLst>
                                      </p:cBhvr>
                                      <p:tavLst>
                                        <p:tav tm="0">
                                          <p:val>
                                            <p:strVal val="#ppt_x"/>
                                          </p:val>
                                        </p:tav>
                                        <p:tav tm="100000">
                                          <p:val>
                                            <p:strVal val="#ppt_x"/>
                                          </p:val>
                                        </p:tav>
                                      </p:tavLst>
                                    </p:anim>
                                    <p:anim calcmode="lin" valueType="num">
                                      <p:cBhvr additive="base">
                                        <p:cTn id="57" dur="500" fill="hold"/>
                                        <p:tgtEl>
                                          <p:spTgt spid="2"/>
                                        </p:tgtEl>
                                        <p:attrNameLst>
                                          <p:attrName>ppt_y</p:attrName>
                                        </p:attrNameLst>
                                      </p:cBhvr>
                                      <p:tavLst>
                                        <p:tav tm="0">
                                          <p:val>
                                            <p:strVal val="0-#ppt_h/2"/>
                                          </p:val>
                                        </p:tav>
                                        <p:tav tm="100000">
                                          <p:val>
                                            <p:strVal val="#ppt_y"/>
                                          </p:val>
                                        </p:tav>
                                      </p:tavLst>
                                    </p:anim>
                                  </p:childTnLst>
                                </p:cTn>
                              </p:par>
                            </p:childTnLst>
                          </p:cTn>
                        </p:par>
                        <p:par>
                          <p:cTn id="58" fill="hold">
                            <p:stCondLst>
                              <p:cond delay="1000"/>
                            </p:stCondLst>
                            <p:childTnLst>
                              <p:par>
                                <p:cTn id="59" presetID="2" presetClass="entr" presetSubtype="1"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 calcmode="lin" valueType="num">
                                      <p:cBhvr additive="base">
                                        <p:cTn id="61" dur="500" fill="hold"/>
                                        <p:tgtEl>
                                          <p:spTgt spid="3"/>
                                        </p:tgtEl>
                                        <p:attrNameLst>
                                          <p:attrName>ppt_x</p:attrName>
                                        </p:attrNameLst>
                                      </p:cBhvr>
                                      <p:tavLst>
                                        <p:tav tm="0">
                                          <p:val>
                                            <p:strVal val="#ppt_x"/>
                                          </p:val>
                                        </p:tav>
                                        <p:tav tm="100000">
                                          <p:val>
                                            <p:strVal val="#ppt_x"/>
                                          </p:val>
                                        </p:tav>
                                      </p:tavLst>
                                    </p:anim>
                                    <p:anim calcmode="lin" valueType="num">
                                      <p:cBhvr additive="base">
                                        <p:cTn id="62" dur="500" fill="hold"/>
                                        <p:tgtEl>
                                          <p:spTgt spid="3"/>
                                        </p:tgtEl>
                                        <p:attrNameLst>
                                          <p:attrName>ppt_y</p:attrName>
                                        </p:attrNameLst>
                                      </p:cBhvr>
                                      <p:tavLst>
                                        <p:tav tm="0">
                                          <p:val>
                                            <p:strVal val="0-#ppt_h/2"/>
                                          </p:val>
                                        </p:tav>
                                        <p:tav tm="100000">
                                          <p:val>
                                            <p:strVal val="#ppt_y"/>
                                          </p:val>
                                        </p:tav>
                                      </p:tavLst>
                                    </p:anim>
                                  </p:childTnLst>
                                </p:cTn>
                              </p:par>
                              <p:par>
                                <p:cTn id="63" presetID="5" presetClass="entr" presetSubtype="10" fill="hold" nodeType="withEffect">
                                  <p:stCondLst>
                                    <p:cond delay="0"/>
                                  </p:stCondLst>
                                  <p:childTnLst>
                                    <p:set>
                                      <p:cBhvr>
                                        <p:cTn id="64" dur="1" fill="hold">
                                          <p:stCondLst>
                                            <p:cond delay="0"/>
                                          </p:stCondLst>
                                        </p:cTn>
                                        <p:tgtEl>
                                          <p:spTgt spid="26642"/>
                                        </p:tgtEl>
                                        <p:attrNameLst>
                                          <p:attrName>style.visibility</p:attrName>
                                        </p:attrNameLst>
                                      </p:cBhvr>
                                      <p:to>
                                        <p:strVal val="visible"/>
                                      </p:to>
                                    </p:set>
                                    <p:animEffect transition="in" filter="checkerboard(across)">
                                      <p:cBhvr>
                                        <p:cTn id="65" dur="500"/>
                                        <p:tgtEl>
                                          <p:spTgt spid="266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Rectangles 1"/>
          <p:cNvSpPr/>
          <p:nvPr/>
        </p:nvSpPr>
        <p:spPr>
          <a:xfrm>
            <a:off x="1132840" y="831850"/>
            <a:ext cx="10069195" cy="335724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4400" b="1" smtClean="0">
                <a:solidFill>
                  <a:schemeClr val="tx1"/>
                </a:solidFill>
                <a:latin typeface="Times New Roman" panose="02020603050405020304" pitchFamily="18" charset="0"/>
                <a:cs typeface="Times New Roman" panose="02020603050405020304" pitchFamily="18" charset="0"/>
              </a:rPr>
              <a:t>Tập </a:t>
            </a:r>
            <a:r>
              <a:rPr lang="vi-VN" altLang="en-US" sz="4400" b="1" dirty="0">
                <a:solidFill>
                  <a:schemeClr val="tx1"/>
                </a:solidFill>
                <a:latin typeface="Times New Roman" panose="02020603050405020304" pitchFamily="18" charset="0"/>
                <a:cs typeface="Times New Roman" panose="02020603050405020304" pitchFamily="18" charset="0"/>
              </a:rPr>
              <a:t>làm văn</a:t>
            </a:r>
          </a:p>
          <a:p>
            <a:pPr algn="ctr"/>
            <a:r>
              <a:rPr lang="vi-VN" altLang="en-US" sz="4400" b="1" dirty="0">
                <a:solidFill>
                  <a:schemeClr val="tx1"/>
                </a:solidFill>
                <a:latin typeface="Times New Roman" panose="02020603050405020304" pitchFamily="18" charset="0"/>
                <a:cs typeface="Times New Roman" panose="02020603050405020304" pitchFamily="18" charset="0"/>
              </a:rPr>
              <a:t>Luyện tập miêu tả đồ vật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Document 3"/>
          <p:cNvSpPr/>
          <p:nvPr/>
        </p:nvSpPr>
        <p:spPr>
          <a:xfrm>
            <a:off x="4724400" y="252730"/>
            <a:ext cx="3048000" cy="842010"/>
          </a:xfrm>
          <a:prstGeom prst="flowChartDocument">
            <a:avLst/>
          </a:prstGeom>
          <a:noFill/>
          <a:ln w="28575" cap="flat" cmpd="sng">
            <a:solidFill>
              <a:srgbClr val="FF0000"/>
            </a:solidFill>
            <a:prstDash val="solid"/>
            <a:roun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3690" b="1" dirty="0">
                <a:cs typeface="Arial" panose="020B0604020202020204" pitchFamily="34" charset="0"/>
              </a:rPr>
              <a:t>Mục tiêu</a:t>
            </a:r>
            <a:endParaRPr lang="en-US" altLang="en-US" sz="3690" b="1" dirty="0">
              <a:ea typeface="Arial" panose="020B0604020202020204" pitchFamily="34" charset="0"/>
            </a:endParaRPr>
          </a:p>
        </p:txBody>
      </p:sp>
      <p:sp>
        <p:nvSpPr>
          <p:cNvPr id="5" name="Rounded Rectangle 4"/>
          <p:cNvSpPr/>
          <p:nvPr/>
        </p:nvSpPr>
        <p:spPr>
          <a:xfrm>
            <a:off x="1295400" y="1371600"/>
            <a:ext cx="9526905" cy="1018540"/>
          </a:xfrm>
          <a:prstGeom prst="roundRect">
            <a:avLst>
              <a:gd name="adj" fmla="val 35486"/>
            </a:avLst>
          </a:prstGeom>
          <a:solidFill>
            <a:srgbClr val="FFCDE6"/>
          </a:solidFill>
          <a:ln w="2857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2800" dirty="0">
                <a:latin typeface="Times New Roman" panose="02020603050405020304" pitchFamily="18" charset="0"/>
                <a:cs typeface="Times New Roman" panose="02020603050405020304" pitchFamily="18" charset="0"/>
              </a:rPr>
              <a:t>1. Phân tích cấu tạo của một bài văn miêu tả đồ vật </a:t>
            </a:r>
            <a:endParaRPr lang="en-US" altLang="en-US" sz="2800"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6" name="Snip Diagonal Corner Rectangle 5"/>
          <p:cNvSpPr/>
          <p:nvPr/>
        </p:nvSpPr>
        <p:spPr bwMode="auto">
          <a:xfrm>
            <a:off x="1090295" y="2667000"/>
            <a:ext cx="9937115" cy="1500505"/>
          </a:xfrm>
          <a:prstGeom prst="snip2DiagRect">
            <a:avLst>
              <a:gd name="adj1" fmla="val 37136"/>
              <a:gd name="adj2" fmla="val 29982"/>
            </a:avLst>
          </a:prstGeom>
          <a:solidFill>
            <a:srgbClr val="FFECD9"/>
          </a:solidFill>
          <a:ln w="28575" cap="flat" cmpd="sng" algn="ctr">
            <a:solidFill>
              <a:schemeClr val="tx1">
                <a:lumMod val="95000"/>
                <a:lumOff val="5000"/>
              </a:schemeClr>
            </a:solidFill>
            <a:prstDash val="solid"/>
            <a:round/>
            <a:headEnd type="none" w="med" len="med"/>
            <a:tailEnd type="none" w="med" len="med"/>
          </a:ln>
          <a:effectLst/>
        </p:spPr>
        <p:txBody>
          <a:bodyPr wrap="none" anchor="ctr"/>
          <a:lstStyle/>
          <a:p>
            <a:pPr eaLnBrk="1" hangingPunct="1">
              <a:spcBef>
                <a:spcPts val="600"/>
              </a:spcBef>
              <a:buNone/>
            </a:pPr>
            <a:r>
              <a:rPr sz="2800" b="0" dirty="0">
                <a:solidFill>
                  <a:schemeClr val="tx1"/>
                </a:solidFill>
                <a:latin typeface="Times New Roman" panose="02020603050405020304" pitchFamily="18" charset="0"/>
                <a:cs typeface="Times New Roman" panose="02020603050405020304" pitchFamily="18" charset="0"/>
              </a:rPr>
              <a:t>2. Hiểu được tác dụng của quan sát trong việc miêu tả</a:t>
            </a:r>
            <a:r>
              <a:rPr lang="vi-VN" sz="2800" b="0" dirty="0">
                <a:solidFill>
                  <a:schemeClr val="tx1"/>
                </a:solidFill>
                <a:latin typeface="Times New Roman" panose="02020603050405020304" pitchFamily="18" charset="0"/>
                <a:cs typeface="Times New Roman" panose="02020603050405020304" pitchFamily="18" charset="0"/>
              </a:rPr>
              <a:t> </a:t>
            </a:r>
          </a:p>
          <a:p>
            <a:pPr eaLnBrk="1" hangingPunct="1">
              <a:spcBef>
                <a:spcPts val="600"/>
              </a:spcBef>
              <a:buNone/>
            </a:pPr>
            <a:r>
              <a:rPr sz="2800" b="0" dirty="0">
                <a:solidFill>
                  <a:schemeClr val="tx1"/>
                </a:solidFill>
                <a:latin typeface="Times New Roman" panose="02020603050405020304" pitchFamily="18" charset="0"/>
                <a:cs typeface="Times New Roman" panose="02020603050405020304" pitchFamily="18" charset="0"/>
              </a:rPr>
              <a:t>những chi tiết của b</a:t>
            </a:r>
            <a:r>
              <a:rPr sz="2800" b="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à</a:t>
            </a:r>
            <a:r>
              <a:rPr sz="2800" b="0" dirty="0">
                <a:solidFill>
                  <a:schemeClr val="tx1"/>
                </a:solidFill>
                <a:latin typeface="Times New Roman" panose="02020603050405020304" pitchFamily="18" charset="0"/>
                <a:cs typeface="Times New Roman" panose="02020603050405020304" pitchFamily="18" charset="0"/>
              </a:rPr>
              <a:t>i văn xe</a:t>
            </a:r>
            <a:r>
              <a:rPr lang="vi-VN" sz="2800" b="0" dirty="0">
                <a:solidFill>
                  <a:schemeClr val="tx1"/>
                </a:solidFill>
                <a:latin typeface="Times New Roman" panose="02020603050405020304" pitchFamily="18" charset="0"/>
                <a:cs typeface="Times New Roman" panose="02020603050405020304" pitchFamily="18" charset="0"/>
              </a:rPr>
              <a:t>n</a:t>
            </a:r>
            <a:r>
              <a:rPr sz="2800" b="0" dirty="0">
                <a:solidFill>
                  <a:schemeClr val="tx1"/>
                </a:solidFill>
                <a:latin typeface="Times New Roman" panose="02020603050405020304" pitchFamily="18" charset="0"/>
                <a:cs typeface="Times New Roman" panose="02020603050405020304" pitchFamily="18" charset="0"/>
              </a:rPr>
              <a:t> kẽ giữa lời tả v</a:t>
            </a:r>
            <a:r>
              <a:rPr sz="2800" b="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à</a:t>
            </a:r>
            <a:r>
              <a:rPr sz="2800" b="0" dirty="0">
                <a:solidFill>
                  <a:schemeClr val="tx1"/>
                </a:solidFill>
                <a:latin typeface="Times New Roman" panose="02020603050405020304" pitchFamily="18" charset="0"/>
                <a:cs typeface="Times New Roman" panose="02020603050405020304" pitchFamily="18" charset="0"/>
              </a:rPr>
              <a:t> lời kể</a:t>
            </a:r>
            <a:endParaRPr sz="2800" b="0" dirty="0">
              <a:solidFill>
                <a:schemeClr val="tx1"/>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7" name="Snip Diagonal Corner Rectangle 6"/>
          <p:cNvSpPr/>
          <p:nvPr/>
        </p:nvSpPr>
        <p:spPr bwMode="auto">
          <a:xfrm>
            <a:off x="1305169" y="4554415"/>
            <a:ext cx="9566031" cy="1312985"/>
          </a:xfrm>
          <a:prstGeom prst="snip2DiagRect">
            <a:avLst>
              <a:gd name="adj1" fmla="val 37136"/>
              <a:gd name="adj2" fmla="val 50000"/>
            </a:avLst>
          </a:prstGeom>
          <a:solidFill>
            <a:srgbClr val="F4EDF9"/>
          </a:solidFill>
          <a:ln w="28575" cap="flat" cmpd="sng" algn="ctr">
            <a:solidFill>
              <a:schemeClr val="tx1">
                <a:lumMod val="95000"/>
                <a:lumOff val="5000"/>
              </a:schemeClr>
            </a:solidFill>
            <a:prstDash val="solid"/>
            <a:round/>
            <a:headEnd type="none" w="med" len="med"/>
            <a:tailEnd type="none" w="med" len="med"/>
          </a:ln>
          <a:effectLst/>
        </p:spPr>
        <p:txBody>
          <a:bodyPr wrap="none" anchor="ctr"/>
          <a:lstStyle/>
          <a:p>
            <a:pPr eaLnBrk="1" hangingPunct="1">
              <a:spcBef>
                <a:spcPts val="600"/>
              </a:spcBef>
              <a:buNone/>
            </a:pPr>
            <a:r>
              <a:rPr sz="2800" b="0" dirty="0">
                <a:solidFill>
                  <a:schemeClr val="tx1"/>
                </a:solidFill>
                <a:latin typeface="Times New Roman" panose="02020603050405020304" pitchFamily="18" charset="0"/>
                <a:cs typeface="Times New Roman" panose="02020603050405020304" pitchFamily="18" charset="0"/>
              </a:rPr>
              <a:t>3. Biết lập d</a:t>
            </a:r>
            <a:r>
              <a:rPr sz="2800" b="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à</a:t>
            </a:r>
            <a:r>
              <a:rPr sz="2800" b="0" dirty="0">
                <a:solidFill>
                  <a:schemeClr val="tx1"/>
                </a:solidFill>
                <a:latin typeface="Times New Roman" panose="02020603050405020304" pitchFamily="18" charset="0"/>
                <a:cs typeface="Times New Roman" panose="02020603050405020304" pitchFamily="18" charset="0"/>
              </a:rPr>
              <a:t>n ý tả một đồ vật theo yêu cầu</a:t>
            </a:r>
            <a:endParaRPr sz="2800" b="0" dirty="0">
              <a:solidFill>
                <a:schemeClr val="tx1"/>
              </a:solidFill>
              <a:latin typeface="Times New Roman" panose="02020603050405020304" pitchFamily="18" charset="0"/>
              <a:ea typeface="Arial" panose="020B0604020202020204" pitchFamily="34"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2400" y="152400"/>
            <a:ext cx="11947525" cy="657796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p:nvPr/>
        </p:nvSpPr>
        <p:spPr>
          <a:xfrm>
            <a:off x="0" y="1523951"/>
            <a:ext cx="12090400" cy="526224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2000" dirty="0">
                <a:cs typeface="Arial" panose="020B0604020202020204" pitchFamily="34" charset="0"/>
              </a:rPr>
              <a:t>    Trong làng tôi, hầu như ai cũng biết chú Tư Chía, không chỉ vì chú là chủ trại xuồng, mà còn vì chiếc xe đạp của chú.</a:t>
            </a:r>
          </a:p>
          <a:p>
            <a:pPr marL="0" lvl="0" indent="0" eaLnBrk="1" hangingPunct="1">
              <a:spcBef>
                <a:spcPct val="0"/>
              </a:spcBef>
              <a:buNone/>
            </a:pPr>
            <a:r>
              <a:rPr lang="en-US" altLang="en-US" sz="2000" dirty="0">
                <a:cs typeface="Arial" panose="020B0604020202020204" pitchFamily="34" charset="0"/>
              </a:rPr>
              <a:t>    Ở xóm vườn, có một chiếc xe đã là trội hơn người khác rồi, chiếc xe của chú lại là chiếc xe đẹp nhất, không có chiếc nào sánh bằng. Xe màu vàng, hai cái vành láng bóng, khi chú ngừng đạp, chiếc xe cứ ro ro thật êm tai. Ngay giữa tay cầm, chú gắn hai con bướm bằng thiếc với hai cánh vàng lấm tấm đỏ. Có khi chú cắm cả một cành hoa. Bao giờ dừng xe, chú cũng rút cái giẻ dưới yên, lau, phủi sạch sẽ rồi mới bước vào nhà, vào tiệm. Chú âu yếm gọi chiếc xe của mình là con ngựa sắt.</a:t>
            </a:r>
          </a:p>
          <a:p>
            <a:pPr marL="0" lvl="0" indent="0" eaLnBrk="1" hangingPunct="1">
              <a:spcBef>
                <a:spcPct val="0"/>
              </a:spcBef>
              <a:buNone/>
            </a:pPr>
            <a:r>
              <a:rPr lang="en-US" altLang="en-US" sz="2000" dirty="0">
                <a:cs typeface="Arial" panose="020B0604020202020204" pitchFamily="34" charset="0"/>
              </a:rPr>
              <a:t>     - Coi thì coi, đừng đụng vào con ngựa sắt của tao nghe bây.</a:t>
            </a:r>
          </a:p>
          <a:p>
            <a:pPr marL="0" lvl="0" indent="0" eaLnBrk="1" hangingPunct="1">
              <a:spcBef>
                <a:spcPct val="0"/>
              </a:spcBef>
              <a:buNone/>
            </a:pPr>
            <a:r>
              <a:rPr lang="en-US" altLang="en-US" sz="2000" dirty="0">
                <a:cs typeface="Arial" panose="020B0604020202020204" pitchFamily="34" charset="0"/>
              </a:rPr>
              <a:t>     Ấy là chú dặn sắp nhỏ đứng vây quanh chiếc xe của chú.</a:t>
            </a:r>
          </a:p>
          <a:p>
            <a:pPr marL="0" lvl="0" indent="0" eaLnBrk="1" hangingPunct="1">
              <a:spcBef>
                <a:spcPct val="0"/>
              </a:spcBef>
              <a:buNone/>
            </a:pPr>
            <a:r>
              <a:rPr lang="en-US" altLang="en-US" sz="2000" dirty="0">
                <a:cs typeface="Arial" panose="020B0604020202020204" pitchFamily="34" charset="0"/>
              </a:rPr>
              <a:t>     - Ngựa chú biết hí không chú?</a:t>
            </a:r>
          </a:p>
          <a:p>
            <a:pPr marL="0" lvl="0" indent="0" eaLnBrk="1" hangingPunct="1">
              <a:spcBef>
                <a:spcPct val="0"/>
              </a:spcBef>
              <a:buNone/>
            </a:pPr>
            <a:r>
              <a:rPr lang="en-US" altLang="en-US" sz="2000" dirty="0">
                <a:cs typeface="Arial" panose="020B0604020202020204" pitchFamily="34" charset="0"/>
              </a:rPr>
              <a:t>     Chú đưa tay bóp cái chuông kính coong:</a:t>
            </a:r>
          </a:p>
          <a:p>
            <a:pPr marL="0" lvl="0" indent="0" eaLnBrk="1" hangingPunct="1">
              <a:spcBef>
                <a:spcPct val="0"/>
              </a:spcBef>
              <a:buNone/>
            </a:pPr>
            <a:r>
              <a:rPr lang="en-US" altLang="en-US" sz="2000" dirty="0">
                <a:cs typeface="Arial" panose="020B0604020202020204" pitchFamily="34" charset="0"/>
              </a:rPr>
              <a:t>     - Nghe ngựa hí chưa?</a:t>
            </a:r>
          </a:p>
          <a:p>
            <a:pPr marL="0" lvl="0" indent="0" eaLnBrk="1" hangingPunct="1">
              <a:spcBef>
                <a:spcPct val="0"/>
              </a:spcBef>
              <a:buNone/>
            </a:pPr>
            <a:r>
              <a:rPr lang="en-US" altLang="en-US" sz="2000" dirty="0">
                <a:cs typeface="Arial" panose="020B0604020202020204" pitchFamily="34" charset="0"/>
              </a:rPr>
              <a:t>     - Nó đá được không chú?</a:t>
            </a:r>
          </a:p>
          <a:p>
            <a:pPr marL="0" lvl="0" indent="0" eaLnBrk="1" hangingPunct="1">
              <a:spcBef>
                <a:spcPct val="0"/>
              </a:spcBef>
              <a:buNone/>
            </a:pPr>
            <a:r>
              <a:rPr lang="en-US" altLang="en-US" sz="2000" dirty="0">
                <a:cs typeface="Arial" panose="020B0604020202020204" pitchFamily="34" charset="0"/>
              </a:rPr>
              <a:t>     Chú đưa chân đá ngược ra sau:</a:t>
            </a:r>
          </a:p>
          <a:p>
            <a:pPr marL="0" lvl="0" indent="0" eaLnBrk="1" hangingPunct="1">
              <a:spcBef>
                <a:spcPct val="0"/>
              </a:spcBef>
              <a:buNone/>
            </a:pPr>
            <a:r>
              <a:rPr lang="en-US" altLang="en-US" sz="2000" dirty="0">
                <a:cs typeface="Arial" panose="020B0604020202020204" pitchFamily="34" charset="0"/>
              </a:rPr>
              <a:t>     - Nó đá đó.</a:t>
            </a:r>
          </a:p>
          <a:p>
            <a:pPr marL="0" lvl="0" indent="0" eaLnBrk="1" hangingPunct="1">
              <a:spcBef>
                <a:spcPct val="0"/>
              </a:spcBef>
              <a:buNone/>
            </a:pPr>
            <a:r>
              <a:rPr lang="en-US" altLang="en-US" sz="2000" dirty="0">
                <a:cs typeface="Arial" panose="020B0604020202020204" pitchFamily="34" charset="0"/>
              </a:rPr>
              <a:t>     Đám con nít cười rộ, còn chú thì hãnh diện với chiếc xe của mình.</a:t>
            </a:r>
          </a:p>
          <a:p>
            <a:pPr marL="0" lvl="0" indent="0" algn="r" eaLnBrk="1" hangingPunct="1">
              <a:spcBef>
                <a:spcPct val="0"/>
              </a:spcBef>
              <a:buNone/>
            </a:pPr>
            <a:r>
              <a:rPr lang="en-US" altLang="en-US" sz="1600" dirty="0">
                <a:latin typeface="Times New Roman" panose="02020603050405020304" pitchFamily="18" charset="0"/>
                <a:ea typeface="Arial" panose="020B0604020202020204" pitchFamily="34" charset="0"/>
                <a:cs typeface="Times New Roman" panose="02020603050405020304" pitchFamily="18" charset="0"/>
              </a:rPr>
              <a:t>Theo </a:t>
            </a:r>
            <a:r>
              <a:rPr lang="en-US" altLang="en-US" sz="1600" b="1" dirty="0">
                <a:latin typeface="Times New Roman" panose="02020603050405020304" pitchFamily="18" charset="0"/>
                <a:ea typeface="Arial" panose="020B0604020202020204" pitchFamily="34" charset="0"/>
                <a:cs typeface="Times New Roman" panose="02020603050405020304" pitchFamily="18" charset="0"/>
              </a:rPr>
              <a:t>NGUYỄN QUANG SÁNG</a:t>
            </a:r>
          </a:p>
        </p:txBody>
      </p:sp>
      <p:sp>
        <p:nvSpPr>
          <p:cNvPr id="8195" name="Rectangle 4"/>
          <p:cNvSpPr/>
          <p:nvPr/>
        </p:nvSpPr>
        <p:spPr>
          <a:xfrm>
            <a:off x="3200400" y="990307"/>
            <a:ext cx="6096000" cy="46926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2460" b="1" dirty="0">
                <a:solidFill>
                  <a:srgbClr val="0000FF"/>
                </a:solidFill>
                <a:cs typeface="Arial" panose="020B0604020202020204" pitchFamily="34" charset="0"/>
              </a:rPr>
              <a:t>Chiếc xe đạp của chú Tư</a:t>
            </a:r>
            <a:endParaRPr lang="en-US" altLang="en-US" sz="2460" b="1" dirty="0">
              <a:solidFill>
                <a:srgbClr val="0000FF"/>
              </a:solidFill>
              <a:ea typeface="Arial" panose="020B0604020202020204" pitchFamily="34" charset="0"/>
            </a:endParaRPr>
          </a:p>
        </p:txBody>
      </p:sp>
      <p:sp>
        <p:nvSpPr>
          <p:cNvPr id="4" name="Rectangle 7"/>
          <p:cNvSpPr/>
          <p:nvPr/>
        </p:nvSpPr>
        <p:spPr>
          <a:xfrm>
            <a:off x="0" y="152400"/>
            <a:ext cx="12192000" cy="656590"/>
          </a:xfrm>
          <a:prstGeom prst="rect">
            <a:avLst/>
          </a:prstGeom>
          <a:solidFill>
            <a:schemeClr val="accent5"/>
          </a:solidFill>
          <a:ln w="12700" cmpd="sng">
            <a:solidFill>
              <a:schemeClr val="accent1">
                <a:shade val="50000"/>
              </a:schemeClr>
            </a:solidFill>
            <a:prstDash val="sysDash"/>
          </a:ln>
        </p:spPr>
        <p:txBody>
          <a:bodyPr wrap="none" anchor="ctr" anchorCtr="0"/>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2955" b="1" i="1" dirty="0">
                <a:solidFill>
                  <a:srgbClr val="FF0000"/>
                </a:solidFill>
                <a:cs typeface="Arial" panose="020B0604020202020204" pitchFamily="34" charset="0"/>
              </a:rPr>
              <a:t>Bài 1.  </a:t>
            </a:r>
            <a:r>
              <a:rPr lang="en-US" altLang="en-US" sz="2955" dirty="0">
                <a:cs typeface="Arial" panose="020B0604020202020204" pitchFamily="34" charset="0"/>
              </a:rPr>
              <a:t>Đọc bài văn sau và trả lời câu hỏi:</a:t>
            </a:r>
            <a:endParaRPr lang="en-US" altLang="en-US" sz="2955" dirty="0">
              <a:ea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p:cNvPicPr>
            <a:picLocks noChangeAspect="1"/>
          </p:cNvPicPr>
          <p:nvPr/>
        </p:nvPicPr>
        <p:blipFill>
          <a:blip r:embed="rId2"/>
          <a:stretch>
            <a:fillRect/>
          </a:stretch>
        </p:blipFill>
        <p:spPr>
          <a:xfrm>
            <a:off x="6172200" y="140970"/>
            <a:ext cx="5775960" cy="6208395"/>
          </a:xfrm>
          <a:prstGeom prst="rect">
            <a:avLst/>
          </a:prstGeom>
          <a:noFill/>
          <a:ln w="9525">
            <a:noFill/>
          </a:ln>
        </p:spPr>
      </p:pic>
      <p:pic>
        <p:nvPicPr>
          <p:cNvPr id="9219" name="Picture 4"/>
          <p:cNvPicPr>
            <a:picLocks noChangeAspect="1"/>
          </p:cNvPicPr>
          <p:nvPr/>
        </p:nvPicPr>
        <p:blipFill>
          <a:blip r:embed="rId3"/>
          <a:srcRect l="1296" t="1122" r="1404" b="1973"/>
          <a:stretch>
            <a:fillRect/>
          </a:stretch>
        </p:blipFill>
        <p:spPr>
          <a:xfrm>
            <a:off x="304800" y="152400"/>
            <a:ext cx="5678170" cy="6196965"/>
          </a:xfrm>
          <a:prstGeom prst="rect">
            <a:avLst/>
          </a:prstGeom>
          <a:noFill/>
          <a:ln w="9525">
            <a:noFill/>
          </a:ln>
        </p:spPr>
      </p:pic>
      <p:sp>
        <p:nvSpPr>
          <p:cNvPr id="9220" name="TextBox 5"/>
          <p:cNvSpPr txBox="1"/>
          <p:nvPr/>
        </p:nvSpPr>
        <p:spPr>
          <a:xfrm>
            <a:off x="4876800" y="6336030"/>
            <a:ext cx="2828290" cy="521970"/>
          </a:xfrm>
          <a:prstGeom prst="rect">
            <a:avLst/>
          </a:prstGeom>
          <a:solidFill>
            <a:schemeClr val="bg1"/>
          </a:solidFill>
          <a:ln w="9525">
            <a:noFill/>
          </a:ln>
        </p:spPr>
        <p:txBody>
          <a:bodyPr wrap="square">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2800" b="1" dirty="0">
                <a:solidFill>
                  <a:srgbClr val="0000FF"/>
                </a:solidFill>
                <a:cs typeface="Arial" panose="020B0604020202020204" pitchFamily="34" charset="0"/>
              </a:rPr>
              <a:t>Trại xuồng</a:t>
            </a:r>
            <a:endParaRPr lang="en-US" altLang="en-US" sz="2800" b="1" dirty="0">
              <a:solidFill>
                <a:srgbClr val="0000FF"/>
              </a:solidFill>
              <a:ea typeface="Arial" panose="020B0604020202020204" pitchFamily="34" charset="0"/>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p:cNvPicPr>
            <a:picLocks noChangeAspect="1"/>
          </p:cNvPicPr>
          <p:nvPr/>
        </p:nvPicPr>
        <p:blipFill>
          <a:blip r:embed="rId2"/>
          <a:stretch>
            <a:fillRect/>
          </a:stretch>
        </p:blipFill>
        <p:spPr>
          <a:xfrm>
            <a:off x="228600" y="152400"/>
            <a:ext cx="5963920" cy="6270625"/>
          </a:xfrm>
          <a:prstGeom prst="rect">
            <a:avLst/>
          </a:prstGeom>
          <a:noFill/>
          <a:ln w="9525">
            <a:noFill/>
          </a:ln>
        </p:spPr>
      </p:pic>
      <p:pic>
        <p:nvPicPr>
          <p:cNvPr id="10243" name="Picture 4"/>
          <p:cNvPicPr>
            <a:picLocks noChangeAspect="1"/>
          </p:cNvPicPr>
          <p:nvPr/>
        </p:nvPicPr>
        <p:blipFill>
          <a:blip r:embed="rId3"/>
          <a:stretch>
            <a:fillRect/>
          </a:stretch>
        </p:blipFill>
        <p:spPr>
          <a:xfrm>
            <a:off x="6320790" y="152400"/>
            <a:ext cx="5709920" cy="6269990"/>
          </a:xfrm>
          <a:prstGeom prst="rect">
            <a:avLst/>
          </a:prstGeom>
          <a:noFill/>
          <a:ln w="9525">
            <a:noFill/>
          </a:ln>
        </p:spPr>
      </p:pic>
      <p:sp>
        <p:nvSpPr>
          <p:cNvPr id="10244" name="TextBox 5"/>
          <p:cNvSpPr txBox="1"/>
          <p:nvPr/>
        </p:nvSpPr>
        <p:spPr>
          <a:xfrm>
            <a:off x="4724156" y="6324356"/>
            <a:ext cx="3094892" cy="52197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2800" b="1" dirty="0">
                <a:solidFill>
                  <a:srgbClr val="0000FF"/>
                </a:solidFill>
                <a:cs typeface="Arial" panose="020B0604020202020204" pitchFamily="34" charset="0"/>
              </a:rPr>
              <a:t>Tiệm</a:t>
            </a:r>
            <a:endParaRPr lang="en-US" altLang="en-US" sz="2800" b="1" dirty="0">
              <a:solidFill>
                <a:srgbClr val="0000FF"/>
              </a:solidFill>
              <a:ea typeface="Arial" panose="020B0604020202020204" pitchFamily="34" charset="0"/>
              <a:cs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p:nvPr/>
        </p:nvSpPr>
        <p:spPr>
          <a:xfrm>
            <a:off x="140140" y="1828898"/>
            <a:ext cx="11910646" cy="272986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ts val="600"/>
              </a:spcBef>
              <a:buNone/>
            </a:pPr>
            <a:r>
              <a:rPr lang="en-US" altLang="en-US" sz="3325" dirty="0">
                <a:latin typeface="Times New Roman" panose="02020603050405020304" pitchFamily="18" charset="0"/>
                <a:cs typeface="Times New Roman" panose="02020603050405020304" pitchFamily="18" charset="0"/>
              </a:rPr>
              <a:t>a, Tìm các phần mở bài, thân bài và kết bài trong bài văn trên. </a:t>
            </a:r>
          </a:p>
          <a:p>
            <a:pPr marL="0" lvl="0" indent="0" eaLnBrk="1" hangingPunct="1">
              <a:spcBef>
                <a:spcPts val="600"/>
              </a:spcBef>
              <a:buNone/>
            </a:pPr>
            <a:r>
              <a:rPr lang="en-US" altLang="en-US" sz="3325" dirty="0">
                <a:latin typeface="Times New Roman" panose="02020603050405020304" pitchFamily="18" charset="0"/>
                <a:cs typeface="Times New Roman" panose="02020603050405020304" pitchFamily="18" charset="0"/>
              </a:rPr>
              <a:t>b. Ở phần thân bài, chiếc xe đạp được tả theo trình tự </a:t>
            </a:r>
          </a:p>
          <a:p>
            <a:pPr marL="0" lvl="0" indent="0" eaLnBrk="1" hangingPunct="1">
              <a:spcBef>
                <a:spcPct val="0"/>
              </a:spcBef>
              <a:buNone/>
            </a:pPr>
            <a:r>
              <a:rPr lang="en-US" altLang="en-US" sz="3325" dirty="0">
                <a:latin typeface="Times New Roman" panose="02020603050405020304" pitchFamily="18" charset="0"/>
                <a:cs typeface="Times New Roman" panose="02020603050405020304" pitchFamily="18" charset="0"/>
              </a:rPr>
              <a:t>như thế nào?</a:t>
            </a:r>
          </a:p>
          <a:p>
            <a:pPr marL="0" lvl="0" indent="0" eaLnBrk="1" hangingPunct="1">
              <a:spcBef>
                <a:spcPct val="0"/>
              </a:spcBef>
              <a:buNone/>
            </a:pPr>
            <a:r>
              <a:rPr lang="en-US" altLang="en-US" sz="3325" dirty="0">
                <a:latin typeface="Times New Roman" panose="02020603050405020304" pitchFamily="18" charset="0"/>
                <a:cs typeface="Times New Roman" panose="02020603050405020304" pitchFamily="18" charset="0"/>
              </a:rPr>
              <a:t>c, Tác giả quan sát chiếc xe đạp bằng những giác quan nào? </a:t>
            </a:r>
          </a:p>
          <a:p>
            <a:pPr marL="0" lvl="0" indent="0" eaLnBrk="1" hangingPunct="1">
              <a:spcBef>
                <a:spcPct val="0"/>
              </a:spcBef>
              <a:buNone/>
            </a:pPr>
            <a:r>
              <a:rPr lang="en-US" altLang="en-US" sz="3325" dirty="0">
                <a:latin typeface="Times New Roman" panose="02020603050405020304" pitchFamily="18" charset="0"/>
                <a:cs typeface="Times New Roman" panose="02020603050405020304" pitchFamily="18" charset="0"/>
              </a:rPr>
              <a:t>d, Tìm lời kể chuyện xen lẫn lời miêu tả trong bài? </a:t>
            </a:r>
            <a:endParaRPr lang="en-US" altLang="en-US" sz="3325"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4" name="Rectangle 7"/>
          <p:cNvSpPr/>
          <p:nvPr/>
        </p:nvSpPr>
        <p:spPr>
          <a:xfrm>
            <a:off x="0" y="152400"/>
            <a:ext cx="12192000" cy="656590"/>
          </a:xfrm>
          <a:prstGeom prst="rect">
            <a:avLst/>
          </a:prstGeom>
          <a:solidFill>
            <a:schemeClr val="accent5"/>
          </a:solidFill>
          <a:ln w="12700" cmpd="sng">
            <a:solidFill>
              <a:schemeClr val="accent1">
                <a:shade val="50000"/>
              </a:schemeClr>
            </a:solidFill>
            <a:prstDash val="sysDash"/>
          </a:ln>
        </p:spPr>
        <p:txBody>
          <a:bodyPr wrap="none" anchor="ctr" anchorCtr="0"/>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2955" b="1" i="1" dirty="0">
                <a:solidFill>
                  <a:srgbClr val="FF0000"/>
                </a:solidFill>
                <a:cs typeface="Arial" panose="020B0604020202020204" pitchFamily="34" charset="0"/>
              </a:rPr>
              <a:t>Bài 1.  </a:t>
            </a:r>
            <a:r>
              <a:rPr lang="en-US" altLang="en-US" sz="2955" dirty="0">
                <a:cs typeface="Arial" panose="020B0604020202020204" pitchFamily="34" charset="0"/>
              </a:rPr>
              <a:t>Đọc bài văn</a:t>
            </a:r>
            <a:r>
              <a:rPr lang="vi-VN" altLang="en-US" sz="2955" i="1" dirty="0">
                <a:cs typeface="Arial" panose="020B0604020202020204" pitchFamily="34" charset="0"/>
              </a:rPr>
              <a:t> </a:t>
            </a:r>
            <a:r>
              <a:rPr lang="vi-VN" altLang="en-US" sz="2955" i="1" dirty="0">
                <a:solidFill>
                  <a:srgbClr val="FF0000"/>
                </a:solidFill>
                <a:cs typeface="Arial" panose="020B0604020202020204" pitchFamily="34" charset="0"/>
              </a:rPr>
              <a:t>Chiếc xe đạp của chú Tư</a:t>
            </a:r>
            <a:r>
              <a:rPr lang="en-US" altLang="en-US" sz="2955" dirty="0">
                <a:cs typeface="Arial" panose="020B0604020202020204" pitchFamily="34" charset="0"/>
              </a:rPr>
              <a:t> và trả lời câu hỏi:</a:t>
            </a:r>
            <a:endParaRPr lang="en-US" altLang="en-US" sz="2955" dirty="0">
              <a:ea typeface="Arial" panose="020B0604020202020204" pitchFamily="34" charset="0"/>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2546</Words>
  <Application>WPS Presentation</Application>
  <PresentationFormat>Custom</PresentationFormat>
  <Paragraphs>198</Paragraphs>
  <Slides>24</Slides>
  <Notes>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admin</cp:lastModifiedBy>
  <cp:revision>5</cp:revision>
  <dcterms:created xsi:type="dcterms:W3CDTF">2021-12-09T01:43:00Z</dcterms:created>
  <dcterms:modified xsi:type="dcterms:W3CDTF">2022-12-15T01:50:27Z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95AEFD2099FB44B0B1209986449EB002</vt:lpwstr>
  </property>
  <property fmtid="{D5CDD505-2E9C-101B-9397-08002B2CF9AE}" pid="3" name="KSOProductBuildVer">
    <vt:lpwstr>1033-11.2.0.10382</vt:lpwstr>
  </property>
</Properties>
</file>