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8" r:id="rId2"/>
    <p:sldId id="365" r:id="rId3"/>
    <p:sldId id="326" r:id="rId4"/>
    <p:sldId id="327" r:id="rId5"/>
    <p:sldId id="345" r:id="rId6"/>
    <p:sldId id="347" r:id="rId7"/>
    <p:sldId id="346" r:id="rId8"/>
    <p:sldId id="367" r:id="rId9"/>
    <p:sldId id="366" r:id="rId10"/>
    <p:sldId id="368" r:id="rId11"/>
    <p:sldId id="369" r:id="rId12"/>
    <p:sldId id="370" r:id="rId13"/>
    <p:sldId id="331" r:id="rId14"/>
    <p:sldId id="371" r:id="rId15"/>
    <p:sldId id="372" r:id="rId16"/>
    <p:sldId id="375" r:id="rId17"/>
    <p:sldId id="332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0C0"/>
    <a:srgbClr val="00339A"/>
    <a:srgbClr val="B195C4"/>
    <a:srgbClr val="EE8398"/>
    <a:srgbClr val="7FBF36"/>
    <a:srgbClr val="3CB9E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38491" autoAdjust="0"/>
  </p:normalViewPr>
  <p:slideViewPr>
    <p:cSldViewPr snapToGrid="0">
      <p:cViewPr varScale="1">
        <p:scale>
          <a:sx n="90" d="100"/>
          <a:sy n="90" d="100"/>
        </p:scale>
        <p:origin x="607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4E7AF-49B3-4F1B-AC4C-6D06F779939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" y="0"/>
            <a:ext cx="9154455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083282"/>
            <a:ext cx="9144000" cy="306280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537029"/>
            <a:ext cx="9144000" cy="4426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7" y="85259"/>
            <a:ext cx="812670" cy="814628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955207" y="16110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单击此处添加您的副标题文字</a:t>
            </a: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jp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microsoft.com/office/2007/relationships/hdphoto" Target="../media/hdphoto7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9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3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microsoft.com/office/2007/relationships/hdphoto" Target="../media/hdphoto10.wdp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9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41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gif"/><Relationship Id="rId7" Type="http://schemas.openxmlformats.org/officeDocument/2006/relationships/image" Target="../media/image1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8.gif"/><Relationship Id="rId10" Type="http://schemas.microsoft.com/office/2007/relationships/hdphoto" Target="../media/hdphoto7.wdp"/><Relationship Id="rId4" Type="http://schemas.openxmlformats.org/officeDocument/2006/relationships/image" Target="../media/image17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2.png"/><Relationship Id="rId7" Type="http://schemas.microsoft.com/office/2007/relationships/hdphoto" Target="../media/hdphoto8.wdp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tags" Target="../tags/tag3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9.wdp"/><Relationship Id="rId19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9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23.png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10.wdp"/><Relationship Id="rId26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11.wdp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microsoft.com/office/2007/relationships/media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26.png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24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microsoft.com/office/2007/relationships/hdphoto" Target="../media/hdphoto12.wdp"/><Relationship Id="rId10" Type="http://schemas.microsoft.com/office/2007/relationships/hdphoto" Target="../media/hdphoto2.wdp"/><Relationship Id="rId19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openxmlformats.org/officeDocument/2006/relationships/image" Target="../media/image27.png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10.wdp"/><Relationship Id="rId26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11.wdp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microsoft.com/office/2007/relationships/media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26.png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24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microsoft.com/office/2007/relationships/hdphoto" Target="../media/hdphoto12.wdp"/><Relationship Id="rId10" Type="http://schemas.microsoft.com/office/2007/relationships/hdphoto" Target="../media/hdphoto2.wdp"/><Relationship Id="rId19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openxmlformats.org/officeDocument/2006/relationships/image" Target="../media/image27.png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1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6" y="0"/>
            <a:ext cx="915445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083282"/>
            <a:ext cx="9144000" cy="30628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34" y="3921646"/>
            <a:ext cx="661418" cy="10241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33973" y="3978056"/>
            <a:ext cx="297351" cy="264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496408" y="4385102"/>
            <a:ext cx="597773" cy="329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07" y="4335254"/>
            <a:ext cx="773182" cy="512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1935" y="4198072"/>
            <a:ext cx="729672" cy="471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97" y="4515871"/>
            <a:ext cx="358912" cy="30301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150706" y="122907"/>
            <a:ext cx="6663258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Âm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nhạc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50706" y="1557998"/>
            <a:ext cx="627063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/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08" y="1878188"/>
            <a:ext cx="980840" cy="7346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08" y="1557998"/>
            <a:ext cx="1714092" cy="11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32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7760" y="3396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1352551"/>
            <a:ext cx="4165600" cy="24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D9840ED-BBB3-41DC-8780-3AA78754414C}"/>
              </a:ext>
            </a:extLst>
          </p:cNvPr>
          <p:cNvSpPr txBox="1"/>
          <p:nvPr/>
        </p:nvSpPr>
        <p:spPr>
          <a:xfrm>
            <a:off x="2767577" y="134903"/>
            <a:ext cx="359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tấu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32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2" name="Nhạc cụ CĐ10- Thể hiện tiết tấ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ạc cụ CĐ10 Ứng dụng đệm cho bài hát Thật là ha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0136" y="394065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86814" y="439128"/>
            <a:ext cx="813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31875"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9481" y="1461634"/>
            <a:ext cx="66375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1                               2     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08" y="2074607"/>
            <a:ext cx="2110692" cy="1891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59" y="2074607"/>
            <a:ext cx="2151475" cy="187507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04158"/>
            <a:ext cx="9144000" cy="17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8" y="3375574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77" y="3823854"/>
            <a:ext cx="1232876" cy="797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66" y="1291733"/>
            <a:ext cx="393845" cy="3189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62" y="1290316"/>
            <a:ext cx="393845" cy="318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77" y="1263277"/>
            <a:ext cx="393845" cy="3189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02" y="1290316"/>
            <a:ext cx="393845" cy="318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77" y="1264005"/>
            <a:ext cx="299508" cy="3057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24" y="1276456"/>
            <a:ext cx="299508" cy="3057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48" y="1240713"/>
            <a:ext cx="299508" cy="3057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69" y="1256857"/>
            <a:ext cx="299508" cy="3057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2" y="1924405"/>
            <a:ext cx="393845" cy="318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78" y="1922988"/>
            <a:ext cx="393845" cy="3189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37" y="1895949"/>
            <a:ext cx="393845" cy="3189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54" y="1922988"/>
            <a:ext cx="393845" cy="3189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13" y="1896677"/>
            <a:ext cx="299508" cy="30572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6" y="1909128"/>
            <a:ext cx="299508" cy="305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44" y="1873385"/>
            <a:ext cx="299508" cy="3057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21" y="1889529"/>
            <a:ext cx="299508" cy="3057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2" y="2560272"/>
            <a:ext cx="393845" cy="318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90" y="2574132"/>
            <a:ext cx="393845" cy="3189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49" y="2547093"/>
            <a:ext cx="393845" cy="318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87" y="2574132"/>
            <a:ext cx="393845" cy="3189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5" y="2547821"/>
            <a:ext cx="299508" cy="30572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65" y="2587311"/>
            <a:ext cx="299508" cy="3057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57" y="2547093"/>
            <a:ext cx="299508" cy="30572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25" y="2524528"/>
            <a:ext cx="299508" cy="30572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0" y="3231305"/>
            <a:ext cx="393845" cy="3189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65" y="3229888"/>
            <a:ext cx="393845" cy="3189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69" y="3202849"/>
            <a:ext cx="393845" cy="3189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33" y="3236257"/>
            <a:ext cx="393845" cy="3189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01" y="3180285"/>
            <a:ext cx="299508" cy="30572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93" y="3236256"/>
            <a:ext cx="299508" cy="3057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27" y="3236257"/>
            <a:ext cx="299508" cy="3057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40" y="3207131"/>
            <a:ext cx="299508" cy="305721"/>
          </a:xfrm>
          <a:prstGeom prst="rect">
            <a:avLst/>
          </a:prstGeom>
        </p:spPr>
      </p:pic>
      <p:sp>
        <p:nvSpPr>
          <p:cNvPr id="72" name="Content Placeholder 2"/>
          <p:cNvSpPr txBox="1">
            <a:spLocks/>
          </p:cNvSpPr>
          <p:nvPr/>
        </p:nvSpPr>
        <p:spPr>
          <a:xfrm>
            <a:off x="1043710" y="147782"/>
            <a:ext cx="7296323" cy="389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lo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bay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Li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li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li,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hay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2188501" y="0"/>
            <a:ext cx="5181023" cy="99417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Karaoke Thật là hay - SGK Âm nhạc 1 - Cánh diề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.5484" end="29173.3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41181" y="4458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76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Rectangle 6"/>
          <p:cNvSpPr/>
          <p:nvPr/>
        </p:nvSpPr>
        <p:spPr>
          <a:xfrm>
            <a:off x="685801" y="857250"/>
            <a:ext cx="2158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85725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hay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448" y="340864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34053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1" y="2304282"/>
            <a:ext cx="1354167" cy="2488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2759647" y="4266007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1" y="3989460"/>
            <a:ext cx="101200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8" y="47805"/>
            <a:ext cx="1004163" cy="127427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240371" y="1129841"/>
            <a:ext cx="6663258" cy="154390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con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/>
                <a:cs typeface="Times New Roman" panose="02020603050405020304"/>
              </a:rPr>
              <a:t>tốt</a:t>
            </a:r>
            <a:endParaRPr lang="en-US" sz="2800" b="1" kern="10" dirty="0">
              <a:ln w="9525">
                <a:solidFill>
                  <a:srgbClr val="FF0000"/>
                </a:solidFill>
                <a:round/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013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805" y="609951"/>
            <a:ext cx="1064715" cy="3000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vi-VN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267" y="1200475"/>
            <a:ext cx="483260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 VẬT EM YÊU</a:t>
            </a:r>
            <a:endParaRPr lang="vi-VN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1" y="3782638"/>
            <a:ext cx="1755849" cy="1336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11" y="2129509"/>
            <a:ext cx="1333500" cy="750094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4" y="771850"/>
            <a:ext cx="95250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36" y="3328945"/>
            <a:ext cx="1310256" cy="1814555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80" y="2129509"/>
            <a:ext cx="1661163" cy="2834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47" y="292822"/>
            <a:ext cx="980840" cy="734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22" y="660164"/>
            <a:ext cx="1714092" cy="1108976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332" y="1444475"/>
            <a:ext cx="612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Ôn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tập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hát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hay</a:t>
            </a:r>
          </a:p>
          <a:p>
            <a:pPr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Nhạc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cụ</a:t>
            </a:r>
            <a:endParaRPr lang="en-US" alt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tabLst>
                <a:tab pos="4572000" algn="l"/>
              </a:tabLst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nghiệm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khám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Vỗ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60864" y="286327"/>
            <a:ext cx="1751533" cy="52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200" b="1" dirty="0" err="1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Âm</a:t>
            </a:r>
            <a:r>
              <a:rPr lang="en-US" altLang="zh-CN" sz="3200" b="1" dirty="0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339A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nhạc</a:t>
            </a:r>
            <a:endParaRPr lang="zh-CN" altLang="en-US" sz="3200" b="1" dirty="0">
              <a:solidFill>
                <a:srgbClr val="00339A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71749" y="823828"/>
            <a:ext cx="1751533" cy="5254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000" b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0" y="899724"/>
            <a:ext cx="691278" cy="690133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2" y="351880"/>
            <a:ext cx="980840" cy="734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5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85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" y="2008726"/>
            <a:ext cx="1661163" cy="2834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7789" y="3782720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4" y="4172979"/>
            <a:ext cx="563482" cy="47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63" y="3458193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2761" y="446134"/>
            <a:ext cx="285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6385" y="969354"/>
            <a:ext cx="378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4572000" algn="l"/>
              </a:tabLs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21569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98618"/>
            <a:ext cx="9144000" cy="2344881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" y="3112654"/>
            <a:ext cx="1086312" cy="173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3312281" y="3905172"/>
            <a:ext cx="297351" cy="3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3632137" y="4316290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7064" y="4421587"/>
            <a:ext cx="729672" cy="62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89917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90" y="2673744"/>
            <a:ext cx="1714092" cy="1108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99128" y="416837"/>
            <a:ext cx="7038108" cy="25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2" name="Karaoke Thật là hay - SGK Âm nhạc 1 - Cánh diề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.5484" end="29173.312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90650" y="4310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8168090" y="4311807"/>
            <a:ext cx="454721" cy="43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6513882" y="4517691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04" y="4241774"/>
            <a:ext cx="854163" cy="759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8" y="3375574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77" y="3823854"/>
            <a:ext cx="1232876" cy="797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68945" y="132183"/>
            <a:ext cx="4498109" cy="98936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43710" y="165782"/>
            <a:ext cx="7296323" cy="38733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lo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bay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Li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li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li,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hay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4915" x2="60577" y2="4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1" y="1080394"/>
            <a:ext cx="504056" cy="4903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1525" x2="60577" y2="4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4" y="1080394"/>
            <a:ext cx="432048" cy="490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6731" y1="46610" x2="56731" y2="46610"/>
                        <a14:backgroundMark x1="59615" y1="31356" x2="59615" y2="31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4" y="1080394"/>
            <a:ext cx="432048" cy="490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4" y="1682242"/>
            <a:ext cx="432048" cy="4903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4" y="1682242"/>
            <a:ext cx="432048" cy="4903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30" y="1691478"/>
            <a:ext cx="432048" cy="4903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37" y="2368674"/>
            <a:ext cx="432048" cy="4903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38" y="2359438"/>
            <a:ext cx="432048" cy="4903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01" y="2323078"/>
            <a:ext cx="432048" cy="4903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1682242"/>
            <a:ext cx="432048" cy="4903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2368674"/>
            <a:ext cx="432048" cy="4903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1080394"/>
            <a:ext cx="432048" cy="4903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0" y="3012411"/>
            <a:ext cx="432048" cy="4903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61" y="3012411"/>
            <a:ext cx="432048" cy="4903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12" y="3012411"/>
            <a:ext cx="432048" cy="4903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65" y="3012411"/>
            <a:ext cx="432048" cy="490392"/>
          </a:xfrm>
          <a:prstGeom prst="rect">
            <a:avLst/>
          </a:prstGeom>
        </p:spPr>
      </p:pic>
      <p:pic>
        <p:nvPicPr>
          <p:cNvPr id="35" name="Karaoke Thật là hay - SGK Âm nhạc 1 - Cánh diề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.5484" end="29173.3125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682661" y="4509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07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5" b="89416" l="1875" r="90000">
                        <a14:foregroundMark x1="48333" y1="13139" x2="48333" y2="13139"/>
                        <a14:foregroundMark x1="50208" y1="11679" x2="50208" y2="11679"/>
                        <a14:backgroundMark x1="43333" y1="84672" x2="43333" y2="84672"/>
                        <a14:backgroundMark x1="45208" y1="79562" x2="45208" y2="79562"/>
                        <a14:backgroundMark x1="39792" y1="81022" x2="39792" y2="81022"/>
                        <a14:backgroundMark x1="49167" y1="12774" x2="49167" y2="12774"/>
                        <a14:backgroundMark x1="49167" y1="13869" x2="49167" y2="13869"/>
                        <a14:backgroundMark x1="48542" y1="16423" x2="48542" y2="1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1140">
            <a:off x="8168090" y="4311807"/>
            <a:ext cx="454721" cy="43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500" r="99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164">
            <a:off x="6513882" y="4517691"/>
            <a:ext cx="826597" cy="48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4375" y1="83167" x2="44375" y2="83167"/>
                        <a14:backgroundMark x1="46625" y1="83167" x2="46625" y2="83167"/>
                        <a14:backgroundMark x1="47750" y1="83167" x2="47750" y2="8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04" y="4241774"/>
            <a:ext cx="854163" cy="759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82" y="4110257"/>
            <a:ext cx="714319" cy="596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8" y="3375574"/>
            <a:ext cx="980840" cy="73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348" b="84348" l="3657" r="95499">
                        <a14:foregroundMark x1="78059" y1="60217" x2="78059" y2="60217"/>
                        <a14:foregroundMark x1="74262" y1="69565" x2="74262" y2="69565"/>
                        <a14:foregroundMark x1="91421" y1="38043" x2="91421" y2="38043"/>
                        <a14:foregroundMark x1="91983" y1="40217" x2="91983" y2="40217"/>
                        <a14:foregroundMark x1="93108" y1="36304" x2="93108" y2="36304"/>
                        <a14:foregroundMark x1="88889" y1="35217" x2="88889" y2="35217"/>
                        <a14:foregroundMark x1="91280" y1="32391" x2="91280" y2="32391"/>
                        <a14:foregroundMark x1="24332" y1="31087" x2="24332" y2="31087"/>
                        <a14:backgroundMark x1="44023" y1="57826" x2="44023" y2="57826"/>
                        <a14:backgroundMark x1="38115" y1="53043" x2="38115" y2="53043"/>
                        <a14:backgroundMark x1="38115" y1="53043" x2="38115" y2="53043"/>
                        <a14:backgroundMark x1="39662" y1="48478" x2="39662" y2="48478"/>
                        <a14:backgroundMark x1="39241" y1="48043" x2="39241" y2="48043"/>
                        <a14:backgroundMark x1="35443" y1="51087" x2="35443" y2="51087"/>
                        <a14:backgroundMark x1="33755" y1="53696" x2="33755" y2="53696"/>
                        <a14:backgroundMark x1="89170" y1="36522" x2="89170" y2="36522"/>
                        <a14:backgroundMark x1="90577" y1="39130" x2="90577" y2="39130"/>
                        <a14:backgroundMark x1="91139" y1="39348" x2="91139" y2="39348"/>
                        <a14:backgroundMark x1="92827" y1="39565" x2="92827" y2="39565"/>
                        <a14:backgroundMark x1="88608" y1="38913" x2="88608" y2="3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77" y="3823854"/>
            <a:ext cx="1232876" cy="797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68945" y="132183"/>
            <a:ext cx="5190837" cy="989367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43710" y="147782"/>
            <a:ext cx="7296323" cy="389132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lo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bay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Li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li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li,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hay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20" b="100000" l="9322" r="89831">
                        <a14:backgroundMark x1="61864" y1="24638" x2="61864" y2="24638"/>
                        <a14:backgroundMark x1="60577" y1="44915" x2="60577" y2="44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1" y="1080394"/>
            <a:ext cx="504056" cy="4903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1525" x2="60577" y2="4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4" y="1080394"/>
            <a:ext cx="432048" cy="490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6731" y1="46610" x2="56731" y2="46610"/>
                        <a14:backgroundMark x1="59615" y1="31356" x2="59615" y2="31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4" y="1080394"/>
            <a:ext cx="432048" cy="490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24" y="1682242"/>
            <a:ext cx="432048" cy="4903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34" y="1682242"/>
            <a:ext cx="432048" cy="4903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30" y="1691478"/>
            <a:ext cx="432048" cy="4903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37" y="2368674"/>
            <a:ext cx="432048" cy="4903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38" y="2359438"/>
            <a:ext cx="432048" cy="4903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01" y="2323078"/>
            <a:ext cx="432048" cy="4903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1682242"/>
            <a:ext cx="432048" cy="4903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29" y="2368674"/>
            <a:ext cx="432048" cy="4903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74" y="1080394"/>
            <a:ext cx="432048" cy="4903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0" y="3012411"/>
            <a:ext cx="432048" cy="4903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5769" y1="45763" x2="55769" y2="45763"/>
                        <a14:backgroundMark x1="58654" y1="37288" x2="58654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61" y="3012411"/>
            <a:ext cx="432048" cy="4903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60577" y1="45763" x2="60577" y2="45763"/>
                        <a14:backgroundMark x1="65385" y1="30508" x2="65385" y2="30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12" y="3012411"/>
            <a:ext cx="432048" cy="4903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20" b="100000" l="9322" r="89831">
                        <a14:backgroundMark x1="61864" y1="24638" x2="61864" y2="24638"/>
                        <a14:backgroundMark x1="58654" y1="49153" x2="58654" y2="49153"/>
                        <a14:backgroundMark x1="61538" y1="33051" x2="61538" y2="3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65" y="3012411"/>
            <a:ext cx="432048" cy="490392"/>
          </a:xfrm>
          <a:prstGeom prst="rect">
            <a:avLst/>
          </a:prstGeom>
        </p:spPr>
      </p:pic>
      <p:pic>
        <p:nvPicPr>
          <p:cNvPr id="35" name="Karaoke Thật là hay - SGK Âm nhạc 1 - Cánh diề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.5484" end="29173.3125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479631" y="4539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07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953000"/>
            <a:ext cx="9144000" cy="190500"/>
          </a:xfrm>
          <a:prstGeom prst="rect">
            <a:avLst/>
          </a:prstGeom>
          <a:solidFill>
            <a:srgbClr val="A8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D9840ED-BBB3-41DC-8780-3AA78754414C}"/>
              </a:ext>
            </a:extLst>
          </p:cNvPr>
          <p:cNvSpPr txBox="1"/>
          <p:nvPr/>
        </p:nvSpPr>
        <p:spPr>
          <a:xfrm>
            <a:off x="1566897" y="134903"/>
            <a:ext cx="718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88" y="696675"/>
            <a:ext cx="805880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863850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    -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Tổ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sz="2600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2863850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    -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indent="2863850"/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    -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Cá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nhân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indent="90170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*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ý: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rộn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indent="90170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tốc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phải,nhịp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9" y="21311"/>
            <a:ext cx="1264923" cy="12679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3639127"/>
            <a:ext cx="9144000" cy="1504372"/>
          </a:xfrm>
          <a:prstGeom prst="rect">
            <a:avLst/>
          </a:prstGeom>
        </p:spPr>
      </p:pic>
      <p:pic>
        <p:nvPicPr>
          <p:cNvPr id="32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80509"/>
            <a:ext cx="969818" cy="1536754"/>
          </a:xfrm>
          <a:prstGeom prst="rect">
            <a:avLst/>
          </a:prstGeom>
        </p:spPr>
      </p:pic>
      <p:pic>
        <p:nvPicPr>
          <p:cNvPr id="33" name="Karaoke Thật là hay - SGK Âm nhạc 1 - Cánh diề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.5484" end="29173.3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90650" y="4310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0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76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883770"/>
            <a:ext cx="5311588" cy="3706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107" y="23211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</a:rPr>
              <a:t>				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22" y="0"/>
            <a:ext cx="1264923" cy="126797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951" y="2308854"/>
            <a:ext cx="1983622" cy="2834646"/>
          </a:xfrm>
          <a:prstGeom prst="rect">
            <a:avLst/>
          </a:prstGeom>
        </p:spPr>
      </p:pic>
      <p:pic>
        <p:nvPicPr>
          <p:cNvPr id="10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32987">
            <a:off x="-660365" y="1789076"/>
            <a:ext cx="3101599" cy="3510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1"/>
            <a:ext cx="1004163" cy="1274276"/>
          </a:xfrm>
          <a:prstGeom prst="rect">
            <a:avLst/>
          </a:prstGeom>
        </p:spPr>
      </p:pic>
      <p:pic>
        <p:nvPicPr>
          <p:cNvPr id="12" name="Karaoke Thật là hay - SGK Âm nhạc 1 - Cánh diều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.5484" end="29173.3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71351" y="4633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&quot;/&gt;&lt;property id=&quot;20307&quot; value=&quot;289&quot;/&gt;&lt;/object&gt;&lt;object type=&quot;3&quot; unique_id=&quot;10005&quot;&gt;&lt;property id=&quot;20148&quot; value=&quot;5&quot;/&gt;&lt;property id=&quot;20300&quot; value=&quot;Slide 3&quot;/&gt;&lt;property id=&quot;20307&quot; value=&quot;290&quot;/&gt;&lt;/object&gt;&lt;object type=&quot;3&quot; unique_id=&quot;10006&quot;&gt;&lt;property id=&quot;20148&quot; value=&quot;5&quot;/&gt;&lt;property id=&quot;20300&quot; value=&quot;Slide 4&quot;/&gt;&lt;property id=&quot;20307&quot; value=&quot;298&quot;/&gt;&lt;/object&gt;&lt;object type=&quot;3&quot; unique_id=&quot;10007&quot;&gt;&lt;property id=&quot;20148&quot; value=&quot;5&quot;/&gt;&lt;property id=&quot;20300&quot; value=&quot;Slide 5&quot;/&gt;&lt;property id=&quot;20307&quot; value=&quot;305&quot;/&gt;&lt;/object&gt;&lt;object type=&quot;3&quot; unique_id=&quot;10008&quot;&gt;&lt;property id=&quot;20148&quot; value=&quot;5&quot;/&gt;&lt;property id=&quot;20300&quot; value=&quot;Slide 6&quot;/&gt;&lt;property id=&quot;20307&quot; value=&quot;308&quot;/&gt;&lt;/object&gt;&lt;object type=&quot;3&quot; unique_id=&quot;10009&quot;&gt;&lt;property id=&quot;20148&quot; value=&quot;5&quot;/&gt;&lt;property id=&quot;20300&quot; value=&quot;Slide 7&quot;/&gt;&lt;property id=&quot;20307&quot; value=&quot;297&quot;/&gt;&lt;/object&gt;&lt;object type=&quot;3&quot; unique_id=&quot;10010&quot;&gt;&lt;property id=&quot;20148&quot; value=&quot;5&quot;/&gt;&lt;property id=&quot;20300&quot; value=&quot;Slide 8&quot;/&gt;&lt;property id=&quot;20307&quot; value=&quot;301&quot;/&gt;&lt;/object&gt;&lt;object type=&quot;3&quot; unique_id=&quot;10011&quot;&gt;&lt;property id=&quot;20148&quot; value=&quot;5&quot;/&gt;&lt;property id=&quot;20300&quot; value=&quot;Slide 9&quot;/&gt;&lt;property id=&quot;20307&quot; value=&quot;291&quot;/&gt;&lt;/object&gt;&lt;object type=&quot;3&quot; unique_id=&quot;10012&quot;&gt;&lt;property id=&quot;20148&quot; value=&quot;5&quot;/&gt;&lt;property id=&quot;20300&quot; value=&quot;Slide 10&quot;/&gt;&lt;property id=&quot;20307&quot; value=&quot;302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303&quot;/&gt;&lt;/object&gt;&lt;object type=&quot;3&quot; unique_id=&quot;10015&quot;&gt;&lt;property id=&quot;20148&quot; value=&quot;5&quot;/&gt;&lt;property id=&quot;20300&quot; value=&quot;Slide 13&quot;/&gt;&lt;property id=&quot;20307&quot; value=&quot;309&quot;/&gt;&lt;/object&gt;&lt;object type=&quot;3&quot; unique_id=&quot;10016&quot;&gt;&lt;property id=&quot;20148&quot; value=&quot;5&quot;/&gt;&lt;property id=&quot;20300&quot; value=&quot;Slide 14&quot;/&gt;&lt;property id=&quot;20307&quot; value=&quot;311&quot;/&gt;&lt;/object&gt;&lt;object type=&quot;3&quot; unique_id=&quot;10017&quot;&gt;&lt;property id=&quot;20148&quot; value=&quot;5&quot;/&gt;&lt;property id=&quot;20300&quot; value=&quot;Slide 15&quot;/&gt;&lt;property id=&quot;20307&quot; value=&quot;292&quot;/&gt;&lt;/object&gt;&lt;object type=&quot;3&quot; unique_id=&quot;10018&quot;&gt;&lt;property id=&quot;20148&quot; value=&quot;5&quot;/&gt;&lt;property id=&quot;20300&quot; value=&quot;Slide 16&quot;/&gt;&lt;property id=&quot;20307&quot; value=&quot;313&quot;/&gt;&lt;/object&gt;&lt;object type=&quot;3&quot; unique_id=&quot;10019&quot;&gt;&lt;property id=&quot;20148&quot; value=&quot;5&quot;/&gt;&lt;property id=&quot;20300&quot; value=&quot;Slide 17&quot;/&gt;&lt;property id=&quot;20307&quot; value=&quot;314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16&quot;/&gt;&lt;/object&gt;&lt;object type=&quot;3&quot; unique_id=&quot;10022&quot;&gt;&lt;property id=&quot;20148&quot; value=&quot;5&quot;/&gt;&lt;property id=&quot;20300&quot; value=&quot;Slide 20&quot;/&gt;&lt;property id=&quot;20307&quot; value=&quot;307&quot;/&gt;&lt;/object&gt;&lt;object type=&quot;3&quot; unique_id=&quot;10023&quot;&gt;&lt;property id=&quot;20148&quot; value=&quot;5&quot;/&gt;&lt;property id=&quot;20300&quot; value=&quot;Slide 21&quot;/&gt;&lt;property id=&quot;20307&quot; value=&quot;293&quot;/&gt;&lt;/object&gt;&lt;object type=&quot;3&quot; unique_id=&quot;10024&quot;&gt;&lt;property id=&quot;20148&quot; value=&quot;5&quot;/&gt;&lt;property id=&quot;20300&quot; value=&quot;Slide 22&quot;/&gt;&lt;property id=&quot;20307&quot; value=&quot;294&quot;/&gt;&lt;/object&gt;&lt;object type=&quot;3&quot; unique_id=&quot;10025&quot;&gt;&lt;property id=&quot;20148&quot; value=&quot;5&quot;/&gt;&lt;property id=&quot;20300&quot; value=&quot;Slide 23&quot;/&gt;&lt;property id=&quot;20307&quot; value=&quot;295&quot;/&gt;&lt;/object&gt;&lt;object type=&quot;3&quot; unique_id=&quot;10026&quot;&gt;&lt;property id=&quot;20148&quot; value=&quot;5&quot;/&gt;&lt;property id=&quot;20300&quot; value=&quot;Slide 24&quot;/&gt;&lt;property id=&quot;20307&quot; value=&quot;300&quot;/&gt;&lt;/object&gt;&lt;object type=&quot;3&quot; unique_id=&quot;10027&quot;&gt;&lt;property id=&quot;20148&quot; value=&quot;5&quot;/&gt;&lt;property id=&quot;20300&quot; value=&quot;Slide 25&quot;/&gt;&lt;property id=&quot;20307&quot; value=&quot;306&quot;/&gt;&lt;/object&gt;&lt;object type=&quot;3&quot; unique_id=&quot;10028&quot;&gt;&lt;property id=&quot;20148&quot; value=&quot;5&quot;/&gt;&lt;property id=&quot;20300&quot; value=&quot;Slide 26&quot;/&gt;&lt;property id=&quot;20307&quot; value=&quot;312&quot;/&gt;&lt;/object&gt;&lt;object type=&quot;3&quot; unique_id=&quot;10029&quot;&gt;&lt;property id=&quot;20148&quot; value=&quot;5&quot;/&gt;&lt;property id=&quot;20300&quot; value=&quot;Slide 27&quot;/&gt;&lt;property id=&quot;20307&quot; value=&quot;315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210357"/>
  <p:tag name="MH_LIBRARY" val="GRAPHIC"/>
  <p:tag name="MH_ORDER" val="Text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9210357"/>
  <p:tag name="MH_LIBRARY" val="GRAPHIC"/>
  <p:tag name="MH_ORDER" val="TextBox 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447</Words>
  <Application>Microsoft Office PowerPoint</Application>
  <PresentationFormat>On-screen Show (16:9)</PresentationFormat>
  <Paragraphs>65</Paragraphs>
  <Slides>17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微软雅黑</vt:lpstr>
      <vt:lpstr>Arial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Hát kết hợp gõ đệm theo nhịp</vt:lpstr>
      <vt:lpstr>Luyện hát theo tổ, nhóm,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Hát kết hợp vỗ tay theo cặp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84</cp:revision>
  <dcterms:created xsi:type="dcterms:W3CDTF">2017-03-04T06:55:50Z</dcterms:created>
  <dcterms:modified xsi:type="dcterms:W3CDTF">2022-05-08T15:23:37Z</dcterms:modified>
</cp:coreProperties>
</file>