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0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52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7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8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3848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231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410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440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9387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3919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9533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6124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960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246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963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629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721" y="3105241"/>
            <a:ext cx="63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500g</a:t>
            </a:r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625328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25734" y="4651762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623836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2459" y="3623835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821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27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546105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6771" y="5039951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750g</a:t>
            </a: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6600" b="1" err="1">
                <a:solidFill>
                  <a:srgbClr val="FF0000"/>
                </a:solidFill>
              </a:rPr>
              <a:t>Luyện</a:t>
            </a:r>
            <a:r>
              <a:rPr lang="en-US" sz="6600" b="1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740 g – 360 g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380 g</a:t>
            </a:r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15 g x 4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 g</a:t>
            </a: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8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9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0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1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5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3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13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13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350mm + 100mm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65315" y="5464354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34AD490A-8879-468D-B710-2ED28D350DCC}"/>
              </a:ext>
            </a:extLst>
          </p:cNvPr>
          <p:cNvSpPr/>
          <p:nvPr/>
        </p:nvSpPr>
        <p:spPr>
          <a:xfrm>
            <a:off x="4499105" y="337015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450mm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0A3D3494-7F1D-49E3-A219-2001C7C9F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8B90BF47-4382-43FB-A2B1-A91AE9E0DD1E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A8ADFD61-CBAA-425E-AEA9-9C9884C0F6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0C259011-8670-47A9-9B08-8A43880C2F3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A7C3B7F3-6322-4701-A8FF-58832663461A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350mm – 150mm = 250mm.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Đúng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 hay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sai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27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D168C00F-6ED2-463C-B2BC-587C78735810}"/>
              </a:ext>
            </a:extLst>
          </p:cNvPr>
          <p:cNvSpPr/>
          <p:nvPr/>
        </p:nvSpPr>
        <p:spPr>
          <a:xfrm>
            <a:off x="165315" y="5385876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2D5616-62C9-4B51-B23F-0055A5A3F4F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30" name="Google Shape;232;p7">
            <a:extLst>
              <a:ext uri="{FF2B5EF4-FFF2-40B4-BE49-F238E27FC236}">
                <a16:creationId xmlns:a16="http://schemas.microsoft.com/office/drawing/2014/main" id="{742F60E2-3B88-4D85-BC94-CA728A8A3C18}"/>
              </a:ext>
            </a:extLst>
          </p:cNvPr>
          <p:cNvSpPr/>
          <p:nvPr/>
        </p:nvSpPr>
        <p:spPr>
          <a:xfrm>
            <a:off x="5129625" y="3325060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21;p7">
            <a:extLst>
              <a:ext uri="{FF2B5EF4-FFF2-40B4-BE49-F238E27FC236}">
                <a16:creationId xmlns:a16="http://schemas.microsoft.com/office/drawing/2014/main" id="{DEA05CC9-A586-4DEC-9151-88E793CF99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229;p7">
            <a:extLst>
              <a:ext uri="{FF2B5EF4-FFF2-40B4-BE49-F238E27FC236}">
                <a16:creationId xmlns:a16="http://schemas.microsoft.com/office/drawing/2014/main" id="{5553C794-DFA8-459F-BBE1-3F1FBE3D05CF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5" name="Google Shape;230;p7">
              <a:extLst>
                <a:ext uri="{FF2B5EF4-FFF2-40B4-BE49-F238E27FC236}">
                  <a16:creationId xmlns:a16="http://schemas.microsoft.com/office/drawing/2014/main" id="{A0BEB707-5B37-44BB-834F-7551EC76BB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31;p7">
              <a:extLst>
                <a:ext uri="{FF2B5EF4-FFF2-40B4-BE49-F238E27FC236}">
                  <a16:creationId xmlns:a16="http://schemas.microsoft.com/office/drawing/2014/main" id="{7A9B6A83-A069-4C40-B496-B4B232B94E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232;p7">
            <a:extLst>
              <a:ext uri="{FF2B5EF4-FFF2-40B4-BE49-F238E27FC236}">
                <a16:creationId xmlns:a16="http://schemas.microsoft.com/office/drawing/2014/main" id="{1F378CFD-A2A7-409D-A959-1A961B4BE595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55</a:t>
            </a:r>
            <a:r>
              <a:rPr lang="en-US" sz="3600" kern="0" noProof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mm : 5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48F91759-EA1B-4CBE-AEDF-494752155313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99C235-2C09-45D8-867C-203102674D52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40" name="Google Shape;232;p7">
            <a:extLst>
              <a:ext uri="{FF2B5EF4-FFF2-40B4-BE49-F238E27FC236}">
                <a16:creationId xmlns:a16="http://schemas.microsoft.com/office/drawing/2014/main" id="{4C37FD64-AD9B-40A7-B333-7CF5AF5E5933}"/>
              </a:ext>
            </a:extLst>
          </p:cNvPr>
          <p:cNvSpPr/>
          <p:nvPr/>
        </p:nvSpPr>
        <p:spPr>
          <a:xfrm>
            <a:off x="4315374" y="319201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11mm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14C31F33-32A2-492D-94CF-54DF1CB1E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EF77DC23-80CC-407C-A183-807F356C1DD0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8DDB441D-B531-4C73-8F12-92E6E103256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674297C2-F11E-4C27-96F6-C886E77558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88E9B9B-1CEF-48A0-A010-8326F534C25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30mm x 3 =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F91924C3-A4AB-45CA-8439-58AB274F65AF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59A400-F8B9-490A-BA16-7FE9EA9DAA2D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41" name="Google Shape;232;p7">
            <a:extLst>
              <a:ext uri="{FF2B5EF4-FFF2-40B4-BE49-F238E27FC236}">
                <a16:creationId xmlns:a16="http://schemas.microsoft.com/office/drawing/2014/main" id="{7483A573-F659-44B5-9BDA-1D8FAA91A957}"/>
              </a:ext>
            </a:extLst>
          </p:cNvPr>
          <p:cNvSpPr/>
          <p:nvPr/>
        </p:nvSpPr>
        <p:spPr>
          <a:xfrm>
            <a:off x="4499105" y="3183632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90mm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391019" y="2199033"/>
            <a:ext cx="5602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830" y="3056367"/>
            <a:ext cx="607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Nhận biết được đơn vị đo khối lượng gam (g).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1058453" y="2201782"/>
            <a:ext cx="10905043" cy="1913881"/>
            <a:chOff x="1266956" y="1022402"/>
            <a:chExt cx="9237173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225194" y="1467283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Biết đọc, viết tẳt đơn vị đo khói lượng gam.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66956" y="1022402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Nhận biết được 1 kg = 1 000 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236</Words>
  <Application>Microsoft Office PowerPoint</Application>
  <PresentationFormat>Widescreen</PresentationFormat>
  <Paragraphs>70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Times New Roman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FNU LNU</cp:lastModifiedBy>
  <cp:revision>7</cp:revision>
  <dcterms:created xsi:type="dcterms:W3CDTF">2022-08-11T03:21:56Z</dcterms:created>
  <dcterms:modified xsi:type="dcterms:W3CDTF">2022-11-28T00:07:27Z</dcterms:modified>
</cp:coreProperties>
</file>