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17"/>
  </p:notesMasterIdLst>
  <p:sldIdLst>
    <p:sldId id="28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308" r:id="rId16"/>
  </p:sldIdLst>
  <p:sldSz cx="10799763" cy="6858000"/>
  <p:notesSz cx="6858000" cy="9144000"/>
  <p:embeddedFontLst>
    <p:embeddedFont>
      <p:font typeface="Abril Fatface" panose="020B0604020202020204" charset="0"/>
      <p:regular r:id="rId18"/>
    </p:embeddedFont>
    <p:embeddedFont>
      <p:font typeface="VNI-Ariston" pitchFamily="2" charset="0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riffy" panose="020B0604020202020204" charset="0"/>
      <p:regular r:id="rId24"/>
    </p:embeddedFont>
    <p:embeddedFont>
      <p:font typeface="Wingdings 3" panose="05040102010807070707" pitchFamily="18" charset="2"/>
      <p:regular r:id="rId25"/>
    </p:embeddedFont>
    <p:embeddedFont>
      <p:font typeface="Impact" panose="020B0806030902050204" pitchFamily="34" charset="0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86" y="72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5249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" name="Google Shape;10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162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5" name="Google Shape;12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503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7" name="Google Shape;15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415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3" name="Google Shape;160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804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7" name="Google Shape;163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455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786F191-A819-4B58-9AF6-286735EA9C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288C694-77FC-464F-B1BD-E493E06572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279D173-9A18-4289-8E8A-935854F9F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7F5CB8-DC2A-4147-952F-1C4E2C298A1C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0" name="Google Shape;10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051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3" name="Google Shape;1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2186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8" name="Google Shape;11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90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4" name="Google Shape;11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760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1" name="Google Shape;1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59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ea4093662_0_1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7" name="Google Shape;1217;g10ea4093662_0_1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753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2" name="Google Shape;12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527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9" name="Google Shape;12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020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9763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4062" y="1"/>
            <a:ext cx="10349605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10035539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1"/>
            <a:ext cx="7723867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43324" y="293317"/>
            <a:ext cx="10069075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89433" y="662656"/>
            <a:ext cx="8641216" cy="2766528"/>
          </a:xfrm>
        </p:spPr>
        <p:txBody>
          <a:bodyPr anchor="b">
            <a:normAutofit/>
          </a:bodyPr>
          <a:lstStyle>
            <a:lvl1pPr algn="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70804" y="3505210"/>
            <a:ext cx="8641216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80">
                <a:solidFill>
                  <a:schemeClr val="bg1">
                    <a:lumMod val="50000"/>
                  </a:schemeClr>
                </a:solidFill>
              </a:defRPr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383454" y="4578463"/>
            <a:ext cx="5442093" cy="1163112"/>
          </a:xfrm>
        </p:spPr>
        <p:txBody>
          <a:bodyPr/>
          <a:lstStyle>
            <a:lvl1pPr algn="ctr">
              <a:defRPr sz="4783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14-Feb-23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925" y="4883024"/>
            <a:ext cx="3585074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4783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8726759" y="3832648"/>
            <a:ext cx="803592" cy="498470"/>
          </a:xfrm>
        </p:spPr>
        <p:txBody>
          <a:bodyPr/>
          <a:lstStyle>
            <a:lvl1pPr>
              <a:defRPr sz="212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5" name="5-Point Star 24"/>
          <p:cNvSpPr/>
          <p:nvPr/>
        </p:nvSpPr>
        <p:spPr>
          <a:xfrm rot="21420000">
            <a:off x="3739334" y="5111356"/>
            <a:ext cx="456533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98008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6" y="4106333"/>
            <a:ext cx="9207709" cy="58884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488" y="685800"/>
            <a:ext cx="9205764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835"/>
            </a:lvl1pPr>
            <a:lvl2pPr marL="404988" indent="0">
              <a:buNone/>
              <a:defRPr sz="2480"/>
            </a:lvl2pPr>
            <a:lvl3pPr marL="809976" indent="0">
              <a:buNone/>
              <a:defRPr sz="2126"/>
            </a:lvl3pPr>
            <a:lvl4pPr marL="1214963" indent="0">
              <a:buNone/>
              <a:defRPr sz="1772"/>
            </a:lvl4pPr>
            <a:lvl5pPr marL="1619951" indent="0">
              <a:buNone/>
              <a:defRPr sz="1772"/>
            </a:lvl5pPr>
            <a:lvl6pPr marL="2024939" indent="0">
              <a:buNone/>
              <a:defRPr sz="1772"/>
            </a:lvl6pPr>
            <a:lvl7pPr marL="2429927" indent="0">
              <a:buNone/>
              <a:defRPr sz="1772"/>
            </a:lvl7pPr>
            <a:lvl8pPr marL="2834914" indent="0">
              <a:buNone/>
              <a:defRPr sz="1772"/>
            </a:lvl8pPr>
            <a:lvl9pPr marL="3239902" indent="0">
              <a:buNone/>
              <a:defRPr sz="177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469" y="4702923"/>
            <a:ext cx="9207726" cy="682472"/>
          </a:xfrm>
        </p:spPr>
        <p:txBody>
          <a:bodyPr anchor="t"/>
          <a:lstStyle>
            <a:lvl1pPr marL="0" indent="0" algn="l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14-Feb-23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8607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8" y="685801"/>
            <a:ext cx="9209652" cy="3194903"/>
          </a:xfrm>
        </p:spPr>
        <p:txBody>
          <a:bodyPr anchor="ctr">
            <a:normAutofit/>
          </a:bodyPr>
          <a:lstStyle>
            <a:lvl1pPr algn="ctr">
              <a:defRPr sz="42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469" y="4106333"/>
            <a:ext cx="920772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94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14-Feb-23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97814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638" y="685800"/>
            <a:ext cx="8437333" cy="2916704"/>
          </a:xfrm>
        </p:spPr>
        <p:txBody>
          <a:bodyPr anchor="ctr">
            <a:normAutofit/>
          </a:bodyPr>
          <a:lstStyle>
            <a:lvl1pPr algn="ctr">
              <a:defRPr sz="42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73235" y="3610032"/>
            <a:ext cx="7678139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2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488" y="4106334"/>
            <a:ext cx="9209634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94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14-Feb-23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" name="TextBox 12"/>
          <p:cNvSpPr txBox="1"/>
          <p:nvPr/>
        </p:nvSpPr>
        <p:spPr>
          <a:xfrm>
            <a:off x="607488" y="892628"/>
            <a:ext cx="539988" cy="584776"/>
          </a:xfrm>
          <a:prstGeom prst="rect">
            <a:avLst/>
          </a:prstGeom>
        </p:spPr>
        <p:txBody>
          <a:bodyPr vert="horz" lIns="80998" tIns="40499" rIns="80998" bIns="4049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8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77134" y="2922827"/>
            <a:ext cx="539988" cy="584776"/>
          </a:xfrm>
          <a:prstGeom prst="rect">
            <a:avLst/>
          </a:prstGeom>
        </p:spPr>
        <p:txBody>
          <a:bodyPr vert="horz" lIns="80998" tIns="40499" rIns="80998" bIns="4049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8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3388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7" y="1723855"/>
            <a:ext cx="9207708" cy="2511835"/>
          </a:xfrm>
        </p:spPr>
        <p:txBody>
          <a:bodyPr anchor="b">
            <a:normAutofit/>
          </a:bodyPr>
          <a:lstStyle>
            <a:lvl1pPr algn="l">
              <a:defRPr sz="42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487" y="4247468"/>
            <a:ext cx="9207708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594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14-Feb-23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16993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7488" y="685801"/>
            <a:ext cx="920770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07488" y="2063395"/>
            <a:ext cx="293213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26" b="0">
                <a:solidFill>
                  <a:schemeClr val="accent1"/>
                </a:solidFill>
              </a:defRPr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07488" y="2639658"/>
            <a:ext cx="293213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40"/>
            </a:lvl1pPr>
            <a:lvl2pPr marL="404988" indent="0">
              <a:buNone/>
              <a:defRPr sz="1063"/>
            </a:lvl2pPr>
            <a:lvl3pPr marL="809976" indent="0">
              <a:buNone/>
              <a:defRPr sz="886"/>
            </a:lvl3pPr>
            <a:lvl4pPr marL="1214963" indent="0">
              <a:buNone/>
              <a:defRPr sz="797"/>
            </a:lvl4pPr>
            <a:lvl5pPr marL="1619951" indent="0">
              <a:buNone/>
              <a:defRPr sz="797"/>
            </a:lvl5pPr>
            <a:lvl6pPr marL="2024939" indent="0">
              <a:buNone/>
              <a:defRPr sz="797"/>
            </a:lvl6pPr>
            <a:lvl7pPr marL="2429927" indent="0">
              <a:buNone/>
              <a:defRPr sz="797"/>
            </a:lvl7pPr>
            <a:lvl8pPr marL="2834914" indent="0">
              <a:buNone/>
              <a:defRPr sz="797"/>
            </a:lvl8pPr>
            <a:lvl9pPr marL="3239902" indent="0">
              <a:buNone/>
              <a:defRPr sz="7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1059" y="2063395"/>
            <a:ext cx="293213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26" b="0">
                <a:solidFill>
                  <a:schemeClr val="accent1"/>
                </a:solidFill>
              </a:defRPr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51058" y="2639658"/>
            <a:ext cx="293213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40"/>
            </a:lvl1pPr>
            <a:lvl2pPr marL="404988" indent="0">
              <a:buNone/>
              <a:defRPr sz="1063"/>
            </a:lvl2pPr>
            <a:lvl3pPr marL="809976" indent="0">
              <a:buNone/>
              <a:defRPr sz="886"/>
            </a:lvl3pPr>
            <a:lvl4pPr marL="1214963" indent="0">
              <a:buNone/>
              <a:defRPr sz="797"/>
            </a:lvl4pPr>
            <a:lvl5pPr marL="1619951" indent="0">
              <a:buNone/>
              <a:defRPr sz="797"/>
            </a:lvl5pPr>
            <a:lvl6pPr marL="2024939" indent="0">
              <a:buNone/>
              <a:defRPr sz="797"/>
            </a:lvl6pPr>
            <a:lvl7pPr marL="2429927" indent="0">
              <a:buNone/>
              <a:defRPr sz="797"/>
            </a:lvl7pPr>
            <a:lvl8pPr marL="2834914" indent="0">
              <a:buNone/>
              <a:defRPr sz="797"/>
            </a:lvl8pPr>
            <a:lvl9pPr marL="3239902" indent="0">
              <a:buNone/>
              <a:defRPr sz="7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83059" y="2063395"/>
            <a:ext cx="293213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126" b="0">
                <a:solidFill>
                  <a:schemeClr val="accent1"/>
                </a:solidFill>
              </a:defRPr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83059" y="2639658"/>
            <a:ext cx="293213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40"/>
            </a:lvl1pPr>
            <a:lvl2pPr marL="404988" indent="0">
              <a:buNone/>
              <a:defRPr sz="1063"/>
            </a:lvl2pPr>
            <a:lvl3pPr marL="809976" indent="0">
              <a:buNone/>
              <a:defRPr sz="886"/>
            </a:lvl3pPr>
            <a:lvl4pPr marL="1214963" indent="0">
              <a:buNone/>
              <a:defRPr sz="797"/>
            </a:lvl4pPr>
            <a:lvl5pPr marL="1619951" indent="0">
              <a:buNone/>
              <a:defRPr sz="797"/>
            </a:lvl5pPr>
            <a:lvl6pPr marL="2024939" indent="0">
              <a:buNone/>
              <a:defRPr sz="797"/>
            </a:lvl6pPr>
            <a:lvl7pPr marL="2429927" indent="0">
              <a:buNone/>
              <a:defRPr sz="797"/>
            </a:lvl7pPr>
            <a:lvl8pPr marL="2834914" indent="0">
              <a:buNone/>
              <a:defRPr sz="797"/>
            </a:lvl8pPr>
            <a:lvl9pPr marL="3239902" indent="0">
              <a:buNone/>
              <a:defRPr sz="7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14-Feb-23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13136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07488" y="685801"/>
            <a:ext cx="9209634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12837" y="3813025"/>
            <a:ext cx="293213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949" b="0">
                <a:solidFill>
                  <a:schemeClr val="accent1"/>
                </a:solidFill>
              </a:defRPr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07469" y="2063396"/>
            <a:ext cx="293213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417"/>
            </a:lvl1pPr>
            <a:lvl2pPr marL="404988" indent="0">
              <a:buNone/>
              <a:defRPr sz="1417"/>
            </a:lvl2pPr>
            <a:lvl3pPr marL="809976" indent="0">
              <a:buNone/>
              <a:defRPr sz="1417"/>
            </a:lvl3pPr>
            <a:lvl4pPr marL="1214963" indent="0">
              <a:buNone/>
              <a:defRPr sz="1417"/>
            </a:lvl4pPr>
            <a:lvl5pPr marL="1619951" indent="0">
              <a:buNone/>
              <a:defRPr sz="1417"/>
            </a:lvl5pPr>
            <a:lvl6pPr marL="2024939" indent="0">
              <a:buNone/>
              <a:defRPr sz="1417"/>
            </a:lvl6pPr>
            <a:lvl7pPr marL="2429927" indent="0">
              <a:buNone/>
              <a:defRPr sz="1417"/>
            </a:lvl7pPr>
            <a:lvl8pPr marL="2834914" indent="0">
              <a:buNone/>
              <a:defRPr sz="1417"/>
            </a:lvl8pPr>
            <a:lvl9pPr marL="3239902" indent="0">
              <a:buNone/>
              <a:defRPr sz="141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12837" y="4389288"/>
            <a:ext cx="293213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240"/>
            </a:lvl1pPr>
            <a:lvl2pPr marL="404988" indent="0">
              <a:buNone/>
              <a:defRPr sz="1063"/>
            </a:lvl2pPr>
            <a:lvl3pPr marL="809976" indent="0">
              <a:buNone/>
              <a:defRPr sz="886"/>
            </a:lvl3pPr>
            <a:lvl4pPr marL="1214963" indent="0">
              <a:buNone/>
              <a:defRPr sz="797"/>
            </a:lvl4pPr>
            <a:lvl5pPr marL="1619951" indent="0">
              <a:buNone/>
              <a:defRPr sz="797"/>
            </a:lvl5pPr>
            <a:lvl6pPr marL="2024939" indent="0">
              <a:buNone/>
              <a:defRPr sz="797"/>
            </a:lvl6pPr>
            <a:lvl7pPr marL="2429927" indent="0">
              <a:buNone/>
              <a:defRPr sz="797"/>
            </a:lvl7pPr>
            <a:lvl8pPr marL="2834914" indent="0">
              <a:buNone/>
              <a:defRPr sz="797"/>
            </a:lvl8pPr>
            <a:lvl9pPr marL="3239902" indent="0">
              <a:buNone/>
              <a:defRPr sz="7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3529" y="3813025"/>
            <a:ext cx="293213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949" b="0">
                <a:solidFill>
                  <a:schemeClr val="accent1"/>
                </a:solidFill>
              </a:defRPr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52279" y="2063396"/>
            <a:ext cx="293213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417"/>
            </a:lvl1pPr>
            <a:lvl2pPr marL="404988" indent="0">
              <a:buNone/>
              <a:defRPr sz="1417"/>
            </a:lvl2pPr>
            <a:lvl3pPr marL="809976" indent="0">
              <a:buNone/>
              <a:defRPr sz="1417"/>
            </a:lvl3pPr>
            <a:lvl4pPr marL="1214963" indent="0">
              <a:buNone/>
              <a:defRPr sz="1417"/>
            </a:lvl4pPr>
            <a:lvl5pPr marL="1619951" indent="0">
              <a:buNone/>
              <a:defRPr sz="1417"/>
            </a:lvl5pPr>
            <a:lvl6pPr marL="2024939" indent="0">
              <a:buNone/>
              <a:defRPr sz="1417"/>
            </a:lvl6pPr>
            <a:lvl7pPr marL="2429927" indent="0">
              <a:buNone/>
              <a:defRPr sz="1417"/>
            </a:lvl7pPr>
            <a:lvl8pPr marL="2834914" indent="0">
              <a:buNone/>
              <a:defRPr sz="1417"/>
            </a:lvl8pPr>
            <a:lvl9pPr marL="3239902" indent="0">
              <a:buNone/>
              <a:defRPr sz="141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52279" y="4389286"/>
            <a:ext cx="293213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40"/>
            </a:lvl1pPr>
            <a:lvl2pPr marL="404988" indent="0">
              <a:buNone/>
              <a:defRPr sz="1063"/>
            </a:lvl2pPr>
            <a:lvl3pPr marL="809976" indent="0">
              <a:buNone/>
              <a:defRPr sz="886"/>
            </a:lvl3pPr>
            <a:lvl4pPr marL="1214963" indent="0">
              <a:buNone/>
              <a:defRPr sz="797"/>
            </a:lvl4pPr>
            <a:lvl5pPr marL="1619951" indent="0">
              <a:buNone/>
              <a:defRPr sz="797"/>
            </a:lvl5pPr>
            <a:lvl6pPr marL="2024939" indent="0">
              <a:buNone/>
              <a:defRPr sz="797"/>
            </a:lvl6pPr>
            <a:lvl7pPr marL="2429927" indent="0">
              <a:buNone/>
              <a:defRPr sz="797"/>
            </a:lvl7pPr>
            <a:lvl8pPr marL="2834914" indent="0">
              <a:buNone/>
              <a:defRPr sz="797"/>
            </a:lvl8pPr>
            <a:lvl9pPr marL="3239902" indent="0">
              <a:buNone/>
              <a:defRPr sz="7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81787" y="3813025"/>
            <a:ext cx="293213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949" b="0">
                <a:solidFill>
                  <a:schemeClr val="accent1"/>
                </a:solidFill>
              </a:defRPr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881677" y="2063394"/>
            <a:ext cx="293213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417"/>
            </a:lvl1pPr>
            <a:lvl2pPr marL="404988" indent="0">
              <a:buNone/>
              <a:defRPr sz="1417"/>
            </a:lvl2pPr>
            <a:lvl3pPr marL="809976" indent="0">
              <a:buNone/>
              <a:defRPr sz="1417"/>
            </a:lvl3pPr>
            <a:lvl4pPr marL="1214963" indent="0">
              <a:buNone/>
              <a:defRPr sz="1417"/>
            </a:lvl4pPr>
            <a:lvl5pPr marL="1619951" indent="0">
              <a:buNone/>
              <a:defRPr sz="1417"/>
            </a:lvl5pPr>
            <a:lvl6pPr marL="2024939" indent="0">
              <a:buNone/>
              <a:defRPr sz="1417"/>
            </a:lvl6pPr>
            <a:lvl7pPr marL="2429927" indent="0">
              <a:buNone/>
              <a:defRPr sz="1417"/>
            </a:lvl7pPr>
            <a:lvl8pPr marL="2834914" indent="0">
              <a:buNone/>
              <a:defRPr sz="1417"/>
            </a:lvl8pPr>
            <a:lvl9pPr marL="3239902" indent="0">
              <a:buNone/>
              <a:defRPr sz="141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881677" y="4389284"/>
            <a:ext cx="293213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240"/>
            </a:lvl1pPr>
            <a:lvl2pPr marL="404988" indent="0">
              <a:buNone/>
              <a:defRPr sz="1063"/>
            </a:lvl2pPr>
            <a:lvl3pPr marL="809976" indent="0">
              <a:buNone/>
              <a:defRPr sz="886"/>
            </a:lvl3pPr>
            <a:lvl4pPr marL="1214963" indent="0">
              <a:buNone/>
              <a:defRPr sz="797"/>
            </a:lvl4pPr>
            <a:lvl5pPr marL="1619951" indent="0">
              <a:buNone/>
              <a:defRPr sz="797"/>
            </a:lvl5pPr>
            <a:lvl6pPr marL="2024939" indent="0">
              <a:buNone/>
              <a:defRPr sz="797"/>
            </a:lvl6pPr>
            <a:lvl7pPr marL="2429927" indent="0">
              <a:buNone/>
              <a:defRPr sz="797"/>
            </a:lvl7pPr>
            <a:lvl8pPr marL="2834914" indent="0">
              <a:buNone/>
              <a:defRPr sz="797"/>
            </a:lvl8pPr>
            <a:lvl9pPr marL="3239902" indent="0">
              <a:buNone/>
              <a:defRPr sz="7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14-Feb-23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869157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07487" y="2063396"/>
            <a:ext cx="9207708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124566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9155" y="685801"/>
            <a:ext cx="2006040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07487" y="685801"/>
            <a:ext cx="700180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455599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1050568" y="1608900"/>
            <a:ext cx="4714798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1050545" y="3013200"/>
            <a:ext cx="4714798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3097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638136" y="669575"/>
            <a:ext cx="979339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xfrm>
            <a:off x="2322665" y="2831570"/>
            <a:ext cx="2918381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body" idx="2"/>
          </p:nvPr>
        </p:nvSpPr>
        <p:spPr>
          <a:xfrm>
            <a:off x="5828624" y="2831570"/>
            <a:ext cx="2918381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3"/>
          </p:nvPr>
        </p:nvSpPr>
        <p:spPr>
          <a:xfrm>
            <a:off x="2322665" y="4872629"/>
            <a:ext cx="2918381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4"/>
          </p:nvPr>
        </p:nvSpPr>
        <p:spPr>
          <a:xfrm>
            <a:off x="5828624" y="4872629"/>
            <a:ext cx="2918381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title" idx="5"/>
          </p:nvPr>
        </p:nvSpPr>
        <p:spPr>
          <a:xfrm>
            <a:off x="2322665" y="2135800"/>
            <a:ext cx="2918381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title" idx="6"/>
          </p:nvPr>
        </p:nvSpPr>
        <p:spPr>
          <a:xfrm>
            <a:off x="5828624" y="2135800"/>
            <a:ext cx="2918381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title" idx="7"/>
          </p:nvPr>
        </p:nvSpPr>
        <p:spPr>
          <a:xfrm>
            <a:off x="2322665" y="4176859"/>
            <a:ext cx="2918381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title" idx="8"/>
          </p:nvPr>
        </p:nvSpPr>
        <p:spPr>
          <a:xfrm>
            <a:off x="5828624" y="4176859"/>
            <a:ext cx="2918381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748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07487" y="2063396"/>
            <a:ext cx="9207708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701997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>
            <a:spLocks noGrp="1"/>
          </p:cNvSpPr>
          <p:nvPr>
            <p:ph type="body" idx="1"/>
          </p:nvPr>
        </p:nvSpPr>
        <p:spPr>
          <a:xfrm>
            <a:off x="3886015" y="2965625"/>
            <a:ext cx="6545496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3886015" y="2041175"/>
            <a:ext cx="6545496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2222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>
            <a:spLocks noGrp="1"/>
          </p:cNvSpPr>
          <p:nvPr>
            <p:ph type="title"/>
          </p:nvPr>
        </p:nvSpPr>
        <p:spPr>
          <a:xfrm>
            <a:off x="638135" y="669575"/>
            <a:ext cx="611419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2" name="Google Shape;202;p6"/>
          <p:cNvSpPr txBox="1">
            <a:spLocks noGrp="1"/>
          </p:cNvSpPr>
          <p:nvPr>
            <p:ph type="body" idx="1"/>
          </p:nvPr>
        </p:nvSpPr>
        <p:spPr>
          <a:xfrm>
            <a:off x="679594" y="1732725"/>
            <a:ext cx="6114197" cy="44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653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1189285" y="815113"/>
            <a:ext cx="856938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1189285" y="1915209"/>
            <a:ext cx="4028917" cy="3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7"/>
          <p:cNvSpPr txBox="1">
            <a:spLocks noGrp="1"/>
          </p:cNvSpPr>
          <p:nvPr>
            <p:ph type="body" idx="2"/>
          </p:nvPr>
        </p:nvSpPr>
        <p:spPr>
          <a:xfrm>
            <a:off x="5729612" y="1900390"/>
            <a:ext cx="4028917" cy="3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1550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0"/>
          <p:cNvSpPr txBox="1">
            <a:spLocks noGrp="1"/>
          </p:cNvSpPr>
          <p:nvPr>
            <p:ph type="title"/>
          </p:nvPr>
        </p:nvSpPr>
        <p:spPr>
          <a:xfrm>
            <a:off x="2735418" y="2001000"/>
            <a:ext cx="5328928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421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/>
          </p:nvPr>
        </p:nvSpPr>
        <p:spPr>
          <a:xfrm>
            <a:off x="364310" y="1727000"/>
            <a:ext cx="3949195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364310" y="5029775"/>
            <a:ext cx="3949195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1254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2"/>
          <p:cNvSpPr txBox="1">
            <a:spLocks noGrp="1"/>
          </p:cNvSpPr>
          <p:nvPr>
            <p:ph type="title"/>
          </p:nvPr>
        </p:nvSpPr>
        <p:spPr>
          <a:xfrm>
            <a:off x="633375" y="2378150"/>
            <a:ext cx="2611714" cy="1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723" name="Google Shape;723;p12"/>
          <p:cNvSpPr txBox="1">
            <a:spLocks noGrp="1"/>
          </p:cNvSpPr>
          <p:nvPr>
            <p:ph type="title" idx="2"/>
          </p:nvPr>
        </p:nvSpPr>
        <p:spPr>
          <a:xfrm>
            <a:off x="633375" y="898175"/>
            <a:ext cx="9491248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724" name="Google Shape;724;p12"/>
          <p:cNvSpPr txBox="1">
            <a:spLocks noGrp="1"/>
          </p:cNvSpPr>
          <p:nvPr>
            <p:ph type="title" idx="3"/>
          </p:nvPr>
        </p:nvSpPr>
        <p:spPr>
          <a:xfrm>
            <a:off x="4000604" y="2378150"/>
            <a:ext cx="2611714" cy="1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725" name="Google Shape;725;p12"/>
          <p:cNvSpPr txBox="1">
            <a:spLocks noGrp="1"/>
          </p:cNvSpPr>
          <p:nvPr>
            <p:ph type="title" idx="4"/>
          </p:nvPr>
        </p:nvSpPr>
        <p:spPr>
          <a:xfrm>
            <a:off x="7512934" y="2378150"/>
            <a:ext cx="2611714" cy="1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726" name="Google Shape;726;p12"/>
          <p:cNvSpPr txBox="1">
            <a:spLocks noGrp="1"/>
          </p:cNvSpPr>
          <p:nvPr>
            <p:ph type="body" idx="1"/>
          </p:nvPr>
        </p:nvSpPr>
        <p:spPr>
          <a:xfrm>
            <a:off x="7512927" y="3619725"/>
            <a:ext cx="2611714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727" name="Google Shape;727;p12"/>
          <p:cNvSpPr txBox="1">
            <a:spLocks noGrp="1"/>
          </p:cNvSpPr>
          <p:nvPr>
            <p:ph type="body" idx="5"/>
          </p:nvPr>
        </p:nvSpPr>
        <p:spPr>
          <a:xfrm>
            <a:off x="4000612" y="3608575"/>
            <a:ext cx="2611714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728" name="Google Shape;728;p12"/>
          <p:cNvSpPr txBox="1">
            <a:spLocks noGrp="1"/>
          </p:cNvSpPr>
          <p:nvPr>
            <p:ph type="body" idx="6"/>
          </p:nvPr>
        </p:nvSpPr>
        <p:spPr>
          <a:xfrm>
            <a:off x="633375" y="3608575"/>
            <a:ext cx="2611714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4229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3"/>
          <p:cNvSpPr txBox="1">
            <a:spLocks noGrp="1"/>
          </p:cNvSpPr>
          <p:nvPr>
            <p:ph type="subTitle" idx="1"/>
          </p:nvPr>
        </p:nvSpPr>
        <p:spPr>
          <a:xfrm>
            <a:off x="1055794" y="2212413"/>
            <a:ext cx="2588063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59" name="Google Shape;759;p13"/>
          <p:cNvSpPr txBox="1">
            <a:spLocks noGrp="1"/>
          </p:cNvSpPr>
          <p:nvPr>
            <p:ph type="subTitle" idx="2"/>
          </p:nvPr>
        </p:nvSpPr>
        <p:spPr>
          <a:xfrm>
            <a:off x="1055794" y="4069138"/>
            <a:ext cx="2588063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60" name="Google Shape;760;p13"/>
          <p:cNvSpPr txBox="1">
            <a:spLocks noGrp="1"/>
          </p:cNvSpPr>
          <p:nvPr>
            <p:ph type="subTitle" idx="3"/>
          </p:nvPr>
        </p:nvSpPr>
        <p:spPr>
          <a:xfrm>
            <a:off x="7155875" y="2221793"/>
            <a:ext cx="2588063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61" name="Google Shape;761;p13"/>
          <p:cNvSpPr txBox="1">
            <a:spLocks noGrp="1"/>
          </p:cNvSpPr>
          <p:nvPr>
            <p:ph type="subTitle" idx="4"/>
          </p:nvPr>
        </p:nvSpPr>
        <p:spPr>
          <a:xfrm>
            <a:off x="4122311" y="2229763"/>
            <a:ext cx="2588063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62" name="Google Shape;762;p13"/>
          <p:cNvSpPr txBox="1">
            <a:spLocks noGrp="1"/>
          </p:cNvSpPr>
          <p:nvPr>
            <p:ph type="subTitle" idx="5"/>
          </p:nvPr>
        </p:nvSpPr>
        <p:spPr>
          <a:xfrm>
            <a:off x="4122311" y="4069138"/>
            <a:ext cx="2588063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63" name="Google Shape;763;p13"/>
          <p:cNvSpPr txBox="1">
            <a:spLocks noGrp="1"/>
          </p:cNvSpPr>
          <p:nvPr>
            <p:ph type="subTitle" idx="6"/>
          </p:nvPr>
        </p:nvSpPr>
        <p:spPr>
          <a:xfrm>
            <a:off x="7155875" y="4050593"/>
            <a:ext cx="2588063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764" name="Google Shape;764;p13"/>
          <p:cNvSpPr txBox="1">
            <a:spLocks noGrp="1"/>
          </p:cNvSpPr>
          <p:nvPr>
            <p:ph type="title"/>
          </p:nvPr>
        </p:nvSpPr>
        <p:spPr>
          <a:xfrm>
            <a:off x="1055794" y="946988"/>
            <a:ext cx="868817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65" name="Google Shape;765;p13"/>
          <p:cNvSpPr txBox="1">
            <a:spLocks noGrp="1"/>
          </p:cNvSpPr>
          <p:nvPr>
            <p:ph type="body" idx="7"/>
          </p:nvPr>
        </p:nvSpPr>
        <p:spPr>
          <a:xfrm>
            <a:off x="4122311" y="2638613"/>
            <a:ext cx="2588063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66" name="Google Shape;766;p13"/>
          <p:cNvSpPr txBox="1">
            <a:spLocks noGrp="1"/>
          </p:cNvSpPr>
          <p:nvPr>
            <p:ph type="body" idx="8"/>
          </p:nvPr>
        </p:nvSpPr>
        <p:spPr>
          <a:xfrm>
            <a:off x="7155875" y="4467413"/>
            <a:ext cx="2588063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67" name="Google Shape;767;p13"/>
          <p:cNvSpPr txBox="1">
            <a:spLocks noGrp="1"/>
          </p:cNvSpPr>
          <p:nvPr>
            <p:ph type="body" idx="9"/>
          </p:nvPr>
        </p:nvSpPr>
        <p:spPr>
          <a:xfrm>
            <a:off x="4122311" y="4467413"/>
            <a:ext cx="2588063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68" name="Google Shape;768;p13"/>
          <p:cNvSpPr txBox="1">
            <a:spLocks noGrp="1"/>
          </p:cNvSpPr>
          <p:nvPr>
            <p:ph type="body" idx="13"/>
          </p:nvPr>
        </p:nvSpPr>
        <p:spPr>
          <a:xfrm>
            <a:off x="1055794" y="2638613"/>
            <a:ext cx="2588063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69" name="Google Shape;769;p13"/>
          <p:cNvSpPr txBox="1">
            <a:spLocks noGrp="1"/>
          </p:cNvSpPr>
          <p:nvPr>
            <p:ph type="body" idx="14"/>
          </p:nvPr>
        </p:nvSpPr>
        <p:spPr>
          <a:xfrm>
            <a:off x="7155875" y="2638613"/>
            <a:ext cx="2588063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70" name="Google Shape;770;p13"/>
          <p:cNvSpPr txBox="1">
            <a:spLocks noGrp="1"/>
          </p:cNvSpPr>
          <p:nvPr>
            <p:ph type="body" idx="15"/>
          </p:nvPr>
        </p:nvSpPr>
        <p:spPr>
          <a:xfrm>
            <a:off x="1055794" y="4467413"/>
            <a:ext cx="2588063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586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6"/>
          <p:cNvSpPr txBox="1">
            <a:spLocks noGrp="1"/>
          </p:cNvSpPr>
          <p:nvPr>
            <p:ph type="subTitle" idx="1"/>
          </p:nvPr>
        </p:nvSpPr>
        <p:spPr>
          <a:xfrm>
            <a:off x="368142" y="2316000"/>
            <a:ext cx="1769577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30" name="Google Shape;830;p16"/>
          <p:cNvSpPr txBox="1">
            <a:spLocks noGrp="1"/>
          </p:cNvSpPr>
          <p:nvPr>
            <p:ph type="subTitle" idx="2"/>
          </p:nvPr>
        </p:nvSpPr>
        <p:spPr>
          <a:xfrm>
            <a:off x="2458449" y="2316000"/>
            <a:ext cx="1769577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31" name="Google Shape;831;p16"/>
          <p:cNvSpPr txBox="1">
            <a:spLocks noGrp="1"/>
          </p:cNvSpPr>
          <p:nvPr>
            <p:ph type="subTitle" idx="3"/>
          </p:nvPr>
        </p:nvSpPr>
        <p:spPr>
          <a:xfrm>
            <a:off x="4548756" y="2342500"/>
            <a:ext cx="1769577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32" name="Google Shape;832;p16"/>
          <p:cNvSpPr txBox="1">
            <a:spLocks noGrp="1"/>
          </p:cNvSpPr>
          <p:nvPr>
            <p:ph type="subTitle" idx="4"/>
          </p:nvPr>
        </p:nvSpPr>
        <p:spPr>
          <a:xfrm>
            <a:off x="6639064" y="2342500"/>
            <a:ext cx="1769577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33" name="Google Shape;833;p16"/>
          <p:cNvSpPr txBox="1">
            <a:spLocks noGrp="1"/>
          </p:cNvSpPr>
          <p:nvPr>
            <p:ph type="subTitle" idx="5"/>
          </p:nvPr>
        </p:nvSpPr>
        <p:spPr>
          <a:xfrm>
            <a:off x="8729372" y="2316000"/>
            <a:ext cx="1769577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834" name="Google Shape;834;p16"/>
          <p:cNvSpPr txBox="1">
            <a:spLocks noGrp="1"/>
          </p:cNvSpPr>
          <p:nvPr>
            <p:ph type="title"/>
          </p:nvPr>
        </p:nvSpPr>
        <p:spPr>
          <a:xfrm>
            <a:off x="368142" y="974367"/>
            <a:ext cx="10063391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35" name="Google Shape;835;p16"/>
          <p:cNvSpPr txBox="1">
            <a:spLocks noGrp="1"/>
          </p:cNvSpPr>
          <p:nvPr>
            <p:ph type="body" idx="6"/>
          </p:nvPr>
        </p:nvSpPr>
        <p:spPr>
          <a:xfrm>
            <a:off x="368142" y="3238625"/>
            <a:ext cx="1769577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6" name="Google Shape;836;p16"/>
          <p:cNvSpPr txBox="1">
            <a:spLocks noGrp="1"/>
          </p:cNvSpPr>
          <p:nvPr>
            <p:ph type="body" idx="7"/>
          </p:nvPr>
        </p:nvSpPr>
        <p:spPr>
          <a:xfrm>
            <a:off x="2458448" y="3238625"/>
            <a:ext cx="1769577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7" name="Google Shape;837;p16"/>
          <p:cNvSpPr txBox="1">
            <a:spLocks noGrp="1"/>
          </p:cNvSpPr>
          <p:nvPr>
            <p:ph type="body" idx="8"/>
          </p:nvPr>
        </p:nvSpPr>
        <p:spPr>
          <a:xfrm>
            <a:off x="4548754" y="3238625"/>
            <a:ext cx="1769577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8" name="Google Shape;838;p16"/>
          <p:cNvSpPr txBox="1">
            <a:spLocks noGrp="1"/>
          </p:cNvSpPr>
          <p:nvPr>
            <p:ph type="body" idx="9"/>
          </p:nvPr>
        </p:nvSpPr>
        <p:spPr>
          <a:xfrm>
            <a:off x="6639060" y="3238625"/>
            <a:ext cx="1769577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9" name="Google Shape;839;p16"/>
          <p:cNvSpPr txBox="1">
            <a:spLocks noGrp="1"/>
          </p:cNvSpPr>
          <p:nvPr>
            <p:ph type="body" idx="13"/>
          </p:nvPr>
        </p:nvSpPr>
        <p:spPr>
          <a:xfrm>
            <a:off x="8729366" y="3238625"/>
            <a:ext cx="1769577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790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7"/>
          <p:cNvSpPr txBox="1">
            <a:spLocks noGrp="1"/>
          </p:cNvSpPr>
          <p:nvPr>
            <p:ph type="title"/>
          </p:nvPr>
        </p:nvSpPr>
        <p:spPr>
          <a:xfrm>
            <a:off x="570637" y="974375"/>
            <a:ext cx="4944134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8" name="Google Shape;878;p17"/>
          <p:cNvSpPr txBox="1">
            <a:spLocks noGrp="1"/>
          </p:cNvSpPr>
          <p:nvPr>
            <p:ph type="body" idx="1"/>
          </p:nvPr>
        </p:nvSpPr>
        <p:spPr>
          <a:xfrm>
            <a:off x="570504" y="2097700"/>
            <a:ext cx="4944134" cy="3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103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8"/>
          <p:cNvSpPr txBox="1">
            <a:spLocks noGrp="1"/>
          </p:cNvSpPr>
          <p:nvPr>
            <p:ph type="title"/>
          </p:nvPr>
        </p:nvSpPr>
        <p:spPr>
          <a:xfrm>
            <a:off x="5295533" y="974375"/>
            <a:ext cx="4944134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10" name="Google Shape;910;p18"/>
          <p:cNvSpPr txBox="1">
            <a:spLocks noGrp="1"/>
          </p:cNvSpPr>
          <p:nvPr>
            <p:ph type="body" idx="1"/>
          </p:nvPr>
        </p:nvSpPr>
        <p:spPr>
          <a:xfrm>
            <a:off x="5295622" y="2508425"/>
            <a:ext cx="4944134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258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8" y="685801"/>
            <a:ext cx="9207708" cy="3193487"/>
          </a:xfrm>
        </p:spPr>
        <p:txBody>
          <a:bodyPr anchor="b">
            <a:normAutofit/>
          </a:bodyPr>
          <a:lstStyle>
            <a:lvl1pPr algn="l">
              <a:defRPr sz="47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8" y="3742267"/>
            <a:ext cx="9207708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1772">
                <a:solidFill>
                  <a:schemeClr val="bg1">
                    <a:lumMod val="50000"/>
                  </a:schemeClr>
                </a:solidFill>
              </a:defRPr>
            </a:lvl1pPr>
            <a:lvl2pPr marL="40498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37931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770-7B7C-40E3-9767-7C9EFC4EC084}" type="datetimeFigureOut">
              <a:rPr lang="en-US" smtClean="0"/>
              <a:t>14-Feb-23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79A6-52E3-4A5E-B904-55BF35E5F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3983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7488" y="685800"/>
            <a:ext cx="9209634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07487" y="2063396"/>
            <a:ext cx="4507620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309503" y="2063396"/>
            <a:ext cx="4505693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14-Feb-23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94571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7488" y="685800"/>
            <a:ext cx="9207708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487" y="2063396"/>
            <a:ext cx="4301620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03" b="0">
                <a:solidFill>
                  <a:schemeClr val="accent1"/>
                </a:solidFill>
              </a:defRPr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07489" y="2861733"/>
            <a:ext cx="4507618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8120" y="2063396"/>
            <a:ext cx="4309002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03" b="0">
                <a:solidFill>
                  <a:schemeClr val="accent1"/>
                </a:solidFill>
              </a:defRPr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309502" y="2861733"/>
            <a:ext cx="4507619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14-Feb-23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34925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14-Feb-23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45707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6624-D12E-4A87-AD49-068C750335F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34" y="685800"/>
            <a:ext cx="3655603" cy="2023252"/>
          </a:xfrm>
        </p:spPr>
        <p:txBody>
          <a:bodyPr anchor="b">
            <a:normAutofit/>
          </a:bodyPr>
          <a:lstStyle>
            <a:lvl1pPr algn="ctr">
              <a:defRPr sz="31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469901" y="685801"/>
            <a:ext cx="5345294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433" y="2709053"/>
            <a:ext cx="3655604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594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14-Feb-23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97598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7" y="685800"/>
            <a:ext cx="5620715" cy="2023252"/>
          </a:xfrm>
        </p:spPr>
        <p:txBody>
          <a:bodyPr anchor="b">
            <a:normAutofit/>
          </a:bodyPr>
          <a:lstStyle>
            <a:lvl1pPr algn="ctr">
              <a:defRPr sz="31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27931" y="1"/>
            <a:ext cx="3187264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835"/>
            </a:lvl1pPr>
            <a:lvl2pPr marL="404988" indent="0">
              <a:buNone/>
              <a:defRPr sz="2480"/>
            </a:lvl2pPr>
            <a:lvl3pPr marL="809976" indent="0">
              <a:buNone/>
              <a:defRPr sz="2126"/>
            </a:lvl3pPr>
            <a:lvl4pPr marL="1214963" indent="0">
              <a:buNone/>
              <a:defRPr sz="1772"/>
            </a:lvl4pPr>
            <a:lvl5pPr marL="1619951" indent="0">
              <a:buNone/>
              <a:defRPr sz="1772"/>
            </a:lvl5pPr>
            <a:lvl6pPr marL="2024939" indent="0">
              <a:buNone/>
              <a:defRPr sz="1772"/>
            </a:lvl6pPr>
            <a:lvl7pPr marL="2429927" indent="0">
              <a:buNone/>
              <a:defRPr sz="1772"/>
            </a:lvl7pPr>
            <a:lvl8pPr marL="2834914" indent="0">
              <a:buNone/>
              <a:defRPr sz="1772"/>
            </a:lvl8pPr>
            <a:lvl9pPr marL="3239902" indent="0">
              <a:buNone/>
              <a:defRPr sz="177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488" y="2709053"/>
            <a:ext cx="5620714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594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14-Feb-23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43891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9763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2497" y="1"/>
            <a:ext cx="10634427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8" y="685801"/>
            <a:ext cx="920963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7" y="2063396"/>
            <a:ext cx="9209635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64696" y="5757334"/>
            <a:ext cx="335242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14-Feb-23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488" y="5757334"/>
            <a:ext cx="4871691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178" y="5757334"/>
            <a:ext cx="803592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487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</p:sldLayoutIdLst>
  <p:hf sldNum="0" hdr="0" ftr="0" dt="0"/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4783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120000"/>
        </a:lnSpc>
        <a:spcBef>
          <a:spcPts val="886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772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120000"/>
        </a:lnSpc>
        <a:spcBef>
          <a:spcPts val="443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9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120000"/>
        </a:lnSpc>
        <a:spcBef>
          <a:spcPts val="443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1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120000"/>
        </a:lnSpc>
        <a:spcBef>
          <a:spcPts val="443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120000"/>
        </a:lnSpc>
        <a:spcBef>
          <a:spcPts val="443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120000"/>
        </a:lnSpc>
        <a:spcBef>
          <a:spcPts val="443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120000"/>
        </a:lnSpc>
        <a:spcBef>
          <a:spcPts val="443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120000"/>
        </a:lnSpc>
        <a:spcBef>
          <a:spcPts val="443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120000"/>
        </a:lnSpc>
        <a:spcBef>
          <a:spcPts val="443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2051">
            <a:extLst>
              <a:ext uri="{FF2B5EF4-FFF2-40B4-BE49-F238E27FC236}">
                <a16:creationId xmlns:a16="http://schemas.microsoft.com/office/drawing/2014/main" id="{27EFC0D4-15F3-495D-9B64-65783BB09D75}"/>
              </a:ext>
            </a:extLst>
          </p:cNvPr>
          <p:cNvGrpSpPr>
            <a:grpSpLocks/>
          </p:cNvGrpSpPr>
          <p:nvPr/>
        </p:nvGrpSpPr>
        <p:grpSpPr bwMode="auto">
          <a:xfrm>
            <a:off x="924720" y="6513514"/>
            <a:ext cx="8605837" cy="300037"/>
            <a:chOff x="150297" y="4506158"/>
            <a:chExt cx="8605580" cy="225202"/>
          </a:xfrm>
        </p:grpSpPr>
        <p:pic>
          <p:nvPicPr>
            <p:cNvPr id="6158" name="B2_green" descr="F:\1-原创素材\1_mm1102\PPT\PPT_014\materaials\page_10.png">
              <a:extLst>
                <a:ext uri="{FF2B5EF4-FFF2-40B4-BE49-F238E27FC236}">
                  <a16:creationId xmlns:a16="http://schemas.microsoft.com/office/drawing/2014/main" id="{7BC965CD-E063-4089-8B92-36F8E20F7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7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B1_red" descr="F:\1-原创素材\1_mm1102\PPT\PPT_014\materaials\page_4.png">
              <a:extLst>
                <a:ext uri="{FF2B5EF4-FFF2-40B4-BE49-F238E27FC236}">
                  <a16:creationId xmlns:a16="http://schemas.microsoft.com/office/drawing/2014/main" id="{4638D4F7-E67D-44F0-A179-8A2B55641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8" descr="F:\1-原创素材\1_mm1102\PPT\PPT_014\materaials\flower_3.png">
            <a:extLst>
              <a:ext uri="{FF2B5EF4-FFF2-40B4-BE49-F238E27FC236}">
                <a16:creationId xmlns:a16="http://schemas.microsoft.com/office/drawing/2014/main" id="{940D429A-14BE-482E-9256-23AB79CD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82" y="5249864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F:\1-原创素材\1_mm1102\PPT\PPT_014\materaials\flower_3.png">
            <a:extLst>
              <a:ext uri="{FF2B5EF4-FFF2-40B4-BE49-F238E27FC236}">
                <a16:creationId xmlns:a16="http://schemas.microsoft.com/office/drawing/2014/main" id="{FBE5FB68-C5A4-49DC-B38C-6759FE739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56" y="5848351"/>
            <a:ext cx="23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F:\1-原创素材\1_mm1102\PPT\PPT_014\materaials\flower_3.png">
            <a:extLst>
              <a:ext uri="{FF2B5EF4-FFF2-40B4-BE49-F238E27FC236}">
                <a16:creationId xmlns:a16="http://schemas.microsoft.com/office/drawing/2014/main" id="{FCEBD665-89A6-4D1A-B975-FFE9E417A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45" y="5884864"/>
            <a:ext cx="231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>
            <a:extLst>
              <a:ext uri="{FF2B5EF4-FFF2-40B4-BE49-F238E27FC236}">
                <a16:creationId xmlns:a16="http://schemas.microsoft.com/office/drawing/2014/main" id="{E9F3DFB9-C930-43F1-B1A3-F847223BD0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04249" y="1001177"/>
            <a:ext cx="5384222" cy="4192436"/>
          </a:xfrm>
          <a:prstGeom prst="rect">
            <a:avLst/>
          </a:prstGeom>
        </p:spPr>
        <p:txBody>
          <a:bodyPr spcFirstLastPara="1" wrap="none" fromWordArt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kern="1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 ĐIỆN TỬ</a:t>
            </a:r>
            <a:endParaRPr lang="en-US" sz="48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51" name="Picture 13" descr="Firewrk8">
            <a:extLst>
              <a:ext uri="{FF2B5EF4-FFF2-40B4-BE49-F238E27FC236}">
                <a16:creationId xmlns:a16="http://schemas.microsoft.com/office/drawing/2014/main" id="{B95F930D-525E-488B-8467-53F337B9F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31" y="4344989"/>
            <a:ext cx="7493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 descr="Firewrk8">
            <a:extLst>
              <a:ext uri="{FF2B5EF4-FFF2-40B4-BE49-F238E27FC236}">
                <a16:creationId xmlns:a16="http://schemas.microsoft.com/office/drawing/2014/main" id="{97EE1425-4B65-4A21-877E-8158F93D4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82" y="4124326"/>
            <a:ext cx="9366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Firewrk8">
            <a:extLst>
              <a:ext uri="{FF2B5EF4-FFF2-40B4-BE49-F238E27FC236}">
                <a16:creationId xmlns:a16="http://schemas.microsoft.com/office/drawing/2014/main" id="{AD9A2C36-A4F2-4FAA-B0A9-B1568A0EF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994" y="1522413"/>
            <a:ext cx="374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 descr="Firewrk8">
            <a:extLst>
              <a:ext uri="{FF2B5EF4-FFF2-40B4-BE49-F238E27FC236}">
                <a16:creationId xmlns:a16="http://schemas.microsoft.com/office/drawing/2014/main" id="{095D7FD9-125A-4D7A-B191-D287A0D6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31" y="15001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7">
            <a:extLst>
              <a:ext uri="{FF2B5EF4-FFF2-40B4-BE49-F238E27FC236}">
                <a16:creationId xmlns:a16="http://schemas.microsoft.com/office/drawing/2014/main" id="{B6CC98A3-E6BA-4E77-B1D0-F230E6AC9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32" y="3141664"/>
            <a:ext cx="22145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2578072-D281-42B4-91D9-FEFB7724FDBF}"/>
              </a:ext>
            </a:extLst>
          </p:cNvPr>
          <p:cNvSpPr/>
          <p:nvPr/>
        </p:nvSpPr>
        <p:spPr>
          <a:xfrm>
            <a:off x="2051051" y="1989399"/>
            <a:ext cx="7047019" cy="110799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6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- </a:t>
            </a:r>
            <a:r>
              <a:rPr lang="en-US" sz="6600" b="1" dirty="0" err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899615" y="3111679"/>
            <a:ext cx="9377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REPEAT 8[REPEAT 6[FD 50 RT 60 WAIT 30] RT 45]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180530" y="1345626"/>
            <a:ext cx="90962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REPEAT 5[REPEAT 6[FD 50 RT 60 WAIT 30] RT 72]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295400" y="2228653"/>
            <a:ext cx="3760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1295400" y="3634899"/>
            <a:ext cx="3549555" cy="33777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371600" y="1868846"/>
            <a:ext cx="356889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982639" y="955343"/>
            <a:ext cx="9144000" cy="4752071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800">
              <a:latin typeface="Arial" panose="020B0604020202020204" pitchFamily="34" charset="0"/>
            </a:endParaRPr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1537470" y="4753327"/>
            <a:ext cx="8077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Phần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trong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ngoặc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vuông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[  ]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là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nơi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ghi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các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được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lại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</p:txBody>
      </p:sp>
      <p:sp>
        <p:nvSpPr>
          <p:cNvPr id="30" name="TextBox 16"/>
          <p:cNvSpPr txBox="1">
            <a:spLocks noChangeArrowheads="1"/>
          </p:cNvSpPr>
          <p:nvPr/>
        </p:nvSpPr>
        <p:spPr bwMode="auto">
          <a:xfrm>
            <a:off x="1082651" y="137236"/>
            <a:ext cx="9043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lồng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nhau</a:t>
            </a:r>
            <a:endParaRPr lang="en-US" altLang="en-US" sz="28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1" name="Rectangle 49"/>
          <p:cNvSpPr>
            <a:spLocks noChangeArrowheads="1"/>
          </p:cNvSpPr>
          <p:nvPr/>
        </p:nvSpPr>
        <p:spPr bwMode="auto">
          <a:xfrm>
            <a:off x="2258989" y="1589709"/>
            <a:ext cx="8020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Repeat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m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[ Repeat    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n 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[ &lt;</a:t>
            </a:r>
            <a:r>
              <a:rPr lang="en-US" altLang="en-US" sz="2800" b="1" dirty="0" err="1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lệnh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lặp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&gt; ]]</a:t>
            </a:r>
            <a:endParaRPr lang="en-US" altLang="en-US" sz="28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1488258" y="2464366"/>
            <a:ext cx="84343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Tham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m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trong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chỉ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số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lần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, 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m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có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thể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giống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hoặc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khác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nhau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</p:txBody>
      </p:sp>
      <p:graphicFrame>
        <p:nvGraphicFramePr>
          <p:cNvPr id="3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413794"/>
              </p:ext>
            </p:extLst>
          </p:nvPr>
        </p:nvGraphicFramePr>
        <p:xfrm>
          <a:off x="5497489" y="255649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489" y="255649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3378098" y="1612016"/>
            <a:ext cx="9177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 3" panose="05040102010807070707" pitchFamily="18" charset="2"/>
              </a:rPr>
              <a:t></a:t>
            </a:r>
            <a:endParaRPr lang="en-US" altLang="en-US" sz="280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58839" y="967409"/>
            <a:ext cx="274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Cấu</a:t>
            </a:r>
            <a:r>
              <a:rPr lang="en-US" altLang="en-US" sz="2800" b="1" u="sng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trúc</a:t>
            </a:r>
            <a:r>
              <a:rPr lang="en-US" altLang="en-US" sz="2800" b="1" u="sng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800" b="1" u="sng" dirty="0">
                <a:latin typeface="Times New Roman" panose="02020503050405090304" pitchFamily="18" charset="0"/>
                <a:cs typeface="Times New Roman" panose="02020503050405090304" pitchFamily="18" charset="0"/>
              </a:rPr>
              <a:t>:</a:t>
            </a:r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5414955" y="1598885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 3" panose="05040102010807070707" pitchFamily="18" charset="2"/>
              </a:rPr>
              <a:t></a:t>
            </a:r>
            <a:endParaRPr lang="en-US" altLang="en-US" sz="280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9" name="Left Brace 38"/>
          <p:cNvSpPr/>
          <p:nvPr/>
        </p:nvSpPr>
        <p:spPr>
          <a:xfrm rot="16200000">
            <a:off x="6392839" y="83170"/>
            <a:ext cx="342900" cy="432435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1516039" y="3235778"/>
            <a:ext cx="89677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Rùa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sẽ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thực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hiện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m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lần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Repeat n [&lt;</a:t>
            </a:r>
            <a:r>
              <a:rPr lang="en-US" altLang="en-US" sz="28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Các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2800" b="1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&gt;] </a:t>
            </a:r>
            <a:r>
              <a:rPr lang="en-US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1537470" y="3986396"/>
            <a:ext cx="8434388" cy="559166"/>
            <a:chOff x="554831" y="3893109"/>
            <a:chExt cx="8434388" cy="560130"/>
          </a:xfrm>
        </p:grpSpPr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554831" y="3929117"/>
              <a:ext cx="8434388" cy="52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- </a:t>
              </a:r>
              <a:r>
                <a:rPr lang="en-US" altLang="en-US" sz="2800" dirty="0" err="1"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Giữa</a:t>
              </a:r>
              <a:r>
                <a:rPr lang="en-US" altLang="en-US" sz="2800" dirty="0"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800" b="1" dirty="0"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Repeat </a:t>
              </a:r>
              <a:r>
                <a:rPr lang="en-US" altLang="en-US" sz="2800" b="1" dirty="0" err="1"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và</a:t>
              </a:r>
              <a:r>
                <a:rPr lang="en-US" altLang="en-US" sz="2800" b="1" dirty="0"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 m</a:t>
              </a:r>
              <a:r>
                <a:rPr lang="en-US" altLang="en-US" sz="2800" dirty="0"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800" dirty="0" err="1"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hoặc</a:t>
              </a:r>
              <a:r>
                <a:rPr lang="en-US" altLang="en-US" sz="2800" dirty="0">
                  <a:latin typeface="Times New Roman" panose="02020503050405090304" pitchFamily="18" charset="0"/>
                  <a:cs typeface="Times New Roman" panose="02020503050405090304" pitchFamily="18" charset="0"/>
                  <a:sym typeface="Wingdings" panose="05000000000000000000" pitchFamily="2" charset="2"/>
                </a:rPr>
                <a:t> </a:t>
              </a:r>
              <a:r>
                <a:rPr lang="en-US" altLang="en-US" sz="2800" b="1" dirty="0">
                  <a:latin typeface="Times New Roman" panose="02020503050405090304" pitchFamily="18" charset="0"/>
                  <a:cs typeface="Times New Roman" panose="02020503050405090304" pitchFamily="18" charset="0"/>
                </a:rPr>
                <a:t>n</a:t>
              </a:r>
              <a:r>
                <a:rPr lang="en-US" altLang="en-US" sz="2800" dirty="0"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503050405090304" pitchFamily="18" charset="0"/>
                  <a:cs typeface="Times New Roman" panose="02020503050405090304" pitchFamily="18" charset="0"/>
                </a:rPr>
                <a:t>phải</a:t>
              </a:r>
              <a:r>
                <a:rPr lang="en-US" altLang="en-US" sz="2800" dirty="0"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503050405090304" pitchFamily="18" charset="0"/>
                  <a:cs typeface="Times New Roman" panose="02020503050405090304" pitchFamily="18" charset="0"/>
                </a:rPr>
                <a:t>có</a:t>
              </a:r>
              <a:r>
                <a:rPr lang="en-US" altLang="en-US" sz="2800" dirty="0"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503050405090304" pitchFamily="18" charset="0"/>
                  <a:cs typeface="Times New Roman" panose="02020503050405090304" pitchFamily="18" charset="0"/>
                </a:rPr>
                <a:t>dấu</a:t>
              </a:r>
              <a:r>
                <a:rPr lang="en-US" altLang="en-US" sz="2800" dirty="0"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503050405090304" pitchFamily="18" charset="0"/>
                  <a:cs typeface="Times New Roman" panose="02020503050405090304" pitchFamily="18" charset="0"/>
                </a:rPr>
                <a:t>cách</a:t>
              </a:r>
              <a:r>
                <a:rPr lang="en-US" altLang="en-US" sz="2800" dirty="0">
                  <a:latin typeface="Times New Roman" panose="02020503050405090304" pitchFamily="18" charset="0"/>
                  <a:cs typeface="Times New Roman" panose="02020503050405090304" pitchFamily="18" charset="0"/>
                </a:rPr>
                <a:t> (    ).</a:t>
              </a: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7222936" y="3893109"/>
              <a:ext cx="799954" cy="52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0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  <a:sym typeface="Wingdings 3" panose="05040102010807070707" pitchFamily="18" charset="2"/>
                </a:rPr>
                <a:t></a:t>
              </a:r>
              <a:endParaRPr lang="en-US" altLang="en-US" sz="28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35" grpId="0"/>
      <p:bldP spid="36" grpId="0"/>
      <p:bldP spid="37" grpId="0"/>
      <p:bldP spid="39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26105" y="728871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287138" y="728871"/>
            <a:ext cx="7924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lệnh lặp có dạng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n[ ]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Trong đó: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câu lệnh chỉ số lần lặp; giữa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có dấu cách.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trong cặp ngoặc vuông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]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nơi ghi các lệnh được lặp lại.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409967" y="3282469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câu lệnh lặp lồng nhau có thể cho ra nhiều hình giống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9654" y="24250"/>
            <a:ext cx="10605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câu lệnh lặp lồng nhau có thể cho ra nhiều hình giống nhau.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" y="705800"/>
            <a:ext cx="1806737" cy="16666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64" y="705800"/>
            <a:ext cx="1806737" cy="15628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14" y="705800"/>
            <a:ext cx="1749640" cy="16666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212" y="728796"/>
            <a:ext cx="1731368" cy="1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132406" y="53374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Viết lệnh điều khiển Rùa thực hiện: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2394" y="653083"/>
            <a:ext cx="10363678" cy="18158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 lại 4 lần, trong mỗi lần vẽ một hình vuông cạnh dài 50 bước, vẽ xong quay một góc 90 độ.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4870" y="1834139"/>
            <a:ext cx="2053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4[   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20219" y="1843775"/>
            <a:ext cx="433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4[FD 50 RT 90] </a:t>
            </a:r>
            <a:endParaRPr lang="vi-VN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30876" y="1840738"/>
            <a:ext cx="16214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RT 90]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-151944" y="2781366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Viết lệnh điều khiển Rùa vẽ hình sau: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23627" y="4010270"/>
            <a:ext cx="718081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…………………………………………………..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03" y="3410186"/>
            <a:ext cx="2340444" cy="2321048"/>
          </a:xfrm>
          <a:prstGeom prst="rect">
            <a:avLst/>
          </a:prstGeom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95053" y="4010512"/>
            <a:ext cx="2867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6[     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70226" y="4010512"/>
            <a:ext cx="433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4[FD 50 RT 90] </a:t>
            </a:r>
            <a:endParaRPr lang="vi-VN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150804" y="4003055"/>
            <a:ext cx="20680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RT 60]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35690" y="364464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13194" y="45707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59300" y="53327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92500" y="501624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63900" y="410184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04292" y="330458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/>
      <p:bldP spid="19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E7A5014F-317B-4770-BDFC-30826734CE3B}"/>
              </a:ext>
            </a:extLst>
          </p:cNvPr>
          <p:cNvSpPr/>
          <p:nvPr/>
        </p:nvSpPr>
        <p:spPr>
          <a:xfrm>
            <a:off x="675481" y="2133600"/>
            <a:ext cx="9296400" cy="4267200"/>
          </a:xfrm>
          <a:prstGeom prst="cloud">
            <a:avLst/>
          </a:prstGeom>
          <a:solidFill>
            <a:schemeClr val="bg1"/>
          </a:solidFill>
          <a:ln>
            <a:solidFill>
              <a:srgbClr val="E225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5ECEDF2-6B4B-48E0-9F45-E7ADD0E0EF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881" y="1752600"/>
            <a:ext cx="8153400" cy="40084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508" name="Group 9">
            <a:extLst>
              <a:ext uri="{FF2B5EF4-FFF2-40B4-BE49-F238E27FC236}">
                <a16:creationId xmlns:a16="http://schemas.microsoft.com/office/drawing/2014/main" id="{F6D7070F-B9C8-4670-9A99-69ACB1B7DDDA}"/>
              </a:ext>
            </a:extLst>
          </p:cNvPr>
          <p:cNvGrpSpPr>
            <a:grpSpLocks/>
          </p:cNvGrpSpPr>
          <p:nvPr/>
        </p:nvGrpSpPr>
        <p:grpSpPr bwMode="auto">
          <a:xfrm>
            <a:off x="1894681" y="2895601"/>
            <a:ext cx="6781800" cy="906463"/>
            <a:chOff x="990600" y="1219200"/>
            <a:chExt cx="6781800" cy="907197"/>
          </a:xfrm>
        </p:grpSpPr>
        <p:pic>
          <p:nvPicPr>
            <p:cNvPr id="21520" name="Picture 3">
              <a:extLst>
                <a:ext uri="{FF2B5EF4-FFF2-40B4-BE49-F238E27FC236}">
                  <a16:creationId xmlns:a16="http://schemas.microsoft.com/office/drawing/2014/main" id="{94A101AE-5478-40F8-B71A-DFC8D03E1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219200"/>
              <a:ext cx="404519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Rectangle 8">
              <a:extLst>
                <a:ext uri="{FF2B5EF4-FFF2-40B4-BE49-F238E27FC236}">
                  <a16:creationId xmlns:a16="http://schemas.microsoft.com/office/drawing/2014/main" id="{BAD94759-13CC-4316-B391-1816E0BDA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1295400"/>
              <a:ext cx="6781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Máy tính có bốn bộ phận chính: thân máy, màn hình, bàn phím và chuột.</a:t>
              </a:r>
            </a:p>
          </p:txBody>
        </p:sp>
      </p:grpSp>
      <p:grpSp>
        <p:nvGrpSpPr>
          <p:cNvPr id="21509" name="Group 11">
            <a:extLst>
              <a:ext uri="{FF2B5EF4-FFF2-40B4-BE49-F238E27FC236}">
                <a16:creationId xmlns:a16="http://schemas.microsoft.com/office/drawing/2014/main" id="{5C926B3D-8404-49B5-88AD-28CBA21ACD15}"/>
              </a:ext>
            </a:extLst>
          </p:cNvPr>
          <p:cNvGrpSpPr>
            <a:grpSpLocks/>
          </p:cNvGrpSpPr>
          <p:nvPr/>
        </p:nvGrpSpPr>
        <p:grpSpPr bwMode="auto">
          <a:xfrm>
            <a:off x="1361281" y="3886201"/>
            <a:ext cx="7239000" cy="538163"/>
            <a:chOff x="914400" y="228600"/>
            <a:chExt cx="6553200" cy="538239"/>
          </a:xfrm>
        </p:grpSpPr>
        <p:pic>
          <p:nvPicPr>
            <p:cNvPr id="21518" name="Picture 3">
              <a:extLst>
                <a:ext uri="{FF2B5EF4-FFF2-40B4-BE49-F238E27FC236}">
                  <a16:creationId xmlns:a16="http://schemas.microsoft.com/office/drawing/2014/main" id="{94AB7D46-05E4-4840-88E0-2CF146409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28600"/>
              <a:ext cx="381000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Rectangle 10">
              <a:extLst>
                <a:ext uri="{FF2B5EF4-FFF2-40B4-BE49-F238E27FC236}">
                  <a16:creationId xmlns:a16="http://schemas.microsoft.com/office/drawing/2014/main" id="{DFF325E0-E66A-4740-A39F-FB6C59F18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04800"/>
              <a:ext cx="6324600" cy="46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Thư mục là nơi lưu trữ thông tin</a:t>
              </a:r>
              <a:endParaRPr lang="en-US" altLang="en-US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21510" name="Group 13">
            <a:extLst>
              <a:ext uri="{FF2B5EF4-FFF2-40B4-BE49-F238E27FC236}">
                <a16:creationId xmlns:a16="http://schemas.microsoft.com/office/drawing/2014/main" id="{0C018E3F-23C4-4100-89E6-16F05AAE7666}"/>
              </a:ext>
            </a:extLst>
          </p:cNvPr>
          <p:cNvGrpSpPr>
            <a:grpSpLocks/>
          </p:cNvGrpSpPr>
          <p:nvPr/>
        </p:nvGrpSpPr>
        <p:grpSpPr bwMode="auto">
          <a:xfrm>
            <a:off x="1589881" y="4724403"/>
            <a:ext cx="6934200" cy="830997"/>
            <a:chOff x="685800" y="5258234"/>
            <a:chExt cx="6477000" cy="831856"/>
          </a:xfrm>
        </p:grpSpPr>
        <p:pic>
          <p:nvPicPr>
            <p:cNvPr id="21516" name="Picture 3">
              <a:extLst>
                <a:ext uri="{FF2B5EF4-FFF2-40B4-BE49-F238E27FC236}">
                  <a16:creationId xmlns:a16="http://schemas.microsoft.com/office/drawing/2014/main" id="{67CC0502-01D3-4747-9046-A7E68CADA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334494"/>
              <a:ext cx="381000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Rectangle 12">
              <a:extLst>
                <a:ext uri="{FF2B5EF4-FFF2-40B4-BE49-F238E27FC236}">
                  <a16:creationId xmlns:a16="http://schemas.microsoft.com/office/drawing/2014/main" id="{1B7C75F6-4AB9-44CA-A77C-055B04EBA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5258234"/>
              <a:ext cx="6096000" cy="83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các thư mục khoa học và hợp lí sẽ giúp các em tìm kiếm thông tin trở nên dễ dàng và nhanh chóng.</a:t>
              </a:r>
            </a:p>
          </p:txBody>
        </p:sp>
      </p:grpSp>
      <p:sp>
        <p:nvSpPr>
          <p:cNvPr id="21511" name="TextBox 3">
            <a:extLst>
              <a:ext uri="{FF2B5EF4-FFF2-40B4-BE49-F238E27FC236}">
                <a16:creationId xmlns:a16="http://schemas.microsoft.com/office/drawing/2014/main" id="{5F51CCCD-8B19-48DD-8242-0F8D340D5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081" y="152401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KHÁM PHÁ MÁY TÍNH</a:t>
            </a:r>
          </a:p>
        </p:txBody>
      </p:sp>
      <p:sp>
        <p:nvSpPr>
          <p:cNvPr id="21512" name="TextBox 4">
            <a:extLst>
              <a:ext uri="{FF2B5EF4-FFF2-40B4-BE49-F238E27FC236}">
                <a16:creationId xmlns:a16="http://schemas.microsoft.com/office/drawing/2014/main" id="{B935105C-5104-48D1-BF30-523143631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281" y="617539"/>
            <a:ext cx="571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ĐÃ BIẾT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E704B5-0B59-43F2-B749-B0807C92CAAB}"/>
              </a:ext>
            </a:extLst>
          </p:cNvPr>
          <p:cNvSpPr/>
          <p:nvPr/>
        </p:nvSpPr>
        <p:spPr>
          <a:xfrm>
            <a:off x="1056481" y="1371601"/>
            <a:ext cx="377699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</a:p>
        </p:txBody>
      </p:sp>
      <p:pic>
        <p:nvPicPr>
          <p:cNvPr id="21514" name="Picture 4" descr="C:\Users\Intel\Desktop\1.jpg">
            <a:extLst>
              <a:ext uri="{FF2B5EF4-FFF2-40B4-BE49-F238E27FC236}">
                <a16:creationId xmlns:a16="http://schemas.microsoft.com/office/drawing/2014/main" id="{51488E95-F31C-435C-A65A-C17376BC5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9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WordArt 5">
            <a:extLst>
              <a:ext uri="{FF2B5EF4-FFF2-40B4-BE49-F238E27FC236}">
                <a16:creationId xmlns:a16="http://schemas.microsoft.com/office/drawing/2014/main" id="{B168E8A9-3DD6-4AD5-A5A2-C9D2A9AB49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9481" y="762000"/>
            <a:ext cx="65532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6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3600" kern="10">
              <a:gradFill rotWithShape="1">
                <a:gsLst>
                  <a:gs pos="0">
                    <a:schemeClr val="tx1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1585089" y="3499328"/>
            <a:ext cx="83629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                                                   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giữa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Repeat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2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n</a:t>
            </a:r>
            <a:r>
              <a:rPr lang="en-US" altLang="en-US" sz="32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phải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dấu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cách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.</a:t>
            </a:r>
            <a:endParaRPr lang="en-US" altLang="en-US" sz="3200" dirty="0">
              <a:solidFill>
                <a:srgbClr val="0B03B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641320" y="615127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200">
              <a:latin typeface="Arial" panose="020B0604020202020204" pitchFamily="34" charset="0"/>
            </a:endParaRPr>
          </a:p>
        </p:txBody>
      </p:sp>
      <p:sp>
        <p:nvSpPr>
          <p:cNvPr id="34" name="Rectangle 49"/>
          <p:cNvSpPr>
            <a:spLocks noChangeArrowheads="1"/>
          </p:cNvSpPr>
          <p:nvPr/>
        </p:nvSpPr>
        <p:spPr bwMode="auto">
          <a:xfrm>
            <a:off x="1279495" y="2534762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Phần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trong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ngoặc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vuông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[  ]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là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nơi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ghi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các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được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lại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.</a:t>
            </a:r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641320" y="746891"/>
            <a:ext cx="9043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Ôn lại câu lệnh lặp</a:t>
            </a:r>
          </a:p>
        </p:txBody>
      </p:sp>
      <p:sp>
        <p:nvSpPr>
          <p:cNvPr id="36" name="Rectangle 49"/>
          <p:cNvSpPr>
            <a:spLocks noChangeArrowheads="1"/>
          </p:cNvSpPr>
          <p:nvPr/>
        </p:nvSpPr>
        <p:spPr bwMode="auto">
          <a:xfrm>
            <a:off x="3328464" y="1653136"/>
            <a:ext cx="55227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Repeat      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[ </a:t>
            </a:r>
            <a:r>
              <a:rPr lang="en-US" altLang="en-US" sz="32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&lt;</a:t>
            </a:r>
            <a:r>
              <a:rPr lang="en-US" altLang="en-US" sz="3200" b="1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32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lệnh</a:t>
            </a:r>
            <a:r>
              <a:rPr lang="en-US" altLang="en-US" sz="32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lặp</a:t>
            </a:r>
            <a:r>
              <a:rPr lang="en-US" altLang="en-US" sz="3200" b="1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&gt; 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]</a:t>
            </a:r>
            <a:endParaRPr lang="en-US" altLang="en-US" sz="3200" b="1" dirty="0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5163314" y="1670188"/>
            <a:ext cx="56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n</a:t>
            </a:r>
            <a:endParaRPr lang="en-US" altLang="en-US" sz="3200" dirty="0">
              <a:solidFill>
                <a:srgbClr val="0B03B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1269970" y="3499328"/>
            <a:ext cx="5850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-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trong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câu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lệnh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là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chỉ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số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lần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lặp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, </a:t>
            </a:r>
          </a:p>
        </p:txBody>
      </p:sp>
      <p:graphicFrame>
        <p:nvGraphicFramePr>
          <p:cNvPr id="3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886990"/>
              </p:ext>
            </p:extLst>
          </p:nvPr>
        </p:nvGraphicFramePr>
        <p:xfrm>
          <a:off x="5156170" y="302177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170" y="3021777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44"/>
          <p:cNvSpPr>
            <a:spLocks noChangeArrowheads="1"/>
          </p:cNvSpPr>
          <p:nvPr/>
        </p:nvSpPr>
        <p:spPr bwMode="auto">
          <a:xfrm>
            <a:off x="4741857" y="1618839"/>
            <a:ext cx="3268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 3" panose="05040102010807070707" pitchFamily="18" charset="2"/>
              </a:rPr>
              <a:t></a:t>
            </a:r>
            <a:endParaRPr lang="en-US" altLang="en-US" sz="3200" dirty="0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28802"/>
              </p:ext>
            </p:extLst>
          </p:nvPr>
        </p:nvGraphicFramePr>
        <p:xfrm>
          <a:off x="1126793" y="1664435"/>
          <a:ext cx="8839200" cy="307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54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anchor="ctr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ùng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Repeat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anchor="ctr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Repeat</a:t>
                      </a:r>
                      <a:endParaRPr lang="en-US" sz="2400" dirty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 anchor="ctr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18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180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 </a:t>
                      </a:r>
                      <a:r>
                        <a:rPr lang="en-US" sz="18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endParaRPr lang="en-US" sz="18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</a:txBody>
                  <a:tcPr marT="45698" marB="45698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</a:txBody>
                  <a:tcPr marT="45698" marB="45698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B03B1"/>
                        </a:solidFill>
                      </a:endParaRPr>
                    </a:p>
                  </a:txBody>
                  <a:tcPr marT="45698" marB="45698">
                    <a:lnL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B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3" name="AutoShape 2"/>
          <p:cNvSpPr>
            <a:spLocks noChangeArrowheads="1"/>
          </p:cNvSpPr>
          <p:nvPr/>
        </p:nvSpPr>
        <p:spPr bwMode="auto">
          <a:xfrm>
            <a:off x="955343" y="627797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2" t="37674" r="55469" b="47244"/>
          <a:stretch>
            <a:fillRect/>
          </a:stretch>
        </p:blipFill>
        <p:spPr bwMode="auto">
          <a:xfrm>
            <a:off x="1564944" y="3099535"/>
            <a:ext cx="103822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Rectangle 49"/>
          <p:cNvSpPr>
            <a:spLocks noChangeArrowheads="1"/>
          </p:cNvSpPr>
          <p:nvPr/>
        </p:nvSpPr>
        <p:spPr bwMode="auto">
          <a:xfrm>
            <a:off x="3698543" y="2859822"/>
            <a:ext cx="23622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  <a:p>
            <a:pPr eaLnBrk="1" hangingPunct="1"/>
            <a:r>
              <a:rPr lang="en-US" altLang="en-US" sz="2200" b="1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FD 80 RT 72</a:t>
            </a:r>
          </a:p>
        </p:txBody>
      </p:sp>
      <p:sp>
        <p:nvSpPr>
          <p:cNvPr id="86" name="Rectangle 49"/>
          <p:cNvSpPr>
            <a:spLocks noChangeArrowheads="1"/>
          </p:cNvSpPr>
          <p:nvPr/>
        </p:nvSpPr>
        <p:spPr bwMode="auto">
          <a:xfrm>
            <a:off x="6746543" y="3386873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Repeat 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5[FD 80 RT 7</a:t>
            </a:r>
            <a:r>
              <a:rPr lang="vi-VN" altLang="en-US" sz="22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  <a:sym typeface="Wingdings" panose="05000000000000000000" pitchFamily="2" charset="2"/>
              </a:rPr>
              <a:t>]</a:t>
            </a:r>
            <a:endParaRPr lang="en-US" altLang="en-US" sz="2400" b="1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26"/>
          <p:cNvSpPr/>
          <p:nvPr/>
        </p:nvSpPr>
        <p:spPr>
          <a:xfrm>
            <a:off x="245481" y="3912875"/>
            <a:ext cx="2878500" cy="412800"/>
          </a:xfrm>
          <a:prstGeom prst="ellipse">
            <a:avLst/>
          </a:prstGeom>
          <a:solidFill>
            <a:srgbClr val="171717">
              <a:alpha val="11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87" y="2294070"/>
            <a:ext cx="1581371" cy="13717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60" y="1680869"/>
            <a:ext cx="1995494" cy="19789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739219" y="4288749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VNI-Ariston" pitchFamily="2" charset="0"/>
              </a:rPr>
              <a:t>Hình 2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59655" y="4288084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VNI-Ariston" pitchFamily="2" charset="0"/>
              </a:rPr>
              <a:t>Hình 3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49620" y="4288749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VNI-Ariston" pitchFamily="2" charset="0"/>
              </a:rPr>
              <a:t>Hình 1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9" y="2067138"/>
            <a:ext cx="1781424" cy="1581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7230" y="993817"/>
            <a:ext cx="8816453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+mn-cs"/>
              </a:rPr>
              <a:t>          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+mn-cs"/>
              </a:rPr>
              <a:t> 2: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+mn-cs"/>
              </a:rPr>
              <a:t>CÂU LỆNH LẶP LỒNG NHAU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255713" y="1371600"/>
            <a:ext cx="7550150" cy="2190750"/>
            <a:chOff x="1336675" y="443345"/>
            <a:chExt cx="7532555" cy="3022600"/>
          </a:xfrm>
        </p:grpSpPr>
        <p:pic>
          <p:nvPicPr>
            <p:cNvPr id="9" name="Picture 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544945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3864421" y="443345"/>
              <a:ext cx="5004809" cy="1855176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lặp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lồng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374775" y="3276600"/>
            <a:ext cx="7431088" cy="2324100"/>
            <a:chOff x="1462426" y="3337719"/>
            <a:chExt cx="7430655" cy="3098800"/>
          </a:xfrm>
        </p:grpSpPr>
        <p:pic>
          <p:nvPicPr>
            <p:cNvPr id="12" name="Picture 7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26" y="3337719"/>
              <a:ext cx="7430655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3864174" y="4453203"/>
              <a:ext cx="5028907" cy="19134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lặp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lồng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8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pic>
        <p:nvPicPr>
          <p:cNvPr id="14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2524126"/>
            <a:ext cx="315118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4275" y="2114425"/>
            <a:ext cx="7801998" cy="349326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6[FD 50 RT 60 WAIT 30] RT 72</a:t>
            </a:r>
          </a:p>
          <a:p>
            <a:pPr algn="just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AutoNum type="alphaLcParenR"/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đa giác sáu cạnh.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đa giác sáu cạnh, vẽ xong quay một góc 360/5 độ.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36019" y="5238357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5901" y="5163407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2755295" y="1087586"/>
            <a:ext cx="603993" cy="3575328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6749784" y="2393468"/>
            <a:ext cx="426574" cy="786144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3500" y="2843675"/>
            <a:ext cx="400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3952" y="2843675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72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 rot="16200000" flipV="1">
            <a:off x="5423025" y="1331080"/>
            <a:ext cx="373780" cy="1281965"/>
          </a:xfrm>
          <a:prstGeom prst="rightBrace">
            <a:avLst>
              <a:gd name="adj1" fmla="val 96682"/>
              <a:gd name="adj2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0871" y="1365309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44782" y="4150472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F77EB6-E53B-4726-81C6-A396CECB8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80" y="68412"/>
            <a:ext cx="9529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Đánh dấu X vào        đặt cuối câu trả lời đúng.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DDE1F0-FA6A-47D6-AC7B-A4912994C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4" y="622905"/>
            <a:ext cx="9937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thực hiện công việc nào dưới đây khi nhận được các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C875298A-E30E-4CC9-9A4D-DF171CBD708F}"/>
              </a:ext>
            </a:extLst>
          </p:cNvPr>
          <p:cNvSpPr/>
          <p:nvPr/>
        </p:nvSpPr>
        <p:spPr>
          <a:xfrm>
            <a:off x="3217599" y="76549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 animBg="1"/>
      <p:bldP spid="18" grpId="1" animBg="1"/>
      <p:bldP spid="19" grpId="0"/>
      <p:bldP spid="19" grpId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32"/>
          <p:cNvSpPr/>
          <p:nvPr/>
        </p:nvSpPr>
        <p:spPr>
          <a:xfrm>
            <a:off x="286424" y="6715020"/>
            <a:ext cx="2878500" cy="412800"/>
          </a:xfrm>
          <a:prstGeom prst="ellipse">
            <a:avLst/>
          </a:prstGeom>
          <a:solidFill>
            <a:srgbClr val="171717">
              <a:alpha val="11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80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83768" y="392968"/>
            <a:ext cx="99974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thực hiện công việc nào dưới đây khi nhận được các lệnh sau.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9412" y="1319771"/>
            <a:ext cx="9446171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REPEAT 5[REPEAT 6[FD 50 RT 60 WAIT 30] RT 72]</a:t>
            </a:r>
          </a:p>
          <a:p>
            <a:pPr algn="just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algn="just"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giác sáu cạnh.</a:t>
            </a:r>
          </a:p>
          <a:p>
            <a:pPr marL="457200" lvl="1" algn="just"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đa giác sáu cạnh, vẽ xong quay một góc 72 độ.</a:t>
            </a:r>
          </a:p>
          <a:p>
            <a:pPr marL="457200" lvl="1" algn="just"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 5 lần, mỗi lần vẽ một hình đa giác sáu cạnh, vẽ xong quay một góc 72 độ.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226802" y="3425643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404664" y="3833285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57695" y="4946303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7695" y="48611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ight Brace 32"/>
          <p:cNvSpPr/>
          <p:nvPr/>
        </p:nvSpPr>
        <p:spPr>
          <a:xfrm rot="5400000">
            <a:off x="1585006" y="1111349"/>
            <a:ext cx="266830" cy="1586282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ight Brace 33"/>
          <p:cNvSpPr/>
          <p:nvPr/>
        </p:nvSpPr>
        <p:spPr>
          <a:xfrm rot="5400000">
            <a:off x="5108742" y="-646467"/>
            <a:ext cx="236120" cy="5159438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ight Brace 34"/>
          <p:cNvSpPr/>
          <p:nvPr/>
        </p:nvSpPr>
        <p:spPr>
          <a:xfrm rot="5400000">
            <a:off x="8339625" y="1507458"/>
            <a:ext cx="149651" cy="831299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3484" y="2132580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75957" y="2132580"/>
            <a:ext cx="400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3620" y="2140587"/>
            <a:ext cx="2361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72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360/5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0600" y="192958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Đánh dấu X vào        đặt cuối câu trả lời đúng.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7958" y="738736"/>
            <a:ext cx="9674908" cy="5232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thực hiện công việc nào dưới đây khi nhận được các lệnh sau.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938" y="1574442"/>
            <a:ext cx="9344124" cy="40010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8[REPEAT 6[FD 50 RT 60 WAIT 30] RT 45]</a:t>
            </a:r>
          </a:p>
          <a:p>
            <a:pPr algn="just">
              <a:spcBef>
                <a:spcPts val="600"/>
              </a:spcBef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đa giác sáu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just">
              <a:spcBef>
                <a:spcPts val="600"/>
              </a:spcBef>
              <a:buAutoNum type="alphaLcParenR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đa giác sáu cạnh, vẽ xong quay một góc 360/8 độ.</a:t>
            </a:r>
          </a:p>
          <a:p>
            <a:pPr marL="0" lvl="1" indent="442913" algn="just"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Lặp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lần, mỗi lần vẽ một hình đa giác sáu cạnh,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một góc 45 độ.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44412" y="3605767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384062" y="4085867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72789" y="5153524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2789" y="50765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1146940" y="1472669"/>
            <a:ext cx="143491" cy="1438591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572170" y="-424809"/>
            <a:ext cx="248842" cy="5209926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5400000">
            <a:off x="7758085" y="1738136"/>
            <a:ext cx="312081" cy="898799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954" y="2368217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3842" y="2355451"/>
            <a:ext cx="400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2518" y="2353101"/>
            <a:ext cx="2361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45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360/8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13833" y="201671"/>
            <a:ext cx="381000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161</TotalTime>
  <Words>803</Words>
  <Application>Microsoft Office PowerPoint</Application>
  <PresentationFormat>Custom</PresentationFormat>
  <Paragraphs>121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Abril Fatface</vt:lpstr>
      <vt:lpstr>Wingdings</vt:lpstr>
      <vt:lpstr>Times New Roman</vt:lpstr>
      <vt:lpstr>Aldrich</vt:lpstr>
      <vt:lpstr>VNI-Ariston</vt:lpstr>
      <vt:lpstr>Calibri</vt:lpstr>
      <vt:lpstr>Griffy</vt:lpstr>
      <vt:lpstr>Wingdings 3</vt:lpstr>
      <vt:lpstr>Impact</vt:lpstr>
      <vt:lpstr>Main Event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16</cp:revision>
  <dcterms:modified xsi:type="dcterms:W3CDTF">2023-02-14T08:52:37Z</dcterms:modified>
</cp:coreProperties>
</file>