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11"/>
  </p:notesMasterIdLst>
  <p:sldIdLst>
    <p:sldId id="272" r:id="rId4"/>
    <p:sldId id="266" r:id="rId5"/>
    <p:sldId id="280" r:id="rId6"/>
    <p:sldId id="263" r:id="rId7"/>
    <p:sldId id="281" r:id="rId8"/>
    <p:sldId id="282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270C0-D7FD-488A-9DD9-7B5B0BB1498C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44A5-9FD5-4158-9034-AA72DE75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2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2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3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2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7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9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6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64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9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16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47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71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91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47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71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2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8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82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96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8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2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9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5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5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4C6C6-A3D7-4E80-8E23-60CBB2210C1E}"/>
              </a:ext>
            </a:extLst>
          </p:cNvPr>
          <p:cNvSpPr txBox="1"/>
          <p:nvPr/>
        </p:nvSpPr>
        <p:spPr>
          <a:xfrm>
            <a:off x="3806005" y="3001604"/>
            <a:ext cx="5619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15: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Ôn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chủ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đề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địa</a:t>
            </a:r>
            <a:r>
              <a:rPr kumimoji="0" lang="en-US" sz="40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phương</a:t>
            </a:r>
            <a:endParaRPr kumimoji="0" lang="en-US" sz="4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454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2-3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6460794-1F36-4CBC-8605-5715EAAB7550}"/>
              </a:ext>
            </a:extLst>
          </p:cNvPr>
          <p:cNvSpPr/>
          <p:nvPr/>
        </p:nvSpPr>
        <p:spPr>
          <a:xfrm>
            <a:off x="79309" y="171256"/>
            <a:ext cx="3830217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635360-FFC8-42A0-AE53-065D34DAE0D9}"/>
              </a:ext>
            </a:extLst>
          </p:cNvPr>
          <p:cNvSpPr/>
          <p:nvPr/>
        </p:nvSpPr>
        <p:spPr>
          <a:xfrm>
            <a:off x="4096139" y="171256"/>
            <a:ext cx="6783355" cy="9890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Luật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: Chia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đội</a:t>
            </a:r>
            <a:r>
              <a:rPr lang="en-US" sz="2800" dirty="0"/>
              <a:t>,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lượt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ý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endParaRPr lang="en-US" sz="2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466CB8-383A-46F1-AF10-7E6EDEE9C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424" y="1436914"/>
            <a:ext cx="6895323" cy="47119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C6DA266-1098-4418-88D9-FAE67AB30185}"/>
              </a:ext>
            </a:extLst>
          </p:cNvPr>
          <p:cNvSpPr/>
          <p:nvPr/>
        </p:nvSpPr>
        <p:spPr>
          <a:xfrm>
            <a:off x="6690049" y="2248678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Phía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bệnh</a:t>
            </a:r>
            <a:r>
              <a:rPr lang="en-US" sz="2800" dirty="0"/>
              <a:t> </a:t>
            </a:r>
            <a:r>
              <a:rPr lang="en-US" sz="2800" dirty="0" err="1"/>
              <a:t>viện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394B8D-56B3-4C88-88DA-A9DAFCD4A405}"/>
              </a:ext>
            </a:extLst>
          </p:cNvPr>
          <p:cNvSpPr/>
          <p:nvPr/>
        </p:nvSpPr>
        <p:spPr>
          <a:xfrm>
            <a:off x="6690049" y="3656239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cấm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281A02-8298-42B2-A783-DF1CA1E51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747" y="2077422"/>
            <a:ext cx="1303564" cy="13035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9DD8937-EA4C-4F5B-AB20-E71549102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722" y="3580978"/>
            <a:ext cx="1333889" cy="11115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53BDBB8-9A06-411D-A7FC-A2DE3CE9B5EA}"/>
              </a:ext>
            </a:extLst>
          </p:cNvPr>
          <p:cNvSpPr/>
          <p:nvPr/>
        </p:nvSpPr>
        <p:spPr>
          <a:xfrm>
            <a:off x="6564085" y="4940559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trơn</a:t>
            </a:r>
            <a:endParaRPr lang="en-US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1E8E00F-52AC-4FAF-8AB8-61D96C667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4857" y="4755481"/>
            <a:ext cx="1496980" cy="13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8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2917759" y="114106"/>
            <a:ext cx="580714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Video bài 15 tnxh">
            <a:hlinkClick r:id="" action="ppaction://media"/>
            <a:extLst>
              <a:ext uri="{FF2B5EF4-FFF2-40B4-BE49-F238E27FC236}">
                <a16:creationId xmlns:a16="http://schemas.microsoft.com/office/drawing/2014/main" id="{5ED1B5FE-3B98-4EBA-9F5D-278E73DE3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183" y="1318706"/>
            <a:ext cx="9847634" cy="553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4A84-0B3D-45F7-8BC0-38A2522EF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CD7ED-5A0F-4702-A0E6-499E88CF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690" y="904673"/>
            <a:ext cx="8754894" cy="50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78</Words>
  <Application>Microsoft Office PowerPoint</Application>
  <PresentationFormat>Widescreen</PresentationFormat>
  <Paragraphs>12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Microsoft YaHei</vt:lpstr>
      <vt:lpstr>Aharoni</vt:lpstr>
      <vt:lpstr>Arial</vt:lpstr>
      <vt:lpstr>Calibri</vt:lpstr>
      <vt:lpstr>Calibri Light</vt:lpstr>
      <vt:lpstr>等线</vt:lpstr>
      <vt:lpstr>iCiel Mijas</vt:lpstr>
      <vt:lpstr>Times New Roman</vt:lpstr>
      <vt:lpstr>字魂59号-创粗黑</vt:lpstr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</cp:revision>
  <dcterms:created xsi:type="dcterms:W3CDTF">2021-06-07T03:46:19Z</dcterms:created>
  <dcterms:modified xsi:type="dcterms:W3CDTF">2022-12-17T13:56:34Z</dcterms:modified>
</cp:coreProperties>
</file>