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8" r:id="rId14"/>
    <p:sldId id="269" r:id="rId15"/>
    <p:sldId id="279" r:id="rId16"/>
    <p:sldId id="275" r:id="rId17"/>
    <p:sldId id="266" r:id="rId18"/>
    <p:sldId id="270" r:id="rId19"/>
    <p:sldId id="271" r:id="rId20"/>
    <p:sldId id="273" r:id="rId21"/>
    <p:sldId id="272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89DD-CF82-4853-9861-38C7B17227C7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ga\Downloads\Ca-Vang-Boi-Nguyet-Hang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8.gif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\Downloads\Tr&#7901;i%20N&#7855;ng%20Tr&#7901;i%20M&#432;a%20-%20Nh&#7841;c%20Thi&#7871;u%20Nhi%20C&#243;%20L&#7901;i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467601" cy="1066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74: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altLang="en-US" sz="36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2281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25908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36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953000" cy="1249362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18" y="1143000"/>
            <a:ext cx="2058582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7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1918289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sz="7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2133600"/>
            <a:ext cx="2775561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7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sz="7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9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òa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</a:t>
            </a: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hỏe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oa</a:t>
            </a:r>
            <a:endParaRPr lang="en-US" sz="7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910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ỏa</a:t>
            </a:r>
            <a:endParaRPr lang="en-US" sz="7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loé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óa</a:t>
            </a:r>
            <a:endParaRPr lang="en-US" sz="7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xòe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28600" y="50292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đóa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90800" y="50292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0" y="49530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chích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Luyện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viết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vở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581400"/>
          </a:xfrm>
          <a:prstGeom prst="rect">
            <a:avLst/>
          </a:prstGeom>
        </p:spPr>
      </p:pic>
      <p:pic>
        <p:nvPicPr>
          <p:cNvPr id="5" name="Picture 4" descr="bài 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Ca-Vang-Boi-Nguyet-H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 flipH="1">
            <a:off x="7162800" y="26670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9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0a96620266ed930807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33800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426F2D-D81D-4EC5-87F9-74036207D2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0249"/>
            <a:ext cx="2057400" cy="73604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733800"/>
            <a:ext cx="89154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Tết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đến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đào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khoe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tươi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nở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rộ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Hè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sang,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phượng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bùng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lửa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đỏ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cháy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rực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góc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sữa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nồng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ngát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thơm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góc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phố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đông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cải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trải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thảm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rực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rỡ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sông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đẹp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thêm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cuộc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sống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136398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181356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25908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33147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40386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572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Tết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đến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đào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khoe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tươi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nở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rộ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Hè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sang,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phượng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bùng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lửa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đỏ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cháy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rực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góc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sữa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nồng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ngát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thơm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góc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phố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đông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cải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trải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thảm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rực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rỡ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sông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8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đẹp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thêm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cuộc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sống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Muôn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khoe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sắc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Content Placeholder 4" descr="72f26a752a3bd5658c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525963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09257" cy="1262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0"/>
            <a:ext cx="48006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</a:t>
            </a:r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Trời Nắng Trời Mưa - Nhạc Thiếu Nhi Có Lờ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304800"/>
            <a:ext cx="4953000" cy="1249362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5025" y="685800"/>
            <a:ext cx="1880775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7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685800"/>
            <a:ext cx="1752600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sz="7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1524000"/>
            <a:ext cx="2535827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7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sz="7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743200"/>
            <a:ext cx="2209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US" sz="5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òa</a:t>
            </a:r>
            <a:endParaRPr kumimoji="0" lang="en-US" sz="5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</a:t>
            </a:r>
            <a:r>
              <a:rPr lang="en-US" sz="5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hỏe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2743200"/>
            <a:ext cx="2209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oa</a:t>
            </a:r>
            <a:endParaRPr lang="en-US" sz="7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91000" y="2743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ỏa</a:t>
            </a:r>
            <a:endParaRPr lang="en-US" sz="7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loé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28194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óa</a:t>
            </a:r>
            <a:endParaRPr lang="en-US" sz="7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xòe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04800" y="42672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đóa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7000" y="42672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05400" y="42672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chích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143000"/>
            <a:ext cx="89154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Tết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đến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đào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khoe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tươi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nở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rộ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Hè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sang,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phượng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bùng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lửa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đỏ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cháy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rực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góc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sữa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nồng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ngát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thơm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góc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phố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đông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cải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trải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thảm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rực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rỡ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sông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đẹp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thêm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cuộc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sống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467601" cy="1066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Củng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cố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dò</a:t>
            </a:r>
            <a:endParaRPr lang="en-US" altLang="en-US" sz="36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2281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25908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36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14400" y="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295400"/>
            <a:ext cx="8610600" cy="3276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15239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HP-211" pitchFamily="34" charset="0"/>
                <a:cs typeface="Arial-SGK-TV" pitchFamily="2" charset="0"/>
              </a:rPr>
              <a:t>ươn</a:t>
            </a:r>
            <a:r>
              <a:rPr lang="en-US" sz="4400" dirty="0" smtClean="0">
                <a:latin typeface="HP-211" pitchFamily="34" charset="0"/>
                <a:cs typeface="Arial-SGK-TV" pitchFamily="2" charset="0"/>
              </a:rPr>
              <a:t>    </a:t>
            </a:r>
            <a:r>
              <a:rPr lang="en-US" sz="4400" dirty="0" err="1" smtClean="0">
                <a:latin typeface="HP-211" pitchFamily="34" charset="0"/>
                <a:cs typeface="Arial-SGK-TV" pitchFamily="2" charset="0"/>
              </a:rPr>
              <a:t>ương</a:t>
            </a:r>
            <a:endParaRPr lang="en-US" sz="4400" dirty="0">
              <a:latin typeface="HP-211" pitchFamily="34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5565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s</a:t>
            </a:r>
            <a:r>
              <a:rPr lang="en-US" sz="4000" kern="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ườn</a:t>
            </a:r>
            <a:r>
              <a:rPr lang="en-US" sz="4000" kern="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</a:t>
            </a:r>
            <a:r>
              <a:rPr lang="en-US" sz="4000" kern="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lươn</a:t>
            </a:r>
            <a:r>
              <a:rPr lang="en-US" sz="4000" kern="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 </a:t>
            </a:r>
            <a:r>
              <a:rPr lang="en-US" sz="4000" kern="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tưởng</a:t>
            </a:r>
            <a:r>
              <a:rPr lang="en-US" sz="4000" kern="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 </a:t>
            </a:r>
            <a:r>
              <a:rPr lang="en-US" sz="4000" kern="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phượng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-211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0713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k</a:t>
            </a:r>
            <a:r>
              <a:rPr lang="en-US" sz="360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hu</a:t>
            </a:r>
            <a:r>
              <a:rPr lang="en-US" sz="360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vườn</a:t>
            </a:r>
            <a:r>
              <a:rPr lang="en-US" sz="360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 </a:t>
            </a:r>
            <a:r>
              <a:rPr lang="en-US" sz="360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hạt</a:t>
            </a:r>
            <a:r>
              <a:rPr lang="en-US" sz="360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sương</a:t>
            </a:r>
            <a:r>
              <a:rPr lang="en-US" sz="360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con </a:t>
            </a:r>
            <a:r>
              <a:rPr lang="en-US" sz="360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đường</a:t>
            </a:r>
            <a:endParaRPr lang="en-US" sz="3600" dirty="0">
              <a:solidFill>
                <a:srgbClr val="000000"/>
              </a:solidFill>
              <a:latin typeface="HP-211" pitchFamily="34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b8af002b04c4f1216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4953000"/>
          </a:xfrm>
        </p:spPr>
      </p:pic>
      <p:sp>
        <p:nvSpPr>
          <p:cNvPr id="6" name="Rectangle 5"/>
          <p:cNvSpPr/>
          <p:nvPr/>
        </p:nvSpPr>
        <p:spPr>
          <a:xfrm>
            <a:off x="1295400" y="5410200"/>
            <a:ext cx="6629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114800" y="5638800"/>
            <a:ext cx="76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15000" y="5638800"/>
            <a:ext cx="76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953000" cy="1249362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7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18" y="1143000"/>
            <a:ext cx="2058582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7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1918289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sz="7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2133600"/>
            <a:ext cx="2775561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7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sz="7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9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hòa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</a:t>
            </a: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hỏe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oa</a:t>
            </a:r>
            <a:endParaRPr lang="en-US" sz="7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910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ỏa</a:t>
            </a:r>
            <a:endParaRPr lang="en-US" sz="7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loé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óa</a:t>
            </a:r>
            <a:endParaRPr lang="en-US" sz="7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xòe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ngH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172200" cy="4572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4953000"/>
            <a:ext cx="50292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4953000"/>
            <a:ext cx="5029200" cy="11430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am-du-tiec-be-gai-tre-vai-ket-hoa-cho-be-tu-1-10-tuoi-cvg27862g-500x500-f40c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"/>
            <a:ext cx="6096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4953000"/>
            <a:ext cx="5029200" cy="11430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hich-choe-than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7352632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ngH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304800" y="1600200"/>
            <a:ext cx="3162300" cy="2171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22860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am-du-tiec-be-gai-tre-vai-ket-hoa-cho-be-tu-1-10-tuoi-cvg27862g-500x500-f40c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96818"/>
            <a:ext cx="2895600" cy="3246582"/>
          </a:xfrm>
          <a:prstGeom prst="rect">
            <a:avLst/>
          </a:prstGeom>
        </p:spPr>
      </p:pic>
      <p:pic>
        <p:nvPicPr>
          <p:cNvPr id="7" name="Picture 6" descr="chich-choe-than_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066800"/>
            <a:ext cx="2590800" cy="3200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09800" y="44958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67400" y="44958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chích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116</Words>
  <Application>Microsoft Office PowerPoint</Application>
  <PresentationFormat>On-screen Show (4:3)</PresentationFormat>
  <Paragraphs>75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Khởi động</vt:lpstr>
      <vt:lpstr>PowerPoint Presentation</vt:lpstr>
      <vt:lpstr>PowerPoint Presentation</vt:lpstr>
      <vt:lpstr>oa       oe</vt:lpstr>
      <vt:lpstr>đóa hoa</vt:lpstr>
      <vt:lpstr>váy xòe</vt:lpstr>
      <vt:lpstr>chích chòe</vt:lpstr>
      <vt:lpstr>đóa hoa</vt:lpstr>
      <vt:lpstr>oa       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Muôn hoa khoe sắc</vt:lpstr>
      <vt:lpstr>oa       oe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nga</dc:creator>
  <cp:lastModifiedBy>Administrator</cp:lastModifiedBy>
  <cp:revision>18</cp:revision>
  <dcterms:created xsi:type="dcterms:W3CDTF">2020-08-23T07:55:32Z</dcterms:created>
  <dcterms:modified xsi:type="dcterms:W3CDTF">2020-12-24T02:22:43Z</dcterms:modified>
</cp:coreProperties>
</file>