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34" r:id="rId2"/>
    <p:sldId id="335" r:id="rId3"/>
    <p:sldId id="336" r:id="rId4"/>
    <p:sldId id="346" r:id="rId5"/>
    <p:sldId id="337" r:id="rId6"/>
    <p:sldId id="338" r:id="rId7"/>
    <p:sldId id="339" r:id="rId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52" d="100"/>
          <a:sy n="52" d="100"/>
        </p:scale>
        <p:origin x="90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0B01A-40A6-426C-BC36-6FD187E0F0F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D9CAB-EBEA-44A5-BE35-267079330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9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D9CAB-EBEA-44A5-BE35-2670793306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1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11/12/2020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xmlns="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925952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xmlns="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15: Vị trí, định hướng trong không gian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xmlns="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86205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xmlns="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359" y="116632"/>
            <a:ext cx="805110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2800" b="1" dirty="0">
                <a:solidFill>
                  <a:srgbClr val="002060"/>
                </a:solidFill>
              </a:rPr>
              <a:t>PHÒNG GIÁO DỤC &amp; ĐÀO TẠO LONG </a:t>
            </a:r>
            <a:r>
              <a:rPr lang="vi-VN" altLang="en-US" sz="2800" b="1" dirty="0" smtClean="0">
                <a:solidFill>
                  <a:srgbClr val="002060"/>
                </a:solidFill>
              </a:rPr>
              <a:t>BIÊN</a:t>
            </a:r>
            <a:r>
              <a:rPr lang="en-GB" altLang="en-US" sz="2800" b="1" smtClean="0">
                <a:solidFill>
                  <a:srgbClr val="002060"/>
                </a:solidFill>
              </a:rPr>
              <a:t> </a:t>
            </a:r>
            <a:r>
              <a:rPr lang="en-US" altLang="en-US" sz="2800" b="1" smtClean="0">
                <a:solidFill>
                  <a:srgbClr val="002060"/>
                </a:solidFill>
              </a:rPr>
              <a:t>TRƯỜNG </a:t>
            </a:r>
            <a:r>
              <a:rPr lang="en-US" altLang="en-US" sz="2800" b="1">
                <a:solidFill>
                  <a:srgbClr val="002060"/>
                </a:solidFill>
              </a:rPr>
              <a:t>TIỂU </a:t>
            </a:r>
            <a:r>
              <a:rPr lang="en-US" altLang="en-US" sz="2800" b="1" smtClean="0">
                <a:solidFill>
                  <a:srgbClr val="002060"/>
                </a:solidFill>
              </a:rPr>
              <a:t>HỌC THƯỢNG THANH</a:t>
            </a:r>
            <a:endParaRPr lang="en-US" altLang="en-US" sz="2800" b="1" dirty="0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xmlns="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</p:spTree>
    <p:extLst>
      <p:ext uri="{BB962C8B-B14F-4D97-AF65-F5344CB8AC3E}">
        <p14:creationId xmlns:p14="http://schemas.microsoft.com/office/powerpoint/2010/main" val="3488112263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xmlns="" id="{A110C27A-BECD-4567-A0A6-88555DAD57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712F96-DF4D-4771-850D-9EA742A81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Trước – Sau, ở giữa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E56F27C-5659-44B5-A150-802A92BD1D1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4218" t="31015" r="4624" b="63650"/>
          <a:stretch/>
        </p:blipFill>
        <p:spPr>
          <a:xfrm>
            <a:off x="-3944" y="1407879"/>
            <a:ext cx="9144000" cy="24391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D076AA9-A404-4433-9852-078E6A8E2966}"/>
              </a:ext>
            </a:extLst>
          </p:cNvPr>
          <p:cNvSpPr txBox="1"/>
          <p:nvPr/>
        </p:nvSpPr>
        <p:spPr>
          <a:xfrm>
            <a:off x="1389832" y="4056457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-Thỏ nâu ở trước thỏ khoang.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20113B1-76A0-473E-9EDA-E14DF34BDB2B}"/>
              </a:ext>
            </a:extLst>
          </p:cNvPr>
          <p:cNvSpPr txBox="1"/>
          <p:nvPr/>
        </p:nvSpPr>
        <p:spPr>
          <a:xfrm>
            <a:off x="1361414" y="4450557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- Thỏ xám ở sau thỏ khoang.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ECA1B4E-44DD-4DF9-ADB2-69DB78EBD3C4}"/>
              </a:ext>
            </a:extLst>
          </p:cNvPr>
          <p:cNvSpPr txBox="1"/>
          <p:nvPr/>
        </p:nvSpPr>
        <p:spPr>
          <a:xfrm>
            <a:off x="1389832" y="4800782"/>
            <a:ext cx="707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/>
              <a:t>-</a:t>
            </a:r>
            <a:r>
              <a:rPr lang="en-US" sz="2800">
                <a:solidFill>
                  <a:srgbClr val="002060"/>
                </a:solidFill>
              </a:rPr>
              <a:t>Thỏ khoang ở giữa thỏ nâu và thỏ xám.</a:t>
            </a:r>
          </a:p>
        </p:txBody>
      </p:sp>
    </p:spTree>
    <p:extLst>
      <p:ext uri="{BB962C8B-B14F-4D97-AF65-F5344CB8AC3E}">
        <p14:creationId xmlns:p14="http://schemas.microsoft.com/office/powerpoint/2010/main" val="346206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xmlns="" id="{06690162-64E6-4BB7-9725-4DE275E5B4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DCAEBED-FF8C-49F9-81E8-B49FA3FCAE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2965" t="36350" r="6785" b="52100"/>
          <a:stretch/>
        </p:blipFill>
        <p:spPr>
          <a:xfrm>
            <a:off x="21275" y="1340768"/>
            <a:ext cx="5463940" cy="50851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CBF2426-ED35-46F6-A545-F5392EC674FC}"/>
              </a:ext>
            </a:extLst>
          </p:cNvPr>
          <p:cNvSpPr txBox="1"/>
          <p:nvPr/>
        </p:nvSpPr>
        <p:spPr>
          <a:xfrm>
            <a:off x="5220072" y="2463279"/>
            <a:ext cx="288193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tx2"/>
                </a:solidFill>
              </a:rPr>
              <a:t>- Búp bê ở trên</a:t>
            </a:r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B65E87F-EAC1-4D01-8532-D65D340EAEC4}"/>
              </a:ext>
            </a:extLst>
          </p:cNvPr>
          <p:cNvSpPr txBox="1"/>
          <p:nvPr/>
        </p:nvSpPr>
        <p:spPr>
          <a:xfrm>
            <a:off x="5220072" y="2924944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- Con mèo ở dưới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1145C6D-CF94-4466-99E0-A096F1D87765}"/>
              </a:ext>
            </a:extLst>
          </p:cNvPr>
          <p:cNvSpPr txBox="1"/>
          <p:nvPr/>
        </p:nvSpPr>
        <p:spPr>
          <a:xfrm>
            <a:off x="1043608" y="332656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Trên – Dưới </a:t>
            </a:r>
          </a:p>
        </p:txBody>
      </p:sp>
    </p:spTree>
    <p:extLst>
      <p:ext uri="{BB962C8B-B14F-4D97-AF65-F5344CB8AC3E}">
        <p14:creationId xmlns:p14="http://schemas.microsoft.com/office/powerpoint/2010/main" val="268737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2D2A5F-DC2D-4A58-BB28-C92D7B08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03542361-320E-45F8-94FD-5696DB116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2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7ECD473-BC1E-44E8-9B1A-13F12D52E3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3" t="45800" r="4625" b="39500"/>
          <a:stretch/>
        </p:blipFill>
        <p:spPr>
          <a:xfrm>
            <a:off x="-828600" y="1417639"/>
            <a:ext cx="9972600" cy="41716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A75B5AC-76BA-4481-B405-0D3A5DDBAE04}"/>
              </a:ext>
            </a:extLst>
          </p:cNvPr>
          <p:cNvSpPr txBox="1"/>
          <p:nvPr/>
        </p:nvSpPr>
        <p:spPr>
          <a:xfrm>
            <a:off x="5724128" y="3026981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endParaRPr lang="en-US" sz="2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4133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227AC190-C842-4F37-9622-E24919875A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79737C-0687-4CA6-91E5-09A22920E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C7E677E-609D-46C7-88D0-37279A994D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-2386" t="61090" r="889" b="29364"/>
          <a:stretch/>
        </p:blipFill>
        <p:spPr>
          <a:xfrm>
            <a:off x="-1690029" y="2276872"/>
            <a:ext cx="16741898" cy="3240360"/>
          </a:xfrm>
        </p:spPr>
      </p:pic>
    </p:spTree>
    <p:extLst>
      <p:ext uri="{BB962C8B-B14F-4D97-AF65-F5344CB8AC3E}">
        <p14:creationId xmlns:p14="http://schemas.microsoft.com/office/powerpoint/2010/main" val="2257351790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(tr.88, 89)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64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101</Words>
  <Application>Microsoft Office PowerPoint</Application>
  <PresentationFormat>On-screen Show (4:3)</PresentationFormat>
  <Paragraphs>17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Trước – Sau, ở giữa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MINH NGUYET</cp:lastModifiedBy>
  <cp:revision>67</cp:revision>
  <dcterms:created xsi:type="dcterms:W3CDTF">2020-03-23T01:55:28Z</dcterms:created>
  <dcterms:modified xsi:type="dcterms:W3CDTF">2020-12-11T02:12:52Z</dcterms:modified>
</cp:coreProperties>
</file>