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0" r:id="rId2"/>
    <p:sldId id="327" r:id="rId3"/>
    <p:sldId id="331" r:id="rId4"/>
    <p:sldId id="347" r:id="rId5"/>
    <p:sldId id="332" r:id="rId6"/>
    <p:sldId id="333" r:id="rId7"/>
    <p:sldId id="344" r:id="rId8"/>
  </p:sldIdLst>
  <p:sldSz cx="9144000" cy="6858000" type="screen4x3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57" autoAdjust="0"/>
    <p:restoredTop sz="94660"/>
  </p:normalViewPr>
  <p:slideViewPr>
    <p:cSldViewPr>
      <p:cViewPr varScale="1">
        <p:scale>
          <a:sx n="69" d="100"/>
          <a:sy n="69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8E05329-9730-40BE-8B9B-4ABE2368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10B07-C059-402B-9318-F0F4E0D99645}" type="datetimeFigureOut">
              <a:rPr lang="vi-VN"/>
              <a:pPr>
                <a:defRPr/>
              </a:pPr>
              <a:t>20/12/2022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C02BD1A-3413-42F3-83D6-16AF7E0E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9DFA2E7-214C-44C4-BB4C-D6077D0D7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0DB52-38A4-413E-B5F8-D09B1CDD5FB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7858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014FBF0-7DAF-4D27-B738-3C9C3D2C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DD42B-A73D-4902-94AA-155EBB8D856E}" type="datetimeFigureOut">
              <a:rPr lang="vi-VN"/>
              <a:pPr>
                <a:defRPr/>
              </a:pPr>
              <a:t>20/12/2022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4D2D93A-1A88-4767-85DF-462811BF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464F901-E0EE-4BE0-A9F1-4E13182AF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491D-5CF1-40FE-BEC1-1090F97C6F42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7643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CB6B03B-3E96-4C77-A7D2-94BE1FD7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8E785-B22D-4A8F-A76B-AF5683FDD827}" type="datetimeFigureOut">
              <a:rPr lang="vi-VN"/>
              <a:pPr>
                <a:defRPr/>
              </a:pPr>
              <a:t>20/12/2022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1B6F464-303A-43B7-A97C-58593232F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EB00A38-1CE0-4656-A639-6ED618E84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6ECF2-8923-4AF5-84F8-86954F24A77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9882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6135890-D6F3-4D68-BCB3-F4AC186C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2A33-9800-45D8-8840-FDBDDA725025}" type="datetimeFigureOut">
              <a:rPr lang="vi-VN"/>
              <a:pPr>
                <a:defRPr/>
              </a:pPr>
              <a:t>20/12/2022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495B7F6-2E97-4476-9929-576090467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A604693-3060-4D2C-8E40-50FFDA19A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FEB0-271C-425A-A495-B73042AC334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3051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6072C89-1C0E-4399-9D6F-E2D3CE5D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D9254-84C1-40B6-9578-022C50B84E7B}" type="datetimeFigureOut">
              <a:rPr lang="vi-VN"/>
              <a:pPr>
                <a:defRPr/>
              </a:pPr>
              <a:t>20/12/2022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114406D-CE2A-45CD-82E0-D7D697CF6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8BE3659-8D6B-4EF4-B972-01B61A571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8A63D-47DB-47A0-9DF7-A18E5AB699B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4222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AC2200B8-129A-4C4A-9C88-7D177DB87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3E0B9-92D2-4918-811E-61519BDFC22B}" type="datetimeFigureOut">
              <a:rPr lang="vi-VN"/>
              <a:pPr>
                <a:defRPr/>
              </a:pPr>
              <a:t>20/12/2022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10F6CDE5-3EA6-437E-B238-AE2EC1791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6DBDB8F8-ED5C-4519-88D5-B5F0BB2F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BC7E0-98B3-43A4-9689-B934C69D6D93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00332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="" xmlns:a16="http://schemas.microsoft.com/office/drawing/2014/main" id="{A51BDE93-1F1A-4066-BCB2-CCCE3AFB4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D58C1-400C-4AED-8BCB-62723F6D1040}" type="datetimeFigureOut">
              <a:rPr lang="vi-VN"/>
              <a:pPr>
                <a:defRPr/>
              </a:pPr>
              <a:t>20/12/2022</a:t>
            </a:fld>
            <a:endParaRPr lang="vi-VN"/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5F887B03-3965-4F8B-86D1-20794A49B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>
            <a:extLst>
              <a:ext uri="{FF2B5EF4-FFF2-40B4-BE49-F238E27FC236}">
                <a16:creationId xmlns="" xmlns:a16="http://schemas.microsoft.com/office/drawing/2014/main" id="{4A02FC38-9422-450B-A6E2-43FA19274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C5286-ADC4-435B-9A4F-D1459D47C2F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70873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="" xmlns:a16="http://schemas.microsoft.com/office/drawing/2014/main" id="{3B69CEDF-6649-4DB7-B465-0A514534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EDA46-3205-484A-91D7-F965948EF0DD}" type="datetimeFigureOut">
              <a:rPr lang="vi-VN"/>
              <a:pPr>
                <a:defRPr/>
              </a:pPr>
              <a:t>20/12/2022</a:t>
            </a:fld>
            <a:endParaRPr lang="vi-VN"/>
          </a:p>
        </p:txBody>
      </p:sp>
      <p:sp>
        <p:nvSpPr>
          <p:cNvPr id="4" name="Footer Placeholder 4">
            <a:extLst>
              <a:ext uri="{FF2B5EF4-FFF2-40B4-BE49-F238E27FC236}">
                <a16:creationId xmlns="" xmlns:a16="http://schemas.microsoft.com/office/drawing/2014/main" id="{065EBD59-0BCD-4E58-A14F-40FC9307A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>
            <a:extLst>
              <a:ext uri="{FF2B5EF4-FFF2-40B4-BE49-F238E27FC236}">
                <a16:creationId xmlns="" xmlns:a16="http://schemas.microsoft.com/office/drawing/2014/main" id="{317AC3BF-1560-4453-8FD8-24655574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95505-5338-4C5B-AF0A-AF150C7A575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97108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="" xmlns:a16="http://schemas.microsoft.com/office/drawing/2014/main" id="{E56434D0-6FB4-480B-AD3D-94596418E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9432D-4F05-4775-9843-E3208CC4C513}" type="datetimeFigureOut">
              <a:rPr lang="vi-VN"/>
              <a:pPr>
                <a:defRPr/>
              </a:pPr>
              <a:t>20/12/2022</a:t>
            </a:fld>
            <a:endParaRPr lang="vi-VN"/>
          </a:p>
        </p:txBody>
      </p:sp>
      <p:sp>
        <p:nvSpPr>
          <p:cNvPr id="3" name="Footer Placeholder 4">
            <a:extLst>
              <a:ext uri="{FF2B5EF4-FFF2-40B4-BE49-F238E27FC236}">
                <a16:creationId xmlns="" xmlns:a16="http://schemas.microsoft.com/office/drawing/2014/main" id="{7D9E277D-51A6-4B04-9D55-BDC6FFEC2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>
            <a:extLst>
              <a:ext uri="{FF2B5EF4-FFF2-40B4-BE49-F238E27FC236}">
                <a16:creationId xmlns="" xmlns:a16="http://schemas.microsoft.com/office/drawing/2014/main" id="{2B0E05BE-F2B8-43CC-A33A-11DDDE155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E6940-5B85-4363-9C73-52F078141379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19512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BEC140F2-E22D-4582-90B0-154052590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154C7-2C15-4B39-90EE-A27AF3DBEA18}" type="datetimeFigureOut">
              <a:rPr lang="vi-VN"/>
              <a:pPr>
                <a:defRPr/>
              </a:pPr>
              <a:t>20/12/2022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B70CC906-F047-4C8B-B5F2-A2C4BD3C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A70032DF-B537-427D-AB90-5F97609E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CBFAB-2C4B-4E06-B4E1-440C057CE73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6075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864B23BA-85ED-4414-B9AA-27A62257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4B22D-8E03-4D4A-B6CB-44D3D82E0D65}" type="datetimeFigureOut">
              <a:rPr lang="vi-VN"/>
              <a:pPr>
                <a:defRPr/>
              </a:pPr>
              <a:t>20/12/2022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C5C76197-C301-4D5D-A41D-E0D4BE891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9B82C284-0B34-4DA7-8A1F-B880744F7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5B3AE-1F2D-4C1A-9C09-6E392F5AAE3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7828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="" xmlns:a16="http://schemas.microsoft.com/office/drawing/2014/main" id="{4BE5C665-ACB7-4289-9CDA-5DCFFE1CC7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="" xmlns:a16="http://schemas.microsoft.com/office/drawing/2014/main" id="{E5257E11-1437-499D-84C6-52B0DB90EB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87267F7-FD89-4EAB-9DC4-EAFE31665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FB0BEB-A4B9-47F1-9EE0-ABAA4C567462}" type="datetimeFigureOut">
              <a:rPr lang="vi-VN"/>
              <a:pPr>
                <a:defRPr/>
              </a:pPr>
              <a:t>20/12/2022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69CF092-0965-4E13-BFA3-F4797323E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62808FD-6EB1-428F-9177-C2FA5A5C3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2AA3083-13A1-4A83-9770-3DB73F8D98A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8">
            <a:extLst>
              <a:ext uri="{FF2B5EF4-FFF2-40B4-BE49-F238E27FC236}">
                <a16:creationId xmlns="" xmlns:a16="http://schemas.microsoft.com/office/drawing/2014/main" id="{8C9A996F-D71A-4A69-A294-E5BEED64E25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57422" y="1781936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Môn: Toán</a:t>
            </a:r>
          </a:p>
        </p:txBody>
      </p:sp>
      <p:sp>
        <p:nvSpPr>
          <p:cNvPr id="8" name="WordArt 8">
            <a:extLst>
              <a:ext uri="{FF2B5EF4-FFF2-40B4-BE49-F238E27FC236}">
                <a16:creationId xmlns="" xmlns:a16="http://schemas.microsoft.com/office/drawing/2014/main" id="{327588A0-F03B-432F-92A6-C88DB2DEA4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56696" y="4071755"/>
            <a:ext cx="5830608" cy="725397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14: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2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tập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rgbClr val="C0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9" name="WordArt 8">
            <a:extLst>
              <a:ext uri="{FF2B5EF4-FFF2-40B4-BE49-F238E27FC236}">
                <a16:creationId xmlns="" xmlns:a16="http://schemas.microsoft.com/office/drawing/2014/main" id="{4917AB68-1DCC-4783-97B9-BB4E74D8136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46659" y="3006072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LỚP 1</a:t>
            </a:r>
            <a:endParaRPr lang="vi-VN" sz="4000" b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2054" name="TextBox 1">
            <a:extLst>
              <a:ext uri="{FF2B5EF4-FFF2-40B4-BE49-F238E27FC236}">
                <a16:creationId xmlns="" xmlns:a16="http://schemas.microsoft.com/office/drawing/2014/main" id="{0D8508F1-989D-47A2-AFF6-EA55E90D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3" y="260648"/>
            <a:ext cx="9145016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000" dirty="0" smtClean="0"/>
              <a:t>    </a:t>
            </a:r>
            <a:r>
              <a:rPr lang="vi-VN" altLang="en-US" sz="2800" b="1" dirty="0" smtClean="0">
                <a:solidFill>
                  <a:srgbClr val="FF0000"/>
                </a:solidFill>
                <a:latin typeface="+mj-lt"/>
              </a:rPr>
              <a:t>PHÒNG GIÁO DỤC &amp; ĐÀO TẠO LONG BIÊN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vi-VN" altLang="en-US" sz="2800" b="1" smtClean="0">
                <a:solidFill>
                  <a:srgbClr val="FF0000"/>
                </a:solidFill>
              </a:rPr>
              <a:t>            </a:t>
            </a:r>
            <a:r>
              <a:rPr lang="en-US" altLang="en-US" sz="2800" b="1" smtClean="0">
                <a:solidFill>
                  <a:srgbClr val="FF0000"/>
                </a:solidFill>
              </a:rPr>
              <a:t>TRƯỜNG TIỂU HỌC THƯỢNG THANH</a:t>
            </a:r>
            <a:endParaRPr lang="en-US" altLang="en-US" sz="2800" b="1" dirty="0">
              <a:solidFill>
                <a:srgbClr val="FF0000"/>
              </a:solidFill>
            </a:endParaRPr>
          </a:p>
        </p:txBody>
      </p:sp>
      <p:sp>
        <p:nvSpPr>
          <p:cNvPr id="2055" name="TextBox 2">
            <a:extLst>
              <a:ext uri="{FF2B5EF4-FFF2-40B4-BE49-F238E27FC236}">
                <a16:creationId xmlns="" xmlns:a16="http://schemas.microsoft.com/office/drawing/2014/main" id="{5BDDE381-D566-43DE-87AA-35F065C03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4300" y="6002338"/>
            <a:ext cx="4835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Ngày  tháng  năm 2020</a:t>
            </a:r>
          </a:p>
        </p:txBody>
      </p:sp>
    </p:spTree>
    <p:extLst>
      <p:ext uri="{BB962C8B-B14F-4D97-AF65-F5344CB8AC3E}">
        <p14:creationId xmlns:p14="http://schemas.microsoft.com/office/powerpoint/2010/main" val="1386217458"/>
      </p:ext>
    </p:extLst>
  </p:cSld>
  <p:clrMapOvr>
    <a:masterClrMapping/>
  </p:clrMapOvr>
  <p:transition advTm="106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="" xmlns:a16="http://schemas.microsoft.com/office/drawing/2014/main" id="{12680981-045B-46F7-9794-414DFD7623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6F76EF75-AF91-4EF0-B109-6B6B1DE36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="" xmlns:a16="http://schemas.microsoft.com/office/drawing/2014/main" id="{31B9CC7C-49AB-4BB3-82B4-687AAEBF90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26088" r="961" b="48658"/>
          <a:stretch/>
        </p:blipFill>
        <p:spPr>
          <a:xfrm>
            <a:off x="-623105" y="620688"/>
            <a:ext cx="9767105" cy="5167857"/>
          </a:xfr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4FEFBA82-6198-4717-9B45-C1719F47B7CD}"/>
              </a:ext>
            </a:extLst>
          </p:cNvPr>
          <p:cNvSpPr txBox="1"/>
          <p:nvPr/>
        </p:nvSpPr>
        <p:spPr>
          <a:xfrm>
            <a:off x="4572000" y="1196752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9B27B4A-1C17-4378-854A-2039FF067E93}"/>
              </a:ext>
            </a:extLst>
          </p:cNvPr>
          <p:cNvSpPr txBox="1"/>
          <p:nvPr/>
        </p:nvSpPr>
        <p:spPr>
          <a:xfrm>
            <a:off x="5508104" y="1566084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27049330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="" xmlns:a16="http://schemas.microsoft.com/office/drawing/2014/main" id="{25DB70C6-FA59-4F2F-85A0-318C6E7E3D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EE5D21D0-C4C6-44E5-8D5F-3AFA23CB6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="" xmlns:a16="http://schemas.microsoft.com/office/drawing/2014/main" id="{DCD20505-5244-4E13-9210-20024A6EDF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49953" r="961" b="22175"/>
          <a:stretch/>
        </p:blipFill>
        <p:spPr>
          <a:xfrm>
            <a:off x="-732618" y="836712"/>
            <a:ext cx="9841093" cy="5746650"/>
          </a:xfrm>
        </p:spPr>
      </p:pic>
      <p:sp>
        <p:nvSpPr>
          <p:cNvPr id="3" name="Oval 2">
            <a:extLst>
              <a:ext uri="{FF2B5EF4-FFF2-40B4-BE49-F238E27FC236}">
                <a16:creationId xmlns="" xmlns:a16="http://schemas.microsoft.com/office/drawing/2014/main" id="{F3EDF6F9-832F-4C57-8D01-342C9A8EC262}"/>
              </a:ext>
            </a:extLst>
          </p:cNvPr>
          <p:cNvSpPr/>
          <p:nvPr/>
        </p:nvSpPr>
        <p:spPr>
          <a:xfrm>
            <a:off x="2987824" y="2132856"/>
            <a:ext cx="2736304" cy="252028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372200" y="479715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H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28656" y="5169963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T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32712" y="517344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6196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2286000" y="2505670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>
                <a:solidFill>
                  <a:srgbClr val="FF0000"/>
                </a:solidFill>
                <a:latin typeface="+mn-lt"/>
              </a:rPr>
              <a:t>NGHỈ GIỮA GIỜ</a:t>
            </a:r>
          </a:p>
        </p:txBody>
      </p:sp>
    </p:spTree>
    <p:extLst>
      <p:ext uri="{BB962C8B-B14F-4D97-AF65-F5344CB8AC3E}">
        <p14:creationId xmlns:p14="http://schemas.microsoft.com/office/powerpoint/2010/main" val="66845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="" xmlns:a16="http://schemas.microsoft.com/office/drawing/2014/main" id="{54AF272D-26CB-4794-A2E6-C8D73CFFAC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142"/>
            <a:ext cx="9144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A98C036B-A9F4-4E3F-9905-7B44ABDDD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="" xmlns:a16="http://schemas.microsoft.com/office/drawing/2014/main" id="{A708E5D9-433F-4E6A-9483-5401CEB7D7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961" t="21316" r="961" b="59592"/>
          <a:stretch/>
        </p:blipFill>
        <p:spPr>
          <a:xfrm>
            <a:off x="-378550" y="1402671"/>
            <a:ext cx="9901100" cy="3960440"/>
          </a:xfrm>
        </p:spPr>
      </p:pic>
      <p:sp>
        <p:nvSpPr>
          <p:cNvPr id="4" name="Oval 3">
            <a:extLst>
              <a:ext uri="{FF2B5EF4-FFF2-40B4-BE49-F238E27FC236}">
                <a16:creationId xmlns="" xmlns:a16="http://schemas.microsoft.com/office/drawing/2014/main" id="{E553AFA1-15A9-488B-B050-82CF7739D647}"/>
              </a:ext>
            </a:extLst>
          </p:cNvPr>
          <p:cNvSpPr/>
          <p:nvPr/>
        </p:nvSpPr>
        <p:spPr>
          <a:xfrm>
            <a:off x="6660232" y="3956898"/>
            <a:ext cx="792088" cy="6480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170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E0F33DC-02EA-42C6-9591-51CACEE56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F720B1B-F744-4419-B215-260F63392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B033DB45-F563-4CAC-867C-84D21CEEEB1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7" t="40550" r="375" b="21651"/>
          <a:stretch/>
        </p:blipFill>
        <p:spPr>
          <a:xfrm>
            <a:off x="-12863" y="0"/>
            <a:ext cx="9324528" cy="7297457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="" xmlns:a16="http://schemas.microsoft.com/office/drawing/2014/main" id="{CB5A55A7-9896-43F2-B3E3-25482C158CA4}"/>
              </a:ext>
            </a:extLst>
          </p:cNvPr>
          <p:cNvSpPr/>
          <p:nvPr/>
        </p:nvSpPr>
        <p:spPr>
          <a:xfrm>
            <a:off x="5004048" y="3284984"/>
            <a:ext cx="43204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="" xmlns:a16="http://schemas.microsoft.com/office/drawing/2014/main" id="{B52A9801-2A9F-46F5-8F1C-9044718C8458}"/>
              </a:ext>
            </a:extLst>
          </p:cNvPr>
          <p:cNvSpPr/>
          <p:nvPr/>
        </p:nvSpPr>
        <p:spPr>
          <a:xfrm>
            <a:off x="2627784" y="6309320"/>
            <a:ext cx="43204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910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D596DA-FBBC-41AA-88DF-B6B59AFE0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Củng cố, dặn dò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5569BB9-7A28-4DEF-99B1-1AE73AD29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Hoàn thành bài ở vở BT Toán (tr.88, 89)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77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867</TotalTime>
  <Words>56</Words>
  <Application>Microsoft Office PowerPoint</Application>
  <PresentationFormat>On-screen Show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Củng cố, dặn dò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Administrator</cp:lastModifiedBy>
  <cp:revision>70</cp:revision>
  <dcterms:created xsi:type="dcterms:W3CDTF">2020-03-23T01:55:28Z</dcterms:created>
  <dcterms:modified xsi:type="dcterms:W3CDTF">2022-12-20T03:48:34Z</dcterms:modified>
</cp:coreProperties>
</file>