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270"/>
    <a:srgbClr val="34164A"/>
    <a:srgbClr val="2D1341"/>
    <a:srgbClr val="461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0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1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3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9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93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0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2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5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8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9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06B13-4F9C-4756-BE51-15A384A28701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5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6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9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1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microsoft.com/office/2007/relationships/hdphoto" Target="../media/hdphoto12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2.wdp"/><Relationship Id="rId4" Type="http://schemas.openxmlformats.org/officeDocument/2006/relationships/image" Target="../media/image22.png"/><Relationship Id="rId9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61335" y="1070167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2D1341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2D134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2138" y="1460470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2D134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2D134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696" y="2091443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2D134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2D134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572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1" y="1420167"/>
            <a:ext cx="3291154" cy="438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43" b="6479"/>
          <a:stretch/>
        </p:blipFill>
        <p:spPr>
          <a:xfrm>
            <a:off x="4733205" y="1420167"/>
            <a:ext cx="3019879" cy="4394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9" t="4695" r="6714" b="3474"/>
          <a:stretch/>
        </p:blipFill>
        <p:spPr>
          <a:xfrm>
            <a:off x="8040594" y="1420167"/>
            <a:ext cx="3009483" cy="4432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76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3" y="1484560"/>
            <a:ext cx="3186880" cy="424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82750"/>
            <a:ext cx="3810000" cy="349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67" y="1484560"/>
            <a:ext cx="3190690" cy="424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52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1" b="123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9647" y="1750777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668" y="2856263"/>
            <a:ext cx="67205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400" b="1" dirty="0" smtClean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7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240224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349" y="1201099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Giới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thiệu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sản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phẩm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8101" y="2187687"/>
            <a:ext cx="68515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3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4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1841" y="2554589"/>
            <a:ext cx="8023538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11: VẼ BIỂU CẢM CÁC ĐỒ VẬT 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TẠO HÌNH VÀ TRANG TRÍ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ĐỒ VẬT BẰNG GIẤY, BÌA MÀU</a:t>
            </a:r>
            <a:endParaRPr lang="en-US" sz="3700" b="1" cap="none" spc="50" dirty="0" smtClean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3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63780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8173" y="31315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5623" y="1462089"/>
            <a:ext cx="811368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601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4620" y="1391608"/>
            <a:ext cx="7426180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8939" y="632069"/>
            <a:ext cx="57175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lang="en-US" sz="4000" b="1" cap="none" spc="0" dirty="0">
              <a:ln/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55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3748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7" y="1230935"/>
            <a:ext cx="2747283" cy="197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62" y="1230935"/>
            <a:ext cx="2634951" cy="197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36" y="1230935"/>
            <a:ext cx="2793577" cy="196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8" y="3453368"/>
            <a:ext cx="2747283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63" y="3453368"/>
            <a:ext cx="2634950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34" y="3453368"/>
            <a:ext cx="2793579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36" y="1265043"/>
            <a:ext cx="2532845" cy="18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33" y="3453367"/>
            <a:ext cx="2532847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22070" y="5830890"/>
            <a:ext cx="1023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06008" y="385967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6760" r="16259" b="3286"/>
          <a:stretch/>
        </p:blipFill>
        <p:spPr>
          <a:xfrm>
            <a:off x="1225353" y="1170797"/>
            <a:ext cx="4422412" cy="5270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478068" y="1215198"/>
            <a:ext cx="520294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62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9540" y="158768"/>
            <a:ext cx="490035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30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15365"/>
          <a:stretch/>
        </p:blipFill>
        <p:spPr>
          <a:xfrm>
            <a:off x="289599" y="697882"/>
            <a:ext cx="3169231" cy="2005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0116"/>
          <a:stretch/>
        </p:blipFill>
        <p:spPr>
          <a:xfrm>
            <a:off x="4497787" y="703448"/>
            <a:ext cx="3323855" cy="2035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10243"/>
          <a:stretch/>
        </p:blipFill>
        <p:spPr>
          <a:xfrm>
            <a:off x="8417839" y="738527"/>
            <a:ext cx="3184580" cy="2000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0243"/>
          <a:stretch/>
        </p:blipFill>
        <p:spPr>
          <a:xfrm>
            <a:off x="1462819" y="3593074"/>
            <a:ext cx="3406904" cy="2158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10116"/>
          <a:stretch/>
        </p:blipFill>
        <p:spPr>
          <a:xfrm>
            <a:off x="6455140" y="3593074"/>
            <a:ext cx="3554988" cy="2220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61243" y="2842994"/>
            <a:ext cx="26276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1737" y="2836954"/>
            <a:ext cx="32271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76803" y="2738586"/>
            <a:ext cx="32666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9906" y="5830610"/>
            <a:ext cx="46045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3163" y="5830609"/>
            <a:ext cx="54057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459863" y="2097813"/>
            <a:ext cx="5962918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rgbClr val="5123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2552" y="1213120"/>
            <a:ext cx="1959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  <a:endParaRPr lang="en-US" sz="54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74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50" y="1188345"/>
            <a:ext cx="3434841" cy="2576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0" y="1816684"/>
            <a:ext cx="3531763" cy="353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69" y="1816683"/>
            <a:ext cx="3761105" cy="353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66" b="16285"/>
          <a:stretch/>
        </p:blipFill>
        <p:spPr>
          <a:xfrm>
            <a:off x="4236949" y="3988247"/>
            <a:ext cx="3434841" cy="2564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5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107293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392</Words>
  <Application>Microsoft Office PowerPoint</Application>
  <PresentationFormat>Widescreen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54</cp:revision>
  <dcterms:created xsi:type="dcterms:W3CDTF">2022-03-27T01:22:30Z</dcterms:created>
  <dcterms:modified xsi:type="dcterms:W3CDTF">2023-04-03T09:48:24Z</dcterms:modified>
</cp:coreProperties>
</file>