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8" r:id="rId4"/>
    <p:sldId id="259" r:id="rId5"/>
    <p:sldId id="261" r:id="rId6"/>
    <p:sldId id="262" r:id="rId7"/>
    <p:sldId id="271" r:id="rId8"/>
    <p:sldId id="263" r:id="rId9"/>
    <p:sldId id="272" r:id="rId10"/>
    <p:sldId id="265" r:id="rId11"/>
    <p:sldId id="269" r:id="rId12"/>
    <p:sldId id="267" r:id="rId13"/>
    <p:sldId id="268" r:id="rId14"/>
    <p:sldId id="274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355"/>
    <a:srgbClr val="213B69"/>
    <a:srgbClr val="001848"/>
    <a:srgbClr val="19270F"/>
    <a:srgbClr val="E50D2C"/>
    <a:srgbClr val="9B091E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519C7-C698-43A2-9CA2-F504EEABCF4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D7C81-C458-4B19-8784-EADB55AA8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6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9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761C-BCA5-4936-AC3C-6D1B13EC820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microsoft.com/office/2007/relationships/hdphoto" Target="../media/hdphoto2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18.png"/><Relationship Id="rId1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24.png"/><Relationship Id="rId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04" y="0"/>
            <a:ext cx="1222280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4864" y="111274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2422" y="1743716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2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7" b="2114"/>
          <a:stretch/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pic>
        <p:nvPicPr>
          <p:cNvPr id="2" name="176109392186537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276" y="589061"/>
            <a:ext cx="10105448" cy="567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103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2" y="2406905"/>
            <a:ext cx="743456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766749"/>
            <a:ext cx="7434568" cy="72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100" y="1110088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9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2460" y="395373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E9EFDD-9949-425B-95DB-F7D4B14BA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4" y="1251989"/>
            <a:ext cx="3382945" cy="212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989B3-121D-47A1-8A88-33EEE3C6A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4" y="3886167"/>
            <a:ext cx="3382945" cy="224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46E68-0297-4DD2-9047-95A339BDD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16" y="1251989"/>
            <a:ext cx="3193964" cy="214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52AF4F-D3C1-456D-8759-D4FE3A0E8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16" y="3850541"/>
            <a:ext cx="3193964" cy="227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8812D7-F774-4F61-AA58-1F4DC1A75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6" y="1251989"/>
            <a:ext cx="3259383" cy="214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90" y="3810763"/>
            <a:ext cx="3268319" cy="239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34" r="3451" b="1812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3583" y="350230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4232" y="4638596"/>
            <a:ext cx="95435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vẽ một bức tranh với chủ đề Cuộc sống quanh em theo ý thích.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1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02">
        <p14:flip dir="r"/>
      </p:transition>
    </mc:Choice>
    <mc:Fallback xmlns="">
      <p:transition spd="slow" advTm="5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83"/>
          </a:xfrm>
        </p:spPr>
      </p:pic>
      <p:sp>
        <p:nvSpPr>
          <p:cNvPr id="5" name="Rectangle 4"/>
          <p:cNvSpPr/>
          <p:nvPr/>
        </p:nvSpPr>
        <p:spPr>
          <a:xfrm>
            <a:off x="2518194" y="2192134"/>
            <a:ext cx="7907626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</a:t>
            </a:r>
            <a:r>
              <a:rPr lang="en-US" sz="37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</a:t>
            </a:r>
            <a:r>
              <a:rPr lang="vi-VN" sz="3700" b="1" spc="50" dirty="0" smtClean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(Tiết 2) </a:t>
            </a:r>
            <a:endParaRPr lang="en-US" sz="3700" b="1" spc="50" dirty="0" smtClean="0">
              <a:ln w="0"/>
              <a:solidFill>
                <a:srgbClr val="0F035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9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17039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4000" y="3059080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m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8872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84" y="2833327"/>
            <a:ext cx="78689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và vẽ được bức tranh về chủ đề Cuộc sống quanh em.</a:t>
            </a:r>
            <a:endParaRPr lang="en-US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6047" y="1924120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84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t="2816" r="3874" b="272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5036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1248847"/>
            <a:ext cx="3383442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80" y="1248847"/>
            <a:ext cx="3240396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3402449"/>
            <a:ext cx="3383442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13429"/>
          <a:stretch/>
        </p:blipFill>
        <p:spPr>
          <a:xfrm>
            <a:off x="4512581" y="3402007"/>
            <a:ext cx="3240396" cy="22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3402007"/>
            <a:ext cx="3296794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1248847"/>
            <a:ext cx="3296794" cy="197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7887" y="5637705"/>
            <a:ext cx="9808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những hoạt động gì trong ảnh? Hoạt động đó diễn ra ở đâu?</a:t>
            </a:r>
          </a:p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những hoạt động khác mà con đã tham gia. Con thích hoạt động nào nhất?</a:t>
            </a:r>
          </a:p>
        </p:txBody>
      </p:sp>
    </p:spTree>
    <p:extLst>
      <p:ext uri="{BB962C8B-B14F-4D97-AF65-F5344CB8AC3E}">
        <p14:creationId xmlns:p14="http://schemas.microsoft.com/office/powerpoint/2010/main" val="23274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" t="2441" r="3978" b="2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5769" y="336699"/>
            <a:ext cx="28953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2800" b="1" cap="none" spc="0" dirty="0" smtClean="0">
                <a:ln/>
                <a:solidFill>
                  <a:srgbClr val="FF0000"/>
                </a:solidFill>
                <a:effectLst/>
              </a:rPr>
              <a:t>HĐ 1: </a:t>
            </a:r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</a:rPr>
              <a:t>KHÁM </a:t>
            </a:r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</a:rPr>
              <a:t>PHÁ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1112" y="5544869"/>
            <a:ext cx="74021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của bức tranh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ảnh, màu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68" y="598309"/>
            <a:ext cx="6901282" cy="4779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58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205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r="6587"/>
          <a:stretch/>
        </p:blipFill>
        <p:spPr>
          <a:xfrm>
            <a:off x="925951" y="714775"/>
            <a:ext cx="3434008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03" y="714776"/>
            <a:ext cx="3341084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1" y="3136659"/>
            <a:ext cx="3434008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03" y="3136660"/>
            <a:ext cx="3341083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95" y="3136659"/>
            <a:ext cx="3198068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25" y="714775"/>
            <a:ext cx="3230838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64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5657" y="1607925"/>
            <a:ext cx="876517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bg1"/>
                </a:solidFill>
              </a:rPr>
              <a:t>Ghi nhớ</a:t>
            </a:r>
          </a:p>
          <a:p>
            <a:r>
              <a:rPr lang="vi-VN" sz="2800" dirty="0" smtClean="0">
                <a:solidFill>
                  <a:schemeClr val="bg1"/>
                </a:solidFill>
              </a:rPr>
              <a:t>- Các hoạt động của con người trong cuộc sống được thể hiện phong phú trên các sản phẩm mĩ thuật về nội dung, hình thức và chất liệu.</a:t>
            </a:r>
          </a:p>
          <a:p>
            <a:r>
              <a:rPr lang="vi-VN" sz="2800" dirty="0" smtClean="0">
                <a:solidFill>
                  <a:schemeClr val="bg1"/>
                </a:solidFill>
              </a:rPr>
              <a:t>- Trong mỗi sản phẩm, các hình ảnh chính, phụ được sắp xếp với bố cục cân đối, hợp lí, màu sắc có đậm nhạt, tương phản rõ rệt.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9122" r="15695" b="39527"/>
          <a:stretch/>
        </p:blipFill>
        <p:spPr>
          <a:xfrm>
            <a:off x="428266" y="1658031"/>
            <a:ext cx="3219718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39249" r="15918" b="39155"/>
          <a:stretch/>
        </p:blipFill>
        <p:spPr>
          <a:xfrm>
            <a:off x="4100694" y="2238451"/>
            <a:ext cx="3198104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38310" r="14250" b="38591"/>
          <a:stretch/>
        </p:blipFill>
        <p:spPr>
          <a:xfrm>
            <a:off x="8213935" y="2745329"/>
            <a:ext cx="3204953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41688" y="4121449"/>
            <a:ext cx="1922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168" y="4669512"/>
            <a:ext cx="3054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0983" y="5076717"/>
            <a:ext cx="2561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7390" y="365125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8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330</Words>
  <Application>Microsoft Office PowerPoint</Application>
  <PresentationFormat>Widescreen</PresentationFormat>
  <Paragraphs>37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61</cp:revision>
  <dcterms:created xsi:type="dcterms:W3CDTF">2022-03-06T05:40:16Z</dcterms:created>
  <dcterms:modified xsi:type="dcterms:W3CDTF">2023-03-13T03:46:54Z</dcterms:modified>
</cp:coreProperties>
</file>