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06" r:id="rId8"/>
    <p:sldId id="274" r:id="rId9"/>
    <p:sldId id="305" r:id="rId10"/>
    <p:sldId id="307" r:id="rId11"/>
    <p:sldId id="287" r:id="rId12"/>
    <p:sldId id="289" r:id="rId13"/>
    <p:sldId id="310" r:id="rId14"/>
    <p:sldId id="313" r:id="rId15"/>
    <p:sldId id="308" r:id="rId16"/>
    <p:sldId id="309" r:id="rId17"/>
    <p:sldId id="297" r:id="rId18"/>
    <p:sldId id="295" r:id="rId19"/>
    <p:sldId id="302" r:id="rId20"/>
    <p:sldId id="311" r:id="rId21"/>
    <p:sldId id="312" r:id="rId22"/>
    <p:sldId id="314" r:id="rId23"/>
    <p:sldId id="315" r:id="rId24"/>
    <p:sldId id="316" r:id="rId25"/>
    <p:sldId id="317" r:id="rId26"/>
    <p:sldId id="320" r:id="rId27"/>
    <p:sldId id="321" r:id="rId28"/>
  </p:sldIdLst>
  <p:sldSz cx="18288000" cy="10287000"/>
  <p:notesSz cx="6858000" cy="9144000"/>
  <p:embeddedFontLst>
    <p:embeddedFont>
      <p:font typeface="Livvic Bold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ow" panose="020B0604020202020204" charset="0"/>
      <p:regular r:id="rId34"/>
    </p:embeddedFont>
    <p:embeddedFont>
      <p:font typeface="Bahnschrift Condensed" panose="020B0502040204020203" pitchFamily="34" charset="0"/>
      <p:regular r:id="rId35"/>
      <p:bold r:id="rId36"/>
    </p:embeddedFont>
    <p:embeddedFont>
      <p:font typeface="Livvic" panose="020B0604020202020204" charset="0"/>
      <p:regular r:id="rId37"/>
      <p:bold r:id="rId38"/>
      <p:italic r:id="rId39"/>
      <p:boldItalic r:id="rId40"/>
    </p:embeddedFont>
    <p:embeddedFont>
      <p:font typeface="Livvic Bold" panose="020B0604020202020204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21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9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0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0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3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7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0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5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1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3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0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9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69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74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8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1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87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2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8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7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3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1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5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2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9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8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0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9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5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3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9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5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8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3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3" r:id="rId8"/>
    <p:sldLayoutId id="2147483712" r:id="rId9"/>
    <p:sldLayoutId id="2147483711" r:id="rId10"/>
    <p:sldLayoutId id="2147483710" r:id="rId11"/>
    <p:sldLayoutId id="2147483709" r:id="rId12"/>
    <p:sldLayoutId id="2147483708" r:id="rId13"/>
    <p:sldLayoutId id="2147483707" r:id="rId14"/>
    <p:sldLayoutId id="2147483706" r:id="rId15"/>
    <p:sldLayoutId id="2147483705" r:id="rId16"/>
    <p:sldLayoutId id="2147483704" r:id="rId17"/>
    <p:sldLayoutId id="2147483703" r:id="rId18"/>
    <p:sldLayoutId id="2147483702" r:id="rId19"/>
    <p:sldLayoutId id="2147483701" r:id="rId20"/>
    <p:sldLayoutId id="2147483700" r:id="rId21"/>
    <p:sldLayoutId id="2147483699" r:id="rId22"/>
    <p:sldLayoutId id="2147483698" r:id="rId23"/>
    <p:sldLayoutId id="2147483697" r:id="rId24"/>
    <p:sldLayoutId id="2147483696" r:id="rId25"/>
    <p:sldLayoutId id="2147483695" r:id="rId26"/>
    <p:sldLayoutId id="2147483694" r:id="rId27"/>
    <p:sldLayoutId id="2147483693" r:id="rId28"/>
    <p:sldLayoutId id="2147483692" r:id="rId29"/>
    <p:sldLayoutId id="2147483691" r:id="rId30"/>
    <p:sldLayoutId id="2147483690" r:id="rId31"/>
    <p:sldLayoutId id="2147483689" r:id="rId32"/>
    <p:sldLayoutId id="2147483688" r:id="rId33"/>
    <p:sldLayoutId id="2147483687" r:id="rId34"/>
    <p:sldLayoutId id="2147483686" r:id="rId35"/>
    <p:sldLayoutId id="2147483685" r:id="rId36"/>
    <p:sldLayoutId id="2147483684" r:id="rId37"/>
    <p:sldLayoutId id="2147483683" r:id="rId38"/>
    <p:sldLayoutId id="2147483682" r:id="rId39"/>
    <p:sldLayoutId id="2147483681" r:id="rId40"/>
    <p:sldLayoutId id="2147483680" r:id="rId41"/>
    <p:sldLayoutId id="2147483679" r:id="rId42"/>
    <p:sldLayoutId id="2147483678" r:id="rId43"/>
    <p:sldLayoutId id="2147483677" r:id="rId44"/>
    <p:sldLayoutId id="2147483676" r:id="rId45"/>
    <p:sldLayoutId id="2147483675" r:id="rId46"/>
    <p:sldLayoutId id="2147483674" r:id="rId47"/>
    <p:sldLayoutId id="2147483673" r:id="rId48"/>
    <p:sldLayoutId id="2147483672" r:id="rId49"/>
    <p:sldLayoutId id="2147483671" r:id="rId50"/>
    <p:sldLayoutId id="2147483670" r:id="rId51"/>
    <p:sldLayoutId id="2147483669" r:id="rId52"/>
    <p:sldLayoutId id="2147483668" r:id="rId53"/>
    <p:sldLayoutId id="2147483667" r:id="rId54"/>
    <p:sldLayoutId id="2147483666" r:id="rId55"/>
    <p:sldLayoutId id="2147483665" r:id="rId56"/>
    <p:sldLayoutId id="2147483664" r:id="rId57"/>
    <p:sldLayoutId id="2147483663" r:id="rId58"/>
    <p:sldLayoutId id="2147483662" r:id="rId59"/>
    <p:sldLayoutId id="2147483661" r:id="rId60"/>
    <p:sldLayoutId id="2147483660" r:id="rId61"/>
    <p:sldLayoutId id="2147483656" r:id="rId62"/>
    <p:sldLayoutId id="2147483657" r:id="rId63"/>
    <p:sldLayoutId id="2147483658" r:id="rId64"/>
    <p:sldLayoutId id="2147483659" r:id="rId6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1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405569"/>
            <a:ext cx="59436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Đắp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nổi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441416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Khắc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B443BC3-670D-4270-9510-00D7000153FF}"/>
              </a:ext>
            </a:extLst>
          </p:cNvPr>
          <p:cNvSpPr txBox="1"/>
          <p:nvPr/>
        </p:nvSpPr>
        <p:spPr>
          <a:xfrm>
            <a:off x="533400" y="495300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trang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trí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F43AFF3-02D3-4965-87FF-B8F69983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3" t="15683" r="18987" b="67352"/>
          <a:stretch/>
        </p:blipFill>
        <p:spPr>
          <a:xfrm>
            <a:off x="664546" y="1441244"/>
            <a:ext cx="4786513" cy="3886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CE53EBD-1502-4F53-A433-746859C0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t="28208" r="54845" b="52886"/>
          <a:stretch/>
        </p:blipFill>
        <p:spPr>
          <a:xfrm>
            <a:off x="6912014" y="1336370"/>
            <a:ext cx="4746586" cy="3956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956535-E9DA-4A63-891C-9F4FA75B1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2" t="47548" r="26581" b="34542"/>
          <a:stretch/>
        </p:blipFill>
        <p:spPr>
          <a:xfrm>
            <a:off x="12961605" y="1312557"/>
            <a:ext cx="4661849" cy="4014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5A418AE-6097-419A-AF81-3B6490C1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2" t="69704" r="69415" b="12386"/>
          <a:stretch/>
        </p:blipFill>
        <p:spPr>
          <a:xfrm>
            <a:off x="13601700" y="5594746"/>
            <a:ext cx="2743200" cy="25988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8AA221E-DA8F-485C-85AB-FF65FD964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09" t="72963" r="10551" b="11116"/>
          <a:stretch/>
        </p:blipFill>
        <p:spPr>
          <a:xfrm>
            <a:off x="1495702" y="5545723"/>
            <a:ext cx="3124199" cy="2773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4B3403D-79F7-48A4-BB8E-B2E36065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5" t="69718" r="38956" b="10103"/>
          <a:stretch/>
        </p:blipFill>
        <p:spPr>
          <a:xfrm>
            <a:off x="7781731" y="5483001"/>
            <a:ext cx="2922414" cy="2822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6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146B07B-552E-4773-9E66-81E0D4BF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33293" r="29020" b="19308"/>
          <a:stretch/>
        </p:blipFill>
        <p:spPr>
          <a:xfrm>
            <a:off x="1693470" y="1611631"/>
            <a:ext cx="4114800" cy="4217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03D974-715D-4DE5-8D59-D5FDC9575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39553" r="19635" b="14947"/>
          <a:stretch/>
        </p:blipFill>
        <p:spPr>
          <a:xfrm>
            <a:off x="11492340" y="1618927"/>
            <a:ext cx="5562599" cy="4423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52C451A-47A4-4015-9C29-55BB9AA41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" t="50000" r="18362" b="5970"/>
          <a:stretch/>
        </p:blipFill>
        <p:spPr>
          <a:xfrm>
            <a:off x="5971574" y="5793451"/>
            <a:ext cx="5393130" cy="4012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51FADA2-84C1-48B1-A485-D27829980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0" t="42809" r="65922" b="29097"/>
          <a:stretch/>
        </p:blipFill>
        <p:spPr>
          <a:xfrm>
            <a:off x="1142384" y="619760"/>
            <a:ext cx="4953000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5B6AECF-B70F-4D0D-91DC-84A04FE7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1" t="41973" r="19597" b="31271"/>
          <a:stretch/>
        </p:blipFill>
        <p:spPr>
          <a:xfrm>
            <a:off x="12441005" y="596900"/>
            <a:ext cx="5130414" cy="4866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4116A9C-13A9-41D4-832B-9B7FBD513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3" t="44077" r="42571" b="34158"/>
          <a:stretch/>
        </p:blipFill>
        <p:spPr>
          <a:xfrm>
            <a:off x="6245543" y="4000500"/>
            <a:ext cx="5982635" cy="4866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E549B81-F907-4783-8388-5256B0821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1" t="21110" r="25308" b="12222"/>
          <a:stretch/>
        </p:blipFill>
        <p:spPr>
          <a:xfrm>
            <a:off x="2667000" y="1636374"/>
            <a:ext cx="51816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F46C8EC-42FF-4546-B837-0CA5364AD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9" r="10111" b="21852"/>
          <a:stretch/>
        </p:blipFill>
        <p:spPr>
          <a:xfrm>
            <a:off x="9525000" y="1714499"/>
            <a:ext cx="6415894" cy="670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93" y="5400566"/>
            <a:ext cx="4267200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47450" r="23530" b="7494"/>
          <a:stretch/>
        </p:blipFill>
        <p:spPr>
          <a:xfrm>
            <a:off x="2743200" y="800100"/>
            <a:ext cx="4114800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110178"/>
            <a:ext cx="6858000" cy="355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86" y="342900"/>
            <a:ext cx="679799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2743199" y="4834269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Nặn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và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cái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bát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theo ý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6058011"/>
            <a:chOff x="0" y="0"/>
            <a:chExt cx="11747283" cy="80773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649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Nêu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nặn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dáng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của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như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thế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 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đã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dùng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để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trang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trí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1FF4E72-D63F-42C5-869D-56D0283BBDE8}"/>
              </a:ext>
            </a:extLst>
          </p:cNvPr>
          <p:cNvSpPr txBox="1"/>
          <p:nvPr/>
        </p:nvSpPr>
        <p:spPr>
          <a:xfrm>
            <a:off x="4267200" y="447717"/>
            <a:ext cx="10016701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5.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Vận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dụng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phát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triển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CC6046B-864C-45A7-BB32-741D1D8C68A1}"/>
              </a:ext>
            </a:extLst>
          </p:cNvPr>
          <p:cNvSpPr txBox="1"/>
          <p:nvPr/>
        </p:nvSpPr>
        <p:spPr>
          <a:xfrm>
            <a:off x="2362200" y="4117578"/>
            <a:ext cx="128016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Em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hãy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quan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sát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kể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tên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những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lồi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trong gia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đình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mình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nhé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!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-3.7037E-6 L -4.86111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6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3EEA62C-FAD2-43D0-9097-E14B754E0E8C}"/>
              </a:ext>
            </a:extLst>
          </p:cNvPr>
          <p:cNvSpPr txBox="1"/>
          <p:nvPr/>
        </p:nvSpPr>
        <p:spPr>
          <a:xfrm>
            <a:off x="1608182" y="3850460"/>
            <a:ext cx="9212218" cy="1587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Miệng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tròn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lòng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trắng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phau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phau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cơm,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thịt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rau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hằng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ngày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cái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i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1026" name="Picture 2" descr="Run tay cầm chiếc bát tưởng không đắt mà đắt khiến siêu xe cũng &quot;chào thua&quot;">
            <a:extLst>
              <a:ext uri="{FF2B5EF4-FFF2-40B4-BE49-F238E27FC236}">
                <a16:creationId xmlns:a16="http://schemas.microsoft.com/office/drawing/2014/main" id="{3C0110B8-CDF7-4834-9392-57838227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204" y="3425422"/>
            <a:ext cx="6048375" cy="402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84CEA0B-8140-4C4F-B1C3-1576FE6F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1" t="54074" r="6101" b="11111"/>
          <a:stretch/>
        </p:blipFill>
        <p:spPr>
          <a:xfrm>
            <a:off x="9717309" y="1866900"/>
            <a:ext cx="8194521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A76C4B3-F42B-4ED6-8EEC-4655A44A2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6" t="13704" r="6495" b="53704"/>
          <a:stretch/>
        </p:blipFill>
        <p:spPr>
          <a:xfrm>
            <a:off x="376170" y="1790700"/>
            <a:ext cx="8753239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27B6CB5-1667-4BBB-A54A-562A7CCB08EA}"/>
              </a:ext>
            </a:extLst>
          </p:cNvPr>
          <p:cNvSpPr txBox="1"/>
          <p:nvPr/>
        </p:nvSpPr>
        <p:spPr>
          <a:xfrm>
            <a:off x="2971800" y="20574000"/>
            <a:ext cx="12344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*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dùng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để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thường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dạng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rỗng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4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84CEA0B-8140-4C4F-B1C3-1576FE6F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1" t="54074" r="6101" b="11111"/>
          <a:stretch/>
        </p:blipFill>
        <p:spPr>
          <a:xfrm>
            <a:off x="9717309" y="1866900"/>
            <a:ext cx="8194521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A76C4B3-F42B-4ED6-8EEC-4655A44A2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6" t="13704" r="6495" b="53704"/>
          <a:stretch/>
        </p:blipFill>
        <p:spPr>
          <a:xfrm>
            <a:off x="376170" y="1790700"/>
            <a:ext cx="8753239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27B6CB5-1667-4BBB-A54A-562A7CCB08EA}"/>
              </a:ext>
            </a:extLst>
          </p:cNvPr>
          <p:cNvSpPr txBox="1"/>
          <p:nvPr/>
        </p:nvSpPr>
        <p:spPr>
          <a:xfrm>
            <a:off x="2971800" y="7847772"/>
            <a:ext cx="12344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*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dùng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để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thường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dạng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rỗng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146B07B-552E-4773-9E66-81E0D4BF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33293" r="29020" b="19308"/>
          <a:stretch/>
        </p:blipFill>
        <p:spPr>
          <a:xfrm>
            <a:off x="1693470" y="1611631"/>
            <a:ext cx="4114800" cy="4217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03D974-715D-4DE5-8D59-D5FDC9575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39553" r="19635" b="14947"/>
          <a:stretch/>
        </p:blipFill>
        <p:spPr>
          <a:xfrm>
            <a:off x="11492340" y="1618927"/>
            <a:ext cx="5562599" cy="4423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52C451A-47A4-4015-9C29-55BB9AA41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" t="50000" r="18362" b="5970"/>
          <a:stretch/>
        </p:blipFill>
        <p:spPr>
          <a:xfrm>
            <a:off x="5971574" y="5793451"/>
            <a:ext cx="5393130" cy="4012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5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146B07B-552E-4773-9E66-81E0D4BF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33293" r="29020" b="19308"/>
          <a:stretch/>
        </p:blipFill>
        <p:spPr>
          <a:xfrm>
            <a:off x="1693470" y="1611631"/>
            <a:ext cx="4114800" cy="4217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03D974-715D-4DE5-8D59-D5FDC9575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39553" r="19635" b="14947"/>
          <a:stretch/>
        </p:blipFill>
        <p:spPr>
          <a:xfrm>
            <a:off x="11492340" y="1618927"/>
            <a:ext cx="5562599" cy="4423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52C451A-47A4-4015-9C29-55BB9AA41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" t="50000" r="18362" b="5970"/>
          <a:stretch/>
        </p:blipFill>
        <p:spPr>
          <a:xfrm>
            <a:off x="5971574" y="5793451"/>
            <a:ext cx="5393130" cy="4012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82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-32982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F473659D-EF80-4CE9-862F-9FE339CE0D5F}"/>
              </a:ext>
            </a:extLst>
          </p:cNvPr>
          <p:cNvSpPr txBox="1"/>
          <p:nvPr/>
        </p:nvSpPr>
        <p:spPr>
          <a:xfrm>
            <a:off x="6614739" y="1647971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00206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002060"/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2" name="Oval 1"/>
          <p:cNvSpPr/>
          <p:nvPr/>
        </p:nvSpPr>
        <p:spPr>
          <a:xfrm>
            <a:off x="287803" y="2936512"/>
            <a:ext cx="17712389" cy="5407739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7D7953C-8F10-4B99-A2AE-1BFE0FAF2562}"/>
              </a:ext>
            </a:extLst>
          </p:cNvPr>
          <p:cNvSpPr txBox="1"/>
          <p:nvPr/>
        </p:nvSpPr>
        <p:spPr>
          <a:xfrm>
            <a:off x="29570" y="4261089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C00000"/>
                </a:solidFill>
                <a:latin typeface="Livvic Bold Bold"/>
              </a:rPr>
              <a:t>CHỦ ĐỀ 6: ĐỒ CHƠI – ĐỒ DÙNG HỌC TẬP</a:t>
            </a:r>
            <a:r>
              <a:rPr lang="en-US" sz="6000" dirty="0">
                <a:solidFill>
                  <a:srgbClr val="C0000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C0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rgbClr val="002060"/>
                </a:solidFill>
                <a:latin typeface="Livvic Bold Bold"/>
              </a:rPr>
              <a:t>BÀI 1: CHIẾC BÁT XINH XẮN</a:t>
            </a:r>
            <a:endParaRPr lang="en-US" sz="48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A2557BA-8C79-4254-B297-A4BEE3FDA232}"/>
              </a:ext>
            </a:extLst>
          </p:cNvPr>
          <p:cNvSpPr txBox="1"/>
          <p:nvPr/>
        </p:nvSpPr>
        <p:spPr>
          <a:xfrm>
            <a:off x="4845816" y="6988204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C00000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C00000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C00000"/>
                </a:solidFill>
                <a:latin typeface="Livvic Bold"/>
              </a:rPr>
              <a:t>:</a:t>
            </a:r>
            <a:r>
              <a:rPr lang="vi-VN" sz="3600" dirty="0">
                <a:solidFill>
                  <a:srgbClr val="C00000"/>
                </a:solidFill>
                <a:latin typeface="Livvic Bold"/>
              </a:rPr>
              <a:t> NẶN VÀ TRANG TRÍ CHIẾC BÁT</a:t>
            </a:r>
            <a:endParaRPr lang="en-US" sz="3600" dirty="0">
              <a:solidFill>
                <a:srgbClr val="C0000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70CA6AA-0CFC-4A6A-9C17-D6925465FC64}"/>
              </a:ext>
            </a:extLst>
          </p:cNvPr>
          <p:cNvSpPr txBox="1"/>
          <p:nvPr/>
        </p:nvSpPr>
        <p:spPr>
          <a:xfrm rot="21058345">
            <a:off x="3352800" y="4662529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Đất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nặn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tăm bông, que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nhỏ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5823909"/>
            <a:chOff x="0" y="0"/>
            <a:chExt cx="14198854" cy="77652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60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cách tạo chiếc bát từ khối </a:t>
              </a:r>
              <a:r>
                <a:rPr lang="en-US" sz="4921" b="1" dirty="0" err="1" smtClean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cầu</a:t>
              </a:r>
              <a:r>
                <a:rPr lang="vi-VN" sz="4921" b="1" dirty="0" smtClean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 sự tương phản của khối.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Nặn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chiếc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quý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trọng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gia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Chỉ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lõm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 em otro mio">
            <a:extLst>
              <a:ext uri="{FF2B5EF4-FFF2-40B4-BE49-F238E27FC236}">
                <a16:creationId xmlns:a16="http://schemas.microsoft.com/office/drawing/2014/main" id="{C6B2FF4B-60D8-44F8-9D27-48606967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" y="36479"/>
            <a:ext cx="182507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86D38421-D2D0-4FB8-962F-9EA4B9A472B6}"/>
              </a:ext>
            </a:extLst>
          </p:cNvPr>
          <p:cNvSpPr txBox="1"/>
          <p:nvPr/>
        </p:nvSpPr>
        <p:spPr>
          <a:xfrm>
            <a:off x="5564057" y="253516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FD24A9A-CEC2-41A9-9BF5-E70FFDE39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4" t="32890" r="50433" b="46622"/>
          <a:stretch/>
        </p:blipFill>
        <p:spPr>
          <a:xfrm>
            <a:off x="1249687" y="2122590"/>
            <a:ext cx="4314370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20C4F7D-40F5-45A0-822A-E6FBDEF05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89" t="33171" r="12754" b="47317"/>
          <a:stretch/>
        </p:blipFill>
        <p:spPr>
          <a:xfrm>
            <a:off x="6995179" y="2102412"/>
            <a:ext cx="4113923" cy="3164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622310A-B55C-4033-850C-668235324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" t="54356" r="64373" b="26132"/>
          <a:stretch/>
        </p:blipFill>
        <p:spPr>
          <a:xfrm>
            <a:off x="12731866" y="2156570"/>
            <a:ext cx="3933368" cy="3118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331AED6-DB67-4EF1-9E6D-F1357B088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3" t="52683" b="17074"/>
          <a:stretch/>
        </p:blipFill>
        <p:spPr>
          <a:xfrm>
            <a:off x="1435550" y="6166565"/>
            <a:ext cx="3942644" cy="3150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1C4C5DD-652D-4EA0-BB03-DFCC22160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7" t="72143" r="44112" b="7390"/>
          <a:stretch/>
        </p:blipFill>
        <p:spPr>
          <a:xfrm>
            <a:off x="6203177" y="6244434"/>
            <a:ext cx="4283320" cy="3150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1109102" y="5850957"/>
            <a:ext cx="6646386" cy="388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F8BFFB9-4321-4163-805D-E1B260EEF5BB}"/>
              </a:ext>
            </a:extLst>
          </p:cNvPr>
          <p:cNvSpPr txBox="1"/>
          <p:nvPr/>
        </p:nvSpPr>
        <p:spPr>
          <a:xfrm>
            <a:off x="10830579" y="6447067"/>
            <a:ext cx="6747919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Đây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để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nhau</a:t>
            </a:r>
            <a:r>
              <a:rPr lang="en-US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84CEA0B-8140-4C4F-B1C3-1576FE6F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1" t="54074" r="6101" b="11111"/>
          <a:stretch/>
        </p:blipFill>
        <p:spPr>
          <a:xfrm>
            <a:off x="9717309" y="1866900"/>
            <a:ext cx="8194521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A76C4B3-F42B-4ED6-8EEC-4655A44A2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6" t="13704" r="6495" b="53704"/>
          <a:stretch/>
        </p:blipFill>
        <p:spPr>
          <a:xfrm>
            <a:off x="376170" y="1790700"/>
            <a:ext cx="8753239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27B6CB5-1667-4BBB-A54A-562A7CCB08EA}"/>
              </a:ext>
            </a:extLst>
          </p:cNvPr>
          <p:cNvSpPr txBox="1"/>
          <p:nvPr/>
        </p:nvSpPr>
        <p:spPr>
          <a:xfrm>
            <a:off x="2971800" y="7847772"/>
            <a:ext cx="12344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*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dùng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để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thường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dạng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rỗng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405569"/>
            <a:ext cx="59436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từ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441416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Nắn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thành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8C9910D-F77C-4B48-8928-409D085DC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1" t="25648" r="54730" b="51481"/>
          <a:stretch/>
        </p:blipFill>
        <p:spPr>
          <a:xfrm>
            <a:off x="715838" y="3746392"/>
            <a:ext cx="5029201" cy="398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6EBC4AB-36A8-4DD9-A98E-BA75791ED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76" t="36296" r="8688" b="40741"/>
          <a:stretch/>
        </p:blipFill>
        <p:spPr>
          <a:xfrm>
            <a:off x="6470925" y="3778007"/>
            <a:ext cx="5265862" cy="398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FBC76CA-CB9A-48F0-81B9-5C38C5DA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58518" r="54328" b="18519"/>
          <a:stretch/>
        </p:blipFill>
        <p:spPr>
          <a:xfrm>
            <a:off x="12517797" y="3764631"/>
            <a:ext cx="4835837" cy="3945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443BC3-670D-4270-9510-00D7000153FF}"/>
              </a:ext>
            </a:extLst>
          </p:cNvPr>
          <p:cNvSpPr txBox="1"/>
          <p:nvPr/>
        </p:nvSpPr>
        <p:spPr>
          <a:xfrm>
            <a:off x="533400" y="2247900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799282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4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478</Words>
  <Application>Microsoft Office PowerPoint</Application>
  <PresentationFormat>Custom</PresentationFormat>
  <Paragraphs>62</Paragraphs>
  <Slides>27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Livvic Bold Bold</vt:lpstr>
      <vt:lpstr>Calibri</vt:lpstr>
      <vt:lpstr>Now</vt:lpstr>
      <vt:lpstr>Bahnschrift Condensed</vt:lpstr>
      <vt:lpstr>Livvic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Chiếc bát xinh xắn (T1)</dc:title>
  <dc:subject>Chủ đề 6</dc:subject>
  <dc:creator>Tr. Trương Huyền</dc:creator>
  <cp:lastModifiedBy>Techsi.vn</cp:lastModifiedBy>
  <cp:revision>229</cp:revision>
  <dcterms:created xsi:type="dcterms:W3CDTF">2006-08-16T00:00:00Z</dcterms:created>
  <dcterms:modified xsi:type="dcterms:W3CDTF">2023-04-03T09:53:15Z</dcterms:modified>
  <dc:identifier>DAEwasUvSSg</dc:identifier>
</cp:coreProperties>
</file>