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260" r:id="rId7"/>
    <p:sldId id="281" r:id="rId8"/>
    <p:sldId id="268" r:id="rId9"/>
    <p:sldId id="264" r:id="rId10"/>
    <p:sldId id="259" r:id="rId11"/>
    <p:sldId id="276" r:id="rId12"/>
    <p:sldId id="263" r:id="rId13"/>
    <p:sldId id="1774" r:id="rId14"/>
    <p:sldId id="1775" r:id="rId15"/>
    <p:sldId id="1778" r:id="rId16"/>
    <p:sldId id="1780" r:id="rId17"/>
    <p:sldId id="1781" r:id="rId18"/>
    <p:sldId id="266" r:id="rId19"/>
    <p:sldId id="269" r:id="rId20"/>
    <p:sldId id="278" r:id="rId21"/>
    <p:sldId id="27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28" y="-62616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476427" y="528339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CDBB-FBE2-4568-8B3E-EC10B74C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7" y="2147261"/>
            <a:ext cx="2447636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86D43-3393-4579-883B-0F6347165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119" y="2174465"/>
            <a:ext cx="2669309" cy="19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931B5-F648-4C90-8CF7-DF76E52CE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864" y="2147260"/>
            <a:ext cx="2669309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7C0CF-89F0-418F-946E-25C144460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609" y="2131428"/>
            <a:ext cx="2669309" cy="189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429000"/>
            <a:ext cx="3347491" cy="2444690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#9Slide03 Ample" panose="02000000000000000000" pitchFamily="2" charset="0"/>
                </a:rPr>
                <a:t>Cắt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rời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in </a:t>
              </a:r>
              <a:r>
                <a:rPr lang="en-US" dirty="0" err="1">
                  <a:latin typeface="#9Slide03 Ample" panose="02000000000000000000" pitchFamily="2" charset="0"/>
                </a:rPr>
                <a:t>lá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chà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xát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2802681" y="3447763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563129" y="4950400"/>
              <a:ext cx="26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Sắp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xếp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tưởng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tượng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447763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thêm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màu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391219"/>
            <a:ext cx="3347491" cy="2444690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Trang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bức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E3348-2934-4E36-9275-0A4586DB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1240000"/>
            <a:ext cx="3164029" cy="351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F4B51-15B1-448F-BE33-283A1993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1" y="1547960"/>
            <a:ext cx="4057843" cy="289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B2DF36-07EE-4081-B33B-B9D25C2612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1" y="664636"/>
            <a:ext cx="3284183" cy="43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B724-78E5-4423-9F3B-492EDDB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" y="746333"/>
            <a:ext cx="4704168" cy="46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84BF8-A421-4363-830E-97A4E2AC2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74" y="1271966"/>
            <a:ext cx="5206039" cy="36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13B64-48C9-424E-8F23-8B72B31D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54" y="480291"/>
            <a:ext cx="7763686" cy="53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02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HÌNH IN LÁ CÂY  CHÀ XÁT.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642293" y="886086"/>
            <a:ext cx="275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DẶN DÒ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749964" y="3427214"/>
            <a:ext cx="523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en-US" sz="2400" dirty="0" err="1">
                <a:solidFill>
                  <a:srgbClr val="002060"/>
                </a:solidFill>
              </a:rPr>
              <a:t>Sách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1, </a:t>
            </a:r>
            <a:r>
              <a:rPr lang="en-US" sz="2400" dirty="0" err="1">
                <a:solidFill>
                  <a:srgbClr val="002060"/>
                </a:solidFill>
              </a:rPr>
              <a:t>vở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1(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), </a:t>
            </a:r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tẩy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kéo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hồ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68" y="632422"/>
            <a:ext cx="8862621" cy="511396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241" y="2803412"/>
            <a:ext cx="2978265" cy="34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631</Words>
  <Application>Microsoft Office PowerPoint</Application>
  <PresentationFormat>Widescreen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Montserrat Semi</vt:lpstr>
      <vt:lpstr>Times New Roman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anh phuong</cp:lastModifiedBy>
  <cp:revision>39</cp:revision>
  <dcterms:created xsi:type="dcterms:W3CDTF">2020-01-29T09:42:18Z</dcterms:created>
  <dcterms:modified xsi:type="dcterms:W3CDTF">2022-12-12T01:53:12Z</dcterms:modified>
</cp:coreProperties>
</file>