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15"/>
  </p:notesMasterIdLst>
  <p:sldIdLst>
    <p:sldId id="256" r:id="rId6"/>
    <p:sldId id="261" r:id="rId7"/>
    <p:sldId id="262" r:id="rId8"/>
    <p:sldId id="263" r:id="rId9"/>
    <p:sldId id="264" r:id="rId10"/>
    <p:sldId id="266" r:id="rId11"/>
    <p:sldId id="260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5F960-96FA-449B-AE47-04DF9D2F18D1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6251A-ACAB-49EB-95F3-AA910E5C9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0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6251A-ACAB-49EB-95F3-AA910E5C91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28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64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55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5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71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235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744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8912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199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974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0340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4343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871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4350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51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0423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4622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697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9380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9395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8224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3258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429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9516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691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5477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548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2291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4332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7890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3458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9667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4459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280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8094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7288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0374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4306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8479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2174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6871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70474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0303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12703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11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4165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6974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5503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1444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3062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13834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1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08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64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5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40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2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dirty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974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dirty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0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dirty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01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dirty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1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wmf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13" Type="http://schemas.openxmlformats.org/officeDocument/2006/relationships/slide" Target="slide3.xml"/><Relationship Id="rId3" Type="http://schemas.openxmlformats.org/officeDocument/2006/relationships/slideLayout" Target="../slideLayouts/slideLayout13.xml"/><Relationship Id="rId7" Type="http://schemas.openxmlformats.org/officeDocument/2006/relationships/slide" Target="slide2.xml"/><Relationship Id="rId12" Type="http://schemas.openxmlformats.org/officeDocument/2006/relationships/image" Target="../media/image12.png"/><Relationship Id="rId2" Type="http://schemas.openxmlformats.org/officeDocument/2006/relationships/audio" Target="file:///D:\giao%20an%20tin%20hoc\NHAC\VUIDEHOC.WAV" TargetMode="External"/><Relationship Id="rId1" Type="http://schemas.microsoft.com/office/2007/relationships/media" Target="file:///D:\giao%20an%20tin%20hoc\NHAC\VUIDEHOC.WAV" TargetMode="External"/><Relationship Id="rId6" Type="http://schemas.openxmlformats.org/officeDocument/2006/relationships/audio" Target="../media/audio1.wav"/><Relationship Id="rId11" Type="http://schemas.openxmlformats.org/officeDocument/2006/relationships/image" Target="../media/image11.png"/><Relationship Id="rId5" Type="http://schemas.openxmlformats.org/officeDocument/2006/relationships/slide" Target="slide1.xml"/><Relationship Id="rId10" Type="http://schemas.openxmlformats.org/officeDocument/2006/relationships/image" Target="../media/image10.png"/><Relationship Id="rId4" Type="http://schemas.openxmlformats.org/officeDocument/2006/relationships/notesSlide" Target="../notesSlides/notesSlide2.xml"/><Relationship Id="rId9" Type="http://schemas.openxmlformats.org/officeDocument/2006/relationships/hyperlink" Target="file:///C:\Documents%20and%20Settings\Administrator\Desktop\CHAY\Chay%20(H)\GIAO%20AN\GA%20DT\VINH\THIET%20KE%20BAI%20DAY\CONGTODINH\bai%20hoi%20giang%20Av8.ppt#-1,20,Slide%2020" TargetMode="External"/><Relationship Id="rId1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4.jpeg"/><Relationship Id="rId5" Type="http://schemas.openxmlformats.org/officeDocument/2006/relationships/image" Target="../media/image13.GIF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13.GIF"/><Relationship Id="rId5" Type="http://schemas.openxmlformats.org/officeDocument/2006/relationships/image" Target="../media/image15.jpeg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51.xml"/><Relationship Id="rId6" Type="http://schemas.openxmlformats.org/officeDocument/2006/relationships/image" Target="../media/image13.GIF"/><Relationship Id="rId5" Type="http://schemas.openxmlformats.org/officeDocument/2006/relationships/image" Target="../media/image15.jpeg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tmp"/><Relationship Id="rId3" Type="http://schemas.openxmlformats.org/officeDocument/2006/relationships/audio" Target="../media/audio3.wav"/><Relationship Id="rId7" Type="http://schemas.openxmlformats.org/officeDocument/2006/relationships/image" Target="../media/image1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51.xml"/><Relationship Id="rId6" Type="http://schemas.openxmlformats.org/officeDocument/2006/relationships/image" Target="../media/image13.GIF"/><Relationship Id="rId11" Type="http://schemas.openxmlformats.org/officeDocument/2006/relationships/image" Target="../media/image19.tmp"/><Relationship Id="rId5" Type="http://schemas.openxmlformats.org/officeDocument/2006/relationships/image" Target="../media/image15.jpeg"/><Relationship Id="rId10" Type="http://schemas.openxmlformats.org/officeDocument/2006/relationships/image" Target="../media/image18.tmp"/><Relationship Id="rId4" Type="http://schemas.openxmlformats.org/officeDocument/2006/relationships/audio" Target="../media/audio4.wav"/><Relationship Id="rId9" Type="http://schemas.openxmlformats.org/officeDocument/2006/relationships/image" Target="../media/image17.tm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3.wmf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59385" y="3047037"/>
            <a:ext cx="75282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CC3300"/>
                </a:solidFill>
                <a:latin typeface="Times New Roman" pitchFamily="18" charset="0"/>
              </a:rPr>
              <a:t>           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MÔN: TIN HỌC </a:t>
            </a:r>
          </a:p>
          <a:p>
            <a:pPr algn="ctr"/>
            <a:r>
              <a:rPr lang="en-US" sz="3600" b="1" baseline="30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baseline="300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i="1" u="sng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LỚP:5</a:t>
            </a:r>
            <a:endParaRPr lang="en-US" sz="3600" b="1" i="1" u="sng" baseline="30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21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" y="5445224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56418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44800" y="32512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8293" y="34036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0" descr="book_page_flip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593" y="460035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75798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五角星 6"/>
          <p:cNvSpPr/>
          <p:nvPr/>
        </p:nvSpPr>
        <p:spPr>
          <a:xfrm rot="19938392">
            <a:off x="1256049" y="11130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3" name="五角星 6"/>
          <p:cNvSpPr/>
          <p:nvPr/>
        </p:nvSpPr>
        <p:spPr>
          <a:xfrm rot="19938392">
            <a:off x="6819869" y="116346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五角星 6"/>
          <p:cNvSpPr/>
          <p:nvPr/>
        </p:nvSpPr>
        <p:spPr>
          <a:xfrm rot="19938392">
            <a:off x="2005485" y="60279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5" name="五角星 6"/>
          <p:cNvSpPr/>
          <p:nvPr/>
        </p:nvSpPr>
        <p:spPr>
          <a:xfrm rot="19938392">
            <a:off x="6362853" y="6027907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pic>
        <p:nvPicPr>
          <p:cNvPr id="25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675" y="5588794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85" y="5562600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1815938" y="4548188"/>
            <a:ext cx="6858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25356" y="4729957"/>
            <a:ext cx="639762" cy="357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五角星 6"/>
          <p:cNvSpPr/>
          <p:nvPr/>
        </p:nvSpPr>
        <p:spPr>
          <a:xfrm rot="19938392">
            <a:off x="4414446" y="635250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1771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3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rId5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729205" y="3650424"/>
            <a:ext cx="767383" cy="85910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7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3500874" y="3642197"/>
            <a:ext cx="775668" cy="8403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244204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244204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1358504" y="1023938"/>
            <a:ext cx="66424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20416" y="1204913"/>
            <a:ext cx="6517481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9" action="ppaction://hlinkpres?slideindex=20&amp;slidetitle=Slide%2020"/>
          </p:cNvPr>
          <p:cNvSpPr>
            <a:spLocks noChangeArrowheads="1" noChangeShapeType="1" noTextEdit="1"/>
          </p:cNvSpPr>
          <p:nvPr/>
        </p:nvSpPr>
        <p:spPr bwMode="auto">
          <a:xfrm>
            <a:off x="2171700" y="1543050"/>
            <a:ext cx="5324475" cy="285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2700" b="1" kern="10">
                <a:ln w="12700">
                  <a:solidFill>
                    <a:srgbClr val="0000FF"/>
                  </a:solidFill>
                  <a:round/>
                </a:ln>
                <a:solidFill>
                  <a:prstClr val="white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TRÒ CHƠI : AI NHANH AI ĐÚNG</a:t>
            </a:r>
            <a:endParaRPr lang="en-US" sz="2700" b="1" kern="10">
              <a:ln w="12700">
                <a:solidFill>
                  <a:srgbClr val="0000FF"/>
                </a:solidFill>
                <a:round/>
              </a:ln>
              <a:solidFill>
                <a:prstClr val="white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857250"/>
            <a:ext cx="605790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950" y="971550"/>
            <a:ext cx="4572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5600700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1028700"/>
            <a:ext cx="527447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482829"/>
            <a:ext cx="34861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482829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2286000" y="2514600"/>
            <a:ext cx="1947863" cy="50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7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3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276953" y="3677546"/>
            <a:ext cx="757238" cy="8048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 smtClean="0">
                <a:solidFill>
                  <a:srgbClr val="800000"/>
                </a:solidFill>
                <a:latin typeface="VNI-Bodon-Poster" pitchFamily="2" charset="0"/>
              </a:rPr>
              <a:t>3</a:t>
            </a:r>
            <a:endParaRPr lang="en-US" altLang="en-US" sz="3300" b="1">
              <a:solidFill>
                <a:srgbClr val="800000"/>
              </a:solidFill>
              <a:latin typeface="VNI-Bodon-Poster" pitchFamily="2" charset="0"/>
            </a:endParaRPr>
          </a:p>
        </p:txBody>
      </p:sp>
      <p:sp>
        <p:nvSpPr>
          <p:cNvPr id="18" name="AutoShape 4">
            <a:hlinkClick r:id="rId14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5052295" y="3677546"/>
            <a:ext cx="757238" cy="8048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699975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11618" grpId="0" bldLvl="0" animBg="1"/>
      <p:bldP spid="111620" grpId="0" bldLvl="0" animBg="1"/>
      <p:bldP spid="111631" grpId="0" animBg="1"/>
      <p:bldP spid="17" grpId="0" bldLvl="0" animBg="1"/>
      <p:bldP spid="18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1943100" y="1725217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251448" y="41910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486150" y="624824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936340" y="683891"/>
            <a:ext cx="7598060" cy="1191691"/>
            <a:chOff x="66" y="723"/>
            <a:chExt cx="4960" cy="1249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293"/>
              <a:ext cx="231" cy="112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15"/>
              <a:ext cx="4918" cy="69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2. </a:t>
              </a:r>
              <a:r>
                <a:rPr lang="en-US" sz="3000" b="1" dirty="0" err="1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Biểu</a:t>
              </a:r>
              <a:r>
                <a:rPr lang="en-US" sz="3000" b="1" dirty="0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 </a:t>
              </a:r>
              <a:r>
                <a:rPr lang="en-US" sz="3000" b="1" err="1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tượng</a:t>
              </a:r>
              <a:r>
                <a:rPr lang="en-US" sz="3000" b="1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 sau có </a:t>
              </a:r>
              <a:r>
                <a:rPr lang="en-US" sz="3000" b="1" dirty="0" err="1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chức</a:t>
              </a:r>
              <a:r>
                <a:rPr lang="en-US" sz="3000" b="1" dirty="0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 </a:t>
              </a:r>
              <a:r>
                <a:rPr lang="en-US" sz="3000" b="1" dirty="0" err="1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năng</a:t>
              </a:r>
              <a:r>
                <a:rPr lang="en-US" sz="3000" b="1" dirty="0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 </a:t>
              </a:r>
              <a:r>
                <a:rPr lang="en-US" sz="3000" b="1" dirty="0" err="1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gì</a:t>
              </a:r>
              <a:r>
                <a:rPr lang="en-US" sz="3000" b="1" dirty="0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?</a:t>
              </a:r>
              <a:endParaRPr lang="en-US" sz="3000" b="1" dirty="0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108" y="723"/>
              <a:ext cx="4918" cy="124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1. </a:t>
              </a:r>
              <a:r>
                <a:rPr lang="vi-VN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đổi tên thư mục, sau khi nháy nút chuột trái em ấn phím nào</a:t>
              </a:r>
              <a:r>
                <a:rPr lang="vi-VN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2" name="Group 20"/>
          <p:cNvGrpSpPr/>
          <p:nvPr/>
        </p:nvGrpSpPr>
        <p:grpSpPr bwMode="auto">
          <a:xfrm>
            <a:off x="1543050" y="2133600"/>
            <a:ext cx="1760133" cy="578644"/>
            <a:chOff x="144" y="1872"/>
            <a:chExt cx="4753" cy="486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2065"/>
              <a:ext cx="161" cy="90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72"/>
              <a:ext cx="4753" cy="48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F2</a:t>
              </a:r>
              <a:endParaRPr lang="en-US" sz="2700" b="1" dirty="0" err="1" smtClean="0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5" name="Group 23"/>
          <p:cNvGrpSpPr/>
          <p:nvPr/>
        </p:nvGrpSpPr>
        <p:grpSpPr bwMode="auto">
          <a:xfrm>
            <a:off x="1560406" y="2971800"/>
            <a:ext cx="1742777" cy="578947"/>
            <a:chOff x="148" y="1866"/>
            <a:chExt cx="4742" cy="384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270" cy="71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1866"/>
              <a:ext cx="4742" cy="38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F5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43050" y="5426626"/>
            <a:ext cx="2038350" cy="610791"/>
            <a:chOff x="142" y="1859"/>
            <a:chExt cx="4757" cy="513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srgbClr val="FF0000"/>
                  </a:solidFill>
                </a:rPr>
                <a:t>Đáp án: </a:t>
              </a:r>
              <a:r>
                <a:rPr lang="en-US" sz="3000" b="1" smtClean="0">
                  <a:solidFill>
                    <a:srgbClr val="FF0000"/>
                  </a:solidFill>
                </a:rPr>
                <a:t>A</a:t>
              </a:r>
              <a:endParaRPr lang="en-US" sz="3000" b="1">
                <a:solidFill>
                  <a:srgbClr val="FF0000"/>
                </a:solidFill>
              </a:endParaRPr>
            </a:p>
          </p:txBody>
        </p:sp>
      </p:grp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119913" y="57983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957638" y="606718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900488" y="6129136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943350" y="615836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971925" y="6185134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6218394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986212" y="6189819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986212" y="622680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971925" y="616965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986212" y="621133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71925" y="619585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1546118" y="3810000"/>
            <a:ext cx="1757065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Ctrl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1" name="AutoShape 25" descr="Water droplets"/>
          <p:cNvSpPr>
            <a:spLocks noChangeArrowheads="1"/>
          </p:cNvSpPr>
          <p:nvPr/>
        </p:nvSpPr>
        <p:spPr bwMode="auto">
          <a:xfrm>
            <a:off x="1560406" y="4648200"/>
            <a:ext cx="1742777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Shift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488802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AutoShape 5" descr="Water droplets"/>
          <p:cNvSpPr>
            <a:spLocks noChangeArrowheads="1"/>
          </p:cNvSpPr>
          <p:nvPr/>
        </p:nvSpPr>
        <p:spPr bwMode="auto">
          <a:xfrm>
            <a:off x="1638776" y="3619499"/>
            <a:ext cx="1932148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225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943100" y="1725216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752139">
            <a:off x="8300006" y="-6985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70923" y="560070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609600" y="821505"/>
            <a:ext cx="8077200" cy="1192014"/>
            <a:chOff x="130" y="1212"/>
            <a:chExt cx="4918" cy="1738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71"/>
              <a:ext cx="252" cy="156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1212"/>
              <a:ext cx="4918" cy="173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Tên tệp không được quá bao nhiêu kí tự?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	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16" name="AutoShape 22" descr="Water droplets"/>
          <p:cNvSpPr>
            <a:spLocks noChangeArrowheads="1"/>
          </p:cNvSpPr>
          <p:nvPr/>
        </p:nvSpPr>
        <p:spPr bwMode="auto">
          <a:xfrm>
            <a:off x="1598294" y="2240240"/>
            <a:ext cx="1972629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8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95" name="Group 23"/>
          <p:cNvGrpSpPr/>
          <p:nvPr/>
        </p:nvGrpSpPr>
        <p:grpSpPr bwMode="auto">
          <a:xfrm>
            <a:off x="1624489" y="2915372"/>
            <a:ext cx="1946434" cy="579129"/>
            <a:chOff x="148" y="1877"/>
            <a:chExt cx="4742" cy="605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270" cy="71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877"/>
              <a:ext cx="4742" cy="60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25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8296" y="4864894"/>
            <a:ext cx="1972628" cy="610791"/>
            <a:chOff x="142" y="1859"/>
            <a:chExt cx="4757" cy="513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 </a:t>
              </a:r>
              <a:endPara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25718" y="107950"/>
            <a:ext cx="890588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4234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24300" y="546258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AutoShape 5" descr="Water droplets"/>
          <p:cNvSpPr>
            <a:spLocks noChangeArrowheads="1"/>
          </p:cNvSpPr>
          <p:nvPr/>
        </p:nvSpPr>
        <p:spPr bwMode="auto">
          <a:xfrm>
            <a:off x="1626870" y="4282318"/>
            <a:ext cx="1944053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1024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80409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AutoShape 5" descr="Water droplets"/>
          <p:cNvSpPr>
            <a:spLocks noChangeArrowheads="1"/>
          </p:cNvSpPr>
          <p:nvPr/>
        </p:nvSpPr>
        <p:spPr bwMode="auto">
          <a:xfrm>
            <a:off x="1638775" y="3429000"/>
            <a:ext cx="2285525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Ctrl+C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943100" y="1725216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752139">
            <a:off x="8300006" y="-6985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70923" y="560070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750462" y="505227"/>
            <a:ext cx="7772400" cy="1255239"/>
            <a:chOff x="130" y="1271"/>
            <a:chExt cx="4918" cy="153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71"/>
              <a:ext cx="252" cy="156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1349"/>
              <a:ext cx="4918" cy="145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sao chép vùng được chọn em nhấn tổ hợp </a:t>
              </a:r>
              <a:r>
                <a:rPr lang="en-US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phím nào?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16" name="AutoShape 22" descr="Water droplets"/>
          <p:cNvSpPr>
            <a:spLocks noChangeArrowheads="1"/>
          </p:cNvSpPr>
          <p:nvPr/>
        </p:nvSpPr>
        <p:spPr bwMode="auto">
          <a:xfrm>
            <a:off x="1636133" y="1981200"/>
            <a:ext cx="2307217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Ctrl+S 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95" name="Group 23"/>
          <p:cNvGrpSpPr/>
          <p:nvPr/>
        </p:nvGrpSpPr>
        <p:grpSpPr bwMode="auto">
          <a:xfrm>
            <a:off x="1624489" y="2667000"/>
            <a:ext cx="2318861" cy="579129"/>
            <a:chOff x="148" y="1877"/>
            <a:chExt cx="4742" cy="605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270" cy="71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877"/>
              <a:ext cx="4742" cy="60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vi-VN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en-US" sz="28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Ctrl+N </a:t>
              </a:r>
              <a:endParaRPr lang="vi-VN" sz="2800">
                <a:solidFill>
                  <a:prstClr val="black"/>
                </a:solidFill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8295" y="4864894"/>
            <a:ext cx="2345055" cy="610791"/>
            <a:chOff x="142" y="1859"/>
            <a:chExt cx="4757" cy="513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 </a:t>
              </a:r>
              <a:endPara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25718" y="107950"/>
            <a:ext cx="890588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4234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24300" y="546258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AutoShape 5" descr="Water droplets"/>
          <p:cNvSpPr>
            <a:spLocks noChangeArrowheads="1"/>
          </p:cNvSpPr>
          <p:nvPr/>
        </p:nvSpPr>
        <p:spPr bwMode="auto">
          <a:xfrm>
            <a:off x="1626871" y="4191000"/>
            <a:ext cx="2316480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Ctrl+V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02416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AutoShape 5" descr="Water droplets"/>
          <p:cNvSpPr>
            <a:spLocks noChangeArrowheads="1"/>
          </p:cNvSpPr>
          <p:nvPr/>
        </p:nvSpPr>
        <p:spPr bwMode="auto">
          <a:xfrm>
            <a:off x="5004048" y="3642206"/>
            <a:ext cx="844993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943100" y="1725216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752139">
            <a:off x="8300006" y="-6985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70923" y="560070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750462" y="505227"/>
            <a:ext cx="7772400" cy="1255239"/>
            <a:chOff x="130" y="1271"/>
            <a:chExt cx="4918" cy="153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71"/>
              <a:ext cx="252" cy="156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1349"/>
              <a:ext cx="4918" cy="145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4. </a:t>
              </a:r>
              <a:r>
                <a:rPr lang="en-US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Biểu tượng phần mềm nào chúng ta chưa học?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16" name="AutoShape 22" descr="Water droplets"/>
          <p:cNvSpPr>
            <a:spLocks noChangeArrowheads="1"/>
          </p:cNvSpPr>
          <p:nvPr/>
        </p:nvSpPr>
        <p:spPr bwMode="auto">
          <a:xfrm>
            <a:off x="849111" y="3429000"/>
            <a:ext cx="654352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en-US" sz="2700" b="1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95" name="Group 23"/>
          <p:cNvGrpSpPr/>
          <p:nvPr/>
        </p:nvGrpSpPr>
        <p:grpSpPr bwMode="auto">
          <a:xfrm>
            <a:off x="2942153" y="3495049"/>
            <a:ext cx="679360" cy="579129"/>
            <a:chOff x="-271" y="1946"/>
            <a:chExt cx="5054" cy="605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270" cy="71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-271" y="1946"/>
              <a:ext cx="4742" cy="60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vi-VN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endParaRPr lang="vi-VN" sz="2800">
                <a:solidFill>
                  <a:prstClr val="black"/>
                </a:solidFill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8295" y="4864894"/>
            <a:ext cx="2345055" cy="610791"/>
            <a:chOff x="142" y="1859"/>
            <a:chExt cx="4757" cy="513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B</a:t>
              </a:r>
              <a:endPara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25718" y="107950"/>
            <a:ext cx="890588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4234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24300" y="546258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AutoShape 5" descr="Water droplets"/>
          <p:cNvSpPr>
            <a:spLocks noChangeArrowheads="1"/>
          </p:cNvSpPr>
          <p:nvPr/>
        </p:nvSpPr>
        <p:spPr bwMode="auto">
          <a:xfrm>
            <a:off x="7223055" y="3631099"/>
            <a:ext cx="754020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19" y="2419155"/>
            <a:ext cx="743054" cy="790685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6703" y="2655362"/>
            <a:ext cx="581106" cy="657317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836" y="2450418"/>
            <a:ext cx="628738" cy="914528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658294"/>
            <a:ext cx="781159" cy="72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433299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2" y="-35452"/>
            <a:ext cx="9045772" cy="6824958"/>
          </a:xfrm>
        </p:spPr>
      </p:pic>
      <p:pic>
        <p:nvPicPr>
          <p:cNvPr id="4" name="Picture 15" descr="Picture1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02283" y="3510005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 descr="Picture1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4695" y="3417566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2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02152"/>
            <a:ext cx="9144000" cy="55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5" descr="Picture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5" descr="Picture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06" y="5373216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8" descr="Picture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8" descr="Picture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650866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五角星 6"/>
          <p:cNvSpPr/>
          <p:nvPr/>
        </p:nvSpPr>
        <p:spPr>
          <a:xfrm rot="19938392">
            <a:off x="88725" y="162066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五角星 6"/>
          <p:cNvSpPr/>
          <p:nvPr/>
        </p:nvSpPr>
        <p:spPr>
          <a:xfrm rot="19938392">
            <a:off x="395738" y="6360850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五角星 6"/>
          <p:cNvSpPr/>
          <p:nvPr/>
        </p:nvSpPr>
        <p:spPr>
          <a:xfrm rot="19938392">
            <a:off x="8707800" y="148924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5" name="五角星 6"/>
          <p:cNvSpPr/>
          <p:nvPr/>
        </p:nvSpPr>
        <p:spPr>
          <a:xfrm rot="19938392">
            <a:off x="8315496" y="6401013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Rectangle 17"/>
          <p:cNvSpPr/>
          <p:nvPr/>
        </p:nvSpPr>
        <p:spPr>
          <a:xfrm>
            <a:off x="755576" y="2049320"/>
            <a:ext cx="782151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3200" b="1" dirty="0">
                <a:solidFill>
                  <a:srgbClr val="FF0000"/>
                </a:solidFill>
              </a:rPr>
              <a:t>Tiết 3</a:t>
            </a:r>
            <a:r>
              <a:rPr lang="vi-VN" sz="3200" b="1" dirty="0">
                <a:solidFill>
                  <a:srgbClr val="FF0000"/>
                </a:solidFill>
              </a:rPr>
              <a:t>9</a:t>
            </a:r>
            <a:r>
              <a:rPr lang="it-IT" sz="3200" b="1" dirty="0">
                <a:solidFill>
                  <a:srgbClr val="FF0000"/>
                </a:solidFill>
              </a:rPr>
              <a:t>: </a:t>
            </a:r>
            <a:r>
              <a:rPr lang="nl-NL" sz="3200" b="1" dirty="0">
                <a:solidFill>
                  <a:srgbClr val="FF0000"/>
                </a:solidFill>
              </a:rPr>
              <a:t>HỌC VÀ CHƠI CÙNG MÁY TÍNH</a:t>
            </a:r>
            <a:endParaRPr lang="vi-VN" sz="3200" dirty="0">
              <a:solidFill>
                <a:srgbClr val="FF0000"/>
              </a:solidFill>
            </a:endParaRPr>
          </a:p>
          <a:p>
            <a:pPr algn="ctr"/>
            <a:r>
              <a:rPr lang="nl-NL" sz="3200" b="1" dirty="0">
                <a:solidFill>
                  <a:srgbClr val="FF0000"/>
                </a:solidFill>
              </a:rPr>
              <a:t>WINDOWS MOVIE MAKER 2.6 (tiết 1</a:t>
            </a:r>
            <a:r>
              <a:rPr lang="nl-NL" sz="3200" b="1" dirty="0"/>
              <a:t>)</a:t>
            </a:r>
            <a:endParaRPr lang="vi-VN" sz="3200" dirty="0"/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14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4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406248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0" descr="book_page_flip_hb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067" y="3333758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56" y="11694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653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4847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Giới thiệu phần mềm.</a:t>
            </a:r>
            <a:b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1142" y="2236304"/>
            <a:ext cx="8229600" cy="10081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 và nói cho nhau nghe phần mềm Windows Movie Maker là phần mềm giúp ta làm gì?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55576" y="3491880"/>
            <a:ext cx="8229600" cy="17373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Hướng dẫn sử dụng phần mềm.</a:t>
            </a:r>
          </a:p>
          <a:p>
            <a:pPr marL="0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Đọc và nói cho nhau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 các bước chèn ảnh và nhạc để trình chiếu.</a:t>
            </a: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12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664" y="2492896"/>
            <a:ext cx="47525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LÀM PHIM</a:t>
            </a:r>
            <a:endParaRPr lang="en-US" sz="44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24530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276</Words>
  <Application>Microsoft Office PowerPoint</Application>
  <PresentationFormat>On-screen Show (4:3)</PresentationFormat>
  <Paragraphs>88</Paragraphs>
  <Slides>9</Slides>
  <Notes>2</Notes>
  <HiddenSlides>0</HiddenSlides>
  <MMClips>1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Office Theme</vt:lpstr>
      <vt:lpstr>Trek</vt:lpstr>
      <vt:lpstr>1_Trek</vt:lpstr>
      <vt:lpstr>2_Trek</vt:lpstr>
      <vt:lpstr>3_Trek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Giới thiệu phần mềm. 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NhuLam</cp:lastModifiedBy>
  <cp:revision>50</cp:revision>
  <dcterms:created xsi:type="dcterms:W3CDTF">2018-12-04T11:04:10Z</dcterms:created>
  <dcterms:modified xsi:type="dcterms:W3CDTF">2023-02-08T03:04:13Z</dcterms:modified>
</cp:coreProperties>
</file>