
<file path=[Content_Types].xml><?xml version="1.0" encoding="utf-8"?>
<Types xmlns="http://schemas.openxmlformats.org/package/2006/content-types">
  <Default Extension="fntdata" ContentType="application/x-fontdata"/>
  <Default Extension="gif" ContentType="image/gif"/>
  <Default Extension="glb" ContentType="model/gltf.binary"/>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 id="2147483689" r:id="rId2"/>
  </p:sldMasterIdLst>
  <p:notesMasterIdLst>
    <p:notesMasterId r:id="rId39"/>
  </p:notesMasterIdLst>
  <p:sldIdLst>
    <p:sldId id="256" r:id="rId3"/>
    <p:sldId id="498" r:id="rId4"/>
    <p:sldId id="500" r:id="rId5"/>
    <p:sldId id="504" r:id="rId6"/>
    <p:sldId id="260" r:id="rId7"/>
    <p:sldId id="261" r:id="rId8"/>
    <p:sldId id="543" r:id="rId9"/>
    <p:sldId id="536" r:id="rId10"/>
    <p:sldId id="508" r:id="rId11"/>
    <p:sldId id="527" r:id="rId12"/>
    <p:sldId id="509" r:id="rId13"/>
    <p:sldId id="537" r:id="rId14"/>
    <p:sldId id="524" r:id="rId15"/>
    <p:sldId id="538" r:id="rId16"/>
    <p:sldId id="511" r:id="rId17"/>
    <p:sldId id="512" r:id="rId18"/>
    <p:sldId id="513" r:id="rId19"/>
    <p:sldId id="532" r:id="rId20"/>
    <p:sldId id="514" r:id="rId21"/>
    <p:sldId id="515" r:id="rId22"/>
    <p:sldId id="516" r:id="rId23"/>
    <p:sldId id="517" r:id="rId24"/>
    <p:sldId id="539" r:id="rId25"/>
    <p:sldId id="540" r:id="rId26"/>
    <p:sldId id="531" r:id="rId27"/>
    <p:sldId id="541" r:id="rId28"/>
    <p:sldId id="530" r:id="rId29"/>
    <p:sldId id="519" r:id="rId30"/>
    <p:sldId id="542" r:id="rId31"/>
    <p:sldId id="520" r:id="rId32"/>
    <p:sldId id="522" r:id="rId33"/>
    <p:sldId id="523" r:id="rId34"/>
    <p:sldId id="284" r:id="rId35"/>
    <p:sldId id="544" r:id="rId36"/>
    <p:sldId id="535" r:id="rId37"/>
    <p:sldId id="545" r:id="rId38"/>
  </p:sldIdLst>
  <p:sldSz cx="9144000" cy="5143500" type="screen16x9"/>
  <p:notesSz cx="6858000" cy="9144000"/>
  <p:embeddedFontLst>
    <p:embeddedFont>
      <p:font typeface="Calibri" panose="020F0502020204030204" pitchFamily="34" charset="0"/>
      <p:regular r:id="rId40"/>
      <p:bold r:id="rId41"/>
      <p:italic r:id="rId42"/>
      <p:boldItalic r:id="rId43"/>
    </p:embeddedFont>
    <p:embeddedFont>
      <p:font typeface="Commissioner" panose="020B0604020202020204" charset="0"/>
      <p:regular r:id="rId44"/>
      <p:bold r:id="rId45"/>
    </p:embeddedFont>
    <p:embeddedFont>
      <p:font typeface="Fondamento" panose="020B0604020202020204" charset="0"/>
      <p:regular r:id="rId46"/>
      <p:italic r:id="rId47"/>
    </p:embeddedFont>
    <p:embeddedFont>
      <p:font typeface="UTM Cookies" panose="02040603050506020204" pitchFamily="18" charset="0"/>
      <p:regular r:id="rId48"/>
    </p:embeddedFont>
    <p:embeddedFont>
      <p:font typeface="UTM Cooper Black" panose="02040603050506020204" pitchFamily="18" charset="0"/>
      <p:regular r:id="rId49"/>
      <p:italic r:id="rId50"/>
    </p:embeddedFont>
    <p:embeddedFont>
      <p:font typeface="UTM Scriptina KT" panose="02000500000000000000" pitchFamily="2" charset="0"/>
      <p:regular r:id="rId5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E3815"/>
    <a:srgbClr val="7B2110"/>
    <a:srgbClr val="EAA833"/>
    <a:srgbClr val="588E80"/>
    <a:srgbClr val="9D3114"/>
    <a:srgbClr val="4E140B"/>
    <a:srgbClr val="EFE5E3"/>
    <a:srgbClr val="C94025"/>
    <a:srgbClr val="EDE3E1"/>
    <a:srgbClr val="A4341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1BB429D-CC50-4B75-ADE2-876E0807511D}">
  <a:tblStyle styleId="{71BB429D-CC50-4B75-ADE2-876E0807511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4660"/>
  </p:normalViewPr>
  <p:slideViewPr>
    <p:cSldViewPr>
      <p:cViewPr>
        <p:scale>
          <a:sx n="75" d="100"/>
          <a:sy n="75" d="100"/>
        </p:scale>
        <p:origin x="2634" y="816"/>
      </p:cViewPr>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notesMaster" Target="notesMasters/notesMaster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3.fntdata"/><Relationship Id="rId47" Type="http://schemas.openxmlformats.org/officeDocument/2006/relationships/font" Target="fonts/font8.fntdata"/><Relationship Id="rId50" Type="http://schemas.openxmlformats.org/officeDocument/2006/relationships/font" Target="fonts/font11.fntdata"/><Relationship Id="rId55"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7.fntdata"/><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font" Target="fonts/font2.fntdata"/><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font" Target="fonts/font1.fntdata"/><Relationship Id="rId45" Type="http://schemas.openxmlformats.org/officeDocument/2006/relationships/font" Target="fonts/font6.fntdata"/><Relationship Id="rId53"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0.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5.fntdata"/><Relationship Id="rId52"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4.fntdata"/><Relationship Id="rId48" Type="http://schemas.openxmlformats.org/officeDocument/2006/relationships/font" Target="fonts/font9.fntdata"/><Relationship Id="rId8" Type="http://schemas.openxmlformats.org/officeDocument/2006/relationships/slide" Target="slides/slide6.xml"/><Relationship Id="rId51" Type="http://schemas.openxmlformats.org/officeDocument/2006/relationships/font" Target="fonts/font12.fntdata"/><Relationship Id="rId3" Type="http://schemas.openxmlformats.org/officeDocument/2006/relationships/slide" Target="slides/slide1.xml"/></Relationships>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748E83D-09A1-4EC2-A027-48F4DD3DDF1B}" type="doc">
      <dgm:prSet loTypeId="urn:microsoft.com/office/officeart/2005/8/layout/hierarchy2" loCatId="hierarchy" qsTypeId="urn:microsoft.com/office/officeart/2005/8/quickstyle/simple3" qsCatId="simple" csTypeId="urn:microsoft.com/office/officeart/2005/8/colors/colorful3" csCatId="colorful" phldr="1"/>
      <dgm:spPr/>
      <dgm:t>
        <a:bodyPr/>
        <a:lstStyle/>
        <a:p>
          <a:endParaRPr lang="en-US"/>
        </a:p>
      </dgm:t>
    </dgm:pt>
    <dgm:pt modelId="{B13BEBA5-207B-403A-99F2-FA158ECEF7A5}">
      <dgm:prSet phldrT="[Text]" custT="1"/>
      <dgm:spPr/>
      <dgm:t>
        <a:bodyPr/>
        <a:lstStyle/>
        <a:p>
          <a:r>
            <a:rPr lang="en-US" sz="4000" b="1">
              <a:solidFill>
                <a:srgbClr val="FF0000"/>
              </a:solidFill>
              <a:latin typeface="Times New Roman" panose="02020603050405020304" pitchFamily="18" charset="0"/>
              <a:cs typeface="Times New Roman" panose="02020603050405020304" pitchFamily="18" charset="0"/>
            </a:rPr>
            <a:t>Nguyên nhân</a:t>
          </a:r>
        </a:p>
      </dgm:t>
    </dgm:pt>
    <dgm:pt modelId="{49F0B2D2-3CB9-4EB1-8DDE-397921825E99}" type="parTrans" cxnId="{9D6C30CF-E620-4FCF-BE20-0BE34233F290}">
      <dgm:prSet/>
      <dgm:spPr/>
      <dgm:t>
        <a:bodyPr/>
        <a:lstStyle/>
        <a:p>
          <a:endParaRPr lang="en-US" sz="2400"/>
        </a:p>
      </dgm:t>
    </dgm:pt>
    <dgm:pt modelId="{1E836831-8FAE-42FB-92A1-270F0207D74B}" type="sibTrans" cxnId="{9D6C30CF-E620-4FCF-BE20-0BE34233F290}">
      <dgm:prSet/>
      <dgm:spPr/>
      <dgm:t>
        <a:bodyPr/>
        <a:lstStyle/>
        <a:p>
          <a:endParaRPr lang="en-US" sz="2400"/>
        </a:p>
      </dgm:t>
    </dgm:pt>
    <dgm:pt modelId="{C4842061-A25B-49B7-8A35-0F4B45B97248}">
      <dgm:prSet phldrT="[Text]" custT="1"/>
      <dgm:spPr/>
      <dgm:t>
        <a:bodyPr/>
        <a:lstStyle/>
        <a:p>
          <a:pPr>
            <a:lnSpc>
              <a:spcPct val="100000"/>
            </a:lnSpc>
          </a:pPr>
          <a:r>
            <a:rPr lang="vi-VN" altLang="en-US" sz="3000">
              <a:latin typeface="Times New Roman" panose="02020603050405020304" pitchFamily="18" charset="0"/>
              <a:cs typeface="Times New Roman" panose="02020603050405020304" pitchFamily="18" charset="0"/>
            </a:rPr>
            <a:t>Âm mưu </a:t>
          </a:r>
        </a:p>
        <a:p>
          <a:pPr>
            <a:lnSpc>
              <a:spcPct val="100000"/>
            </a:lnSpc>
          </a:pPr>
          <a:r>
            <a:rPr lang="vi-VN" altLang="en-US" sz="3000">
              <a:latin typeface="Times New Roman" panose="02020603050405020304" pitchFamily="18" charset="0"/>
              <a:cs typeface="Times New Roman" panose="02020603050405020304" pitchFamily="18" charset="0"/>
            </a:rPr>
            <a:t>của địch</a:t>
          </a:r>
          <a:endParaRPr lang="en-US" sz="3000"/>
        </a:p>
      </dgm:t>
    </dgm:pt>
    <dgm:pt modelId="{576AD72B-FC47-4295-B132-BA1968600ACE}" type="parTrans" cxnId="{1232F2E4-172D-4919-B8A7-806088EAFB3E}">
      <dgm:prSet custT="1"/>
      <dgm:spPr/>
      <dgm:t>
        <a:bodyPr/>
        <a:lstStyle/>
        <a:p>
          <a:endParaRPr lang="en-US" sz="2400"/>
        </a:p>
      </dgm:t>
    </dgm:pt>
    <dgm:pt modelId="{8E4A4924-8BFE-4611-9B6C-864142F90A6F}" type="sibTrans" cxnId="{1232F2E4-172D-4919-B8A7-806088EAFB3E}">
      <dgm:prSet/>
      <dgm:spPr/>
      <dgm:t>
        <a:bodyPr/>
        <a:lstStyle/>
        <a:p>
          <a:endParaRPr lang="en-US" sz="2400"/>
        </a:p>
      </dgm:t>
    </dgm:pt>
    <dgm:pt modelId="{FABF79E0-DB04-4BC3-B95A-6BC10CEC4F8E}">
      <dgm:prSet phldrT="[Text]" custT="1"/>
      <dgm:spPr/>
      <dgm:t>
        <a:bodyPr/>
        <a:lstStyle/>
        <a:p>
          <a:r>
            <a:rPr lang="vi-VN" altLang="en-US" sz="2800">
              <a:latin typeface="Times New Roman" panose="02020603050405020304" pitchFamily="18" charset="0"/>
              <a:cs typeface="Times New Roman" panose="02020603050405020304" pitchFamily="18" charset="0"/>
            </a:rPr>
            <a:t>Khóa chặt biên giới Việt – Trung.</a:t>
          </a:r>
          <a:endParaRPr lang="en-US" sz="2800"/>
        </a:p>
      </dgm:t>
    </dgm:pt>
    <dgm:pt modelId="{62043977-C668-403D-8EB1-298A057EBECD}" type="parTrans" cxnId="{0777EBFF-8BDB-4258-AF33-83FBC6907538}">
      <dgm:prSet custT="1"/>
      <dgm:spPr/>
      <dgm:t>
        <a:bodyPr/>
        <a:lstStyle/>
        <a:p>
          <a:endParaRPr lang="en-US" sz="2400"/>
        </a:p>
      </dgm:t>
    </dgm:pt>
    <dgm:pt modelId="{A4F15F2E-3F06-4DE2-A900-11295C3568D0}" type="sibTrans" cxnId="{0777EBFF-8BDB-4258-AF33-83FBC6907538}">
      <dgm:prSet/>
      <dgm:spPr/>
      <dgm:t>
        <a:bodyPr/>
        <a:lstStyle/>
        <a:p>
          <a:endParaRPr lang="en-US" sz="2400"/>
        </a:p>
      </dgm:t>
    </dgm:pt>
    <dgm:pt modelId="{F6EAD1CF-4862-4B5B-BC4E-9C061F1AAFF0}">
      <dgm:prSet phldrT="[Text]" custT="1"/>
      <dgm:spPr/>
      <dgm:t>
        <a:bodyPr/>
        <a:lstStyle/>
        <a:p>
          <a:r>
            <a:rPr lang="vi-VN" altLang="en-US" sz="2800">
              <a:latin typeface="Times New Roman" panose="02020603050405020304" pitchFamily="18" charset="0"/>
              <a:cs typeface="Times New Roman" panose="02020603050405020304" pitchFamily="18" charset="0"/>
            </a:rPr>
            <a:t>Cô lập căn cứ địa Việt Bắc</a:t>
          </a:r>
          <a:endParaRPr lang="en-US" sz="2800"/>
        </a:p>
      </dgm:t>
    </dgm:pt>
    <dgm:pt modelId="{2FAB9390-DBCD-4E68-AC8B-FD52540AF0A2}" type="parTrans" cxnId="{5EE7FA0B-55F7-43DA-B57D-2B52EDAC0E3D}">
      <dgm:prSet custT="1"/>
      <dgm:spPr/>
      <dgm:t>
        <a:bodyPr/>
        <a:lstStyle/>
        <a:p>
          <a:endParaRPr lang="en-US" sz="2400"/>
        </a:p>
      </dgm:t>
    </dgm:pt>
    <dgm:pt modelId="{4E30E3CD-973E-4D13-AB69-7096F754CD07}" type="sibTrans" cxnId="{5EE7FA0B-55F7-43DA-B57D-2B52EDAC0E3D}">
      <dgm:prSet/>
      <dgm:spPr/>
      <dgm:t>
        <a:bodyPr/>
        <a:lstStyle/>
        <a:p>
          <a:endParaRPr lang="en-US" sz="2400"/>
        </a:p>
      </dgm:t>
    </dgm:pt>
    <dgm:pt modelId="{1C0EAFB4-DD7D-4CF9-9AA6-EBF264DE8D44}">
      <dgm:prSet phldrT="[Text]" custT="1"/>
      <dgm:spPr/>
      <dgm:t>
        <a:bodyPr/>
        <a:lstStyle/>
        <a:p>
          <a:r>
            <a:rPr lang="vi-VN" altLang="en-US" sz="3000">
              <a:latin typeface="Times New Roman" panose="02020603050405020304" pitchFamily="18" charset="0"/>
              <a:cs typeface="Times New Roman" panose="02020603050405020304" pitchFamily="18" charset="0"/>
            </a:rPr>
            <a:t>Mục đích của ta</a:t>
          </a:r>
          <a:endParaRPr lang="en-US" sz="3000"/>
        </a:p>
      </dgm:t>
    </dgm:pt>
    <dgm:pt modelId="{D2F3E6E8-60E0-4194-8BBF-43AA8C6F5253}" type="parTrans" cxnId="{8E91445C-DEC8-49B4-9648-1EBE5B07F734}">
      <dgm:prSet custT="1"/>
      <dgm:spPr/>
      <dgm:t>
        <a:bodyPr/>
        <a:lstStyle/>
        <a:p>
          <a:endParaRPr lang="en-US" sz="2400"/>
        </a:p>
      </dgm:t>
    </dgm:pt>
    <dgm:pt modelId="{F01A564B-0859-410F-B417-0F384BE30D9E}" type="sibTrans" cxnId="{8E91445C-DEC8-49B4-9648-1EBE5B07F734}">
      <dgm:prSet/>
      <dgm:spPr/>
      <dgm:t>
        <a:bodyPr/>
        <a:lstStyle/>
        <a:p>
          <a:endParaRPr lang="en-US" sz="2400"/>
        </a:p>
      </dgm:t>
    </dgm:pt>
    <dgm:pt modelId="{764F1648-2A71-4B69-AAF2-11C98BDC83EA}">
      <dgm:prSet phldrT="[Text]" custT="1"/>
      <dgm:spPr/>
      <dgm:t>
        <a:bodyPr/>
        <a:lstStyle/>
        <a:p>
          <a:r>
            <a:rPr lang="vi-VN" altLang="en-US" sz="2800">
              <a:latin typeface="Times New Roman" panose="02020603050405020304" pitchFamily="18" charset="0"/>
              <a:cs typeface="Times New Roman" panose="02020603050405020304" pitchFamily="18" charset="0"/>
            </a:rPr>
            <a:t>Giải phóng một phần biên giới.</a:t>
          </a:r>
          <a:endParaRPr lang="en-US" sz="2800"/>
        </a:p>
      </dgm:t>
    </dgm:pt>
    <dgm:pt modelId="{E0F2169E-0F25-485A-A018-DE8B26CF9603}" type="parTrans" cxnId="{76818F6D-6986-4503-B600-E37DF1B5A3E2}">
      <dgm:prSet custT="1"/>
      <dgm:spPr/>
      <dgm:t>
        <a:bodyPr/>
        <a:lstStyle/>
        <a:p>
          <a:endParaRPr lang="en-US" sz="2400"/>
        </a:p>
      </dgm:t>
    </dgm:pt>
    <dgm:pt modelId="{88747569-DBB3-4402-8D87-525ED88EA615}" type="sibTrans" cxnId="{76818F6D-6986-4503-B600-E37DF1B5A3E2}">
      <dgm:prSet/>
      <dgm:spPr/>
      <dgm:t>
        <a:bodyPr/>
        <a:lstStyle/>
        <a:p>
          <a:endParaRPr lang="en-US" sz="2400"/>
        </a:p>
      </dgm:t>
    </dgm:pt>
    <dgm:pt modelId="{2FECCB6D-37BD-4D2E-A774-E507BF694045}">
      <dgm:prSet phldrT="[Text]" custT="1"/>
      <dgm:spPr/>
      <dgm:t>
        <a:bodyPr/>
        <a:lstStyle/>
        <a:p>
          <a:r>
            <a:rPr lang="vi-VN" altLang="en-US" sz="2800">
              <a:latin typeface="Times New Roman" panose="02020603050405020304" pitchFamily="18" charset="0"/>
              <a:cs typeface="Times New Roman" panose="02020603050405020304" pitchFamily="18" charset="0"/>
            </a:rPr>
            <a:t>Khai thông đường liên lạc quốc tế.</a:t>
          </a:r>
          <a:endParaRPr lang="en-US" sz="2800"/>
        </a:p>
      </dgm:t>
    </dgm:pt>
    <dgm:pt modelId="{608FB7F1-F1EE-4E04-A3EA-AC460DBBEA58}" type="parTrans" cxnId="{2EE57091-A3D5-4A4C-B2DC-70974D6A1C13}">
      <dgm:prSet custT="1"/>
      <dgm:spPr/>
      <dgm:t>
        <a:bodyPr/>
        <a:lstStyle/>
        <a:p>
          <a:endParaRPr lang="en-US" sz="2400"/>
        </a:p>
      </dgm:t>
    </dgm:pt>
    <dgm:pt modelId="{72E4B01C-449E-4907-8F03-40F26B6B7C9F}" type="sibTrans" cxnId="{2EE57091-A3D5-4A4C-B2DC-70974D6A1C13}">
      <dgm:prSet/>
      <dgm:spPr/>
      <dgm:t>
        <a:bodyPr/>
        <a:lstStyle/>
        <a:p>
          <a:endParaRPr lang="en-US" sz="2400"/>
        </a:p>
      </dgm:t>
    </dgm:pt>
    <dgm:pt modelId="{7543AB71-C973-4AB6-82AD-7A8843A795F0}">
      <dgm:prSet phldrT="[Text]" custT="1"/>
      <dgm:spPr/>
      <dgm:t>
        <a:bodyPr/>
        <a:lstStyle/>
        <a:p>
          <a:r>
            <a:rPr lang="vi-VN" altLang="en-US" sz="2800">
              <a:latin typeface="Times New Roman" panose="02020603050405020304" pitchFamily="18" charset="0"/>
              <a:cs typeface="Times New Roman" panose="02020603050405020304" pitchFamily="18" charset="0"/>
            </a:rPr>
            <a:t>Củng cố, mở rộng căn cứ địa Việt Bắc.</a:t>
          </a:r>
          <a:endParaRPr lang="en-US" sz="2800"/>
        </a:p>
      </dgm:t>
    </dgm:pt>
    <dgm:pt modelId="{9DE25A02-BB8D-4D64-A982-70CAAED2F386}" type="parTrans" cxnId="{5F72D435-552A-4D4E-93CF-0A61E05DFA9D}">
      <dgm:prSet custT="1"/>
      <dgm:spPr/>
      <dgm:t>
        <a:bodyPr/>
        <a:lstStyle/>
        <a:p>
          <a:endParaRPr lang="en-US" sz="2400"/>
        </a:p>
      </dgm:t>
    </dgm:pt>
    <dgm:pt modelId="{806A9A6F-9BDD-4627-9535-9F2EC86A8374}" type="sibTrans" cxnId="{5F72D435-552A-4D4E-93CF-0A61E05DFA9D}">
      <dgm:prSet/>
      <dgm:spPr/>
      <dgm:t>
        <a:bodyPr/>
        <a:lstStyle/>
        <a:p>
          <a:endParaRPr lang="en-US" sz="2400"/>
        </a:p>
      </dgm:t>
    </dgm:pt>
    <dgm:pt modelId="{DB1AB062-B40C-4497-BD5D-BE6D0250283F}" type="pres">
      <dgm:prSet presAssocID="{0748E83D-09A1-4EC2-A027-48F4DD3DDF1B}" presName="diagram" presStyleCnt="0">
        <dgm:presLayoutVars>
          <dgm:chPref val="1"/>
          <dgm:dir/>
          <dgm:animOne val="branch"/>
          <dgm:animLvl val="lvl"/>
          <dgm:resizeHandles val="exact"/>
        </dgm:presLayoutVars>
      </dgm:prSet>
      <dgm:spPr/>
    </dgm:pt>
    <dgm:pt modelId="{80D7071F-5B17-4157-97C2-A14982C9AF48}" type="pres">
      <dgm:prSet presAssocID="{B13BEBA5-207B-403A-99F2-FA158ECEF7A5}" presName="root1" presStyleCnt="0"/>
      <dgm:spPr/>
    </dgm:pt>
    <dgm:pt modelId="{AE22C48E-BB9F-401B-B3AF-D17930C6CA42}" type="pres">
      <dgm:prSet presAssocID="{B13BEBA5-207B-403A-99F2-FA158ECEF7A5}" presName="LevelOneTextNode" presStyleLbl="node0" presStyleIdx="0" presStyleCnt="1" custScaleX="159062" custScaleY="262964">
        <dgm:presLayoutVars>
          <dgm:chPref val="3"/>
        </dgm:presLayoutVars>
      </dgm:prSet>
      <dgm:spPr/>
    </dgm:pt>
    <dgm:pt modelId="{FCD425A4-4B77-4362-B060-E84B3AE96DBD}" type="pres">
      <dgm:prSet presAssocID="{B13BEBA5-207B-403A-99F2-FA158ECEF7A5}" presName="level2hierChild" presStyleCnt="0"/>
      <dgm:spPr/>
    </dgm:pt>
    <dgm:pt modelId="{855AF424-7F85-4046-AD40-9A7877A8B330}" type="pres">
      <dgm:prSet presAssocID="{576AD72B-FC47-4295-B132-BA1968600ACE}" presName="conn2-1" presStyleLbl="parChTrans1D2" presStyleIdx="0" presStyleCnt="2"/>
      <dgm:spPr/>
    </dgm:pt>
    <dgm:pt modelId="{93C26965-C33C-447F-B1D0-069A5176A4CC}" type="pres">
      <dgm:prSet presAssocID="{576AD72B-FC47-4295-B132-BA1968600ACE}" presName="connTx" presStyleLbl="parChTrans1D2" presStyleIdx="0" presStyleCnt="2"/>
      <dgm:spPr/>
    </dgm:pt>
    <dgm:pt modelId="{C0DC5F5B-548D-4CB0-AE04-66A4FFE30A8B}" type="pres">
      <dgm:prSet presAssocID="{C4842061-A25B-49B7-8A35-0F4B45B97248}" presName="root2" presStyleCnt="0"/>
      <dgm:spPr/>
    </dgm:pt>
    <dgm:pt modelId="{D986AF07-736B-470B-B975-A7B3925C7C18}" type="pres">
      <dgm:prSet presAssocID="{C4842061-A25B-49B7-8A35-0F4B45B97248}" presName="LevelTwoTextNode" presStyleLbl="node2" presStyleIdx="0" presStyleCnt="2" custScaleX="123249" custScaleY="289023">
        <dgm:presLayoutVars>
          <dgm:chPref val="3"/>
        </dgm:presLayoutVars>
      </dgm:prSet>
      <dgm:spPr/>
    </dgm:pt>
    <dgm:pt modelId="{F24C849F-7CDB-4451-8F6B-4C0E7B3ACE09}" type="pres">
      <dgm:prSet presAssocID="{C4842061-A25B-49B7-8A35-0F4B45B97248}" presName="level3hierChild" presStyleCnt="0"/>
      <dgm:spPr/>
    </dgm:pt>
    <dgm:pt modelId="{A97F5BC8-F57A-4009-970E-765EB3F814AB}" type="pres">
      <dgm:prSet presAssocID="{62043977-C668-403D-8EB1-298A057EBECD}" presName="conn2-1" presStyleLbl="parChTrans1D3" presStyleIdx="0" presStyleCnt="5"/>
      <dgm:spPr/>
    </dgm:pt>
    <dgm:pt modelId="{CB48715C-2020-4B56-97AE-8720EBF1C17C}" type="pres">
      <dgm:prSet presAssocID="{62043977-C668-403D-8EB1-298A057EBECD}" presName="connTx" presStyleLbl="parChTrans1D3" presStyleIdx="0" presStyleCnt="5"/>
      <dgm:spPr/>
    </dgm:pt>
    <dgm:pt modelId="{3B493557-3F9A-4103-AA74-E5EC0F8E0DBE}" type="pres">
      <dgm:prSet presAssocID="{FABF79E0-DB04-4BC3-B95A-6BC10CEC4F8E}" presName="root2" presStyleCnt="0"/>
      <dgm:spPr/>
    </dgm:pt>
    <dgm:pt modelId="{7FC22B35-45B9-460E-A842-9906FA248BA9}" type="pres">
      <dgm:prSet presAssocID="{FABF79E0-DB04-4BC3-B95A-6BC10CEC4F8E}" presName="LevelTwoTextNode" presStyleLbl="node3" presStyleIdx="0" presStyleCnt="5" custScaleX="364760" custScaleY="120398">
        <dgm:presLayoutVars>
          <dgm:chPref val="3"/>
        </dgm:presLayoutVars>
      </dgm:prSet>
      <dgm:spPr/>
    </dgm:pt>
    <dgm:pt modelId="{AEA42649-D86D-418D-BAF3-095C329C1D3E}" type="pres">
      <dgm:prSet presAssocID="{FABF79E0-DB04-4BC3-B95A-6BC10CEC4F8E}" presName="level3hierChild" presStyleCnt="0"/>
      <dgm:spPr/>
    </dgm:pt>
    <dgm:pt modelId="{42D1E1C4-8EA8-4318-B3CF-B153E54AFA55}" type="pres">
      <dgm:prSet presAssocID="{2FAB9390-DBCD-4E68-AC8B-FD52540AF0A2}" presName="conn2-1" presStyleLbl="parChTrans1D3" presStyleIdx="1" presStyleCnt="5"/>
      <dgm:spPr/>
    </dgm:pt>
    <dgm:pt modelId="{0869FFA8-8D21-4143-97AE-50542FB7848A}" type="pres">
      <dgm:prSet presAssocID="{2FAB9390-DBCD-4E68-AC8B-FD52540AF0A2}" presName="connTx" presStyleLbl="parChTrans1D3" presStyleIdx="1" presStyleCnt="5"/>
      <dgm:spPr/>
    </dgm:pt>
    <dgm:pt modelId="{9F81D586-F4D0-41F6-AD48-C99CAC514195}" type="pres">
      <dgm:prSet presAssocID="{F6EAD1CF-4862-4B5B-BC4E-9C061F1AAFF0}" presName="root2" presStyleCnt="0"/>
      <dgm:spPr/>
    </dgm:pt>
    <dgm:pt modelId="{532D0CC3-AA0D-4F62-8A52-87A0A21739FE}" type="pres">
      <dgm:prSet presAssocID="{F6EAD1CF-4862-4B5B-BC4E-9C061F1AAFF0}" presName="LevelTwoTextNode" presStyleLbl="node3" presStyleIdx="1" presStyleCnt="5" custScaleX="364760" custScaleY="120398">
        <dgm:presLayoutVars>
          <dgm:chPref val="3"/>
        </dgm:presLayoutVars>
      </dgm:prSet>
      <dgm:spPr/>
    </dgm:pt>
    <dgm:pt modelId="{2D26EB59-CF09-4D74-A7ED-66D1D78D3DE6}" type="pres">
      <dgm:prSet presAssocID="{F6EAD1CF-4862-4B5B-BC4E-9C061F1AAFF0}" presName="level3hierChild" presStyleCnt="0"/>
      <dgm:spPr/>
    </dgm:pt>
    <dgm:pt modelId="{2AB20E80-4E8F-497A-BC4C-1FCEB2CC6111}" type="pres">
      <dgm:prSet presAssocID="{D2F3E6E8-60E0-4194-8BBF-43AA8C6F5253}" presName="conn2-1" presStyleLbl="parChTrans1D2" presStyleIdx="1" presStyleCnt="2"/>
      <dgm:spPr/>
    </dgm:pt>
    <dgm:pt modelId="{625CC2F1-3D9E-49EB-89FE-0624030B340D}" type="pres">
      <dgm:prSet presAssocID="{D2F3E6E8-60E0-4194-8BBF-43AA8C6F5253}" presName="connTx" presStyleLbl="parChTrans1D2" presStyleIdx="1" presStyleCnt="2"/>
      <dgm:spPr/>
    </dgm:pt>
    <dgm:pt modelId="{103CF543-04DF-4D13-882F-A8AEEF4CF6D3}" type="pres">
      <dgm:prSet presAssocID="{1C0EAFB4-DD7D-4CF9-9AA6-EBF264DE8D44}" presName="root2" presStyleCnt="0"/>
      <dgm:spPr/>
    </dgm:pt>
    <dgm:pt modelId="{76FACC6C-9AE6-46FD-AEBD-4C761BD2A0F5}" type="pres">
      <dgm:prSet presAssocID="{1C0EAFB4-DD7D-4CF9-9AA6-EBF264DE8D44}" presName="LevelTwoTextNode" presStyleLbl="node2" presStyleIdx="1" presStyleCnt="2" custScaleX="104578" custScaleY="289023">
        <dgm:presLayoutVars>
          <dgm:chPref val="3"/>
        </dgm:presLayoutVars>
      </dgm:prSet>
      <dgm:spPr/>
    </dgm:pt>
    <dgm:pt modelId="{ABA9E20F-CFC1-41A2-A115-DDC3C558E076}" type="pres">
      <dgm:prSet presAssocID="{1C0EAFB4-DD7D-4CF9-9AA6-EBF264DE8D44}" presName="level3hierChild" presStyleCnt="0"/>
      <dgm:spPr/>
    </dgm:pt>
    <dgm:pt modelId="{C0C38324-7264-4A11-93F9-5A7FD7D2467F}" type="pres">
      <dgm:prSet presAssocID="{E0F2169E-0F25-485A-A018-DE8B26CF9603}" presName="conn2-1" presStyleLbl="parChTrans1D3" presStyleIdx="2" presStyleCnt="5"/>
      <dgm:spPr/>
    </dgm:pt>
    <dgm:pt modelId="{9B7ED62E-1C61-49B0-A8C6-6BC383862368}" type="pres">
      <dgm:prSet presAssocID="{E0F2169E-0F25-485A-A018-DE8B26CF9603}" presName="connTx" presStyleLbl="parChTrans1D3" presStyleIdx="2" presStyleCnt="5"/>
      <dgm:spPr/>
    </dgm:pt>
    <dgm:pt modelId="{9D6D8A4F-E6D3-43F2-A4B5-DA12817A34E1}" type="pres">
      <dgm:prSet presAssocID="{764F1648-2A71-4B69-AAF2-11C98BDC83EA}" presName="root2" presStyleCnt="0"/>
      <dgm:spPr/>
    </dgm:pt>
    <dgm:pt modelId="{46360661-9F6C-4740-BABE-D08585CA011D}" type="pres">
      <dgm:prSet presAssocID="{764F1648-2A71-4B69-AAF2-11C98BDC83EA}" presName="LevelTwoTextNode" presStyleLbl="node3" presStyleIdx="2" presStyleCnt="5" custScaleX="382407" custScaleY="120398">
        <dgm:presLayoutVars>
          <dgm:chPref val="3"/>
        </dgm:presLayoutVars>
      </dgm:prSet>
      <dgm:spPr/>
    </dgm:pt>
    <dgm:pt modelId="{B60359A5-5C72-4A60-96A6-E17C5B816662}" type="pres">
      <dgm:prSet presAssocID="{764F1648-2A71-4B69-AAF2-11C98BDC83EA}" presName="level3hierChild" presStyleCnt="0"/>
      <dgm:spPr/>
    </dgm:pt>
    <dgm:pt modelId="{0575FF2D-5BD9-424D-84FC-D17EDBC1DF78}" type="pres">
      <dgm:prSet presAssocID="{9DE25A02-BB8D-4D64-A982-70CAAED2F386}" presName="conn2-1" presStyleLbl="parChTrans1D3" presStyleIdx="3" presStyleCnt="5"/>
      <dgm:spPr/>
    </dgm:pt>
    <dgm:pt modelId="{1A75D238-3C0E-4222-9389-25C0695044D6}" type="pres">
      <dgm:prSet presAssocID="{9DE25A02-BB8D-4D64-A982-70CAAED2F386}" presName="connTx" presStyleLbl="parChTrans1D3" presStyleIdx="3" presStyleCnt="5"/>
      <dgm:spPr/>
    </dgm:pt>
    <dgm:pt modelId="{D7AC6E86-6BAA-44C3-9365-23FF25D6CB4F}" type="pres">
      <dgm:prSet presAssocID="{7543AB71-C973-4AB6-82AD-7A8843A795F0}" presName="root2" presStyleCnt="0"/>
      <dgm:spPr/>
    </dgm:pt>
    <dgm:pt modelId="{4D1AEFFC-559D-48F1-9027-DF0944E49D6F}" type="pres">
      <dgm:prSet presAssocID="{7543AB71-C973-4AB6-82AD-7A8843A795F0}" presName="LevelTwoTextNode" presStyleLbl="node3" presStyleIdx="3" presStyleCnt="5" custScaleX="382407" custScaleY="120398">
        <dgm:presLayoutVars>
          <dgm:chPref val="3"/>
        </dgm:presLayoutVars>
      </dgm:prSet>
      <dgm:spPr/>
    </dgm:pt>
    <dgm:pt modelId="{F209F4F8-D086-4922-8E21-BDE813B9D865}" type="pres">
      <dgm:prSet presAssocID="{7543AB71-C973-4AB6-82AD-7A8843A795F0}" presName="level3hierChild" presStyleCnt="0"/>
      <dgm:spPr/>
    </dgm:pt>
    <dgm:pt modelId="{32910007-FDFC-401D-A69E-F31408423942}" type="pres">
      <dgm:prSet presAssocID="{608FB7F1-F1EE-4E04-A3EA-AC460DBBEA58}" presName="conn2-1" presStyleLbl="parChTrans1D3" presStyleIdx="4" presStyleCnt="5"/>
      <dgm:spPr/>
    </dgm:pt>
    <dgm:pt modelId="{0243DDED-F967-4413-8BF6-A6D0D3757DA2}" type="pres">
      <dgm:prSet presAssocID="{608FB7F1-F1EE-4E04-A3EA-AC460DBBEA58}" presName="connTx" presStyleLbl="parChTrans1D3" presStyleIdx="4" presStyleCnt="5"/>
      <dgm:spPr/>
    </dgm:pt>
    <dgm:pt modelId="{DB2513A9-F1EB-4DFD-B6A6-CE1D1EF363E1}" type="pres">
      <dgm:prSet presAssocID="{2FECCB6D-37BD-4D2E-A774-E507BF694045}" presName="root2" presStyleCnt="0"/>
      <dgm:spPr/>
    </dgm:pt>
    <dgm:pt modelId="{3D614F47-AE24-4150-8FE9-EC2E9EB41BDF}" type="pres">
      <dgm:prSet presAssocID="{2FECCB6D-37BD-4D2E-A774-E507BF694045}" presName="LevelTwoTextNode" presStyleLbl="node3" presStyleIdx="4" presStyleCnt="5" custScaleX="382407" custScaleY="120398">
        <dgm:presLayoutVars>
          <dgm:chPref val="3"/>
        </dgm:presLayoutVars>
      </dgm:prSet>
      <dgm:spPr/>
    </dgm:pt>
    <dgm:pt modelId="{D8DB1158-7B71-47DC-B34B-59D0D79DE896}" type="pres">
      <dgm:prSet presAssocID="{2FECCB6D-37BD-4D2E-A774-E507BF694045}" presName="level3hierChild" presStyleCnt="0"/>
      <dgm:spPr/>
    </dgm:pt>
  </dgm:ptLst>
  <dgm:cxnLst>
    <dgm:cxn modelId="{C98C6D06-6A1A-4A36-B160-D7E334FB0F05}" type="presOf" srcId="{764F1648-2A71-4B69-AAF2-11C98BDC83EA}" destId="{46360661-9F6C-4740-BABE-D08585CA011D}" srcOrd="0" destOrd="0" presId="urn:microsoft.com/office/officeart/2005/8/layout/hierarchy2"/>
    <dgm:cxn modelId="{B3BCE206-FA7A-4249-B2B3-E77E9D51753E}" type="presOf" srcId="{576AD72B-FC47-4295-B132-BA1968600ACE}" destId="{93C26965-C33C-447F-B1D0-069A5176A4CC}" srcOrd="1" destOrd="0" presId="urn:microsoft.com/office/officeart/2005/8/layout/hierarchy2"/>
    <dgm:cxn modelId="{78CF8A0A-8251-462B-934E-F21174A07909}" type="presOf" srcId="{1C0EAFB4-DD7D-4CF9-9AA6-EBF264DE8D44}" destId="{76FACC6C-9AE6-46FD-AEBD-4C761BD2A0F5}" srcOrd="0" destOrd="0" presId="urn:microsoft.com/office/officeart/2005/8/layout/hierarchy2"/>
    <dgm:cxn modelId="{5EE7FA0B-55F7-43DA-B57D-2B52EDAC0E3D}" srcId="{C4842061-A25B-49B7-8A35-0F4B45B97248}" destId="{F6EAD1CF-4862-4B5B-BC4E-9C061F1AAFF0}" srcOrd="1" destOrd="0" parTransId="{2FAB9390-DBCD-4E68-AC8B-FD52540AF0A2}" sibTransId="{4E30E3CD-973E-4D13-AB69-7096F754CD07}"/>
    <dgm:cxn modelId="{70A93212-6207-4EE2-9017-71BF0A3E1F3A}" type="presOf" srcId="{2FAB9390-DBCD-4E68-AC8B-FD52540AF0A2}" destId="{0869FFA8-8D21-4143-97AE-50542FB7848A}" srcOrd="1" destOrd="0" presId="urn:microsoft.com/office/officeart/2005/8/layout/hierarchy2"/>
    <dgm:cxn modelId="{8E506F19-AC48-4F36-8429-96C2018191BA}" type="presOf" srcId="{0748E83D-09A1-4EC2-A027-48F4DD3DDF1B}" destId="{DB1AB062-B40C-4497-BD5D-BE6D0250283F}" srcOrd="0" destOrd="0" presId="urn:microsoft.com/office/officeart/2005/8/layout/hierarchy2"/>
    <dgm:cxn modelId="{CAB17523-B93F-40D8-A759-46532A968EC2}" type="presOf" srcId="{2FAB9390-DBCD-4E68-AC8B-FD52540AF0A2}" destId="{42D1E1C4-8EA8-4318-B3CF-B153E54AFA55}" srcOrd="0" destOrd="0" presId="urn:microsoft.com/office/officeart/2005/8/layout/hierarchy2"/>
    <dgm:cxn modelId="{1F1FA623-6C47-4CFD-B2F6-426FAC503912}" type="presOf" srcId="{62043977-C668-403D-8EB1-298A057EBECD}" destId="{A97F5BC8-F57A-4009-970E-765EB3F814AB}" srcOrd="0" destOrd="0" presId="urn:microsoft.com/office/officeart/2005/8/layout/hierarchy2"/>
    <dgm:cxn modelId="{5F72D435-552A-4D4E-93CF-0A61E05DFA9D}" srcId="{1C0EAFB4-DD7D-4CF9-9AA6-EBF264DE8D44}" destId="{7543AB71-C973-4AB6-82AD-7A8843A795F0}" srcOrd="1" destOrd="0" parTransId="{9DE25A02-BB8D-4D64-A982-70CAAED2F386}" sibTransId="{806A9A6F-9BDD-4627-9535-9F2EC86A8374}"/>
    <dgm:cxn modelId="{42DD7C40-1740-4845-B536-D3BA9A600AFF}" type="presOf" srcId="{D2F3E6E8-60E0-4194-8BBF-43AA8C6F5253}" destId="{2AB20E80-4E8F-497A-BC4C-1FCEB2CC6111}" srcOrd="0" destOrd="0" presId="urn:microsoft.com/office/officeart/2005/8/layout/hierarchy2"/>
    <dgm:cxn modelId="{8E91445C-DEC8-49B4-9648-1EBE5B07F734}" srcId="{B13BEBA5-207B-403A-99F2-FA158ECEF7A5}" destId="{1C0EAFB4-DD7D-4CF9-9AA6-EBF264DE8D44}" srcOrd="1" destOrd="0" parTransId="{D2F3E6E8-60E0-4194-8BBF-43AA8C6F5253}" sibTransId="{F01A564B-0859-410F-B417-0F384BE30D9E}"/>
    <dgm:cxn modelId="{3207F546-B8D7-47EB-BECA-33D8E8A0B842}" type="presOf" srcId="{576AD72B-FC47-4295-B132-BA1968600ACE}" destId="{855AF424-7F85-4046-AD40-9A7877A8B330}" srcOrd="0" destOrd="0" presId="urn:microsoft.com/office/officeart/2005/8/layout/hierarchy2"/>
    <dgm:cxn modelId="{59EF0F69-9A3A-4741-8152-DA81EB62B44D}" type="presOf" srcId="{E0F2169E-0F25-485A-A018-DE8B26CF9603}" destId="{9B7ED62E-1C61-49B0-A8C6-6BC383862368}" srcOrd="1" destOrd="0" presId="urn:microsoft.com/office/officeart/2005/8/layout/hierarchy2"/>
    <dgm:cxn modelId="{D8B6C669-4E97-454E-8548-AF7F6217272C}" type="presOf" srcId="{608FB7F1-F1EE-4E04-A3EA-AC460DBBEA58}" destId="{32910007-FDFC-401D-A69E-F31408423942}" srcOrd="0" destOrd="0" presId="urn:microsoft.com/office/officeart/2005/8/layout/hierarchy2"/>
    <dgm:cxn modelId="{76818F6D-6986-4503-B600-E37DF1B5A3E2}" srcId="{1C0EAFB4-DD7D-4CF9-9AA6-EBF264DE8D44}" destId="{764F1648-2A71-4B69-AAF2-11C98BDC83EA}" srcOrd="0" destOrd="0" parTransId="{E0F2169E-0F25-485A-A018-DE8B26CF9603}" sibTransId="{88747569-DBB3-4402-8D87-525ED88EA615}"/>
    <dgm:cxn modelId="{8686098A-18FC-4E2F-B7F5-A74FCDB9E8ED}" type="presOf" srcId="{62043977-C668-403D-8EB1-298A057EBECD}" destId="{CB48715C-2020-4B56-97AE-8720EBF1C17C}" srcOrd="1" destOrd="0" presId="urn:microsoft.com/office/officeart/2005/8/layout/hierarchy2"/>
    <dgm:cxn modelId="{578BC78F-4863-48BC-9061-22A1B3C3259E}" type="presOf" srcId="{B13BEBA5-207B-403A-99F2-FA158ECEF7A5}" destId="{AE22C48E-BB9F-401B-B3AF-D17930C6CA42}" srcOrd="0" destOrd="0" presId="urn:microsoft.com/office/officeart/2005/8/layout/hierarchy2"/>
    <dgm:cxn modelId="{2EE57091-A3D5-4A4C-B2DC-70974D6A1C13}" srcId="{1C0EAFB4-DD7D-4CF9-9AA6-EBF264DE8D44}" destId="{2FECCB6D-37BD-4D2E-A774-E507BF694045}" srcOrd="2" destOrd="0" parTransId="{608FB7F1-F1EE-4E04-A3EA-AC460DBBEA58}" sibTransId="{72E4B01C-449E-4907-8F03-40F26B6B7C9F}"/>
    <dgm:cxn modelId="{95043AA4-2682-45F2-BCBF-F6DDC5864215}" type="presOf" srcId="{608FB7F1-F1EE-4E04-A3EA-AC460DBBEA58}" destId="{0243DDED-F967-4413-8BF6-A6D0D3757DA2}" srcOrd="1" destOrd="0" presId="urn:microsoft.com/office/officeart/2005/8/layout/hierarchy2"/>
    <dgm:cxn modelId="{09FAB0A6-F2F4-42B8-9144-F07E1B446F77}" type="presOf" srcId="{C4842061-A25B-49B7-8A35-0F4B45B97248}" destId="{D986AF07-736B-470B-B975-A7B3925C7C18}" srcOrd="0" destOrd="0" presId="urn:microsoft.com/office/officeart/2005/8/layout/hierarchy2"/>
    <dgm:cxn modelId="{4CE62DB1-7586-4FA6-A5B4-42BEE012CA5E}" type="presOf" srcId="{E0F2169E-0F25-485A-A018-DE8B26CF9603}" destId="{C0C38324-7264-4A11-93F9-5A7FD7D2467F}" srcOrd="0" destOrd="0" presId="urn:microsoft.com/office/officeart/2005/8/layout/hierarchy2"/>
    <dgm:cxn modelId="{B90B8BC3-FEB7-4F23-BB0E-2722240BDE49}" type="presOf" srcId="{9DE25A02-BB8D-4D64-A982-70CAAED2F386}" destId="{1A75D238-3C0E-4222-9389-25C0695044D6}" srcOrd="1" destOrd="0" presId="urn:microsoft.com/office/officeart/2005/8/layout/hierarchy2"/>
    <dgm:cxn modelId="{2F789CC8-5887-48E0-83BF-F14177262D4A}" type="presOf" srcId="{FABF79E0-DB04-4BC3-B95A-6BC10CEC4F8E}" destId="{7FC22B35-45B9-460E-A842-9906FA248BA9}" srcOrd="0" destOrd="0" presId="urn:microsoft.com/office/officeart/2005/8/layout/hierarchy2"/>
    <dgm:cxn modelId="{9D6C30CF-E620-4FCF-BE20-0BE34233F290}" srcId="{0748E83D-09A1-4EC2-A027-48F4DD3DDF1B}" destId="{B13BEBA5-207B-403A-99F2-FA158ECEF7A5}" srcOrd="0" destOrd="0" parTransId="{49F0B2D2-3CB9-4EB1-8DDE-397921825E99}" sibTransId="{1E836831-8FAE-42FB-92A1-270F0207D74B}"/>
    <dgm:cxn modelId="{D33631DE-52DC-4308-969B-9E72D5462C5D}" type="presOf" srcId="{2FECCB6D-37BD-4D2E-A774-E507BF694045}" destId="{3D614F47-AE24-4150-8FE9-EC2E9EB41BDF}" srcOrd="0" destOrd="0" presId="urn:microsoft.com/office/officeart/2005/8/layout/hierarchy2"/>
    <dgm:cxn modelId="{1ED27ADE-3D8D-4C0C-AE7C-A5297D969362}" type="presOf" srcId="{F6EAD1CF-4862-4B5B-BC4E-9C061F1AAFF0}" destId="{532D0CC3-AA0D-4F62-8A52-87A0A21739FE}" srcOrd="0" destOrd="0" presId="urn:microsoft.com/office/officeart/2005/8/layout/hierarchy2"/>
    <dgm:cxn modelId="{ECF1DEE0-E1C8-4FB0-B845-556B8475F602}" type="presOf" srcId="{7543AB71-C973-4AB6-82AD-7A8843A795F0}" destId="{4D1AEFFC-559D-48F1-9027-DF0944E49D6F}" srcOrd="0" destOrd="0" presId="urn:microsoft.com/office/officeart/2005/8/layout/hierarchy2"/>
    <dgm:cxn modelId="{7CD3A7E3-AD3D-4715-92AF-2A512FC7ED3B}" type="presOf" srcId="{D2F3E6E8-60E0-4194-8BBF-43AA8C6F5253}" destId="{625CC2F1-3D9E-49EB-89FE-0624030B340D}" srcOrd="1" destOrd="0" presId="urn:microsoft.com/office/officeart/2005/8/layout/hierarchy2"/>
    <dgm:cxn modelId="{1232F2E4-172D-4919-B8A7-806088EAFB3E}" srcId="{B13BEBA5-207B-403A-99F2-FA158ECEF7A5}" destId="{C4842061-A25B-49B7-8A35-0F4B45B97248}" srcOrd="0" destOrd="0" parTransId="{576AD72B-FC47-4295-B132-BA1968600ACE}" sibTransId="{8E4A4924-8BFE-4611-9B6C-864142F90A6F}"/>
    <dgm:cxn modelId="{912C8BF7-F2BB-4590-B132-276468DF5FB9}" type="presOf" srcId="{9DE25A02-BB8D-4D64-A982-70CAAED2F386}" destId="{0575FF2D-5BD9-424D-84FC-D17EDBC1DF78}" srcOrd="0" destOrd="0" presId="urn:microsoft.com/office/officeart/2005/8/layout/hierarchy2"/>
    <dgm:cxn modelId="{0777EBFF-8BDB-4258-AF33-83FBC6907538}" srcId="{C4842061-A25B-49B7-8A35-0F4B45B97248}" destId="{FABF79E0-DB04-4BC3-B95A-6BC10CEC4F8E}" srcOrd="0" destOrd="0" parTransId="{62043977-C668-403D-8EB1-298A057EBECD}" sibTransId="{A4F15F2E-3F06-4DE2-A900-11295C3568D0}"/>
    <dgm:cxn modelId="{0448201A-8721-4737-BF79-4E8D2AEAD63D}" type="presParOf" srcId="{DB1AB062-B40C-4497-BD5D-BE6D0250283F}" destId="{80D7071F-5B17-4157-97C2-A14982C9AF48}" srcOrd="0" destOrd="0" presId="urn:microsoft.com/office/officeart/2005/8/layout/hierarchy2"/>
    <dgm:cxn modelId="{857B2EA4-73B7-41A3-9ACE-AC9D2C8A5BFF}" type="presParOf" srcId="{80D7071F-5B17-4157-97C2-A14982C9AF48}" destId="{AE22C48E-BB9F-401B-B3AF-D17930C6CA42}" srcOrd="0" destOrd="0" presId="urn:microsoft.com/office/officeart/2005/8/layout/hierarchy2"/>
    <dgm:cxn modelId="{9FBB9349-CBDA-406E-B1D3-729CBE267448}" type="presParOf" srcId="{80D7071F-5B17-4157-97C2-A14982C9AF48}" destId="{FCD425A4-4B77-4362-B060-E84B3AE96DBD}" srcOrd="1" destOrd="0" presId="urn:microsoft.com/office/officeart/2005/8/layout/hierarchy2"/>
    <dgm:cxn modelId="{5000079C-BFD0-4CDF-A95C-4EE86CE94B8B}" type="presParOf" srcId="{FCD425A4-4B77-4362-B060-E84B3AE96DBD}" destId="{855AF424-7F85-4046-AD40-9A7877A8B330}" srcOrd="0" destOrd="0" presId="urn:microsoft.com/office/officeart/2005/8/layout/hierarchy2"/>
    <dgm:cxn modelId="{FE8F692D-220B-48FC-AA15-3B8A89B91228}" type="presParOf" srcId="{855AF424-7F85-4046-AD40-9A7877A8B330}" destId="{93C26965-C33C-447F-B1D0-069A5176A4CC}" srcOrd="0" destOrd="0" presId="urn:microsoft.com/office/officeart/2005/8/layout/hierarchy2"/>
    <dgm:cxn modelId="{0167C177-0007-47A1-9A90-83B04E66EF8F}" type="presParOf" srcId="{FCD425A4-4B77-4362-B060-E84B3AE96DBD}" destId="{C0DC5F5B-548D-4CB0-AE04-66A4FFE30A8B}" srcOrd="1" destOrd="0" presId="urn:microsoft.com/office/officeart/2005/8/layout/hierarchy2"/>
    <dgm:cxn modelId="{06056F22-08CD-4D32-8FE6-CC3AF38C474C}" type="presParOf" srcId="{C0DC5F5B-548D-4CB0-AE04-66A4FFE30A8B}" destId="{D986AF07-736B-470B-B975-A7B3925C7C18}" srcOrd="0" destOrd="0" presId="urn:microsoft.com/office/officeart/2005/8/layout/hierarchy2"/>
    <dgm:cxn modelId="{30332DD9-882F-43CF-A2EF-732F5ECDC730}" type="presParOf" srcId="{C0DC5F5B-548D-4CB0-AE04-66A4FFE30A8B}" destId="{F24C849F-7CDB-4451-8F6B-4C0E7B3ACE09}" srcOrd="1" destOrd="0" presId="urn:microsoft.com/office/officeart/2005/8/layout/hierarchy2"/>
    <dgm:cxn modelId="{5317223C-3EB9-4448-8D02-D83EC6431C85}" type="presParOf" srcId="{F24C849F-7CDB-4451-8F6B-4C0E7B3ACE09}" destId="{A97F5BC8-F57A-4009-970E-765EB3F814AB}" srcOrd="0" destOrd="0" presId="urn:microsoft.com/office/officeart/2005/8/layout/hierarchy2"/>
    <dgm:cxn modelId="{4E7AC795-67A5-4246-966B-7F0D6CD432A5}" type="presParOf" srcId="{A97F5BC8-F57A-4009-970E-765EB3F814AB}" destId="{CB48715C-2020-4B56-97AE-8720EBF1C17C}" srcOrd="0" destOrd="0" presId="urn:microsoft.com/office/officeart/2005/8/layout/hierarchy2"/>
    <dgm:cxn modelId="{79E6230E-FBB3-413B-B9D9-415B17D5CAFD}" type="presParOf" srcId="{F24C849F-7CDB-4451-8F6B-4C0E7B3ACE09}" destId="{3B493557-3F9A-4103-AA74-E5EC0F8E0DBE}" srcOrd="1" destOrd="0" presId="urn:microsoft.com/office/officeart/2005/8/layout/hierarchy2"/>
    <dgm:cxn modelId="{9BC99E4E-EE2A-4F1C-9FD0-126AECEFC443}" type="presParOf" srcId="{3B493557-3F9A-4103-AA74-E5EC0F8E0DBE}" destId="{7FC22B35-45B9-460E-A842-9906FA248BA9}" srcOrd="0" destOrd="0" presId="urn:microsoft.com/office/officeart/2005/8/layout/hierarchy2"/>
    <dgm:cxn modelId="{C09F7153-AAC8-49CA-91D5-CB588C8DAA19}" type="presParOf" srcId="{3B493557-3F9A-4103-AA74-E5EC0F8E0DBE}" destId="{AEA42649-D86D-418D-BAF3-095C329C1D3E}" srcOrd="1" destOrd="0" presId="urn:microsoft.com/office/officeart/2005/8/layout/hierarchy2"/>
    <dgm:cxn modelId="{EA93BAE1-88AC-4256-B49E-135888D190C1}" type="presParOf" srcId="{F24C849F-7CDB-4451-8F6B-4C0E7B3ACE09}" destId="{42D1E1C4-8EA8-4318-B3CF-B153E54AFA55}" srcOrd="2" destOrd="0" presId="urn:microsoft.com/office/officeart/2005/8/layout/hierarchy2"/>
    <dgm:cxn modelId="{0B90D60C-DDEA-4451-BA1D-0ED43BB18523}" type="presParOf" srcId="{42D1E1C4-8EA8-4318-B3CF-B153E54AFA55}" destId="{0869FFA8-8D21-4143-97AE-50542FB7848A}" srcOrd="0" destOrd="0" presId="urn:microsoft.com/office/officeart/2005/8/layout/hierarchy2"/>
    <dgm:cxn modelId="{5A11037F-5DAB-46B5-9E3B-95D4E70C0C00}" type="presParOf" srcId="{F24C849F-7CDB-4451-8F6B-4C0E7B3ACE09}" destId="{9F81D586-F4D0-41F6-AD48-C99CAC514195}" srcOrd="3" destOrd="0" presId="urn:microsoft.com/office/officeart/2005/8/layout/hierarchy2"/>
    <dgm:cxn modelId="{F8FA3155-A6C0-450E-904C-F68B31AEB54C}" type="presParOf" srcId="{9F81D586-F4D0-41F6-AD48-C99CAC514195}" destId="{532D0CC3-AA0D-4F62-8A52-87A0A21739FE}" srcOrd="0" destOrd="0" presId="urn:microsoft.com/office/officeart/2005/8/layout/hierarchy2"/>
    <dgm:cxn modelId="{C600B182-8947-4D76-8F40-5638AA61E348}" type="presParOf" srcId="{9F81D586-F4D0-41F6-AD48-C99CAC514195}" destId="{2D26EB59-CF09-4D74-A7ED-66D1D78D3DE6}" srcOrd="1" destOrd="0" presId="urn:microsoft.com/office/officeart/2005/8/layout/hierarchy2"/>
    <dgm:cxn modelId="{DE170728-B076-450D-AE1B-83A4EB918161}" type="presParOf" srcId="{FCD425A4-4B77-4362-B060-E84B3AE96DBD}" destId="{2AB20E80-4E8F-497A-BC4C-1FCEB2CC6111}" srcOrd="2" destOrd="0" presId="urn:microsoft.com/office/officeart/2005/8/layout/hierarchy2"/>
    <dgm:cxn modelId="{BB63D10B-1A35-43DF-9B52-ACD76A46FAFD}" type="presParOf" srcId="{2AB20E80-4E8F-497A-BC4C-1FCEB2CC6111}" destId="{625CC2F1-3D9E-49EB-89FE-0624030B340D}" srcOrd="0" destOrd="0" presId="urn:microsoft.com/office/officeart/2005/8/layout/hierarchy2"/>
    <dgm:cxn modelId="{502ABC61-A187-4845-8A35-DFD31ED36FD9}" type="presParOf" srcId="{FCD425A4-4B77-4362-B060-E84B3AE96DBD}" destId="{103CF543-04DF-4D13-882F-A8AEEF4CF6D3}" srcOrd="3" destOrd="0" presId="urn:microsoft.com/office/officeart/2005/8/layout/hierarchy2"/>
    <dgm:cxn modelId="{4A07FB09-EEBD-42E8-85F6-48B2FAC46265}" type="presParOf" srcId="{103CF543-04DF-4D13-882F-A8AEEF4CF6D3}" destId="{76FACC6C-9AE6-46FD-AEBD-4C761BD2A0F5}" srcOrd="0" destOrd="0" presId="urn:microsoft.com/office/officeart/2005/8/layout/hierarchy2"/>
    <dgm:cxn modelId="{794CF6C6-9A4C-4D4C-9F4F-25BE8443F5C1}" type="presParOf" srcId="{103CF543-04DF-4D13-882F-A8AEEF4CF6D3}" destId="{ABA9E20F-CFC1-41A2-A115-DDC3C558E076}" srcOrd="1" destOrd="0" presId="urn:microsoft.com/office/officeart/2005/8/layout/hierarchy2"/>
    <dgm:cxn modelId="{6AE283FB-75A8-4060-BC48-35F74BDDF494}" type="presParOf" srcId="{ABA9E20F-CFC1-41A2-A115-DDC3C558E076}" destId="{C0C38324-7264-4A11-93F9-5A7FD7D2467F}" srcOrd="0" destOrd="0" presId="urn:microsoft.com/office/officeart/2005/8/layout/hierarchy2"/>
    <dgm:cxn modelId="{4A8A2DC7-DDBB-445B-8BC3-F6830197DB5F}" type="presParOf" srcId="{C0C38324-7264-4A11-93F9-5A7FD7D2467F}" destId="{9B7ED62E-1C61-49B0-A8C6-6BC383862368}" srcOrd="0" destOrd="0" presId="urn:microsoft.com/office/officeart/2005/8/layout/hierarchy2"/>
    <dgm:cxn modelId="{4FC0FA1C-E7FC-47CF-8932-16F1FB412D6C}" type="presParOf" srcId="{ABA9E20F-CFC1-41A2-A115-DDC3C558E076}" destId="{9D6D8A4F-E6D3-43F2-A4B5-DA12817A34E1}" srcOrd="1" destOrd="0" presId="urn:microsoft.com/office/officeart/2005/8/layout/hierarchy2"/>
    <dgm:cxn modelId="{6CF090D3-F0E6-4B38-9362-F0D1DA82166A}" type="presParOf" srcId="{9D6D8A4F-E6D3-43F2-A4B5-DA12817A34E1}" destId="{46360661-9F6C-4740-BABE-D08585CA011D}" srcOrd="0" destOrd="0" presId="urn:microsoft.com/office/officeart/2005/8/layout/hierarchy2"/>
    <dgm:cxn modelId="{459614D3-5F96-4ECD-88AB-D127C884F2C7}" type="presParOf" srcId="{9D6D8A4F-E6D3-43F2-A4B5-DA12817A34E1}" destId="{B60359A5-5C72-4A60-96A6-E17C5B816662}" srcOrd="1" destOrd="0" presId="urn:microsoft.com/office/officeart/2005/8/layout/hierarchy2"/>
    <dgm:cxn modelId="{53E6B341-8057-464C-BA90-20B2ABF4A9B7}" type="presParOf" srcId="{ABA9E20F-CFC1-41A2-A115-DDC3C558E076}" destId="{0575FF2D-5BD9-424D-84FC-D17EDBC1DF78}" srcOrd="2" destOrd="0" presId="urn:microsoft.com/office/officeart/2005/8/layout/hierarchy2"/>
    <dgm:cxn modelId="{C45BD1C0-7224-4068-9BFC-C748C91EF47C}" type="presParOf" srcId="{0575FF2D-5BD9-424D-84FC-D17EDBC1DF78}" destId="{1A75D238-3C0E-4222-9389-25C0695044D6}" srcOrd="0" destOrd="0" presId="urn:microsoft.com/office/officeart/2005/8/layout/hierarchy2"/>
    <dgm:cxn modelId="{ED109689-5806-427E-BB7F-CCF860A3140B}" type="presParOf" srcId="{ABA9E20F-CFC1-41A2-A115-DDC3C558E076}" destId="{D7AC6E86-6BAA-44C3-9365-23FF25D6CB4F}" srcOrd="3" destOrd="0" presId="urn:microsoft.com/office/officeart/2005/8/layout/hierarchy2"/>
    <dgm:cxn modelId="{67DE588D-B7A4-444C-A037-7295B65A64EE}" type="presParOf" srcId="{D7AC6E86-6BAA-44C3-9365-23FF25D6CB4F}" destId="{4D1AEFFC-559D-48F1-9027-DF0944E49D6F}" srcOrd="0" destOrd="0" presId="urn:microsoft.com/office/officeart/2005/8/layout/hierarchy2"/>
    <dgm:cxn modelId="{93880BFB-32D6-40CA-91F9-081A97209E20}" type="presParOf" srcId="{D7AC6E86-6BAA-44C3-9365-23FF25D6CB4F}" destId="{F209F4F8-D086-4922-8E21-BDE813B9D865}" srcOrd="1" destOrd="0" presId="urn:microsoft.com/office/officeart/2005/8/layout/hierarchy2"/>
    <dgm:cxn modelId="{688F2788-9D83-4794-8A32-DA9A6CE5E5F9}" type="presParOf" srcId="{ABA9E20F-CFC1-41A2-A115-DDC3C558E076}" destId="{32910007-FDFC-401D-A69E-F31408423942}" srcOrd="4" destOrd="0" presId="urn:microsoft.com/office/officeart/2005/8/layout/hierarchy2"/>
    <dgm:cxn modelId="{15DF0C32-3497-4B66-9798-3C92BC7D5551}" type="presParOf" srcId="{32910007-FDFC-401D-A69E-F31408423942}" destId="{0243DDED-F967-4413-8BF6-A6D0D3757DA2}" srcOrd="0" destOrd="0" presId="urn:microsoft.com/office/officeart/2005/8/layout/hierarchy2"/>
    <dgm:cxn modelId="{C2A90E53-C692-4E7A-94F5-7F2973AA0DBD}" type="presParOf" srcId="{ABA9E20F-CFC1-41A2-A115-DDC3C558E076}" destId="{DB2513A9-F1EB-4DFD-B6A6-CE1D1EF363E1}" srcOrd="5" destOrd="0" presId="urn:microsoft.com/office/officeart/2005/8/layout/hierarchy2"/>
    <dgm:cxn modelId="{0059926B-FB3E-4ECC-82D9-694400600414}" type="presParOf" srcId="{DB2513A9-F1EB-4DFD-B6A6-CE1D1EF363E1}" destId="{3D614F47-AE24-4150-8FE9-EC2E9EB41BDF}" srcOrd="0" destOrd="0" presId="urn:microsoft.com/office/officeart/2005/8/layout/hierarchy2"/>
    <dgm:cxn modelId="{BA0DE0D2-0676-44E9-B2DE-2C9C5F9EE140}" type="presParOf" srcId="{DB2513A9-F1EB-4DFD-B6A6-CE1D1EF363E1}" destId="{D8DB1158-7B71-47DC-B34B-59D0D79DE896}" srcOrd="1" destOrd="0" presId="urn:microsoft.com/office/officeart/2005/8/layout/hierarchy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85AE46C-1E1A-48A4-81C8-BC4C56113C05}" type="doc">
      <dgm:prSet loTypeId="urn:microsoft.com/office/officeart/2005/8/layout/process2" loCatId="process" qsTypeId="urn:microsoft.com/office/officeart/2005/8/quickstyle/3d1" qsCatId="3D" csTypeId="urn:microsoft.com/office/officeart/2005/8/colors/colorful2" csCatId="colorful" phldr="1"/>
      <dgm:spPr/>
      <dgm:t>
        <a:bodyPr/>
        <a:lstStyle/>
        <a:p>
          <a:endParaRPr lang="en-US"/>
        </a:p>
      </dgm:t>
    </dgm:pt>
    <dgm:pt modelId="{C8B5D88E-6B4B-4A8A-8D81-E3C0F9525C30}">
      <dgm:prSet phldrT="[Text]" custT="1"/>
      <dgm:spPr/>
      <dgm:t>
        <a:bodyPr/>
        <a:lstStyle/>
        <a:p>
          <a:r>
            <a:rPr lang="vi-VN" sz="2800">
              <a:solidFill>
                <a:schemeClr val="tx1"/>
              </a:solidFill>
              <a:latin typeface="Times New Roman" pitchFamily="18" charset="0"/>
            </a:rPr>
            <a:t>Sáng ngày 16-9-1950, ta nổ súng tấn công cứ điểm Đông Khê.</a:t>
          </a:r>
          <a:endParaRPr lang="en-US" sz="2800">
            <a:solidFill>
              <a:schemeClr val="tx1"/>
            </a:solidFill>
          </a:endParaRPr>
        </a:p>
      </dgm:t>
    </dgm:pt>
    <dgm:pt modelId="{4EA1D7B7-FD67-4919-B294-766E73BB2D65}" type="parTrans" cxnId="{0D62B189-4187-4821-86B7-BE8248E1BB49}">
      <dgm:prSet/>
      <dgm:spPr/>
      <dgm:t>
        <a:bodyPr/>
        <a:lstStyle/>
        <a:p>
          <a:endParaRPr lang="en-US">
            <a:solidFill>
              <a:schemeClr val="tx1"/>
            </a:solidFill>
          </a:endParaRPr>
        </a:p>
      </dgm:t>
    </dgm:pt>
    <dgm:pt modelId="{98600AF1-55F2-43EF-962C-8D5B6CFC3F8B}" type="sibTrans" cxnId="{0D62B189-4187-4821-86B7-BE8248E1BB49}">
      <dgm:prSet/>
      <dgm:spPr/>
      <dgm:t>
        <a:bodyPr/>
        <a:lstStyle/>
        <a:p>
          <a:endParaRPr lang="en-US">
            <a:solidFill>
              <a:schemeClr val="tx1"/>
            </a:solidFill>
          </a:endParaRPr>
        </a:p>
      </dgm:t>
    </dgm:pt>
    <dgm:pt modelId="{33C1D3A6-334F-4F23-AC55-FF8DD279DF9E}">
      <dgm:prSet phldrT="[Text]" custT="1"/>
      <dgm:spPr/>
      <dgm:t>
        <a:bodyPr/>
        <a:lstStyle/>
        <a:p>
          <a:r>
            <a:rPr lang="vi-VN" sz="2800">
              <a:solidFill>
                <a:schemeClr val="tx1"/>
              </a:solidFill>
              <a:latin typeface="Times New Roman" pitchFamily="18" charset="0"/>
            </a:rPr>
            <a:t>Sáng ngày 18 - 9 - 1950, ta chiếm được cứ điểm Đông Khê.</a:t>
          </a:r>
          <a:endParaRPr lang="en-US" sz="2800">
            <a:solidFill>
              <a:schemeClr val="tx1"/>
            </a:solidFill>
          </a:endParaRPr>
        </a:p>
      </dgm:t>
    </dgm:pt>
    <dgm:pt modelId="{514FE6EF-763A-4C33-9503-DF7EED8A9BF8}" type="parTrans" cxnId="{18284B28-342B-48C4-BEAF-790BDA0ED100}">
      <dgm:prSet/>
      <dgm:spPr/>
      <dgm:t>
        <a:bodyPr/>
        <a:lstStyle/>
        <a:p>
          <a:endParaRPr lang="en-US">
            <a:solidFill>
              <a:schemeClr val="tx1"/>
            </a:solidFill>
          </a:endParaRPr>
        </a:p>
      </dgm:t>
    </dgm:pt>
    <dgm:pt modelId="{4FFE71A6-969E-47B0-B093-631A6E3EA155}" type="sibTrans" cxnId="{18284B28-342B-48C4-BEAF-790BDA0ED100}">
      <dgm:prSet/>
      <dgm:spPr/>
      <dgm:t>
        <a:bodyPr/>
        <a:lstStyle/>
        <a:p>
          <a:endParaRPr lang="en-US">
            <a:solidFill>
              <a:schemeClr val="tx1"/>
            </a:solidFill>
          </a:endParaRPr>
        </a:p>
      </dgm:t>
    </dgm:pt>
    <dgm:pt modelId="{74E9BC67-1ADD-477E-A37F-C4CE5CD5E778}">
      <dgm:prSet phldrT="[Text]" custT="1"/>
      <dgm:spPr/>
      <dgm:t>
        <a:bodyPr/>
        <a:lstStyle/>
        <a:p>
          <a:r>
            <a:rPr lang="vi-VN" sz="2800">
              <a:solidFill>
                <a:schemeClr val="tx1"/>
              </a:solidFill>
              <a:latin typeface="Times New Roman" pitchFamily="18" charset="0"/>
            </a:rPr>
            <a:t>Pháp rút </a:t>
          </a:r>
          <a:r>
            <a:rPr lang="en-US" sz="2800">
              <a:solidFill>
                <a:schemeClr val="tx1"/>
              </a:solidFill>
              <a:latin typeface="Times New Roman" pitchFamily="18" charset="0"/>
            </a:rPr>
            <a:t>quân </a:t>
          </a:r>
          <a:r>
            <a:rPr lang="vi-VN" sz="2800">
              <a:solidFill>
                <a:schemeClr val="tx1"/>
              </a:solidFill>
              <a:latin typeface="Times New Roman" pitchFamily="18" charset="0"/>
            </a:rPr>
            <a:t>khỏi Cao Bằng theo đường số 4.</a:t>
          </a:r>
          <a:endParaRPr lang="en-US" sz="2800">
            <a:solidFill>
              <a:schemeClr val="tx1"/>
            </a:solidFill>
          </a:endParaRPr>
        </a:p>
      </dgm:t>
    </dgm:pt>
    <dgm:pt modelId="{E9143E98-7088-40EB-897A-9AE56783F16D}" type="parTrans" cxnId="{9E64C2D7-7E29-4FD2-98AD-719B5238F9CE}">
      <dgm:prSet/>
      <dgm:spPr/>
      <dgm:t>
        <a:bodyPr/>
        <a:lstStyle/>
        <a:p>
          <a:endParaRPr lang="en-US">
            <a:solidFill>
              <a:schemeClr val="tx1"/>
            </a:solidFill>
          </a:endParaRPr>
        </a:p>
      </dgm:t>
    </dgm:pt>
    <dgm:pt modelId="{BBA15FCF-8EA9-4ABF-BBD2-29AD66FA675D}" type="sibTrans" cxnId="{9E64C2D7-7E29-4FD2-98AD-719B5238F9CE}">
      <dgm:prSet/>
      <dgm:spPr/>
      <dgm:t>
        <a:bodyPr/>
        <a:lstStyle/>
        <a:p>
          <a:endParaRPr lang="en-US">
            <a:solidFill>
              <a:schemeClr val="tx1"/>
            </a:solidFill>
          </a:endParaRPr>
        </a:p>
      </dgm:t>
    </dgm:pt>
    <dgm:pt modelId="{32FADD4A-98B9-45C8-8E5F-D87E4DA47DEE}">
      <dgm:prSet phldrT="[Text]" custT="1"/>
      <dgm:spPr/>
      <dgm:t>
        <a:bodyPr/>
        <a:lstStyle/>
        <a:p>
          <a:r>
            <a:rPr lang="en-US" sz="2800">
              <a:solidFill>
                <a:schemeClr val="tx1"/>
              </a:solidFill>
              <a:latin typeface="Times New Roman" pitchFamily="18" charset="0"/>
            </a:rPr>
            <a:t>Chiến dịch biên giới thắng lợi. Căn cứ địa Việt  Bắc được củng cố và mở rộng.</a:t>
          </a:r>
          <a:endParaRPr lang="en-US" sz="2800">
            <a:solidFill>
              <a:schemeClr val="tx1"/>
            </a:solidFill>
          </a:endParaRPr>
        </a:p>
      </dgm:t>
    </dgm:pt>
    <dgm:pt modelId="{6633421E-27C8-4EEC-9101-4EC6E078AD02}" type="parTrans" cxnId="{4B69BC7C-BCF9-4A88-A009-39B5F230F3A9}">
      <dgm:prSet/>
      <dgm:spPr/>
      <dgm:t>
        <a:bodyPr/>
        <a:lstStyle/>
        <a:p>
          <a:endParaRPr lang="en-US">
            <a:solidFill>
              <a:schemeClr val="tx1"/>
            </a:solidFill>
          </a:endParaRPr>
        </a:p>
      </dgm:t>
    </dgm:pt>
    <dgm:pt modelId="{D73CE536-1C72-4A6F-9FED-939F286D0630}" type="sibTrans" cxnId="{4B69BC7C-BCF9-4A88-A009-39B5F230F3A9}">
      <dgm:prSet/>
      <dgm:spPr/>
      <dgm:t>
        <a:bodyPr/>
        <a:lstStyle/>
        <a:p>
          <a:endParaRPr lang="en-US">
            <a:solidFill>
              <a:schemeClr val="tx1"/>
            </a:solidFill>
          </a:endParaRPr>
        </a:p>
      </dgm:t>
    </dgm:pt>
    <dgm:pt modelId="{D38F3B9B-E4C2-4A1F-ABC2-DC94B91CA13F}" type="pres">
      <dgm:prSet presAssocID="{185AE46C-1E1A-48A4-81C8-BC4C56113C05}" presName="linearFlow" presStyleCnt="0">
        <dgm:presLayoutVars>
          <dgm:resizeHandles val="exact"/>
        </dgm:presLayoutVars>
      </dgm:prSet>
      <dgm:spPr/>
    </dgm:pt>
    <dgm:pt modelId="{6128ECE9-6E2F-454B-89F0-A550CD782F8B}" type="pres">
      <dgm:prSet presAssocID="{C8B5D88E-6B4B-4A8A-8D81-E3C0F9525C30}" presName="node" presStyleLbl="node1" presStyleIdx="0" presStyleCnt="4" custScaleX="481721" custScaleY="123034">
        <dgm:presLayoutVars>
          <dgm:bulletEnabled val="1"/>
        </dgm:presLayoutVars>
      </dgm:prSet>
      <dgm:spPr/>
    </dgm:pt>
    <dgm:pt modelId="{0A1C05B1-80E9-448D-BF15-AB9904B02192}" type="pres">
      <dgm:prSet presAssocID="{98600AF1-55F2-43EF-962C-8D5B6CFC3F8B}" presName="sibTrans" presStyleLbl="sibTrans2D1" presStyleIdx="0" presStyleCnt="3"/>
      <dgm:spPr/>
    </dgm:pt>
    <dgm:pt modelId="{7EC4FD9A-6618-4D23-8274-0F4F95BC36A5}" type="pres">
      <dgm:prSet presAssocID="{98600AF1-55F2-43EF-962C-8D5B6CFC3F8B}" presName="connectorText" presStyleLbl="sibTrans2D1" presStyleIdx="0" presStyleCnt="3"/>
      <dgm:spPr/>
    </dgm:pt>
    <dgm:pt modelId="{42928D4F-C31B-4D58-AA03-4932968F7498}" type="pres">
      <dgm:prSet presAssocID="{33C1D3A6-334F-4F23-AC55-FF8DD279DF9E}" presName="node" presStyleLbl="node1" presStyleIdx="1" presStyleCnt="4" custScaleX="481721">
        <dgm:presLayoutVars>
          <dgm:bulletEnabled val="1"/>
        </dgm:presLayoutVars>
      </dgm:prSet>
      <dgm:spPr/>
    </dgm:pt>
    <dgm:pt modelId="{8C120EAB-894F-4CC8-A4A7-4BF5C918D574}" type="pres">
      <dgm:prSet presAssocID="{4FFE71A6-969E-47B0-B093-631A6E3EA155}" presName="sibTrans" presStyleLbl="sibTrans2D1" presStyleIdx="1" presStyleCnt="3"/>
      <dgm:spPr/>
    </dgm:pt>
    <dgm:pt modelId="{A9B6AA12-46A1-4DDA-BFC6-B4242CBFB1BC}" type="pres">
      <dgm:prSet presAssocID="{4FFE71A6-969E-47B0-B093-631A6E3EA155}" presName="connectorText" presStyleLbl="sibTrans2D1" presStyleIdx="1" presStyleCnt="3"/>
      <dgm:spPr/>
    </dgm:pt>
    <dgm:pt modelId="{2908E3FF-6A58-4AD9-9239-CC9B6F49F8C2}" type="pres">
      <dgm:prSet presAssocID="{74E9BC67-1ADD-477E-A37F-C4CE5CD5E778}" presName="node" presStyleLbl="node1" presStyleIdx="2" presStyleCnt="4" custScaleX="481721">
        <dgm:presLayoutVars>
          <dgm:bulletEnabled val="1"/>
        </dgm:presLayoutVars>
      </dgm:prSet>
      <dgm:spPr/>
    </dgm:pt>
    <dgm:pt modelId="{834C2686-AB9A-4D8F-AD18-F724D7B31E6D}" type="pres">
      <dgm:prSet presAssocID="{BBA15FCF-8EA9-4ABF-BBD2-29AD66FA675D}" presName="sibTrans" presStyleLbl="sibTrans2D1" presStyleIdx="2" presStyleCnt="3"/>
      <dgm:spPr/>
    </dgm:pt>
    <dgm:pt modelId="{0F711B43-F051-486E-AFA8-2345FC31E145}" type="pres">
      <dgm:prSet presAssocID="{BBA15FCF-8EA9-4ABF-BBD2-29AD66FA675D}" presName="connectorText" presStyleLbl="sibTrans2D1" presStyleIdx="2" presStyleCnt="3"/>
      <dgm:spPr/>
    </dgm:pt>
    <dgm:pt modelId="{42765E99-7EB4-4CF2-A7CF-823621478FB7}" type="pres">
      <dgm:prSet presAssocID="{32FADD4A-98B9-45C8-8E5F-D87E4DA47DEE}" presName="node" presStyleLbl="node1" presStyleIdx="3" presStyleCnt="4" custScaleX="481721" custScaleY="120032">
        <dgm:presLayoutVars>
          <dgm:bulletEnabled val="1"/>
        </dgm:presLayoutVars>
      </dgm:prSet>
      <dgm:spPr/>
    </dgm:pt>
  </dgm:ptLst>
  <dgm:cxnLst>
    <dgm:cxn modelId="{804F6907-21F1-4E71-9FE6-66D62EECA9A6}" type="presOf" srcId="{4FFE71A6-969E-47B0-B093-631A6E3EA155}" destId="{8C120EAB-894F-4CC8-A4A7-4BF5C918D574}" srcOrd="0" destOrd="0" presId="urn:microsoft.com/office/officeart/2005/8/layout/process2"/>
    <dgm:cxn modelId="{81C24316-3490-46BF-B101-0A389DBAFADF}" type="presOf" srcId="{C8B5D88E-6B4B-4A8A-8D81-E3C0F9525C30}" destId="{6128ECE9-6E2F-454B-89F0-A550CD782F8B}" srcOrd="0" destOrd="0" presId="urn:microsoft.com/office/officeart/2005/8/layout/process2"/>
    <dgm:cxn modelId="{18284B28-342B-48C4-BEAF-790BDA0ED100}" srcId="{185AE46C-1E1A-48A4-81C8-BC4C56113C05}" destId="{33C1D3A6-334F-4F23-AC55-FF8DD279DF9E}" srcOrd="1" destOrd="0" parTransId="{514FE6EF-763A-4C33-9503-DF7EED8A9BF8}" sibTransId="{4FFE71A6-969E-47B0-B093-631A6E3EA155}"/>
    <dgm:cxn modelId="{43028C38-5966-48AC-9275-A74ABDEC77C5}" type="presOf" srcId="{32FADD4A-98B9-45C8-8E5F-D87E4DA47DEE}" destId="{42765E99-7EB4-4CF2-A7CF-823621478FB7}" srcOrd="0" destOrd="0" presId="urn:microsoft.com/office/officeart/2005/8/layout/process2"/>
    <dgm:cxn modelId="{23CD233C-B4E2-4651-9D16-D2371F855D06}" type="presOf" srcId="{74E9BC67-1ADD-477E-A37F-C4CE5CD5E778}" destId="{2908E3FF-6A58-4AD9-9239-CC9B6F49F8C2}" srcOrd="0" destOrd="0" presId="urn:microsoft.com/office/officeart/2005/8/layout/process2"/>
    <dgm:cxn modelId="{E8F78B73-192D-4E35-9F46-89B61C0AEF16}" type="presOf" srcId="{BBA15FCF-8EA9-4ABF-BBD2-29AD66FA675D}" destId="{0F711B43-F051-486E-AFA8-2345FC31E145}" srcOrd="1" destOrd="0" presId="urn:microsoft.com/office/officeart/2005/8/layout/process2"/>
    <dgm:cxn modelId="{05553D76-5A66-427F-A289-07BA05180469}" type="presOf" srcId="{4FFE71A6-969E-47B0-B093-631A6E3EA155}" destId="{A9B6AA12-46A1-4DDA-BFC6-B4242CBFB1BC}" srcOrd="1" destOrd="0" presId="urn:microsoft.com/office/officeart/2005/8/layout/process2"/>
    <dgm:cxn modelId="{4B69BC7C-BCF9-4A88-A009-39B5F230F3A9}" srcId="{185AE46C-1E1A-48A4-81C8-BC4C56113C05}" destId="{32FADD4A-98B9-45C8-8E5F-D87E4DA47DEE}" srcOrd="3" destOrd="0" parTransId="{6633421E-27C8-4EEC-9101-4EC6E078AD02}" sibTransId="{D73CE536-1C72-4A6F-9FED-939F286D0630}"/>
    <dgm:cxn modelId="{0D62B189-4187-4821-86B7-BE8248E1BB49}" srcId="{185AE46C-1E1A-48A4-81C8-BC4C56113C05}" destId="{C8B5D88E-6B4B-4A8A-8D81-E3C0F9525C30}" srcOrd="0" destOrd="0" parTransId="{4EA1D7B7-FD67-4919-B294-766E73BB2D65}" sibTransId="{98600AF1-55F2-43EF-962C-8D5B6CFC3F8B}"/>
    <dgm:cxn modelId="{56B6BD8B-6224-409D-A22C-F5FCDF3365A5}" type="presOf" srcId="{33C1D3A6-334F-4F23-AC55-FF8DD279DF9E}" destId="{42928D4F-C31B-4D58-AA03-4932968F7498}" srcOrd="0" destOrd="0" presId="urn:microsoft.com/office/officeart/2005/8/layout/process2"/>
    <dgm:cxn modelId="{6C85C5B4-90E8-4365-9E0C-FF25DC6384D2}" type="presOf" srcId="{98600AF1-55F2-43EF-962C-8D5B6CFC3F8B}" destId="{0A1C05B1-80E9-448D-BF15-AB9904B02192}" srcOrd="0" destOrd="0" presId="urn:microsoft.com/office/officeart/2005/8/layout/process2"/>
    <dgm:cxn modelId="{EF0092C4-5792-4BCC-87AA-8DBA940DB856}" type="presOf" srcId="{BBA15FCF-8EA9-4ABF-BBD2-29AD66FA675D}" destId="{834C2686-AB9A-4D8F-AD18-F724D7B31E6D}" srcOrd="0" destOrd="0" presId="urn:microsoft.com/office/officeart/2005/8/layout/process2"/>
    <dgm:cxn modelId="{9E64C2D7-7E29-4FD2-98AD-719B5238F9CE}" srcId="{185AE46C-1E1A-48A4-81C8-BC4C56113C05}" destId="{74E9BC67-1ADD-477E-A37F-C4CE5CD5E778}" srcOrd="2" destOrd="0" parTransId="{E9143E98-7088-40EB-897A-9AE56783F16D}" sibTransId="{BBA15FCF-8EA9-4ABF-BBD2-29AD66FA675D}"/>
    <dgm:cxn modelId="{BC7A3AE5-D96B-461A-829C-1FFE90EF2B3D}" type="presOf" srcId="{98600AF1-55F2-43EF-962C-8D5B6CFC3F8B}" destId="{7EC4FD9A-6618-4D23-8274-0F4F95BC36A5}" srcOrd="1" destOrd="0" presId="urn:microsoft.com/office/officeart/2005/8/layout/process2"/>
    <dgm:cxn modelId="{D9D494F3-8F56-486B-969D-6269C0C942C8}" type="presOf" srcId="{185AE46C-1E1A-48A4-81C8-BC4C56113C05}" destId="{D38F3B9B-E4C2-4A1F-ABC2-DC94B91CA13F}" srcOrd="0" destOrd="0" presId="urn:microsoft.com/office/officeart/2005/8/layout/process2"/>
    <dgm:cxn modelId="{608726F1-E279-4DC1-B90C-D5183C30C522}" type="presParOf" srcId="{D38F3B9B-E4C2-4A1F-ABC2-DC94B91CA13F}" destId="{6128ECE9-6E2F-454B-89F0-A550CD782F8B}" srcOrd="0" destOrd="0" presId="urn:microsoft.com/office/officeart/2005/8/layout/process2"/>
    <dgm:cxn modelId="{BFA3B7E1-BB94-4206-9242-7681519A608F}" type="presParOf" srcId="{D38F3B9B-E4C2-4A1F-ABC2-DC94B91CA13F}" destId="{0A1C05B1-80E9-448D-BF15-AB9904B02192}" srcOrd="1" destOrd="0" presId="urn:microsoft.com/office/officeart/2005/8/layout/process2"/>
    <dgm:cxn modelId="{D1653AFC-9090-49BC-81C8-DE259BF792CE}" type="presParOf" srcId="{0A1C05B1-80E9-448D-BF15-AB9904B02192}" destId="{7EC4FD9A-6618-4D23-8274-0F4F95BC36A5}" srcOrd="0" destOrd="0" presId="urn:microsoft.com/office/officeart/2005/8/layout/process2"/>
    <dgm:cxn modelId="{B38F27E4-75DD-4144-B88E-5A5178647C6E}" type="presParOf" srcId="{D38F3B9B-E4C2-4A1F-ABC2-DC94B91CA13F}" destId="{42928D4F-C31B-4D58-AA03-4932968F7498}" srcOrd="2" destOrd="0" presId="urn:microsoft.com/office/officeart/2005/8/layout/process2"/>
    <dgm:cxn modelId="{39860922-1AE8-463B-8B74-F8C5082B2E68}" type="presParOf" srcId="{D38F3B9B-E4C2-4A1F-ABC2-DC94B91CA13F}" destId="{8C120EAB-894F-4CC8-A4A7-4BF5C918D574}" srcOrd="3" destOrd="0" presId="urn:microsoft.com/office/officeart/2005/8/layout/process2"/>
    <dgm:cxn modelId="{FC6F86B9-9E91-4019-8696-12AB5CD0606F}" type="presParOf" srcId="{8C120EAB-894F-4CC8-A4A7-4BF5C918D574}" destId="{A9B6AA12-46A1-4DDA-BFC6-B4242CBFB1BC}" srcOrd="0" destOrd="0" presId="urn:microsoft.com/office/officeart/2005/8/layout/process2"/>
    <dgm:cxn modelId="{7FD07A56-3688-4BF3-A5DC-B8623F35F052}" type="presParOf" srcId="{D38F3B9B-E4C2-4A1F-ABC2-DC94B91CA13F}" destId="{2908E3FF-6A58-4AD9-9239-CC9B6F49F8C2}" srcOrd="4" destOrd="0" presId="urn:microsoft.com/office/officeart/2005/8/layout/process2"/>
    <dgm:cxn modelId="{B3DFE207-2089-4FC1-B2E5-78B5E23E4104}" type="presParOf" srcId="{D38F3B9B-E4C2-4A1F-ABC2-DC94B91CA13F}" destId="{834C2686-AB9A-4D8F-AD18-F724D7B31E6D}" srcOrd="5" destOrd="0" presId="urn:microsoft.com/office/officeart/2005/8/layout/process2"/>
    <dgm:cxn modelId="{5A8ACED0-C91A-48AB-BE67-A6ACD8115839}" type="presParOf" srcId="{834C2686-AB9A-4D8F-AD18-F724D7B31E6D}" destId="{0F711B43-F051-486E-AFA8-2345FC31E145}" srcOrd="0" destOrd="0" presId="urn:microsoft.com/office/officeart/2005/8/layout/process2"/>
    <dgm:cxn modelId="{10620684-307D-461A-9A55-1C1CD2086331}" type="presParOf" srcId="{D38F3B9B-E4C2-4A1F-ABC2-DC94B91CA13F}" destId="{42765E99-7EB4-4CF2-A7CF-823621478FB7}" srcOrd="6"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E2128811-2669-488F-8407-38BD8BE1D0B1}" type="doc">
      <dgm:prSet loTypeId="urn:microsoft.com/office/officeart/2009/3/layout/StepUpProcess" loCatId="process" qsTypeId="urn:microsoft.com/office/officeart/2005/8/quickstyle/simple5" qsCatId="simple" csTypeId="urn:microsoft.com/office/officeart/2005/8/colors/colorful4" csCatId="colorful" phldr="1"/>
      <dgm:spPr/>
      <dgm:t>
        <a:bodyPr/>
        <a:lstStyle/>
        <a:p>
          <a:endParaRPr lang="en-US"/>
        </a:p>
      </dgm:t>
    </dgm:pt>
    <dgm:pt modelId="{C94A3BE2-ACE0-426D-8430-35244E8984B9}">
      <dgm:prSet phldrT="[Text]" custT="1"/>
      <dgm:spPr/>
      <dgm:t>
        <a:bodyPr/>
        <a:lstStyle/>
        <a:p>
          <a:pPr algn="just"/>
          <a:r>
            <a:rPr lang="en-US" altLang="en-US" sz="3200">
              <a:latin typeface="Times New Roman" panose="02020603050405020304" pitchFamily="18" charset="0"/>
            </a:rPr>
            <a:t>Diệt và bắt sống hơn 8000 tên địch.</a:t>
          </a:r>
          <a:endParaRPr lang="en-US" sz="3200"/>
        </a:p>
      </dgm:t>
    </dgm:pt>
    <dgm:pt modelId="{D2625FDD-3218-44BB-86D7-663C18E5A205}" type="parTrans" cxnId="{FE806172-9E87-4C51-A14A-29FC17E899E5}">
      <dgm:prSet/>
      <dgm:spPr/>
      <dgm:t>
        <a:bodyPr/>
        <a:lstStyle/>
        <a:p>
          <a:endParaRPr lang="en-US" sz="3600"/>
        </a:p>
      </dgm:t>
    </dgm:pt>
    <dgm:pt modelId="{E1D79E45-2395-4659-ACEB-AF6DF439AE77}" type="sibTrans" cxnId="{FE806172-9E87-4C51-A14A-29FC17E899E5}">
      <dgm:prSet/>
      <dgm:spPr/>
      <dgm:t>
        <a:bodyPr/>
        <a:lstStyle/>
        <a:p>
          <a:endParaRPr lang="en-US" sz="3600"/>
        </a:p>
      </dgm:t>
    </dgm:pt>
    <dgm:pt modelId="{5785B2E5-CAB5-471B-A86B-F7F308084E6F}">
      <dgm:prSet phldrT="[Text]" custT="1"/>
      <dgm:spPr/>
      <dgm:t>
        <a:bodyPr/>
        <a:lstStyle/>
        <a:p>
          <a:pPr algn="just"/>
          <a:r>
            <a:rPr lang="en-US" altLang="en-US" sz="3200">
              <a:latin typeface="Times New Roman" panose="02020603050405020304" pitchFamily="18" charset="0"/>
            </a:rPr>
            <a:t>Làm chủ 750 km đường biên giới Việt - Trung.</a:t>
          </a:r>
          <a:endParaRPr lang="en-US" sz="3200"/>
        </a:p>
      </dgm:t>
    </dgm:pt>
    <dgm:pt modelId="{DDC5552D-9789-4576-97C0-16607619FEFE}" type="parTrans" cxnId="{C749F8A6-78A6-4734-99D0-B88942DD7074}">
      <dgm:prSet/>
      <dgm:spPr/>
      <dgm:t>
        <a:bodyPr/>
        <a:lstStyle/>
        <a:p>
          <a:endParaRPr lang="en-US" sz="3600"/>
        </a:p>
      </dgm:t>
    </dgm:pt>
    <dgm:pt modelId="{ED3F6D24-57E8-476D-95F7-1D526D35E888}" type="sibTrans" cxnId="{C749F8A6-78A6-4734-99D0-B88942DD7074}">
      <dgm:prSet/>
      <dgm:spPr/>
      <dgm:t>
        <a:bodyPr/>
        <a:lstStyle/>
        <a:p>
          <a:endParaRPr lang="en-US" sz="3600"/>
        </a:p>
      </dgm:t>
    </dgm:pt>
    <dgm:pt modelId="{53F7D496-C9AF-499B-A203-5666B2D4086A}">
      <dgm:prSet phldrT="[Text]" custT="1"/>
      <dgm:spPr/>
      <dgm:t>
        <a:bodyPr/>
        <a:lstStyle/>
        <a:p>
          <a:pPr algn="just"/>
          <a:r>
            <a:rPr lang="en-US" altLang="en-US" sz="3200">
              <a:latin typeface="Times New Roman" panose="02020603050405020304" pitchFamily="18" charset="0"/>
            </a:rPr>
            <a:t>Căn cứ địa Việt Bắc được củng cố và mở rộng.</a:t>
          </a:r>
          <a:endParaRPr lang="en-US" sz="3200"/>
        </a:p>
      </dgm:t>
    </dgm:pt>
    <dgm:pt modelId="{7FDEE438-5639-4E1F-ABC4-8DCEED3DC336}" type="parTrans" cxnId="{C3593873-025C-45D2-9526-7D67BAB0F998}">
      <dgm:prSet/>
      <dgm:spPr/>
      <dgm:t>
        <a:bodyPr/>
        <a:lstStyle/>
        <a:p>
          <a:endParaRPr lang="en-US" sz="3600"/>
        </a:p>
      </dgm:t>
    </dgm:pt>
    <dgm:pt modelId="{E064CF04-C29F-49BE-8092-2F55DC7D5354}" type="sibTrans" cxnId="{C3593873-025C-45D2-9526-7D67BAB0F998}">
      <dgm:prSet/>
      <dgm:spPr/>
      <dgm:t>
        <a:bodyPr/>
        <a:lstStyle/>
        <a:p>
          <a:endParaRPr lang="en-US" sz="3600"/>
        </a:p>
      </dgm:t>
    </dgm:pt>
    <dgm:pt modelId="{F4E98DDB-FF23-42CC-88B1-039E4D39EDC7}" type="pres">
      <dgm:prSet presAssocID="{E2128811-2669-488F-8407-38BD8BE1D0B1}" presName="rootnode" presStyleCnt="0">
        <dgm:presLayoutVars>
          <dgm:chMax/>
          <dgm:chPref/>
          <dgm:dir/>
          <dgm:animLvl val="lvl"/>
        </dgm:presLayoutVars>
      </dgm:prSet>
      <dgm:spPr/>
    </dgm:pt>
    <dgm:pt modelId="{A6EF0A83-79A4-4D5B-9126-85E3BFFB7E3A}" type="pres">
      <dgm:prSet presAssocID="{C94A3BE2-ACE0-426D-8430-35244E8984B9}" presName="composite" presStyleCnt="0"/>
      <dgm:spPr/>
    </dgm:pt>
    <dgm:pt modelId="{7B57CC34-BCFA-4FA8-A118-C9B5C26E07DE}" type="pres">
      <dgm:prSet presAssocID="{C94A3BE2-ACE0-426D-8430-35244E8984B9}" presName="LShape" presStyleLbl="alignNode1" presStyleIdx="0" presStyleCnt="5"/>
      <dgm:spPr/>
    </dgm:pt>
    <dgm:pt modelId="{9A9BF669-FF4B-42CB-AB61-A7666BD05B18}" type="pres">
      <dgm:prSet presAssocID="{C94A3BE2-ACE0-426D-8430-35244E8984B9}" presName="ParentText" presStyleLbl="revTx" presStyleIdx="0" presStyleCnt="3">
        <dgm:presLayoutVars>
          <dgm:chMax val="0"/>
          <dgm:chPref val="0"/>
          <dgm:bulletEnabled val="1"/>
        </dgm:presLayoutVars>
      </dgm:prSet>
      <dgm:spPr/>
    </dgm:pt>
    <dgm:pt modelId="{871F4E7C-D3EC-4E91-830C-CEA1C0768B23}" type="pres">
      <dgm:prSet presAssocID="{C94A3BE2-ACE0-426D-8430-35244E8984B9}" presName="Triangle" presStyleLbl="alignNode1" presStyleIdx="1" presStyleCnt="5"/>
      <dgm:spPr/>
    </dgm:pt>
    <dgm:pt modelId="{300447A4-12D8-48C9-A993-8999EBDE5A1B}" type="pres">
      <dgm:prSet presAssocID="{E1D79E45-2395-4659-ACEB-AF6DF439AE77}" presName="sibTrans" presStyleCnt="0"/>
      <dgm:spPr/>
    </dgm:pt>
    <dgm:pt modelId="{E08EB8FA-E98B-4238-8107-30234FF07DF7}" type="pres">
      <dgm:prSet presAssocID="{E1D79E45-2395-4659-ACEB-AF6DF439AE77}" presName="space" presStyleCnt="0"/>
      <dgm:spPr/>
    </dgm:pt>
    <dgm:pt modelId="{8A0D8ACC-094D-42B2-9E12-685744F646ED}" type="pres">
      <dgm:prSet presAssocID="{5785B2E5-CAB5-471B-A86B-F7F308084E6F}" presName="composite" presStyleCnt="0"/>
      <dgm:spPr/>
    </dgm:pt>
    <dgm:pt modelId="{A00D119B-3B7B-4269-919B-FF72493A2968}" type="pres">
      <dgm:prSet presAssocID="{5785B2E5-CAB5-471B-A86B-F7F308084E6F}" presName="LShape" presStyleLbl="alignNode1" presStyleIdx="2" presStyleCnt="5"/>
      <dgm:spPr/>
    </dgm:pt>
    <dgm:pt modelId="{BEE44D10-7112-4075-84B0-15D69A5D4E47}" type="pres">
      <dgm:prSet presAssocID="{5785B2E5-CAB5-471B-A86B-F7F308084E6F}" presName="ParentText" presStyleLbl="revTx" presStyleIdx="1" presStyleCnt="3">
        <dgm:presLayoutVars>
          <dgm:chMax val="0"/>
          <dgm:chPref val="0"/>
          <dgm:bulletEnabled val="1"/>
        </dgm:presLayoutVars>
      </dgm:prSet>
      <dgm:spPr/>
    </dgm:pt>
    <dgm:pt modelId="{8995C204-BC8D-4AA5-93F2-8D699334FFA8}" type="pres">
      <dgm:prSet presAssocID="{5785B2E5-CAB5-471B-A86B-F7F308084E6F}" presName="Triangle" presStyleLbl="alignNode1" presStyleIdx="3" presStyleCnt="5"/>
      <dgm:spPr/>
    </dgm:pt>
    <dgm:pt modelId="{32906665-222D-4883-BB12-1E84F5D6947B}" type="pres">
      <dgm:prSet presAssocID="{ED3F6D24-57E8-476D-95F7-1D526D35E888}" presName="sibTrans" presStyleCnt="0"/>
      <dgm:spPr/>
    </dgm:pt>
    <dgm:pt modelId="{BDF9012B-D2E2-4A32-8339-83EA65135474}" type="pres">
      <dgm:prSet presAssocID="{ED3F6D24-57E8-476D-95F7-1D526D35E888}" presName="space" presStyleCnt="0"/>
      <dgm:spPr/>
    </dgm:pt>
    <dgm:pt modelId="{4697A09E-66F1-4D47-BFD5-ACCEEAC50253}" type="pres">
      <dgm:prSet presAssocID="{53F7D496-C9AF-499B-A203-5666B2D4086A}" presName="composite" presStyleCnt="0"/>
      <dgm:spPr/>
    </dgm:pt>
    <dgm:pt modelId="{27E232E2-DA19-4F8E-A7D2-4C63C0693D82}" type="pres">
      <dgm:prSet presAssocID="{53F7D496-C9AF-499B-A203-5666B2D4086A}" presName="LShape" presStyleLbl="alignNode1" presStyleIdx="4" presStyleCnt="5"/>
      <dgm:spPr/>
    </dgm:pt>
    <dgm:pt modelId="{6085392A-A22A-4307-B11D-1E445ED21C4A}" type="pres">
      <dgm:prSet presAssocID="{53F7D496-C9AF-499B-A203-5666B2D4086A}" presName="ParentText" presStyleLbl="revTx" presStyleIdx="2" presStyleCnt="3">
        <dgm:presLayoutVars>
          <dgm:chMax val="0"/>
          <dgm:chPref val="0"/>
          <dgm:bulletEnabled val="1"/>
        </dgm:presLayoutVars>
      </dgm:prSet>
      <dgm:spPr/>
    </dgm:pt>
  </dgm:ptLst>
  <dgm:cxnLst>
    <dgm:cxn modelId="{67643766-6503-4E9B-B42F-DDF5EB7A8EED}" type="presOf" srcId="{5785B2E5-CAB5-471B-A86B-F7F308084E6F}" destId="{BEE44D10-7112-4075-84B0-15D69A5D4E47}" srcOrd="0" destOrd="0" presId="urn:microsoft.com/office/officeart/2009/3/layout/StepUpProcess"/>
    <dgm:cxn modelId="{FE806172-9E87-4C51-A14A-29FC17E899E5}" srcId="{E2128811-2669-488F-8407-38BD8BE1D0B1}" destId="{C94A3BE2-ACE0-426D-8430-35244E8984B9}" srcOrd="0" destOrd="0" parTransId="{D2625FDD-3218-44BB-86D7-663C18E5A205}" sibTransId="{E1D79E45-2395-4659-ACEB-AF6DF439AE77}"/>
    <dgm:cxn modelId="{C3593873-025C-45D2-9526-7D67BAB0F998}" srcId="{E2128811-2669-488F-8407-38BD8BE1D0B1}" destId="{53F7D496-C9AF-499B-A203-5666B2D4086A}" srcOrd="2" destOrd="0" parTransId="{7FDEE438-5639-4E1F-ABC4-8DCEED3DC336}" sibTransId="{E064CF04-C29F-49BE-8092-2F55DC7D5354}"/>
    <dgm:cxn modelId="{F9058773-5F85-413A-BB85-9F3B771FBAC1}" type="presOf" srcId="{C94A3BE2-ACE0-426D-8430-35244E8984B9}" destId="{9A9BF669-FF4B-42CB-AB61-A7666BD05B18}" srcOrd="0" destOrd="0" presId="urn:microsoft.com/office/officeart/2009/3/layout/StepUpProcess"/>
    <dgm:cxn modelId="{C749F8A6-78A6-4734-99D0-B88942DD7074}" srcId="{E2128811-2669-488F-8407-38BD8BE1D0B1}" destId="{5785B2E5-CAB5-471B-A86B-F7F308084E6F}" srcOrd="1" destOrd="0" parTransId="{DDC5552D-9789-4576-97C0-16607619FEFE}" sibTransId="{ED3F6D24-57E8-476D-95F7-1D526D35E888}"/>
    <dgm:cxn modelId="{8B89AEB3-DC68-4AB5-9097-70CF7EFB377E}" type="presOf" srcId="{53F7D496-C9AF-499B-A203-5666B2D4086A}" destId="{6085392A-A22A-4307-B11D-1E445ED21C4A}" srcOrd="0" destOrd="0" presId="urn:microsoft.com/office/officeart/2009/3/layout/StepUpProcess"/>
    <dgm:cxn modelId="{6F7EA6E1-CF43-4C69-B863-E276F75E179B}" type="presOf" srcId="{E2128811-2669-488F-8407-38BD8BE1D0B1}" destId="{F4E98DDB-FF23-42CC-88B1-039E4D39EDC7}" srcOrd="0" destOrd="0" presId="urn:microsoft.com/office/officeart/2009/3/layout/StepUpProcess"/>
    <dgm:cxn modelId="{AE10290E-8FA2-4621-A008-E26CB3705B7C}" type="presParOf" srcId="{F4E98DDB-FF23-42CC-88B1-039E4D39EDC7}" destId="{A6EF0A83-79A4-4D5B-9126-85E3BFFB7E3A}" srcOrd="0" destOrd="0" presId="urn:microsoft.com/office/officeart/2009/3/layout/StepUpProcess"/>
    <dgm:cxn modelId="{D65BF2A8-39A1-42A5-B168-912F8410BB47}" type="presParOf" srcId="{A6EF0A83-79A4-4D5B-9126-85E3BFFB7E3A}" destId="{7B57CC34-BCFA-4FA8-A118-C9B5C26E07DE}" srcOrd="0" destOrd="0" presId="urn:microsoft.com/office/officeart/2009/3/layout/StepUpProcess"/>
    <dgm:cxn modelId="{796BE2B1-A407-4C76-96F1-FE760F7E2165}" type="presParOf" srcId="{A6EF0A83-79A4-4D5B-9126-85E3BFFB7E3A}" destId="{9A9BF669-FF4B-42CB-AB61-A7666BD05B18}" srcOrd="1" destOrd="0" presId="urn:microsoft.com/office/officeart/2009/3/layout/StepUpProcess"/>
    <dgm:cxn modelId="{DE4E700E-0BE9-4366-80CA-B0E22B477E0A}" type="presParOf" srcId="{A6EF0A83-79A4-4D5B-9126-85E3BFFB7E3A}" destId="{871F4E7C-D3EC-4E91-830C-CEA1C0768B23}" srcOrd="2" destOrd="0" presId="urn:microsoft.com/office/officeart/2009/3/layout/StepUpProcess"/>
    <dgm:cxn modelId="{BD375B89-4B72-4AD3-8EF3-814007A64906}" type="presParOf" srcId="{F4E98DDB-FF23-42CC-88B1-039E4D39EDC7}" destId="{300447A4-12D8-48C9-A993-8999EBDE5A1B}" srcOrd="1" destOrd="0" presId="urn:microsoft.com/office/officeart/2009/3/layout/StepUpProcess"/>
    <dgm:cxn modelId="{E8D08639-B831-4236-B0F9-336D126E4962}" type="presParOf" srcId="{300447A4-12D8-48C9-A993-8999EBDE5A1B}" destId="{E08EB8FA-E98B-4238-8107-30234FF07DF7}" srcOrd="0" destOrd="0" presId="urn:microsoft.com/office/officeart/2009/3/layout/StepUpProcess"/>
    <dgm:cxn modelId="{A19248CE-8CDF-4476-AEC9-C55E00091432}" type="presParOf" srcId="{F4E98DDB-FF23-42CC-88B1-039E4D39EDC7}" destId="{8A0D8ACC-094D-42B2-9E12-685744F646ED}" srcOrd="2" destOrd="0" presId="urn:microsoft.com/office/officeart/2009/3/layout/StepUpProcess"/>
    <dgm:cxn modelId="{E492376D-1C7E-42C9-9CB4-175FB7B0AA42}" type="presParOf" srcId="{8A0D8ACC-094D-42B2-9E12-685744F646ED}" destId="{A00D119B-3B7B-4269-919B-FF72493A2968}" srcOrd="0" destOrd="0" presId="urn:microsoft.com/office/officeart/2009/3/layout/StepUpProcess"/>
    <dgm:cxn modelId="{8A726D83-A454-4A64-BCC7-3DE20D10ABAF}" type="presParOf" srcId="{8A0D8ACC-094D-42B2-9E12-685744F646ED}" destId="{BEE44D10-7112-4075-84B0-15D69A5D4E47}" srcOrd="1" destOrd="0" presId="urn:microsoft.com/office/officeart/2009/3/layout/StepUpProcess"/>
    <dgm:cxn modelId="{84C901AC-5382-43A9-83FD-CFA26D9127AD}" type="presParOf" srcId="{8A0D8ACC-094D-42B2-9E12-685744F646ED}" destId="{8995C204-BC8D-4AA5-93F2-8D699334FFA8}" srcOrd="2" destOrd="0" presId="urn:microsoft.com/office/officeart/2009/3/layout/StepUpProcess"/>
    <dgm:cxn modelId="{32DB7BAE-8307-4152-BFC9-2E8FCEC26832}" type="presParOf" srcId="{F4E98DDB-FF23-42CC-88B1-039E4D39EDC7}" destId="{32906665-222D-4883-BB12-1E84F5D6947B}" srcOrd="3" destOrd="0" presId="urn:microsoft.com/office/officeart/2009/3/layout/StepUpProcess"/>
    <dgm:cxn modelId="{7F595EBA-5FE3-4C29-81D5-F9A39EDBD3E3}" type="presParOf" srcId="{32906665-222D-4883-BB12-1E84F5D6947B}" destId="{BDF9012B-D2E2-4A32-8339-83EA65135474}" srcOrd="0" destOrd="0" presId="urn:microsoft.com/office/officeart/2009/3/layout/StepUpProcess"/>
    <dgm:cxn modelId="{7B304EE1-CBA4-4CF6-8CC7-136A0A3B3AC2}" type="presParOf" srcId="{F4E98DDB-FF23-42CC-88B1-039E4D39EDC7}" destId="{4697A09E-66F1-4D47-BFD5-ACCEEAC50253}" srcOrd="4" destOrd="0" presId="urn:microsoft.com/office/officeart/2009/3/layout/StepUpProcess"/>
    <dgm:cxn modelId="{B8A1375E-0D96-4773-8D53-AAB46A561E15}" type="presParOf" srcId="{4697A09E-66F1-4D47-BFD5-ACCEEAC50253}" destId="{27E232E2-DA19-4F8E-A7D2-4C63C0693D82}" srcOrd="0" destOrd="0" presId="urn:microsoft.com/office/officeart/2009/3/layout/StepUpProcess"/>
    <dgm:cxn modelId="{6E09AF82-4B57-42B1-BEBA-EDDA09B696E8}" type="presParOf" srcId="{4697A09E-66F1-4D47-BFD5-ACCEEAC50253}" destId="{6085392A-A22A-4307-B11D-1E445ED21C4A}" srcOrd="1" destOrd="0" presId="urn:microsoft.com/office/officeart/2009/3/layout/StepUpProcess"/>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E22C48E-BB9F-401B-B3AF-D17930C6CA42}">
      <dsp:nvSpPr>
        <dsp:cNvPr id="0" name=""/>
        <dsp:cNvSpPr/>
      </dsp:nvSpPr>
      <dsp:spPr>
        <a:xfrm>
          <a:off x="29345" y="1143002"/>
          <a:ext cx="1987601" cy="1642968"/>
        </a:xfrm>
        <a:prstGeom prst="roundRect">
          <a:avLst>
            <a:gd name="adj" fmla="val 10000"/>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5400" tIns="25400" rIns="25400" bIns="25400" numCol="1" spcCol="1270" anchor="ctr" anchorCtr="0">
          <a:noAutofit/>
        </a:bodyPr>
        <a:lstStyle/>
        <a:p>
          <a:pPr marL="0" lvl="0" indent="0" algn="ctr" defTabSz="1778000">
            <a:lnSpc>
              <a:spcPct val="90000"/>
            </a:lnSpc>
            <a:spcBef>
              <a:spcPct val="0"/>
            </a:spcBef>
            <a:spcAft>
              <a:spcPct val="35000"/>
            </a:spcAft>
            <a:buNone/>
          </a:pPr>
          <a:r>
            <a:rPr lang="en-US" sz="4000" b="1" kern="1200">
              <a:solidFill>
                <a:srgbClr val="FF0000"/>
              </a:solidFill>
              <a:latin typeface="Times New Roman" panose="02020603050405020304" pitchFamily="18" charset="0"/>
              <a:cs typeface="Times New Roman" panose="02020603050405020304" pitchFamily="18" charset="0"/>
            </a:rPr>
            <a:t>Nguyên nhân</a:t>
          </a:r>
        </a:p>
      </dsp:txBody>
      <dsp:txXfrm>
        <a:off x="77466" y="1191123"/>
        <a:ext cx="1891359" cy="1546726"/>
      </dsp:txXfrm>
    </dsp:sp>
    <dsp:sp modelId="{855AF424-7F85-4046-AD40-9A7877A8B330}">
      <dsp:nvSpPr>
        <dsp:cNvPr id="0" name=""/>
        <dsp:cNvSpPr/>
      </dsp:nvSpPr>
      <dsp:spPr>
        <a:xfrm rot="17717951">
          <a:off x="1682053" y="1422531"/>
          <a:ext cx="1169618" cy="26473"/>
        </a:xfrm>
        <a:custGeom>
          <a:avLst/>
          <a:gdLst/>
          <a:ahLst/>
          <a:cxnLst/>
          <a:rect l="0" t="0" r="0" b="0"/>
          <a:pathLst>
            <a:path>
              <a:moveTo>
                <a:pt x="0" y="13236"/>
              </a:moveTo>
              <a:lnTo>
                <a:pt x="1169618" y="13236"/>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2237621" y="1406527"/>
        <a:ext cx="58480" cy="58480"/>
      </dsp:txXfrm>
    </dsp:sp>
    <dsp:sp modelId="{D986AF07-736B-470B-B975-A7B3925C7C18}">
      <dsp:nvSpPr>
        <dsp:cNvPr id="0" name=""/>
        <dsp:cNvSpPr/>
      </dsp:nvSpPr>
      <dsp:spPr>
        <a:xfrm>
          <a:off x="2516777" y="4157"/>
          <a:ext cx="1540090" cy="1805781"/>
        </a:xfrm>
        <a:prstGeom prst="roundRect">
          <a:avLst>
            <a:gd name="adj" fmla="val 10000"/>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9050" tIns="19050" rIns="19050" bIns="19050" numCol="1" spcCol="1270" anchor="ctr" anchorCtr="0">
          <a:noAutofit/>
        </a:bodyPr>
        <a:lstStyle/>
        <a:p>
          <a:pPr marL="0" lvl="0" indent="0" algn="ctr" defTabSz="1333500">
            <a:lnSpc>
              <a:spcPct val="100000"/>
            </a:lnSpc>
            <a:spcBef>
              <a:spcPct val="0"/>
            </a:spcBef>
            <a:spcAft>
              <a:spcPct val="35000"/>
            </a:spcAft>
            <a:buNone/>
          </a:pPr>
          <a:r>
            <a:rPr lang="vi-VN" altLang="en-US" sz="3000" kern="1200">
              <a:latin typeface="Times New Roman" panose="02020603050405020304" pitchFamily="18" charset="0"/>
              <a:cs typeface="Times New Roman" panose="02020603050405020304" pitchFamily="18" charset="0"/>
            </a:rPr>
            <a:t>Âm mưu </a:t>
          </a:r>
        </a:p>
        <a:p>
          <a:pPr marL="0" lvl="0" indent="0" algn="ctr" defTabSz="1333500">
            <a:lnSpc>
              <a:spcPct val="100000"/>
            </a:lnSpc>
            <a:spcBef>
              <a:spcPct val="0"/>
            </a:spcBef>
            <a:spcAft>
              <a:spcPct val="35000"/>
            </a:spcAft>
            <a:buNone/>
          </a:pPr>
          <a:r>
            <a:rPr lang="vi-VN" altLang="en-US" sz="3000" kern="1200">
              <a:latin typeface="Times New Roman" panose="02020603050405020304" pitchFamily="18" charset="0"/>
              <a:cs typeface="Times New Roman" panose="02020603050405020304" pitchFamily="18" charset="0"/>
            </a:rPr>
            <a:t>của địch</a:t>
          </a:r>
          <a:endParaRPr lang="en-US" sz="3000" kern="1200"/>
        </a:p>
      </dsp:txBody>
      <dsp:txXfrm>
        <a:off x="2561885" y="49265"/>
        <a:ext cx="1449874" cy="1715565"/>
      </dsp:txXfrm>
    </dsp:sp>
    <dsp:sp modelId="{A97F5BC8-F57A-4009-970E-765EB3F814AB}">
      <dsp:nvSpPr>
        <dsp:cNvPr id="0" name=""/>
        <dsp:cNvSpPr/>
      </dsp:nvSpPr>
      <dsp:spPr>
        <a:xfrm rot="19185651">
          <a:off x="3979392" y="682324"/>
          <a:ext cx="654781" cy="26473"/>
        </a:xfrm>
        <a:custGeom>
          <a:avLst/>
          <a:gdLst/>
          <a:ahLst/>
          <a:cxnLst/>
          <a:rect l="0" t="0" r="0" b="0"/>
          <a:pathLst>
            <a:path>
              <a:moveTo>
                <a:pt x="0" y="13236"/>
              </a:moveTo>
              <a:lnTo>
                <a:pt x="654781" y="13236"/>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4290414" y="679191"/>
        <a:ext cx="32739" cy="32739"/>
      </dsp:txXfrm>
    </dsp:sp>
    <dsp:sp modelId="{7FC22B35-45B9-460E-A842-9906FA248BA9}">
      <dsp:nvSpPr>
        <dsp:cNvPr id="0" name=""/>
        <dsp:cNvSpPr/>
      </dsp:nvSpPr>
      <dsp:spPr>
        <a:xfrm>
          <a:off x="4556698" y="107956"/>
          <a:ext cx="4557955" cy="752232"/>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vi-VN" altLang="en-US" sz="2800" kern="1200">
              <a:latin typeface="Times New Roman" panose="02020603050405020304" pitchFamily="18" charset="0"/>
              <a:cs typeface="Times New Roman" panose="02020603050405020304" pitchFamily="18" charset="0"/>
            </a:rPr>
            <a:t>Khóa chặt biên giới Việt – Trung.</a:t>
          </a:r>
          <a:endParaRPr lang="en-US" sz="2800" kern="1200"/>
        </a:p>
      </dsp:txBody>
      <dsp:txXfrm>
        <a:off x="4578730" y="129988"/>
        <a:ext cx="4513891" cy="708168"/>
      </dsp:txXfrm>
    </dsp:sp>
    <dsp:sp modelId="{42D1E1C4-8EA8-4318-B3CF-B153E54AFA55}">
      <dsp:nvSpPr>
        <dsp:cNvPr id="0" name=""/>
        <dsp:cNvSpPr/>
      </dsp:nvSpPr>
      <dsp:spPr>
        <a:xfrm rot="2414349">
          <a:off x="3979392" y="1105299"/>
          <a:ext cx="654781" cy="26473"/>
        </a:xfrm>
        <a:custGeom>
          <a:avLst/>
          <a:gdLst/>
          <a:ahLst/>
          <a:cxnLst/>
          <a:rect l="0" t="0" r="0" b="0"/>
          <a:pathLst>
            <a:path>
              <a:moveTo>
                <a:pt x="0" y="13236"/>
              </a:moveTo>
              <a:lnTo>
                <a:pt x="654781" y="13236"/>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4290414" y="1102166"/>
        <a:ext cx="32739" cy="32739"/>
      </dsp:txXfrm>
    </dsp:sp>
    <dsp:sp modelId="{532D0CC3-AA0D-4F62-8A52-87A0A21739FE}">
      <dsp:nvSpPr>
        <dsp:cNvPr id="0" name=""/>
        <dsp:cNvSpPr/>
      </dsp:nvSpPr>
      <dsp:spPr>
        <a:xfrm>
          <a:off x="4556698" y="953907"/>
          <a:ext cx="4557955" cy="752232"/>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vi-VN" altLang="en-US" sz="2800" kern="1200">
              <a:latin typeface="Times New Roman" panose="02020603050405020304" pitchFamily="18" charset="0"/>
              <a:cs typeface="Times New Roman" panose="02020603050405020304" pitchFamily="18" charset="0"/>
            </a:rPr>
            <a:t>Cô lập căn cứ địa Việt Bắc</a:t>
          </a:r>
          <a:endParaRPr lang="en-US" sz="2800" kern="1200"/>
        </a:p>
      </dsp:txBody>
      <dsp:txXfrm>
        <a:off x="4578730" y="975939"/>
        <a:ext cx="4513891" cy="708168"/>
      </dsp:txXfrm>
    </dsp:sp>
    <dsp:sp modelId="{2AB20E80-4E8F-497A-BC4C-1FCEB2CC6111}">
      <dsp:nvSpPr>
        <dsp:cNvPr id="0" name=""/>
        <dsp:cNvSpPr/>
      </dsp:nvSpPr>
      <dsp:spPr>
        <a:xfrm rot="3882049">
          <a:off x="1682053" y="2479969"/>
          <a:ext cx="1169618" cy="26473"/>
        </a:xfrm>
        <a:custGeom>
          <a:avLst/>
          <a:gdLst/>
          <a:ahLst/>
          <a:cxnLst/>
          <a:rect l="0" t="0" r="0" b="0"/>
          <a:pathLst>
            <a:path>
              <a:moveTo>
                <a:pt x="0" y="13236"/>
              </a:moveTo>
              <a:lnTo>
                <a:pt x="1169618" y="13236"/>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2237621" y="2463965"/>
        <a:ext cx="58480" cy="58480"/>
      </dsp:txXfrm>
    </dsp:sp>
    <dsp:sp modelId="{76FACC6C-9AE6-46FD-AEBD-4C761BD2A0F5}">
      <dsp:nvSpPr>
        <dsp:cNvPr id="0" name=""/>
        <dsp:cNvSpPr/>
      </dsp:nvSpPr>
      <dsp:spPr>
        <a:xfrm>
          <a:off x="2516777" y="2119034"/>
          <a:ext cx="1306782" cy="1805781"/>
        </a:xfrm>
        <a:prstGeom prst="roundRect">
          <a:avLst>
            <a:gd name="adj" fmla="val 10000"/>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vi-VN" altLang="en-US" sz="3000" kern="1200">
              <a:latin typeface="Times New Roman" panose="02020603050405020304" pitchFamily="18" charset="0"/>
              <a:cs typeface="Times New Roman" panose="02020603050405020304" pitchFamily="18" charset="0"/>
            </a:rPr>
            <a:t>Mục đích của ta</a:t>
          </a:r>
          <a:endParaRPr lang="en-US" sz="3000" kern="1200"/>
        </a:p>
      </dsp:txBody>
      <dsp:txXfrm>
        <a:off x="2555051" y="2157308"/>
        <a:ext cx="1230234" cy="1729233"/>
      </dsp:txXfrm>
    </dsp:sp>
    <dsp:sp modelId="{C0C38324-7264-4A11-93F9-5A7FD7D2467F}">
      <dsp:nvSpPr>
        <dsp:cNvPr id="0" name=""/>
        <dsp:cNvSpPr/>
      </dsp:nvSpPr>
      <dsp:spPr>
        <a:xfrm rot="18034605">
          <a:off x="3582185" y="2585713"/>
          <a:ext cx="982580" cy="26473"/>
        </a:xfrm>
        <a:custGeom>
          <a:avLst/>
          <a:gdLst/>
          <a:ahLst/>
          <a:cxnLst/>
          <a:rect l="0" t="0" r="0" b="0"/>
          <a:pathLst>
            <a:path>
              <a:moveTo>
                <a:pt x="0" y="13236"/>
              </a:moveTo>
              <a:lnTo>
                <a:pt x="982580" y="13236"/>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4048910" y="2574385"/>
        <a:ext cx="49129" cy="49129"/>
      </dsp:txXfrm>
    </dsp:sp>
    <dsp:sp modelId="{46360661-9F6C-4740-BABE-D08585CA011D}">
      <dsp:nvSpPr>
        <dsp:cNvPr id="0" name=""/>
        <dsp:cNvSpPr/>
      </dsp:nvSpPr>
      <dsp:spPr>
        <a:xfrm>
          <a:off x="4323390" y="1799858"/>
          <a:ext cx="4778468" cy="752232"/>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vi-VN" altLang="en-US" sz="2800" kern="1200">
              <a:latin typeface="Times New Roman" panose="02020603050405020304" pitchFamily="18" charset="0"/>
              <a:cs typeface="Times New Roman" panose="02020603050405020304" pitchFamily="18" charset="0"/>
            </a:rPr>
            <a:t>Giải phóng một phần biên giới.</a:t>
          </a:r>
          <a:endParaRPr lang="en-US" sz="2800" kern="1200"/>
        </a:p>
      </dsp:txBody>
      <dsp:txXfrm>
        <a:off x="4345422" y="1821890"/>
        <a:ext cx="4734404" cy="708168"/>
      </dsp:txXfrm>
    </dsp:sp>
    <dsp:sp modelId="{0575FF2D-5BD9-424D-84FC-D17EDBC1DF78}">
      <dsp:nvSpPr>
        <dsp:cNvPr id="0" name=""/>
        <dsp:cNvSpPr/>
      </dsp:nvSpPr>
      <dsp:spPr>
        <a:xfrm>
          <a:off x="3823559" y="3008688"/>
          <a:ext cx="499830" cy="26473"/>
        </a:xfrm>
        <a:custGeom>
          <a:avLst/>
          <a:gdLst/>
          <a:ahLst/>
          <a:cxnLst/>
          <a:rect l="0" t="0" r="0" b="0"/>
          <a:pathLst>
            <a:path>
              <a:moveTo>
                <a:pt x="0" y="13236"/>
              </a:moveTo>
              <a:lnTo>
                <a:pt x="499830" y="13236"/>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4060979" y="3009429"/>
        <a:ext cx="24991" cy="24991"/>
      </dsp:txXfrm>
    </dsp:sp>
    <dsp:sp modelId="{4D1AEFFC-559D-48F1-9027-DF0944E49D6F}">
      <dsp:nvSpPr>
        <dsp:cNvPr id="0" name=""/>
        <dsp:cNvSpPr/>
      </dsp:nvSpPr>
      <dsp:spPr>
        <a:xfrm>
          <a:off x="4323390" y="2645809"/>
          <a:ext cx="4778468" cy="752232"/>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vi-VN" altLang="en-US" sz="2800" kern="1200">
              <a:latin typeface="Times New Roman" panose="02020603050405020304" pitchFamily="18" charset="0"/>
              <a:cs typeface="Times New Roman" panose="02020603050405020304" pitchFamily="18" charset="0"/>
            </a:rPr>
            <a:t>Củng cố, mở rộng căn cứ địa Việt Bắc.</a:t>
          </a:r>
          <a:endParaRPr lang="en-US" sz="2800" kern="1200"/>
        </a:p>
      </dsp:txBody>
      <dsp:txXfrm>
        <a:off x="4345422" y="2667841"/>
        <a:ext cx="4734404" cy="708168"/>
      </dsp:txXfrm>
    </dsp:sp>
    <dsp:sp modelId="{32910007-FDFC-401D-A69E-F31408423942}">
      <dsp:nvSpPr>
        <dsp:cNvPr id="0" name=""/>
        <dsp:cNvSpPr/>
      </dsp:nvSpPr>
      <dsp:spPr>
        <a:xfrm rot="3565395">
          <a:off x="3582185" y="3431664"/>
          <a:ext cx="982580" cy="26473"/>
        </a:xfrm>
        <a:custGeom>
          <a:avLst/>
          <a:gdLst/>
          <a:ahLst/>
          <a:cxnLst/>
          <a:rect l="0" t="0" r="0" b="0"/>
          <a:pathLst>
            <a:path>
              <a:moveTo>
                <a:pt x="0" y="13236"/>
              </a:moveTo>
              <a:lnTo>
                <a:pt x="982580" y="13236"/>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4048910" y="3420336"/>
        <a:ext cx="49129" cy="49129"/>
      </dsp:txXfrm>
    </dsp:sp>
    <dsp:sp modelId="{3D614F47-AE24-4150-8FE9-EC2E9EB41BDF}">
      <dsp:nvSpPr>
        <dsp:cNvPr id="0" name=""/>
        <dsp:cNvSpPr/>
      </dsp:nvSpPr>
      <dsp:spPr>
        <a:xfrm>
          <a:off x="4323390" y="3491760"/>
          <a:ext cx="4778468" cy="752232"/>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vi-VN" altLang="en-US" sz="2800" kern="1200">
              <a:latin typeface="Times New Roman" panose="02020603050405020304" pitchFamily="18" charset="0"/>
              <a:cs typeface="Times New Roman" panose="02020603050405020304" pitchFamily="18" charset="0"/>
            </a:rPr>
            <a:t>Khai thông đường liên lạc quốc tế.</a:t>
          </a:r>
          <a:endParaRPr lang="en-US" sz="2800" kern="1200"/>
        </a:p>
      </dsp:txBody>
      <dsp:txXfrm>
        <a:off x="4345422" y="3513792"/>
        <a:ext cx="4734404" cy="70816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28ECE9-6E2F-454B-89F0-A550CD782F8B}">
      <dsp:nvSpPr>
        <dsp:cNvPr id="0" name=""/>
        <dsp:cNvSpPr/>
      </dsp:nvSpPr>
      <dsp:spPr>
        <a:xfrm>
          <a:off x="0" y="4084"/>
          <a:ext cx="8991600" cy="883553"/>
        </a:xfrm>
        <a:prstGeom prst="roundRect">
          <a:avLst>
            <a:gd name="adj" fmla="val 10000"/>
          </a:avLst>
        </a:prstGeom>
        <a:gradFill rotWithShape="0">
          <a:gsLst>
            <a:gs pos="0">
              <a:schemeClr val="accent2">
                <a:hueOff val="0"/>
                <a:satOff val="0"/>
                <a:lumOff val="0"/>
                <a:alphaOff val="0"/>
                <a:tint val="100000"/>
                <a:shade val="100000"/>
                <a:satMod val="130000"/>
              </a:schemeClr>
            </a:gs>
            <a:gs pos="100000">
              <a:schemeClr val="accent2">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vi-VN" sz="2800" kern="1200">
              <a:solidFill>
                <a:schemeClr val="tx1"/>
              </a:solidFill>
              <a:latin typeface="Times New Roman" pitchFamily="18" charset="0"/>
            </a:rPr>
            <a:t>Sáng ngày 16-9-1950, ta nổ súng tấn công cứ điểm Đông Khê.</a:t>
          </a:r>
          <a:endParaRPr lang="en-US" sz="2800" kern="1200">
            <a:solidFill>
              <a:schemeClr val="tx1"/>
            </a:solidFill>
          </a:endParaRPr>
        </a:p>
      </dsp:txBody>
      <dsp:txXfrm>
        <a:off x="25878" y="29962"/>
        <a:ext cx="8939844" cy="831797"/>
      </dsp:txXfrm>
    </dsp:sp>
    <dsp:sp modelId="{0A1C05B1-80E9-448D-BF15-AB9904B02192}">
      <dsp:nvSpPr>
        <dsp:cNvPr id="0" name=""/>
        <dsp:cNvSpPr/>
      </dsp:nvSpPr>
      <dsp:spPr>
        <a:xfrm rot="5400000">
          <a:off x="4361149" y="905591"/>
          <a:ext cx="269301" cy="323162"/>
        </a:xfrm>
        <a:prstGeom prst="rightArrow">
          <a:avLst>
            <a:gd name="adj1" fmla="val 60000"/>
            <a:gd name="adj2" fmla="val 50000"/>
          </a:avLst>
        </a:prstGeom>
        <a:gradFill rotWithShape="0">
          <a:gsLst>
            <a:gs pos="0">
              <a:schemeClr val="accent2">
                <a:hueOff val="0"/>
                <a:satOff val="0"/>
                <a:lumOff val="0"/>
                <a:alphaOff val="0"/>
                <a:tint val="100000"/>
                <a:shade val="100000"/>
                <a:satMod val="130000"/>
              </a:schemeClr>
            </a:gs>
            <a:gs pos="100000">
              <a:schemeClr val="accent2">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solidFill>
              <a:schemeClr val="tx1"/>
            </a:solidFill>
          </a:endParaRPr>
        </a:p>
      </dsp:txBody>
      <dsp:txXfrm rot="-5400000">
        <a:off x="4398851" y="932521"/>
        <a:ext cx="193898" cy="188511"/>
      </dsp:txXfrm>
    </dsp:sp>
    <dsp:sp modelId="{42928D4F-C31B-4D58-AA03-4932968F7498}">
      <dsp:nvSpPr>
        <dsp:cNvPr id="0" name=""/>
        <dsp:cNvSpPr/>
      </dsp:nvSpPr>
      <dsp:spPr>
        <a:xfrm>
          <a:off x="0" y="1246706"/>
          <a:ext cx="8991600" cy="718137"/>
        </a:xfrm>
        <a:prstGeom prst="roundRect">
          <a:avLst>
            <a:gd name="adj" fmla="val 10000"/>
          </a:avLst>
        </a:prstGeom>
        <a:gradFill rotWithShape="0">
          <a:gsLst>
            <a:gs pos="0">
              <a:schemeClr val="accent2">
                <a:hueOff val="-3392010"/>
                <a:satOff val="-13966"/>
                <a:lumOff val="-65"/>
                <a:alphaOff val="0"/>
                <a:tint val="100000"/>
                <a:shade val="100000"/>
                <a:satMod val="130000"/>
              </a:schemeClr>
            </a:gs>
            <a:gs pos="100000">
              <a:schemeClr val="accent2">
                <a:hueOff val="-3392010"/>
                <a:satOff val="-13966"/>
                <a:lumOff val="-65"/>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vi-VN" sz="2800" kern="1200">
              <a:solidFill>
                <a:schemeClr val="tx1"/>
              </a:solidFill>
              <a:latin typeface="Times New Roman" pitchFamily="18" charset="0"/>
            </a:rPr>
            <a:t>Sáng ngày 18 - 9 - 1950, ta chiếm được cứ điểm Đông Khê.</a:t>
          </a:r>
          <a:endParaRPr lang="en-US" sz="2800" kern="1200">
            <a:solidFill>
              <a:schemeClr val="tx1"/>
            </a:solidFill>
          </a:endParaRPr>
        </a:p>
      </dsp:txBody>
      <dsp:txXfrm>
        <a:off x="21034" y="1267740"/>
        <a:ext cx="8949532" cy="676069"/>
      </dsp:txXfrm>
    </dsp:sp>
    <dsp:sp modelId="{8C120EAB-894F-4CC8-A4A7-4BF5C918D574}">
      <dsp:nvSpPr>
        <dsp:cNvPr id="0" name=""/>
        <dsp:cNvSpPr/>
      </dsp:nvSpPr>
      <dsp:spPr>
        <a:xfrm rot="5400000">
          <a:off x="4361149" y="1982798"/>
          <a:ext cx="269301" cy="323162"/>
        </a:xfrm>
        <a:prstGeom prst="rightArrow">
          <a:avLst>
            <a:gd name="adj1" fmla="val 60000"/>
            <a:gd name="adj2" fmla="val 50000"/>
          </a:avLst>
        </a:prstGeom>
        <a:gradFill rotWithShape="0">
          <a:gsLst>
            <a:gs pos="0">
              <a:schemeClr val="accent2">
                <a:hueOff val="-5088015"/>
                <a:satOff val="-20949"/>
                <a:lumOff val="-98"/>
                <a:alphaOff val="0"/>
                <a:tint val="100000"/>
                <a:shade val="100000"/>
                <a:satMod val="130000"/>
              </a:schemeClr>
            </a:gs>
            <a:gs pos="100000">
              <a:schemeClr val="accent2">
                <a:hueOff val="-5088015"/>
                <a:satOff val="-20949"/>
                <a:lumOff val="-98"/>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solidFill>
              <a:schemeClr val="tx1"/>
            </a:solidFill>
          </a:endParaRPr>
        </a:p>
      </dsp:txBody>
      <dsp:txXfrm rot="-5400000">
        <a:off x="4398851" y="2009728"/>
        <a:ext cx="193898" cy="188511"/>
      </dsp:txXfrm>
    </dsp:sp>
    <dsp:sp modelId="{2908E3FF-6A58-4AD9-9239-CC9B6F49F8C2}">
      <dsp:nvSpPr>
        <dsp:cNvPr id="0" name=""/>
        <dsp:cNvSpPr/>
      </dsp:nvSpPr>
      <dsp:spPr>
        <a:xfrm>
          <a:off x="0" y="2323913"/>
          <a:ext cx="8991600" cy="718137"/>
        </a:xfrm>
        <a:prstGeom prst="roundRect">
          <a:avLst>
            <a:gd name="adj" fmla="val 10000"/>
          </a:avLst>
        </a:prstGeom>
        <a:gradFill rotWithShape="0">
          <a:gsLst>
            <a:gs pos="0">
              <a:schemeClr val="accent2">
                <a:hueOff val="-6784021"/>
                <a:satOff val="-27933"/>
                <a:lumOff val="-131"/>
                <a:alphaOff val="0"/>
                <a:tint val="100000"/>
                <a:shade val="100000"/>
                <a:satMod val="130000"/>
              </a:schemeClr>
            </a:gs>
            <a:gs pos="100000">
              <a:schemeClr val="accent2">
                <a:hueOff val="-6784021"/>
                <a:satOff val="-27933"/>
                <a:lumOff val="-131"/>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vi-VN" sz="2800" kern="1200">
              <a:solidFill>
                <a:schemeClr val="tx1"/>
              </a:solidFill>
              <a:latin typeface="Times New Roman" pitchFamily="18" charset="0"/>
            </a:rPr>
            <a:t>Pháp rút </a:t>
          </a:r>
          <a:r>
            <a:rPr lang="en-US" sz="2800" kern="1200">
              <a:solidFill>
                <a:schemeClr val="tx1"/>
              </a:solidFill>
              <a:latin typeface="Times New Roman" pitchFamily="18" charset="0"/>
            </a:rPr>
            <a:t>quân </a:t>
          </a:r>
          <a:r>
            <a:rPr lang="vi-VN" sz="2800" kern="1200">
              <a:solidFill>
                <a:schemeClr val="tx1"/>
              </a:solidFill>
              <a:latin typeface="Times New Roman" pitchFamily="18" charset="0"/>
            </a:rPr>
            <a:t>khỏi Cao Bằng theo đường số 4.</a:t>
          </a:r>
          <a:endParaRPr lang="en-US" sz="2800" kern="1200">
            <a:solidFill>
              <a:schemeClr val="tx1"/>
            </a:solidFill>
          </a:endParaRPr>
        </a:p>
      </dsp:txBody>
      <dsp:txXfrm>
        <a:off x="21034" y="2344947"/>
        <a:ext cx="8949532" cy="676069"/>
      </dsp:txXfrm>
    </dsp:sp>
    <dsp:sp modelId="{834C2686-AB9A-4D8F-AD18-F724D7B31E6D}">
      <dsp:nvSpPr>
        <dsp:cNvPr id="0" name=""/>
        <dsp:cNvSpPr/>
      </dsp:nvSpPr>
      <dsp:spPr>
        <a:xfrm rot="5400000">
          <a:off x="4361149" y="3060005"/>
          <a:ext cx="269301" cy="323162"/>
        </a:xfrm>
        <a:prstGeom prst="rightArrow">
          <a:avLst>
            <a:gd name="adj1" fmla="val 60000"/>
            <a:gd name="adj2" fmla="val 50000"/>
          </a:avLst>
        </a:prstGeom>
        <a:gradFill rotWithShape="0">
          <a:gsLst>
            <a:gs pos="0">
              <a:schemeClr val="accent2">
                <a:hueOff val="-10176031"/>
                <a:satOff val="-41899"/>
                <a:lumOff val="-196"/>
                <a:alphaOff val="0"/>
                <a:tint val="100000"/>
                <a:shade val="100000"/>
                <a:satMod val="130000"/>
              </a:schemeClr>
            </a:gs>
            <a:gs pos="100000">
              <a:schemeClr val="accent2">
                <a:hueOff val="-10176031"/>
                <a:satOff val="-41899"/>
                <a:lumOff val="-196"/>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solidFill>
              <a:schemeClr val="tx1"/>
            </a:solidFill>
          </a:endParaRPr>
        </a:p>
      </dsp:txBody>
      <dsp:txXfrm rot="-5400000">
        <a:off x="4398851" y="3086935"/>
        <a:ext cx="193898" cy="188511"/>
      </dsp:txXfrm>
    </dsp:sp>
    <dsp:sp modelId="{42765E99-7EB4-4CF2-A7CF-823621478FB7}">
      <dsp:nvSpPr>
        <dsp:cNvPr id="0" name=""/>
        <dsp:cNvSpPr/>
      </dsp:nvSpPr>
      <dsp:spPr>
        <a:xfrm>
          <a:off x="0" y="3401120"/>
          <a:ext cx="8991600" cy="861995"/>
        </a:xfrm>
        <a:prstGeom prst="roundRect">
          <a:avLst>
            <a:gd name="adj" fmla="val 10000"/>
          </a:avLst>
        </a:prstGeom>
        <a:gradFill rotWithShape="0">
          <a:gsLst>
            <a:gs pos="0">
              <a:schemeClr val="accent2">
                <a:hueOff val="-10176031"/>
                <a:satOff val="-41899"/>
                <a:lumOff val="-196"/>
                <a:alphaOff val="0"/>
                <a:tint val="100000"/>
                <a:shade val="100000"/>
                <a:satMod val="130000"/>
              </a:schemeClr>
            </a:gs>
            <a:gs pos="100000">
              <a:schemeClr val="accent2">
                <a:hueOff val="-10176031"/>
                <a:satOff val="-41899"/>
                <a:lumOff val="-196"/>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a:solidFill>
                <a:schemeClr val="tx1"/>
              </a:solidFill>
              <a:latin typeface="Times New Roman" pitchFamily="18" charset="0"/>
            </a:rPr>
            <a:t>Chiến dịch biên giới thắng lợi. Căn cứ địa Việt  Bắc được củng cố và mở rộng.</a:t>
          </a:r>
          <a:endParaRPr lang="en-US" sz="2800" kern="1200">
            <a:solidFill>
              <a:schemeClr val="tx1"/>
            </a:solidFill>
          </a:endParaRPr>
        </a:p>
      </dsp:txBody>
      <dsp:txXfrm>
        <a:off x="25247" y="3426367"/>
        <a:ext cx="8941106" cy="81150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57CC34-BCFA-4FA8-A118-C9B5C26E07DE}">
      <dsp:nvSpPr>
        <dsp:cNvPr id="0" name=""/>
        <dsp:cNvSpPr/>
      </dsp:nvSpPr>
      <dsp:spPr>
        <a:xfrm rot="5400000">
          <a:off x="562093" y="993564"/>
          <a:ext cx="1680559" cy="2796412"/>
        </a:xfrm>
        <a:prstGeom prst="corner">
          <a:avLst>
            <a:gd name="adj1" fmla="val 16120"/>
            <a:gd name="adj2" fmla="val 16110"/>
          </a:avLst>
        </a:prstGeom>
        <a:gradFill rotWithShape="0">
          <a:gsLst>
            <a:gs pos="0">
              <a:schemeClr val="accent4">
                <a:hueOff val="0"/>
                <a:satOff val="0"/>
                <a:lumOff val="0"/>
                <a:alphaOff val="0"/>
                <a:tint val="100000"/>
                <a:shade val="100000"/>
                <a:satMod val="130000"/>
              </a:schemeClr>
            </a:gs>
            <a:gs pos="100000">
              <a:schemeClr val="accent4">
                <a:hueOff val="0"/>
                <a:satOff val="0"/>
                <a:lumOff val="0"/>
                <a:alphaOff val="0"/>
                <a:tint val="50000"/>
                <a:shade val="100000"/>
                <a:satMod val="350000"/>
              </a:schemeClr>
            </a:gs>
          </a:gsLst>
          <a:lin ang="16200000" scaled="0"/>
        </a:gradFill>
        <a:ln w="9525" cap="flat" cmpd="sng" algn="ctr">
          <a:solidFill>
            <a:schemeClr val="accent4">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sp>
    <dsp:sp modelId="{9A9BF669-FF4B-42CB-AB61-A7666BD05B18}">
      <dsp:nvSpPr>
        <dsp:cNvPr id="0" name=""/>
        <dsp:cNvSpPr/>
      </dsp:nvSpPr>
      <dsp:spPr>
        <a:xfrm>
          <a:off x="281566" y="1829089"/>
          <a:ext cx="2524617" cy="22129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just" defTabSz="1422400">
            <a:lnSpc>
              <a:spcPct val="90000"/>
            </a:lnSpc>
            <a:spcBef>
              <a:spcPct val="0"/>
            </a:spcBef>
            <a:spcAft>
              <a:spcPct val="35000"/>
            </a:spcAft>
            <a:buNone/>
          </a:pPr>
          <a:r>
            <a:rPr lang="en-US" altLang="en-US" sz="3200" kern="1200">
              <a:latin typeface="Times New Roman" panose="02020603050405020304" pitchFamily="18" charset="0"/>
            </a:rPr>
            <a:t>Diệt và bắt sống hơn 8000 tên địch.</a:t>
          </a:r>
          <a:endParaRPr lang="en-US" sz="3200" kern="1200"/>
        </a:p>
      </dsp:txBody>
      <dsp:txXfrm>
        <a:off x="281566" y="1829089"/>
        <a:ext cx="2524617" cy="2212975"/>
      </dsp:txXfrm>
    </dsp:sp>
    <dsp:sp modelId="{871F4E7C-D3EC-4E91-830C-CEA1C0768B23}">
      <dsp:nvSpPr>
        <dsp:cNvPr id="0" name=""/>
        <dsp:cNvSpPr/>
      </dsp:nvSpPr>
      <dsp:spPr>
        <a:xfrm>
          <a:off x="2329840" y="787689"/>
          <a:ext cx="476342" cy="476342"/>
        </a:xfrm>
        <a:prstGeom prst="triangle">
          <a:avLst>
            <a:gd name="adj" fmla="val 100000"/>
          </a:avLst>
        </a:prstGeom>
        <a:gradFill rotWithShape="0">
          <a:gsLst>
            <a:gs pos="0">
              <a:schemeClr val="accent4">
                <a:hueOff val="2450223"/>
                <a:satOff val="-10194"/>
                <a:lumOff val="2402"/>
                <a:alphaOff val="0"/>
                <a:tint val="100000"/>
                <a:shade val="100000"/>
                <a:satMod val="130000"/>
              </a:schemeClr>
            </a:gs>
            <a:gs pos="100000">
              <a:schemeClr val="accent4">
                <a:hueOff val="2450223"/>
                <a:satOff val="-10194"/>
                <a:lumOff val="2402"/>
                <a:alphaOff val="0"/>
                <a:tint val="50000"/>
                <a:shade val="100000"/>
                <a:satMod val="350000"/>
              </a:schemeClr>
            </a:gs>
          </a:gsLst>
          <a:lin ang="16200000" scaled="0"/>
        </a:gradFill>
        <a:ln w="9525" cap="flat" cmpd="sng" algn="ctr">
          <a:solidFill>
            <a:schemeClr val="accent4">
              <a:hueOff val="2450223"/>
              <a:satOff val="-10194"/>
              <a:lumOff val="2402"/>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sp>
    <dsp:sp modelId="{A00D119B-3B7B-4269-919B-FF72493A2968}">
      <dsp:nvSpPr>
        <dsp:cNvPr id="0" name=""/>
        <dsp:cNvSpPr/>
      </dsp:nvSpPr>
      <dsp:spPr>
        <a:xfrm rot="5400000">
          <a:off x="3652718" y="228786"/>
          <a:ext cx="1680559" cy="2796412"/>
        </a:xfrm>
        <a:prstGeom prst="corner">
          <a:avLst>
            <a:gd name="adj1" fmla="val 16120"/>
            <a:gd name="adj2" fmla="val 16110"/>
          </a:avLst>
        </a:prstGeom>
        <a:gradFill rotWithShape="0">
          <a:gsLst>
            <a:gs pos="0">
              <a:schemeClr val="accent4">
                <a:hueOff val="4900445"/>
                <a:satOff val="-20388"/>
                <a:lumOff val="4804"/>
                <a:alphaOff val="0"/>
                <a:tint val="100000"/>
                <a:shade val="100000"/>
                <a:satMod val="130000"/>
              </a:schemeClr>
            </a:gs>
            <a:gs pos="100000">
              <a:schemeClr val="accent4">
                <a:hueOff val="4900445"/>
                <a:satOff val="-20388"/>
                <a:lumOff val="4804"/>
                <a:alphaOff val="0"/>
                <a:tint val="50000"/>
                <a:shade val="100000"/>
                <a:satMod val="350000"/>
              </a:schemeClr>
            </a:gs>
          </a:gsLst>
          <a:lin ang="16200000" scaled="0"/>
        </a:gradFill>
        <a:ln w="9525" cap="flat" cmpd="sng" algn="ctr">
          <a:solidFill>
            <a:schemeClr val="accent4">
              <a:hueOff val="4900445"/>
              <a:satOff val="-20388"/>
              <a:lumOff val="4804"/>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sp>
    <dsp:sp modelId="{BEE44D10-7112-4075-84B0-15D69A5D4E47}">
      <dsp:nvSpPr>
        <dsp:cNvPr id="0" name=""/>
        <dsp:cNvSpPr/>
      </dsp:nvSpPr>
      <dsp:spPr>
        <a:xfrm>
          <a:off x="3372191" y="1064311"/>
          <a:ext cx="2524617" cy="22129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just" defTabSz="1422400">
            <a:lnSpc>
              <a:spcPct val="90000"/>
            </a:lnSpc>
            <a:spcBef>
              <a:spcPct val="0"/>
            </a:spcBef>
            <a:spcAft>
              <a:spcPct val="35000"/>
            </a:spcAft>
            <a:buNone/>
          </a:pPr>
          <a:r>
            <a:rPr lang="en-US" altLang="en-US" sz="3200" kern="1200">
              <a:latin typeface="Times New Roman" panose="02020603050405020304" pitchFamily="18" charset="0"/>
            </a:rPr>
            <a:t>Làm chủ 750 km đường biên giới Việt - Trung.</a:t>
          </a:r>
          <a:endParaRPr lang="en-US" sz="3200" kern="1200"/>
        </a:p>
      </dsp:txBody>
      <dsp:txXfrm>
        <a:off x="3372191" y="1064311"/>
        <a:ext cx="2524617" cy="2212975"/>
      </dsp:txXfrm>
    </dsp:sp>
    <dsp:sp modelId="{8995C204-BC8D-4AA5-93F2-8D699334FFA8}">
      <dsp:nvSpPr>
        <dsp:cNvPr id="0" name=""/>
        <dsp:cNvSpPr/>
      </dsp:nvSpPr>
      <dsp:spPr>
        <a:xfrm>
          <a:off x="5420465" y="22911"/>
          <a:ext cx="476342" cy="476342"/>
        </a:xfrm>
        <a:prstGeom prst="triangle">
          <a:avLst>
            <a:gd name="adj" fmla="val 100000"/>
          </a:avLst>
        </a:prstGeom>
        <a:gradFill rotWithShape="0">
          <a:gsLst>
            <a:gs pos="0">
              <a:schemeClr val="accent4">
                <a:hueOff val="7350668"/>
                <a:satOff val="-30583"/>
                <a:lumOff val="7206"/>
                <a:alphaOff val="0"/>
                <a:tint val="100000"/>
                <a:shade val="100000"/>
                <a:satMod val="130000"/>
              </a:schemeClr>
            </a:gs>
            <a:gs pos="100000">
              <a:schemeClr val="accent4">
                <a:hueOff val="7350668"/>
                <a:satOff val="-30583"/>
                <a:lumOff val="7206"/>
                <a:alphaOff val="0"/>
                <a:tint val="50000"/>
                <a:shade val="100000"/>
                <a:satMod val="350000"/>
              </a:schemeClr>
            </a:gs>
          </a:gsLst>
          <a:lin ang="16200000" scaled="0"/>
        </a:gradFill>
        <a:ln w="9525" cap="flat" cmpd="sng" algn="ctr">
          <a:solidFill>
            <a:schemeClr val="accent4">
              <a:hueOff val="7350668"/>
              <a:satOff val="-30583"/>
              <a:lumOff val="7206"/>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sp>
    <dsp:sp modelId="{27E232E2-DA19-4F8E-A7D2-4C63C0693D82}">
      <dsp:nvSpPr>
        <dsp:cNvPr id="0" name=""/>
        <dsp:cNvSpPr/>
      </dsp:nvSpPr>
      <dsp:spPr>
        <a:xfrm rot="5400000">
          <a:off x="6743342" y="-535991"/>
          <a:ext cx="1680559" cy="2796412"/>
        </a:xfrm>
        <a:prstGeom prst="corner">
          <a:avLst>
            <a:gd name="adj1" fmla="val 16120"/>
            <a:gd name="adj2" fmla="val 16110"/>
          </a:avLst>
        </a:prstGeom>
        <a:gradFill rotWithShape="0">
          <a:gsLst>
            <a:gs pos="0">
              <a:schemeClr val="accent4">
                <a:hueOff val="9800891"/>
                <a:satOff val="-40777"/>
                <a:lumOff val="9608"/>
                <a:alphaOff val="0"/>
                <a:tint val="100000"/>
                <a:shade val="100000"/>
                <a:satMod val="130000"/>
              </a:schemeClr>
            </a:gs>
            <a:gs pos="100000">
              <a:schemeClr val="accent4">
                <a:hueOff val="9800891"/>
                <a:satOff val="-40777"/>
                <a:lumOff val="9608"/>
                <a:alphaOff val="0"/>
                <a:tint val="50000"/>
                <a:shade val="100000"/>
                <a:satMod val="350000"/>
              </a:schemeClr>
            </a:gs>
          </a:gsLst>
          <a:lin ang="16200000" scaled="0"/>
        </a:gradFill>
        <a:ln w="9525" cap="flat" cmpd="sng" algn="ctr">
          <a:solidFill>
            <a:schemeClr val="accent4">
              <a:hueOff val="9800891"/>
              <a:satOff val="-40777"/>
              <a:lumOff val="9608"/>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sp>
    <dsp:sp modelId="{6085392A-A22A-4307-B11D-1E445ED21C4A}">
      <dsp:nvSpPr>
        <dsp:cNvPr id="0" name=""/>
        <dsp:cNvSpPr/>
      </dsp:nvSpPr>
      <dsp:spPr>
        <a:xfrm>
          <a:off x="6462815" y="299533"/>
          <a:ext cx="2524617" cy="22129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just" defTabSz="1422400">
            <a:lnSpc>
              <a:spcPct val="90000"/>
            </a:lnSpc>
            <a:spcBef>
              <a:spcPct val="0"/>
            </a:spcBef>
            <a:spcAft>
              <a:spcPct val="35000"/>
            </a:spcAft>
            <a:buNone/>
          </a:pPr>
          <a:r>
            <a:rPr lang="en-US" altLang="en-US" sz="3200" kern="1200">
              <a:latin typeface="Times New Roman" panose="02020603050405020304" pitchFamily="18" charset="0"/>
            </a:rPr>
            <a:t>Căn cứ địa Việt Bắc được củng cố và mở rộng.</a:t>
          </a:r>
          <a:endParaRPr lang="en-US" sz="3200" kern="1200"/>
        </a:p>
      </dsp:txBody>
      <dsp:txXfrm>
        <a:off x="6462815" y="299533"/>
        <a:ext cx="2524617" cy="2212975"/>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5"/>
        <p:cNvGrpSpPr/>
        <p:nvPr/>
      </p:nvGrpSpPr>
      <p:grpSpPr>
        <a:xfrm>
          <a:off x="0" y="0"/>
          <a:ext cx="0" cy="0"/>
          <a:chOff x="0" y="0"/>
          <a:chExt cx="0" cy="0"/>
        </a:xfrm>
      </p:grpSpPr>
      <p:sp>
        <p:nvSpPr>
          <p:cNvPr id="5306" name="Google Shape;5306;g7b4d0d3b5d_0_2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7" name="Google Shape;5307;g7b4d0d3b5d_0_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5"/>
        <p:cNvGrpSpPr/>
        <p:nvPr/>
      </p:nvGrpSpPr>
      <p:grpSpPr>
        <a:xfrm>
          <a:off x="0" y="0"/>
          <a:ext cx="0" cy="0"/>
          <a:chOff x="0" y="0"/>
          <a:chExt cx="0" cy="0"/>
        </a:xfrm>
      </p:grpSpPr>
      <p:sp>
        <p:nvSpPr>
          <p:cNvPr id="5306" name="Google Shape;5306;g7b4d0d3b5d_0_2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7" name="Google Shape;5307;g7b4d0d3b5d_0_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54933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4"/>
        <p:cNvGrpSpPr/>
        <p:nvPr/>
      </p:nvGrpSpPr>
      <p:grpSpPr>
        <a:xfrm>
          <a:off x="0" y="0"/>
          <a:ext cx="0" cy="0"/>
          <a:chOff x="0" y="0"/>
          <a:chExt cx="0" cy="0"/>
        </a:xfrm>
      </p:grpSpPr>
      <p:sp>
        <p:nvSpPr>
          <p:cNvPr id="5335" name="Google Shape;5335;gd7cfa11f14_0_5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36" name="Google Shape;5336;gd7cfa11f14_0_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45703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55"/>
        <p:cNvGrpSpPr/>
        <p:nvPr/>
      </p:nvGrpSpPr>
      <p:grpSpPr>
        <a:xfrm>
          <a:off x="0" y="0"/>
          <a:ext cx="0" cy="0"/>
          <a:chOff x="0" y="0"/>
          <a:chExt cx="0" cy="0"/>
        </a:xfrm>
      </p:grpSpPr>
      <p:sp>
        <p:nvSpPr>
          <p:cNvPr id="5356" name="Google Shape;5356;gdb921451d0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57" name="Google Shape;5357;gdb921451d0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10692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8"/>
        <p:cNvGrpSpPr/>
        <p:nvPr/>
      </p:nvGrpSpPr>
      <p:grpSpPr>
        <a:xfrm>
          <a:off x="0" y="0"/>
          <a:ext cx="0" cy="0"/>
          <a:chOff x="0" y="0"/>
          <a:chExt cx="0" cy="0"/>
        </a:xfrm>
      </p:grpSpPr>
      <p:sp>
        <p:nvSpPr>
          <p:cNvPr id="5709" name="Google Shape;5709;gdb921451d0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10" name="Google Shape;5710;gdb921451d0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6"/>
        <p:cNvGrpSpPr/>
        <p:nvPr/>
      </p:nvGrpSpPr>
      <p:grpSpPr>
        <a:xfrm>
          <a:off x="0" y="0"/>
          <a:ext cx="0" cy="0"/>
          <a:chOff x="0" y="0"/>
          <a:chExt cx="0" cy="0"/>
        </a:xfrm>
      </p:grpSpPr>
      <p:sp>
        <p:nvSpPr>
          <p:cNvPr id="5977" name="Google Shape;5977;gd979b00247_1_2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8" name="Google Shape;5978;gd979b00247_1_2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3"/>
        <p:cNvGrpSpPr/>
        <p:nvPr/>
      </p:nvGrpSpPr>
      <p:grpSpPr>
        <a:xfrm>
          <a:off x="0" y="0"/>
          <a:ext cx="0" cy="0"/>
          <a:chOff x="0" y="0"/>
          <a:chExt cx="0" cy="0"/>
        </a:xfrm>
      </p:grpSpPr>
      <p:sp>
        <p:nvSpPr>
          <p:cNvPr id="5704" name="Google Shape;5704;gdb921451d0_0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5" name="Google Shape;5705;gdb921451d0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3"/>
        <p:cNvGrpSpPr/>
        <p:nvPr/>
      </p:nvGrpSpPr>
      <p:grpSpPr>
        <a:xfrm>
          <a:off x="0" y="0"/>
          <a:ext cx="0" cy="0"/>
          <a:chOff x="0" y="0"/>
          <a:chExt cx="0" cy="0"/>
        </a:xfrm>
      </p:grpSpPr>
      <p:sp>
        <p:nvSpPr>
          <p:cNvPr id="5704" name="Google Shape;5704;gdb921451d0_0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5" name="Google Shape;5705;gdb921451d0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33732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49"/>
        <p:cNvGrpSpPr/>
        <p:nvPr/>
      </p:nvGrpSpPr>
      <p:grpSpPr>
        <a:xfrm>
          <a:off x="0" y="0"/>
          <a:ext cx="0" cy="0"/>
          <a:chOff x="0" y="0"/>
          <a:chExt cx="0" cy="0"/>
        </a:xfrm>
      </p:grpSpPr>
      <p:sp>
        <p:nvSpPr>
          <p:cNvPr id="6250" name="Google Shape;6250;gd979b00247_1_38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1" name="Google Shape;6251;gd979b00247_1_38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4"/>
        <p:cNvGrpSpPr/>
        <p:nvPr/>
      </p:nvGrpSpPr>
      <p:grpSpPr>
        <a:xfrm>
          <a:off x="0" y="0"/>
          <a:ext cx="0" cy="0"/>
          <a:chOff x="0" y="0"/>
          <a:chExt cx="0" cy="0"/>
        </a:xfrm>
      </p:grpSpPr>
      <p:sp>
        <p:nvSpPr>
          <p:cNvPr id="5335" name="Google Shape;5335;gd7cfa11f14_0_5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36" name="Google Shape;5336;gd7cfa11f14_0_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146862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10" name="Google Shape;10;p2"/>
          <p:cNvSpPr txBox="1">
            <a:spLocks noGrp="1"/>
          </p:cNvSpPr>
          <p:nvPr>
            <p:ph type="ctrTitle"/>
          </p:nvPr>
        </p:nvSpPr>
        <p:spPr>
          <a:xfrm>
            <a:off x="919925" y="1291938"/>
            <a:ext cx="7291200" cy="132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1849350" y="3414438"/>
            <a:ext cx="5445300" cy="437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18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ubTitle" idx="2"/>
          </p:nvPr>
        </p:nvSpPr>
        <p:spPr>
          <a:xfrm>
            <a:off x="926550" y="2612550"/>
            <a:ext cx="7291200" cy="6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3500" b="1">
                <a:latin typeface="Fondamento"/>
                <a:ea typeface="Fondamento"/>
                <a:cs typeface="Fondamento"/>
                <a:sym typeface="Fondamen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3" name="Google Shape;13;p2"/>
          <p:cNvSpPr txBox="1">
            <a:spLocks noGrp="1"/>
          </p:cNvSpPr>
          <p:nvPr>
            <p:ph type="subTitle" idx="3"/>
          </p:nvPr>
        </p:nvSpPr>
        <p:spPr>
          <a:xfrm>
            <a:off x="7688125" y="408875"/>
            <a:ext cx="856800" cy="57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600">
                <a:solidFill>
                  <a:schemeClr val="lt2"/>
                </a:solidFill>
                <a:latin typeface="Fondamento"/>
                <a:ea typeface="Fondamento"/>
                <a:cs typeface="Fondamento"/>
                <a:sym typeface="Fondamen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14" name="Google Shape;14;p2"/>
          <p:cNvGrpSpPr/>
          <p:nvPr/>
        </p:nvGrpSpPr>
        <p:grpSpPr>
          <a:xfrm>
            <a:off x="714208" y="355816"/>
            <a:ext cx="7715881" cy="314092"/>
            <a:chOff x="714181" y="414418"/>
            <a:chExt cx="7556440" cy="307601"/>
          </a:xfrm>
        </p:grpSpPr>
        <p:grpSp>
          <p:nvGrpSpPr>
            <p:cNvPr id="15" name="Google Shape;15;p2"/>
            <p:cNvGrpSpPr/>
            <p:nvPr/>
          </p:nvGrpSpPr>
          <p:grpSpPr>
            <a:xfrm>
              <a:off x="882905" y="536157"/>
              <a:ext cx="7163972" cy="64150"/>
              <a:chOff x="1299890" y="844622"/>
              <a:chExt cx="6544233" cy="64143"/>
            </a:xfrm>
          </p:grpSpPr>
          <p:grpSp>
            <p:nvGrpSpPr>
              <p:cNvPr id="16" name="Google Shape;16;p2"/>
              <p:cNvGrpSpPr/>
              <p:nvPr/>
            </p:nvGrpSpPr>
            <p:grpSpPr>
              <a:xfrm>
                <a:off x="4528885" y="844622"/>
                <a:ext cx="3315238" cy="64143"/>
                <a:chOff x="896765" y="648922"/>
                <a:chExt cx="3315238" cy="64143"/>
              </a:xfrm>
            </p:grpSpPr>
            <p:sp>
              <p:nvSpPr>
                <p:cNvPr id="17" name="Google Shape;17;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1299890" y="844622"/>
                <a:ext cx="3315238" cy="64143"/>
                <a:chOff x="896765" y="648922"/>
                <a:chExt cx="3315238" cy="64143"/>
              </a:xfrm>
            </p:grpSpPr>
            <p:sp>
              <p:nvSpPr>
                <p:cNvPr id="51" name="Google Shape;51;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 name="Google Shape;84;p2"/>
            <p:cNvGrpSpPr/>
            <p:nvPr/>
          </p:nvGrpSpPr>
          <p:grpSpPr>
            <a:xfrm>
              <a:off x="714181" y="414418"/>
              <a:ext cx="310295" cy="307601"/>
              <a:chOff x="1969331" y="802493"/>
              <a:chExt cx="310295" cy="307601"/>
            </a:xfrm>
          </p:grpSpPr>
          <p:sp>
            <p:nvSpPr>
              <p:cNvPr id="85" name="Google Shape;85;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86;p2"/>
              <p:cNvGrpSpPr/>
              <p:nvPr/>
            </p:nvGrpSpPr>
            <p:grpSpPr>
              <a:xfrm>
                <a:off x="1969331" y="802493"/>
                <a:ext cx="310295" cy="307601"/>
                <a:chOff x="4037750" y="3523325"/>
                <a:chExt cx="108975" cy="108025"/>
              </a:xfrm>
            </p:grpSpPr>
            <p:sp>
              <p:nvSpPr>
                <p:cNvPr id="87" name="Google Shape;87;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 name="Google Shape;93;p2"/>
            <p:cNvGrpSpPr/>
            <p:nvPr/>
          </p:nvGrpSpPr>
          <p:grpSpPr>
            <a:xfrm flipH="1">
              <a:off x="7960325" y="414418"/>
              <a:ext cx="310295" cy="307601"/>
              <a:chOff x="1969331" y="802493"/>
              <a:chExt cx="310295" cy="307601"/>
            </a:xfrm>
          </p:grpSpPr>
          <p:sp>
            <p:nvSpPr>
              <p:cNvPr id="94" name="Google Shape;94;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 name="Google Shape;95;p2"/>
              <p:cNvGrpSpPr/>
              <p:nvPr/>
            </p:nvGrpSpPr>
            <p:grpSpPr>
              <a:xfrm>
                <a:off x="1969331" y="802493"/>
                <a:ext cx="310295" cy="307601"/>
                <a:chOff x="4037750" y="3523325"/>
                <a:chExt cx="108975" cy="108025"/>
              </a:xfrm>
            </p:grpSpPr>
            <p:sp>
              <p:nvSpPr>
                <p:cNvPr id="96" name="Google Shape;96;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 name="Google Shape;102;p2"/>
          <p:cNvGrpSpPr/>
          <p:nvPr/>
        </p:nvGrpSpPr>
        <p:grpSpPr>
          <a:xfrm>
            <a:off x="714214" y="4473580"/>
            <a:ext cx="7715881" cy="314092"/>
            <a:chOff x="946206" y="1234018"/>
            <a:chExt cx="7556440" cy="307601"/>
          </a:xfrm>
        </p:grpSpPr>
        <p:grpSp>
          <p:nvGrpSpPr>
            <p:cNvPr id="103" name="Google Shape;103;p2"/>
            <p:cNvGrpSpPr/>
            <p:nvPr/>
          </p:nvGrpSpPr>
          <p:grpSpPr>
            <a:xfrm>
              <a:off x="1114930" y="1355757"/>
              <a:ext cx="7163972" cy="64150"/>
              <a:chOff x="1299890" y="844622"/>
              <a:chExt cx="6544233" cy="64143"/>
            </a:xfrm>
          </p:grpSpPr>
          <p:grpSp>
            <p:nvGrpSpPr>
              <p:cNvPr id="104" name="Google Shape;104;p2"/>
              <p:cNvGrpSpPr/>
              <p:nvPr/>
            </p:nvGrpSpPr>
            <p:grpSpPr>
              <a:xfrm>
                <a:off x="4528885" y="844622"/>
                <a:ext cx="3315238" cy="64143"/>
                <a:chOff x="896765" y="648922"/>
                <a:chExt cx="3315238" cy="64143"/>
              </a:xfrm>
            </p:grpSpPr>
            <p:sp>
              <p:nvSpPr>
                <p:cNvPr id="105" name="Google Shape;105;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2"/>
              <p:cNvGrpSpPr/>
              <p:nvPr/>
            </p:nvGrpSpPr>
            <p:grpSpPr>
              <a:xfrm>
                <a:off x="1299890" y="844622"/>
                <a:ext cx="3315238" cy="64143"/>
                <a:chOff x="896765" y="648922"/>
                <a:chExt cx="3315238" cy="64143"/>
              </a:xfrm>
            </p:grpSpPr>
            <p:sp>
              <p:nvSpPr>
                <p:cNvPr id="139" name="Google Shape;139;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 name="Google Shape;172;p2"/>
            <p:cNvGrpSpPr/>
            <p:nvPr/>
          </p:nvGrpSpPr>
          <p:grpSpPr>
            <a:xfrm>
              <a:off x="946206" y="1234018"/>
              <a:ext cx="310295" cy="307601"/>
              <a:chOff x="1969331" y="802493"/>
              <a:chExt cx="310295" cy="307601"/>
            </a:xfrm>
          </p:grpSpPr>
          <p:sp>
            <p:nvSpPr>
              <p:cNvPr id="173" name="Google Shape;173;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 name="Google Shape;174;p2"/>
              <p:cNvGrpSpPr/>
              <p:nvPr/>
            </p:nvGrpSpPr>
            <p:grpSpPr>
              <a:xfrm>
                <a:off x="1969331" y="802493"/>
                <a:ext cx="310295" cy="307601"/>
                <a:chOff x="4037750" y="3523325"/>
                <a:chExt cx="108975" cy="108025"/>
              </a:xfrm>
            </p:grpSpPr>
            <p:sp>
              <p:nvSpPr>
                <p:cNvPr id="175" name="Google Shape;175;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 name="Google Shape;181;p2"/>
            <p:cNvGrpSpPr/>
            <p:nvPr/>
          </p:nvGrpSpPr>
          <p:grpSpPr>
            <a:xfrm flipH="1">
              <a:off x="8192350" y="1234018"/>
              <a:ext cx="310295" cy="307601"/>
              <a:chOff x="1969331" y="802493"/>
              <a:chExt cx="310295" cy="307601"/>
            </a:xfrm>
          </p:grpSpPr>
          <p:sp>
            <p:nvSpPr>
              <p:cNvPr id="182" name="Google Shape;182;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 name="Google Shape;183;p2"/>
              <p:cNvGrpSpPr/>
              <p:nvPr/>
            </p:nvGrpSpPr>
            <p:grpSpPr>
              <a:xfrm>
                <a:off x="1969331" y="802493"/>
                <a:ext cx="310295" cy="307601"/>
                <a:chOff x="4037750" y="3523325"/>
                <a:chExt cx="108975" cy="108025"/>
              </a:xfrm>
            </p:grpSpPr>
            <p:sp>
              <p:nvSpPr>
                <p:cNvPr id="184" name="Google Shape;184;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90" name="Google Shape;190;p2"/>
          <p:cNvSpPr/>
          <p:nvPr/>
        </p:nvSpPr>
        <p:spPr>
          <a:xfrm flipH="1">
            <a:off x="-49496" y="2648175"/>
            <a:ext cx="1226133" cy="1225039"/>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7945347" y="2242025"/>
            <a:ext cx="1226133" cy="1225039"/>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t of contents">
  <p:cSld name="Tablet of contents">
    <p:bg>
      <p:bgPr>
        <a:blipFill>
          <a:blip r:embed="rId2">
            <a:alphaModFix/>
          </a:blip>
          <a:stretch>
            <a:fillRect/>
          </a:stretch>
        </a:blipFill>
        <a:effectLst/>
      </p:bgPr>
    </p:bg>
    <p:spTree>
      <p:nvGrpSpPr>
        <p:cNvPr id="1" name="Shape 1872"/>
        <p:cNvGrpSpPr/>
        <p:nvPr/>
      </p:nvGrpSpPr>
      <p:grpSpPr>
        <a:xfrm>
          <a:off x="0" y="0"/>
          <a:ext cx="0" cy="0"/>
          <a:chOff x="0" y="0"/>
          <a:chExt cx="0" cy="0"/>
        </a:xfrm>
      </p:grpSpPr>
      <p:pic>
        <p:nvPicPr>
          <p:cNvPr id="1873" name="Google Shape;1873;p13"/>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1874" name="Google Shape;1874;p13"/>
          <p:cNvSpPr txBox="1">
            <a:spLocks noGrp="1"/>
          </p:cNvSpPr>
          <p:nvPr>
            <p:ph type="title" hasCustomPrompt="1"/>
          </p:nvPr>
        </p:nvSpPr>
        <p:spPr>
          <a:xfrm flipH="1">
            <a:off x="727625" y="1899179"/>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875" name="Google Shape;1875;p13"/>
          <p:cNvSpPr txBox="1">
            <a:spLocks noGrp="1"/>
          </p:cNvSpPr>
          <p:nvPr>
            <p:ph type="subTitle" idx="1"/>
          </p:nvPr>
        </p:nvSpPr>
        <p:spPr>
          <a:xfrm>
            <a:off x="1762403" y="2161025"/>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6" name="Google Shape;1876;p13"/>
          <p:cNvSpPr txBox="1">
            <a:spLocks noGrp="1"/>
          </p:cNvSpPr>
          <p:nvPr>
            <p:ph type="subTitle" idx="2"/>
          </p:nvPr>
        </p:nvSpPr>
        <p:spPr>
          <a:xfrm>
            <a:off x="1762400" y="1813775"/>
            <a:ext cx="23625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877" name="Google Shape;1877;p13"/>
          <p:cNvSpPr txBox="1">
            <a:spLocks noGrp="1"/>
          </p:cNvSpPr>
          <p:nvPr>
            <p:ph type="title" idx="3" hasCustomPrompt="1"/>
          </p:nvPr>
        </p:nvSpPr>
        <p:spPr>
          <a:xfrm flipH="1">
            <a:off x="4794073" y="1899179"/>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878" name="Google Shape;1878;p13"/>
          <p:cNvSpPr txBox="1">
            <a:spLocks noGrp="1"/>
          </p:cNvSpPr>
          <p:nvPr>
            <p:ph type="subTitle" idx="4"/>
          </p:nvPr>
        </p:nvSpPr>
        <p:spPr>
          <a:xfrm>
            <a:off x="5836400" y="2161025"/>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9" name="Google Shape;1879;p13"/>
          <p:cNvSpPr txBox="1">
            <a:spLocks noGrp="1"/>
          </p:cNvSpPr>
          <p:nvPr>
            <p:ph type="subTitle" idx="5"/>
          </p:nvPr>
        </p:nvSpPr>
        <p:spPr>
          <a:xfrm>
            <a:off x="5836400" y="1813775"/>
            <a:ext cx="2247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880" name="Google Shape;1880;p13"/>
          <p:cNvSpPr txBox="1">
            <a:spLocks noGrp="1"/>
          </p:cNvSpPr>
          <p:nvPr>
            <p:ph type="title" idx="6" hasCustomPrompt="1"/>
          </p:nvPr>
        </p:nvSpPr>
        <p:spPr>
          <a:xfrm flipH="1">
            <a:off x="727625" y="3556525"/>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881" name="Google Shape;1881;p13"/>
          <p:cNvSpPr txBox="1">
            <a:spLocks noGrp="1"/>
          </p:cNvSpPr>
          <p:nvPr>
            <p:ph type="subTitle" idx="7"/>
          </p:nvPr>
        </p:nvSpPr>
        <p:spPr>
          <a:xfrm>
            <a:off x="1762403" y="3821601"/>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2" name="Google Shape;1882;p13"/>
          <p:cNvSpPr txBox="1">
            <a:spLocks noGrp="1"/>
          </p:cNvSpPr>
          <p:nvPr>
            <p:ph type="subTitle" idx="8"/>
          </p:nvPr>
        </p:nvSpPr>
        <p:spPr>
          <a:xfrm>
            <a:off x="1762400" y="3474350"/>
            <a:ext cx="2247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883" name="Google Shape;1883;p13"/>
          <p:cNvSpPr txBox="1">
            <a:spLocks noGrp="1"/>
          </p:cNvSpPr>
          <p:nvPr>
            <p:ph type="title" idx="9"/>
          </p:nvPr>
        </p:nvSpPr>
        <p:spPr>
          <a:xfrm>
            <a:off x="714175" y="466300"/>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4" name="Google Shape;1884;p13"/>
          <p:cNvSpPr txBox="1">
            <a:spLocks noGrp="1"/>
          </p:cNvSpPr>
          <p:nvPr>
            <p:ph type="title" idx="13" hasCustomPrompt="1"/>
          </p:nvPr>
        </p:nvSpPr>
        <p:spPr>
          <a:xfrm flipH="1">
            <a:off x="4794073" y="3556525"/>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885" name="Google Shape;1885;p13"/>
          <p:cNvSpPr txBox="1">
            <a:spLocks noGrp="1"/>
          </p:cNvSpPr>
          <p:nvPr>
            <p:ph type="subTitle" idx="14"/>
          </p:nvPr>
        </p:nvSpPr>
        <p:spPr>
          <a:xfrm>
            <a:off x="5836400" y="3821734"/>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6" name="Google Shape;1886;p13"/>
          <p:cNvSpPr txBox="1">
            <a:spLocks noGrp="1"/>
          </p:cNvSpPr>
          <p:nvPr>
            <p:ph type="subTitle" idx="15"/>
          </p:nvPr>
        </p:nvSpPr>
        <p:spPr>
          <a:xfrm>
            <a:off x="5836400" y="3474225"/>
            <a:ext cx="2247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grpSp>
        <p:nvGrpSpPr>
          <p:cNvPr id="1887" name="Google Shape;1887;p13"/>
          <p:cNvGrpSpPr/>
          <p:nvPr/>
        </p:nvGrpSpPr>
        <p:grpSpPr>
          <a:xfrm>
            <a:off x="714175" y="915834"/>
            <a:ext cx="7715647" cy="131916"/>
            <a:chOff x="714175" y="1115188"/>
            <a:chExt cx="7715647" cy="131916"/>
          </a:xfrm>
        </p:grpSpPr>
        <p:grpSp>
          <p:nvGrpSpPr>
            <p:cNvPr id="1888" name="Google Shape;1888;p13"/>
            <p:cNvGrpSpPr/>
            <p:nvPr/>
          </p:nvGrpSpPr>
          <p:grpSpPr>
            <a:xfrm>
              <a:off x="714175" y="1115188"/>
              <a:ext cx="7715647" cy="131916"/>
              <a:chOff x="714175" y="1082438"/>
              <a:chExt cx="7715647" cy="131916"/>
            </a:xfrm>
          </p:grpSpPr>
          <p:sp>
            <p:nvSpPr>
              <p:cNvPr id="1889" name="Google Shape;1889;p13"/>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3"/>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 name="Google Shape;1891;p13"/>
            <p:cNvGrpSpPr/>
            <p:nvPr/>
          </p:nvGrpSpPr>
          <p:grpSpPr>
            <a:xfrm>
              <a:off x="989955" y="1149073"/>
              <a:ext cx="7163972" cy="64150"/>
              <a:chOff x="1299890" y="844622"/>
              <a:chExt cx="6544233" cy="64143"/>
            </a:xfrm>
          </p:grpSpPr>
          <p:grpSp>
            <p:nvGrpSpPr>
              <p:cNvPr id="1892" name="Google Shape;1892;p13"/>
              <p:cNvGrpSpPr/>
              <p:nvPr/>
            </p:nvGrpSpPr>
            <p:grpSpPr>
              <a:xfrm>
                <a:off x="4528885" y="844622"/>
                <a:ext cx="3315238" cy="64143"/>
                <a:chOff x="896765" y="648922"/>
                <a:chExt cx="3315238" cy="64143"/>
              </a:xfrm>
            </p:grpSpPr>
            <p:sp>
              <p:nvSpPr>
                <p:cNvPr id="1893" name="Google Shape;1893;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 name="Google Shape;1926;p13"/>
              <p:cNvGrpSpPr/>
              <p:nvPr/>
            </p:nvGrpSpPr>
            <p:grpSpPr>
              <a:xfrm>
                <a:off x="1299890" y="844622"/>
                <a:ext cx="3315238" cy="64143"/>
                <a:chOff x="896765" y="648922"/>
                <a:chExt cx="3315238" cy="64143"/>
              </a:xfrm>
            </p:grpSpPr>
            <p:sp>
              <p:nvSpPr>
                <p:cNvPr id="1927" name="Google Shape;1927;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60" name="Google Shape;1960;p13"/>
          <p:cNvGrpSpPr/>
          <p:nvPr/>
        </p:nvGrpSpPr>
        <p:grpSpPr>
          <a:xfrm>
            <a:off x="-30100" y="-145873"/>
            <a:ext cx="1131049" cy="931599"/>
            <a:chOff x="5342550" y="4109652"/>
            <a:chExt cx="1131049" cy="931599"/>
          </a:xfrm>
        </p:grpSpPr>
        <p:sp>
          <p:nvSpPr>
            <p:cNvPr id="1961" name="Google Shape;1961;p1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599258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10" name="Google Shape;10;p2"/>
          <p:cNvSpPr txBox="1">
            <a:spLocks noGrp="1"/>
          </p:cNvSpPr>
          <p:nvPr>
            <p:ph type="ctrTitle"/>
          </p:nvPr>
        </p:nvSpPr>
        <p:spPr>
          <a:xfrm>
            <a:off x="919925" y="1291938"/>
            <a:ext cx="7291200" cy="132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1849350" y="3414438"/>
            <a:ext cx="5445300" cy="437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18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ubTitle" idx="2"/>
          </p:nvPr>
        </p:nvSpPr>
        <p:spPr>
          <a:xfrm>
            <a:off x="926550" y="2612550"/>
            <a:ext cx="7291200" cy="6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3500" b="1">
                <a:latin typeface="Fondamento"/>
                <a:ea typeface="Fondamento"/>
                <a:cs typeface="Fondamento"/>
                <a:sym typeface="Fondamen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3" name="Google Shape;13;p2"/>
          <p:cNvSpPr txBox="1">
            <a:spLocks noGrp="1"/>
          </p:cNvSpPr>
          <p:nvPr>
            <p:ph type="subTitle" idx="3"/>
          </p:nvPr>
        </p:nvSpPr>
        <p:spPr>
          <a:xfrm>
            <a:off x="7688125" y="408875"/>
            <a:ext cx="856800" cy="57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600">
                <a:solidFill>
                  <a:schemeClr val="lt2"/>
                </a:solidFill>
                <a:latin typeface="Fondamento"/>
                <a:ea typeface="Fondamento"/>
                <a:cs typeface="Fondamento"/>
                <a:sym typeface="Fondamen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14" name="Google Shape;14;p2"/>
          <p:cNvGrpSpPr/>
          <p:nvPr/>
        </p:nvGrpSpPr>
        <p:grpSpPr>
          <a:xfrm>
            <a:off x="714208" y="355816"/>
            <a:ext cx="7715881" cy="314092"/>
            <a:chOff x="714181" y="414418"/>
            <a:chExt cx="7556440" cy="307601"/>
          </a:xfrm>
        </p:grpSpPr>
        <p:grpSp>
          <p:nvGrpSpPr>
            <p:cNvPr id="15" name="Google Shape;15;p2"/>
            <p:cNvGrpSpPr/>
            <p:nvPr/>
          </p:nvGrpSpPr>
          <p:grpSpPr>
            <a:xfrm>
              <a:off x="882905" y="536157"/>
              <a:ext cx="7163972" cy="64150"/>
              <a:chOff x="1299890" y="844622"/>
              <a:chExt cx="6544233" cy="64143"/>
            </a:xfrm>
          </p:grpSpPr>
          <p:grpSp>
            <p:nvGrpSpPr>
              <p:cNvPr id="16" name="Google Shape;16;p2"/>
              <p:cNvGrpSpPr/>
              <p:nvPr/>
            </p:nvGrpSpPr>
            <p:grpSpPr>
              <a:xfrm>
                <a:off x="4528885" y="844622"/>
                <a:ext cx="3315238" cy="64143"/>
                <a:chOff x="896765" y="648922"/>
                <a:chExt cx="3315238" cy="64143"/>
              </a:xfrm>
            </p:grpSpPr>
            <p:sp>
              <p:nvSpPr>
                <p:cNvPr id="17" name="Google Shape;17;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1299890" y="844622"/>
                <a:ext cx="3315238" cy="64143"/>
                <a:chOff x="896765" y="648922"/>
                <a:chExt cx="3315238" cy="64143"/>
              </a:xfrm>
            </p:grpSpPr>
            <p:sp>
              <p:nvSpPr>
                <p:cNvPr id="51" name="Google Shape;51;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 name="Google Shape;84;p2"/>
            <p:cNvGrpSpPr/>
            <p:nvPr/>
          </p:nvGrpSpPr>
          <p:grpSpPr>
            <a:xfrm>
              <a:off x="714181" y="414418"/>
              <a:ext cx="310295" cy="307601"/>
              <a:chOff x="1969331" y="802493"/>
              <a:chExt cx="310295" cy="307601"/>
            </a:xfrm>
          </p:grpSpPr>
          <p:sp>
            <p:nvSpPr>
              <p:cNvPr id="85" name="Google Shape;85;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86;p2"/>
              <p:cNvGrpSpPr/>
              <p:nvPr/>
            </p:nvGrpSpPr>
            <p:grpSpPr>
              <a:xfrm>
                <a:off x="1969331" y="802493"/>
                <a:ext cx="310295" cy="307601"/>
                <a:chOff x="4037750" y="3523325"/>
                <a:chExt cx="108975" cy="108025"/>
              </a:xfrm>
            </p:grpSpPr>
            <p:sp>
              <p:nvSpPr>
                <p:cNvPr id="87" name="Google Shape;87;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 name="Google Shape;93;p2"/>
            <p:cNvGrpSpPr/>
            <p:nvPr/>
          </p:nvGrpSpPr>
          <p:grpSpPr>
            <a:xfrm flipH="1">
              <a:off x="7960325" y="414418"/>
              <a:ext cx="310295" cy="307601"/>
              <a:chOff x="1969331" y="802493"/>
              <a:chExt cx="310295" cy="307601"/>
            </a:xfrm>
          </p:grpSpPr>
          <p:sp>
            <p:nvSpPr>
              <p:cNvPr id="94" name="Google Shape;94;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 name="Google Shape;95;p2"/>
              <p:cNvGrpSpPr/>
              <p:nvPr/>
            </p:nvGrpSpPr>
            <p:grpSpPr>
              <a:xfrm>
                <a:off x="1969331" y="802493"/>
                <a:ext cx="310295" cy="307601"/>
                <a:chOff x="4037750" y="3523325"/>
                <a:chExt cx="108975" cy="108025"/>
              </a:xfrm>
            </p:grpSpPr>
            <p:sp>
              <p:nvSpPr>
                <p:cNvPr id="96" name="Google Shape;96;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 name="Google Shape;102;p2"/>
          <p:cNvGrpSpPr/>
          <p:nvPr/>
        </p:nvGrpSpPr>
        <p:grpSpPr>
          <a:xfrm>
            <a:off x="714214" y="4473580"/>
            <a:ext cx="7715881" cy="314092"/>
            <a:chOff x="946206" y="1234018"/>
            <a:chExt cx="7556440" cy="307601"/>
          </a:xfrm>
        </p:grpSpPr>
        <p:grpSp>
          <p:nvGrpSpPr>
            <p:cNvPr id="103" name="Google Shape;103;p2"/>
            <p:cNvGrpSpPr/>
            <p:nvPr/>
          </p:nvGrpSpPr>
          <p:grpSpPr>
            <a:xfrm>
              <a:off x="1114930" y="1355757"/>
              <a:ext cx="7163972" cy="64150"/>
              <a:chOff x="1299890" y="844622"/>
              <a:chExt cx="6544233" cy="64143"/>
            </a:xfrm>
          </p:grpSpPr>
          <p:grpSp>
            <p:nvGrpSpPr>
              <p:cNvPr id="104" name="Google Shape;104;p2"/>
              <p:cNvGrpSpPr/>
              <p:nvPr/>
            </p:nvGrpSpPr>
            <p:grpSpPr>
              <a:xfrm>
                <a:off x="4528885" y="844622"/>
                <a:ext cx="3315238" cy="64143"/>
                <a:chOff x="896765" y="648922"/>
                <a:chExt cx="3315238" cy="64143"/>
              </a:xfrm>
            </p:grpSpPr>
            <p:sp>
              <p:nvSpPr>
                <p:cNvPr id="105" name="Google Shape;105;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2"/>
              <p:cNvGrpSpPr/>
              <p:nvPr/>
            </p:nvGrpSpPr>
            <p:grpSpPr>
              <a:xfrm>
                <a:off x="1299890" y="844622"/>
                <a:ext cx="3315238" cy="64143"/>
                <a:chOff x="896765" y="648922"/>
                <a:chExt cx="3315238" cy="64143"/>
              </a:xfrm>
            </p:grpSpPr>
            <p:sp>
              <p:nvSpPr>
                <p:cNvPr id="139" name="Google Shape;139;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 name="Google Shape;172;p2"/>
            <p:cNvGrpSpPr/>
            <p:nvPr/>
          </p:nvGrpSpPr>
          <p:grpSpPr>
            <a:xfrm>
              <a:off x="946206" y="1234018"/>
              <a:ext cx="310295" cy="307601"/>
              <a:chOff x="1969331" y="802493"/>
              <a:chExt cx="310295" cy="307601"/>
            </a:xfrm>
          </p:grpSpPr>
          <p:sp>
            <p:nvSpPr>
              <p:cNvPr id="173" name="Google Shape;173;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 name="Google Shape;174;p2"/>
              <p:cNvGrpSpPr/>
              <p:nvPr/>
            </p:nvGrpSpPr>
            <p:grpSpPr>
              <a:xfrm>
                <a:off x="1969331" y="802493"/>
                <a:ext cx="310295" cy="307601"/>
                <a:chOff x="4037750" y="3523325"/>
                <a:chExt cx="108975" cy="108025"/>
              </a:xfrm>
            </p:grpSpPr>
            <p:sp>
              <p:nvSpPr>
                <p:cNvPr id="175" name="Google Shape;175;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 name="Google Shape;181;p2"/>
            <p:cNvGrpSpPr/>
            <p:nvPr/>
          </p:nvGrpSpPr>
          <p:grpSpPr>
            <a:xfrm flipH="1">
              <a:off x="8192350" y="1234018"/>
              <a:ext cx="310295" cy="307601"/>
              <a:chOff x="1969331" y="802493"/>
              <a:chExt cx="310295" cy="307601"/>
            </a:xfrm>
          </p:grpSpPr>
          <p:sp>
            <p:nvSpPr>
              <p:cNvPr id="182" name="Google Shape;182;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 name="Google Shape;183;p2"/>
              <p:cNvGrpSpPr/>
              <p:nvPr/>
            </p:nvGrpSpPr>
            <p:grpSpPr>
              <a:xfrm>
                <a:off x="1969331" y="802493"/>
                <a:ext cx="310295" cy="307601"/>
                <a:chOff x="4037750" y="3523325"/>
                <a:chExt cx="108975" cy="108025"/>
              </a:xfrm>
            </p:grpSpPr>
            <p:sp>
              <p:nvSpPr>
                <p:cNvPr id="184" name="Google Shape;184;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90" name="Google Shape;190;p2"/>
          <p:cNvSpPr/>
          <p:nvPr/>
        </p:nvSpPr>
        <p:spPr>
          <a:xfrm flipH="1">
            <a:off x="-49496" y="2648175"/>
            <a:ext cx="1226133" cy="1225039"/>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7945347" y="2242025"/>
            <a:ext cx="1226133" cy="1225039"/>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1761406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92"/>
        <p:cNvGrpSpPr/>
        <p:nvPr/>
      </p:nvGrpSpPr>
      <p:grpSpPr>
        <a:xfrm>
          <a:off x="0" y="0"/>
          <a:ext cx="0" cy="0"/>
          <a:chOff x="0" y="0"/>
          <a:chExt cx="0" cy="0"/>
        </a:xfrm>
      </p:grpSpPr>
      <p:pic>
        <p:nvPicPr>
          <p:cNvPr id="193" name="Google Shape;193;p3"/>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194" name="Google Shape;194;p3"/>
          <p:cNvSpPr txBox="1">
            <a:spLocks noGrp="1"/>
          </p:cNvSpPr>
          <p:nvPr>
            <p:ph type="title" hasCustomPrompt="1"/>
          </p:nvPr>
        </p:nvSpPr>
        <p:spPr>
          <a:xfrm flipH="1">
            <a:off x="3784350" y="1360243"/>
            <a:ext cx="1575300" cy="100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8000" b="1">
                <a:solidFill>
                  <a:schemeClr val="lt2"/>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195" name="Google Shape;195;p3"/>
          <p:cNvSpPr txBox="1">
            <a:spLocks noGrp="1"/>
          </p:cNvSpPr>
          <p:nvPr>
            <p:ph type="title" idx="2"/>
          </p:nvPr>
        </p:nvSpPr>
        <p:spPr>
          <a:xfrm>
            <a:off x="1383000" y="2761205"/>
            <a:ext cx="6378000" cy="876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6" name="Google Shape;196;p3"/>
          <p:cNvSpPr txBox="1">
            <a:spLocks noGrp="1"/>
          </p:cNvSpPr>
          <p:nvPr>
            <p:ph type="subTitle" idx="1"/>
          </p:nvPr>
        </p:nvSpPr>
        <p:spPr>
          <a:xfrm>
            <a:off x="1383000" y="3681550"/>
            <a:ext cx="6378000" cy="35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197" name="Google Shape;197;p3"/>
          <p:cNvGrpSpPr/>
          <p:nvPr/>
        </p:nvGrpSpPr>
        <p:grpSpPr>
          <a:xfrm rot="-1314852">
            <a:off x="-150106" y="-146"/>
            <a:ext cx="1130996" cy="931555"/>
            <a:chOff x="5342550" y="4109652"/>
            <a:chExt cx="1131049" cy="931599"/>
          </a:xfrm>
        </p:grpSpPr>
        <p:sp>
          <p:nvSpPr>
            <p:cNvPr id="198" name="Google Shape;198;p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 name="Google Shape;208;p3"/>
          <p:cNvSpPr/>
          <p:nvPr/>
        </p:nvSpPr>
        <p:spPr>
          <a:xfrm>
            <a:off x="7977504" y="2672900"/>
            <a:ext cx="1226133" cy="1225039"/>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 name="Google Shape;209;p3"/>
          <p:cNvGrpSpPr/>
          <p:nvPr/>
        </p:nvGrpSpPr>
        <p:grpSpPr>
          <a:xfrm>
            <a:off x="714214" y="4473580"/>
            <a:ext cx="7715881" cy="314092"/>
            <a:chOff x="946206" y="1234018"/>
            <a:chExt cx="7556440" cy="307601"/>
          </a:xfrm>
        </p:grpSpPr>
        <p:grpSp>
          <p:nvGrpSpPr>
            <p:cNvPr id="210" name="Google Shape;210;p3"/>
            <p:cNvGrpSpPr/>
            <p:nvPr/>
          </p:nvGrpSpPr>
          <p:grpSpPr>
            <a:xfrm>
              <a:off x="1114930" y="1355757"/>
              <a:ext cx="7163972" cy="64150"/>
              <a:chOff x="1299890" y="844622"/>
              <a:chExt cx="6544233" cy="64143"/>
            </a:xfrm>
          </p:grpSpPr>
          <p:grpSp>
            <p:nvGrpSpPr>
              <p:cNvPr id="211" name="Google Shape;211;p3"/>
              <p:cNvGrpSpPr/>
              <p:nvPr/>
            </p:nvGrpSpPr>
            <p:grpSpPr>
              <a:xfrm>
                <a:off x="4528885" y="844622"/>
                <a:ext cx="3315238" cy="64143"/>
                <a:chOff x="896765" y="648922"/>
                <a:chExt cx="3315238" cy="64143"/>
              </a:xfrm>
            </p:grpSpPr>
            <p:sp>
              <p:nvSpPr>
                <p:cNvPr id="212" name="Google Shape;212;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3"/>
              <p:cNvGrpSpPr/>
              <p:nvPr/>
            </p:nvGrpSpPr>
            <p:grpSpPr>
              <a:xfrm>
                <a:off x="1299890" y="844622"/>
                <a:ext cx="3315238" cy="64143"/>
                <a:chOff x="896765" y="648922"/>
                <a:chExt cx="3315238" cy="64143"/>
              </a:xfrm>
            </p:grpSpPr>
            <p:sp>
              <p:nvSpPr>
                <p:cNvPr id="246" name="Google Shape;246;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 name="Google Shape;279;p3"/>
            <p:cNvGrpSpPr/>
            <p:nvPr/>
          </p:nvGrpSpPr>
          <p:grpSpPr>
            <a:xfrm>
              <a:off x="946206" y="1234018"/>
              <a:ext cx="310295" cy="307601"/>
              <a:chOff x="1969331" y="802493"/>
              <a:chExt cx="310295" cy="307601"/>
            </a:xfrm>
          </p:grpSpPr>
          <p:sp>
            <p:nvSpPr>
              <p:cNvPr id="280" name="Google Shape;280;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 name="Google Shape;281;p3"/>
              <p:cNvGrpSpPr/>
              <p:nvPr/>
            </p:nvGrpSpPr>
            <p:grpSpPr>
              <a:xfrm>
                <a:off x="1969331" y="802493"/>
                <a:ext cx="310295" cy="307601"/>
                <a:chOff x="4037750" y="3523325"/>
                <a:chExt cx="108975" cy="108025"/>
              </a:xfrm>
            </p:grpSpPr>
            <p:sp>
              <p:nvSpPr>
                <p:cNvPr id="282" name="Google Shape;282;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 name="Google Shape;288;p3"/>
            <p:cNvGrpSpPr/>
            <p:nvPr/>
          </p:nvGrpSpPr>
          <p:grpSpPr>
            <a:xfrm flipH="1">
              <a:off x="8192350" y="1234018"/>
              <a:ext cx="310295" cy="307601"/>
              <a:chOff x="1969331" y="802493"/>
              <a:chExt cx="310295" cy="307601"/>
            </a:xfrm>
          </p:grpSpPr>
          <p:sp>
            <p:nvSpPr>
              <p:cNvPr id="289" name="Google Shape;289;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 name="Google Shape;290;p3"/>
              <p:cNvGrpSpPr/>
              <p:nvPr/>
            </p:nvGrpSpPr>
            <p:grpSpPr>
              <a:xfrm>
                <a:off x="1969331" y="802493"/>
                <a:ext cx="310295" cy="307601"/>
                <a:chOff x="4037750" y="3523325"/>
                <a:chExt cx="108975" cy="108025"/>
              </a:xfrm>
            </p:grpSpPr>
            <p:sp>
              <p:nvSpPr>
                <p:cNvPr id="291" name="Google Shape;291;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97" name="Google Shape;297;p3"/>
          <p:cNvGrpSpPr/>
          <p:nvPr/>
        </p:nvGrpSpPr>
        <p:grpSpPr>
          <a:xfrm>
            <a:off x="714208" y="355816"/>
            <a:ext cx="7715881" cy="314092"/>
            <a:chOff x="714181" y="414418"/>
            <a:chExt cx="7556440" cy="307601"/>
          </a:xfrm>
        </p:grpSpPr>
        <p:grpSp>
          <p:nvGrpSpPr>
            <p:cNvPr id="298" name="Google Shape;298;p3"/>
            <p:cNvGrpSpPr/>
            <p:nvPr/>
          </p:nvGrpSpPr>
          <p:grpSpPr>
            <a:xfrm>
              <a:off x="882905" y="536157"/>
              <a:ext cx="7163972" cy="64150"/>
              <a:chOff x="1299890" y="844622"/>
              <a:chExt cx="6544233" cy="64143"/>
            </a:xfrm>
          </p:grpSpPr>
          <p:grpSp>
            <p:nvGrpSpPr>
              <p:cNvPr id="299" name="Google Shape;299;p3"/>
              <p:cNvGrpSpPr/>
              <p:nvPr/>
            </p:nvGrpSpPr>
            <p:grpSpPr>
              <a:xfrm>
                <a:off x="4528885" y="844622"/>
                <a:ext cx="3315238" cy="64143"/>
                <a:chOff x="896765" y="648922"/>
                <a:chExt cx="3315238" cy="64143"/>
              </a:xfrm>
            </p:grpSpPr>
            <p:sp>
              <p:nvSpPr>
                <p:cNvPr id="300" name="Google Shape;300;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3"/>
              <p:cNvGrpSpPr/>
              <p:nvPr/>
            </p:nvGrpSpPr>
            <p:grpSpPr>
              <a:xfrm>
                <a:off x="1299890" y="844622"/>
                <a:ext cx="3315238" cy="64143"/>
                <a:chOff x="896765" y="648922"/>
                <a:chExt cx="3315238" cy="64143"/>
              </a:xfrm>
            </p:grpSpPr>
            <p:sp>
              <p:nvSpPr>
                <p:cNvPr id="334" name="Google Shape;334;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7" name="Google Shape;367;p3"/>
            <p:cNvGrpSpPr/>
            <p:nvPr/>
          </p:nvGrpSpPr>
          <p:grpSpPr>
            <a:xfrm>
              <a:off x="714181" y="414418"/>
              <a:ext cx="310295" cy="307601"/>
              <a:chOff x="1969331" y="802493"/>
              <a:chExt cx="310295" cy="307601"/>
            </a:xfrm>
          </p:grpSpPr>
          <p:sp>
            <p:nvSpPr>
              <p:cNvPr id="368" name="Google Shape;368;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 name="Google Shape;369;p3"/>
              <p:cNvGrpSpPr/>
              <p:nvPr/>
            </p:nvGrpSpPr>
            <p:grpSpPr>
              <a:xfrm>
                <a:off x="1969331" y="802493"/>
                <a:ext cx="310295" cy="307601"/>
                <a:chOff x="4037750" y="3523325"/>
                <a:chExt cx="108975" cy="108025"/>
              </a:xfrm>
            </p:grpSpPr>
            <p:sp>
              <p:nvSpPr>
                <p:cNvPr id="370" name="Google Shape;370;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 name="Google Shape;376;p3"/>
            <p:cNvGrpSpPr/>
            <p:nvPr/>
          </p:nvGrpSpPr>
          <p:grpSpPr>
            <a:xfrm flipH="1">
              <a:off x="7960325" y="414418"/>
              <a:ext cx="310295" cy="307601"/>
              <a:chOff x="1969331" y="802493"/>
              <a:chExt cx="310295" cy="307601"/>
            </a:xfrm>
          </p:grpSpPr>
          <p:sp>
            <p:nvSpPr>
              <p:cNvPr id="377" name="Google Shape;377;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 name="Google Shape;378;p3"/>
              <p:cNvGrpSpPr/>
              <p:nvPr/>
            </p:nvGrpSpPr>
            <p:grpSpPr>
              <a:xfrm>
                <a:off x="1969331" y="802493"/>
                <a:ext cx="310295" cy="307601"/>
                <a:chOff x="4037750" y="3523325"/>
                <a:chExt cx="108975" cy="108025"/>
              </a:xfrm>
            </p:grpSpPr>
            <p:sp>
              <p:nvSpPr>
                <p:cNvPr id="379" name="Google Shape;379;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309355433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53"/>
        <p:cNvGrpSpPr/>
        <p:nvPr/>
      </p:nvGrpSpPr>
      <p:grpSpPr>
        <a:xfrm>
          <a:off x="0" y="0"/>
          <a:ext cx="0" cy="0"/>
          <a:chOff x="0" y="0"/>
          <a:chExt cx="0" cy="0"/>
        </a:xfrm>
      </p:grpSpPr>
      <p:pic>
        <p:nvPicPr>
          <p:cNvPr id="1054" name="Google Shape;1054;p8"/>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1055" name="Google Shape;1055;p8"/>
          <p:cNvSpPr txBox="1">
            <a:spLocks noGrp="1"/>
          </p:cNvSpPr>
          <p:nvPr>
            <p:ph type="title"/>
          </p:nvPr>
        </p:nvSpPr>
        <p:spPr>
          <a:xfrm>
            <a:off x="1388100" y="1048588"/>
            <a:ext cx="6367800" cy="3046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056" name="Google Shape;1056;p8"/>
          <p:cNvGrpSpPr/>
          <p:nvPr/>
        </p:nvGrpSpPr>
        <p:grpSpPr>
          <a:xfrm>
            <a:off x="714208" y="355816"/>
            <a:ext cx="7715881" cy="314092"/>
            <a:chOff x="714181" y="414418"/>
            <a:chExt cx="7556440" cy="307601"/>
          </a:xfrm>
        </p:grpSpPr>
        <p:grpSp>
          <p:nvGrpSpPr>
            <p:cNvPr id="1057" name="Google Shape;1057;p8"/>
            <p:cNvGrpSpPr/>
            <p:nvPr/>
          </p:nvGrpSpPr>
          <p:grpSpPr>
            <a:xfrm>
              <a:off x="882905" y="536157"/>
              <a:ext cx="7163972" cy="64150"/>
              <a:chOff x="1299890" y="844622"/>
              <a:chExt cx="6544233" cy="64143"/>
            </a:xfrm>
          </p:grpSpPr>
          <p:grpSp>
            <p:nvGrpSpPr>
              <p:cNvPr id="1058" name="Google Shape;1058;p8"/>
              <p:cNvGrpSpPr/>
              <p:nvPr/>
            </p:nvGrpSpPr>
            <p:grpSpPr>
              <a:xfrm>
                <a:off x="4528885" y="844622"/>
                <a:ext cx="3315238" cy="64143"/>
                <a:chOff x="896765" y="648922"/>
                <a:chExt cx="3315238" cy="64143"/>
              </a:xfrm>
            </p:grpSpPr>
            <p:sp>
              <p:nvSpPr>
                <p:cNvPr id="1059" name="Google Shape;1059;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8"/>
              <p:cNvGrpSpPr/>
              <p:nvPr/>
            </p:nvGrpSpPr>
            <p:grpSpPr>
              <a:xfrm>
                <a:off x="1299890" y="844622"/>
                <a:ext cx="3315238" cy="64143"/>
                <a:chOff x="896765" y="648922"/>
                <a:chExt cx="3315238" cy="64143"/>
              </a:xfrm>
            </p:grpSpPr>
            <p:sp>
              <p:nvSpPr>
                <p:cNvPr id="1093" name="Google Shape;1093;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6" name="Google Shape;1126;p8"/>
            <p:cNvGrpSpPr/>
            <p:nvPr/>
          </p:nvGrpSpPr>
          <p:grpSpPr>
            <a:xfrm>
              <a:off x="714181" y="414418"/>
              <a:ext cx="310295" cy="307601"/>
              <a:chOff x="1969331" y="802493"/>
              <a:chExt cx="310295" cy="307601"/>
            </a:xfrm>
          </p:grpSpPr>
          <p:sp>
            <p:nvSpPr>
              <p:cNvPr id="1127" name="Google Shape;1127;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 name="Google Shape;1128;p8"/>
              <p:cNvGrpSpPr/>
              <p:nvPr/>
            </p:nvGrpSpPr>
            <p:grpSpPr>
              <a:xfrm>
                <a:off x="1969331" y="802493"/>
                <a:ext cx="310295" cy="307601"/>
                <a:chOff x="4037750" y="3523325"/>
                <a:chExt cx="108975" cy="108025"/>
              </a:xfrm>
            </p:grpSpPr>
            <p:sp>
              <p:nvSpPr>
                <p:cNvPr id="1129" name="Google Shape;1129;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5" name="Google Shape;1135;p8"/>
            <p:cNvGrpSpPr/>
            <p:nvPr/>
          </p:nvGrpSpPr>
          <p:grpSpPr>
            <a:xfrm flipH="1">
              <a:off x="7960325" y="414418"/>
              <a:ext cx="310295" cy="307601"/>
              <a:chOff x="1969331" y="802493"/>
              <a:chExt cx="310295" cy="307601"/>
            </a:xfrm>
          </p:grpSpPr>
          <p:sp>
            <p:nvSpPr>
              <p:cNvPr id="1136" name="Google Shape;1136;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 name="Google Shape;1137;p8"/>
              <p:cNvGrpSpPr/>
              <p:nvPr/>
            </p:nvGrpSpPr>
            <p:grpSpPr>
              <a:xfrm>
                <a:off x="1969331" y="802493"/>
                <a:ext cx="310295" cy="307601"/>
                <a:chOff x="4037750" y="3523325"/>
                <a:chExt cx="108975" cy="108025"/>
              </a:xfrm>
            </p:grpSpPr>
            <p:sp>
              <p:nvSpPr>
                <p:cNvPr id="1138" name="Google Shape;1138;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44" name="Google Shape;1144;p8"/>
          <p:cNvGrpSpPr/>
          <p:nvPr/>
        </p:nvGrpSpPr>
        <p:grpSpPr>
          <a:xfrm>
            <a:off x="714214" y="4473580"/>
            <a:ext cx="7715881" cy="314092"/>
            <a:chOff x="946206" y="1234018"/>
            <a:chExt cx="7556440" cy="307601"/>
          </a:xfrm>
        </p:grpSpPr>
        <p:grpSp>
          <p:nvGrpSpPr>
            <p:cNvPr id="1145" name="Google Shape;1145;p8"/>
            <p:cNvGrpSpPr/>
            <p:nvPr/>
          </p:nvGrpSpPr>
          <p:grpSpPr>
            <a:xfrm>
              <a:off x="1114930" y="1355757"/>
              <a:ext cx="7163972" cy="64150"/>
              <a:chOff x="1299890" y="844622"/>
              <a:chExt cx="6544233" cy="64143"/>
            </a:xfrm>
          </p:grpSpPr>
          <p:grpSp>
            <p:nvGrpSpPr>
              <p:cNvPr id="1146" name="Google Shape;1146;p8"/>
              <p:cNvGrpSpPr/>
              <p:nvPr/>
            </p:nvGrpSpPr>
            <p:grpSpPr>
              <a:xfrm>
                <a:off x="4528885" y="844622"/>
                <a:ext cx="3315238" cy="64143"/>
                <a:chOff x="896765" y="648922"/>
                <a:chExt cx="3315238" cy="64143"/>
              </a:xfrm>
            </p:grpSpPr>
            <p:sp>
              <p:nvSpPr>
                <p:cNvPr id="1147" name="Google Shape;1147;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 name="Google Shape;1180;p8"/>
              <p:cNvGrpSpPr/>
              <p:nvPr/>
            </p:nvGrpSpPr>
            <p:grpSpPr>
              <a:xfrm>
                <a:off x="1299890" y="844622"/>
                <a:ext cx="3315238" cy="64143"/>
                <a:chOff x="896765" y="648922"/>
                <a:chExt cx="3315238" cy="64143"/>
              </a:xfrm>
            </p:grpSpPr>
            <p:sp>
              <p:nvSpPr>
                <p:cNvPr id="1181" name="Google Shape;1181;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4" name="Google Shape;1214;p8"/>
            <p:cNvGrpSpPr/>
            <p:nvPr/>
          </p:nvGrpSpPr>
          <p:grpSpPr>
            <a:xfrm>
              <a:off x="946206" y="1234018"/>
              <a:ext cx="310295" cy="307601"/>
              <a:chOff x="1969331" y="802493"/>
              <a:chExt cx="310295" cy="307601"/>
            </a:xfrm>
          </p:grpSpPr>
          <p:sp>
            <p:nvSpPr>
              <p:cNvPr id="1215" name="Google Shape;1215;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 name="Google Shape;1216;p8"/>
              <p:cNvGrpSpPr/>
              <p:nvPr/>
            </p:nvGrpSpPr>
            <p:grpSpPr>
              <a:xfrm>
                <a:off x="1969331" y="802493"/>
                <a:ext cx="310295" cy="307601"/>
                <a:chOff x="4037750" y="3523325"/>
                <a:chExt cx="108975" cy="108025"/>
              </a:xfrm>
            </p:grpSpPr>
            <p:sp>
              <p:nvSpPr>
                <p:cNvPr id="1217" name="Google Shape;1217;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3" name="Google Shape;1223;p8"/>
            <p:cNvGrpSpPr/>
            <p:nvPr/>
          </p:nvGrpSpPr>
          <p:grpSpPr>
            <a:xfrm flipH="1">
              <a:off x="8192350" y="1234018"/>
              <a:ext cx="310295" cy="307601"/>
              <a:chOff x="1969331" y="802493"/>
              <a:chExt cx="310295" cy="307601"/>
            </a:xfrm>
          </p:grpSpPr>
          <p:sp>
            <p:nvSpPr>
              <p:cNvPr id="1224" name="Google Shape;1224;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 name="Google Shape;1225;p8"/>
              <p:cNvGrpSpPr/>
              <p:nvPr/>
            </p:nvGrpSpPr>
            <p:grpSpPr>
              <a:xfrm>
                <a:off x="1969331" y="802493"/>
                <a:ext cx="310295" cy="307601"/>
                <a:chOff x="4037750" y="3523325"/>
                <a:chExt cx="108975" cy="108025"/>
              </a:xfrm>
            </p:grpSpPr>
            <p:sp>
              <p:nvSpPr>
                <p:cNvPr id="1226" name="Google Shape;1226;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32" name="Google Shape;1232;p8"/>
          <p:cNvGrpSpPr/>
          <p:nvPr/>
        </p:nvGrpSpPr>
        <p:grpSpPr>
          <a:xfrm>
            <a:off x="6880895" y="-14925"/>
            <a:ext cx="2264723" cy="684817"/>
            <a:chOff x="6200475" y="1"/>
            <a:chExt cx="2264497" cy="684749"/>
          </a:xfrm>
        </p:grpSpPr>
        <p:sp>
          <p:nvSpPr>
            <p:cNvPr id="1233" name="Google Shape;1233;p8"/>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8"/>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8"/>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8"/>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8"/>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8"/>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8"/>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8"/>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8"/>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8"/>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8"/>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8"/>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8"/>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8"/>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8"/>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8"/>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8"/>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8"/>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8"/>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8"/>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8"/>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8"/>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8"/>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8"/>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8"/>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8"/>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8"/>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8"/>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8"/>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8"/>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8"/>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8"/>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8"/>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8"/>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8"/>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8"/>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8"/>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8"/>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8"/>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8"/>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8"/>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8"/>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8"/>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8"/>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8"/>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8"/>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8"/>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8"/>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8"/>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8"/>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8"/>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8"/>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8"/>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8"/>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8"/>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8"/>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8"/>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8"/>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8"/>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8"/>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8"/>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8"/>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8"/>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8"/>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8"/>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8"/>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8"/>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8"/>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8"/>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8"/>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8"/>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8"/>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8"/>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8"/>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8"/>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8"/>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8"/>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8"/>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8"/>
          <p:cNvGrpSpPr/>
          <p:nvPr/>
        </p:nvGrpSpPr>
        <p:grpSpPr>
          <a:xfrm>
            <a:off x="53887" y="3113958"/>
            <a:ext cx="745711" cy="538732"/>
            <a:chOff x="443355" y="1067621"/>
            <a:chExt cx="613199" cy="443000"/>
          </a:xfrm>
        </p:grpSpPr>
        <p:sp>
          <p:nvSpPr>
            <p:cNvPr id="1342" name="Google Shape;1342;p8"/>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8"/>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8"/>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8"/>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8"/>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8"/>
            <p:cNvSpPr/>
            <p:nvPr/>
          </p:nvSpPr>
          <p:spPr>
            <a:xfrm>
              <a:off x="761017" y="1115162"/>
              <a:ext cx="194" cy="194"/>
            </a:xfrm>
            <a:custGeom>
              <a:avLst/>
              <a:gdLst/>
              <a:ahLst/>
              <a:cxnLst/>
              <a:rect l="l" t="t" r="r" b="b"/>
              <a:pathLst>
                <a:path w="1" h="1" extrusionOk="0">
                  <a:moveTo>
                    <a:pt x="1" y="1"/>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
            <p:cNvSpPr/>
            <p:nvPr/>
          </p:nvSpPr>
          <p:spPr>
            <a:xfrm>
              <a:off x="761017" y="1117684"/>
              <a:ext cx="194" cy="194"/>
            </a:xfrm>
            <a:custGeom>
              <a:avLst/>
              <a:gdLst/>
              <a:ahLst/>
              <a:cxnLst/>
              <a:rect l="l" t="t" r="r" b="b"/>
              <a:pathLst>
                <a:path w="1" h="1" extrusionOk="0">
                  <a:moveTo>
                    <a:pt x="1"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 name="Google Shape;1350;p8"/>
          <p:cNvGrpSpPr/>
          <p:nvPr/>
        </p:nvGrpSpPr>
        <p:grpSpPr>
          <a:xfrm flipH="1">
            <a:off x="1741097" y="299032"/>
            <a:ext cx="5222455" cy="5074472"/>
            <a:chOff x="6801100" y="3743900"/>
            <a:chExt cx="533775" cy="518650"/>
          </a:xfrm>
        </p:grpSpPr>
        <p:sp>
          <p:nvSpPr>
            <p:cNvPr id="1351" name="Google Shape;1351;p8"/>
            <p:cNvSpPr/>
            <p:nvPr/>
          </p:nvSpPr>
          <p:spPr>
            <a:xfrm>
              <a:off x="6915475" y="3778200"/>
              <a:ext cx="356500" cy="359075"/>
            </a:xfrm>
            <a:custGeom>
              <a:avLst/>
              <a:gdLst/>
              <a:ahLst/>
              <a:cxnLst/>
              <a:rect l="l" t="t" r="r" b="b"/>
              <a:pathLst>
                <a:path w="14260" h="14363" extrusionOk="0">
                  <a:moveTo>
                    <a:pt x="6285" y="1"/>
                  </a:moveTo>
                  <a:cubicBezTo>
                    <a:pt x="5939" y="1"/>
                    <a:pt x="5781" y="301"/>
                    <a:pt x="5643" y="622"/>
                  </a:cubicBezTo>
                  <a:cubicBezTo>
                    <a:pt x="5541" y="851"/>
                    <a:pt x="5567" y="1130"/>
                    <a:pt x="5719" y="1334"/>
                  </a:cubicBezTo>
                  <a:cubicBezTo>
                    <a:pt x="5872" y="1537"/>
                    <a:pt x="5948" y="1766"/>
                    <a:pt x="5923" y="1994"/>
                  </a:cubicBezTo>
                  <a:cubicBezTo>
                    <a:pt x="5923" y="2238"/>
                    <a:pt x="5923" y="2524"/>
                    <a:pt x="5708" y="2524"/>
                  </a:cubicBezTo>
                  <a:cubicBezTo>
                    <a:pt x="5632" y="2524"/>
                    <a:pt x="5529" y="2488"/>
                    <a:pt x="5389" y="2401"/>
                  </a:cubicBezTo>
                  <a:cubicBezTo>
                    <a:pt x="5299" y="2346"/>
                    <a:pt x="5226" y="2322"/>
                    <a:pt x="5169" y="2322"/>
                  </a:cubicBezTo>
                  <a:cubicBezTo>
                    <a:pt x="5018" y="2322"/>
                    <a:pt x="4985" y="2489"/>
                    <a:pt x="5059" y="2655"/>
                  </a:cubicBezTo>
                  <a:cubicBezTo>
                    <a:pt x="5389" y="3291"/>
                    <a:pt x="5033" y="3799"/>
                    <a:pt x="4830" y="4333"/>
                  </a:cubicBezTo>
                  <a:cubicBezTo>
                    <a:pt x="4757" y="4503"/>
                    <a:pt x="4730" y="4766"/>
                    <a:pt x="4483" y="4766"/>
                  </a:cubicBezTo>
                  <a:cubicBezTo>
                    <a:pt x="4472" y="4766"/>
                    <a:pt x="4461" y="4766"/>
                    <a:pt x="4449" y="4765"/>
                  </a:cubicBezTo>
                  <a:cubicBezTo>
                    <a:pt x="4169" y="4765"/>
                    <a:pt x="3915" y="4612"/>
                    <a:pt x="3762" y="4383"/>
                  </a:cubicBezTo>
                  <a:cubicBezTo>
                    <a:pt x="3686" y="4256"/>
                    <a:pt x="3661" y="4104"/>
                    <a:pt x="3610" y="3977"/>
                  </a:cubicBezTo>
                  <a:cubicBezTo>
                    <a:pt x="3524" y="3697"/>
                    <a:pt x="3383" y="3471"/>
                    <a:pt x="3125" y="3471"/>
                  </a:cubicBezTo>
                  <a:cubicBezTo>
                    <a:pt x="3078" y="3471"/>
                    <a:pt x="3029" y="3478"/>
                    <a:pt x="2974" y="3494"/>
                  </a:cubicBezTo>
                  <a:cubicBezTo>
                    <a:pt x="2593" y="3570"/>
                    <a:pt x="2339" y="3926"/>
                    <a:pt x="2415" y="4282"/>
                  </a:cubicBezTo>
                  <a:cubicBezTo>
                    <a:pt x="2441" y="4765"/>
                    <a:pt x="2797" y="5146"/>
                    <a:pt x="3279" y="5171"/>
                  </a:cubicBezTo>
                  <a:cubicBezTo>
                    <a:pt x="2820" y="5220"/>
                    <a:pt x="2844" y="5914"/>
                    <a:pt x="2452" y="5914"/>
                  </a:cubicBezTo>
                  <a:cubicBezTo>
                    <a:pt x="2432" y="5914"/>
                    <a:pt x="2412" y="5912"/>
                    <a:pt x="2390" y="5908"/>
                  </a:cubicBezTo>
                  <a:cubicBezTo>
                    <a:pt x="2320" y="5896"/>
                    <a:pt x="2256" y="5890"/>
                    <a:pt x="2198" y="5890"/>
                  </a:cubicBezTo>
                  <a:cubicBezTo>
                    <a:pt x="1671" y="5890"/>
                    <a:pt x="1633" y="6378"/>
                    <a:pt x="1450" y="6722"/>
                  </a:cubicBezTo>
                  <a:cubicBezTo>
                    <a:pt x="1348" y="6874"/>
                    <a:pt x="1348" y="7179"/>
                    <a:pt x="1094" y="7179"/>
                  </a:cubicBezTo>
                  <a:cubicBezTo>
                    <a:pt x="712" y="7179"/>
                    <a:pt x="560" y="7255"/>
                    <a:pt x="789" y="7662"/>
                  </a:cubicBezTo>
                  <a:cubicBezTo>
                    <a:pt x="890" y="7840"/>
                    <a:pt x="763" y="7942"/>
                    <a:pt x="636" y="8069"/>
                  </a:cubicBezTo>
                  <a:cubicBezTo>
                    <a:pt x="128" y="8628"/>
                    <a:pt x="1" y="9441"/>
                    <a:pt x="306" y="10127"/>
                  </a:cubicBezTo>
                  <a:cubicBezTo>
                    <a:pt x="280" y="10178"/>
                    <a:pt x="230" y="10254"/>
                    <a:pt x="230" y="10305"/>
                  </a:cubicBezTo>
                  <a:cubicBezTo>
                    <a:pt x="611" y="11068"/>
                    <a:pt x="458" y="12135"/>
                    <a:pt x="1500" y="12516"/>
                  </a:cubicBezTo>
                  <a:cubicBezTo>
                    <a:pt x="1602" y="12542"/>
                    <a:pt x="1780" y="12694"/>
                    <a:pt x="1754" y="12796"/>
                  </a:cubicBezTo>
                  <a:cubicBezTo>
                    <a:pt x="1754" y="13279"/>
                    <a:pt x="2161" y="13228"/>
                    <a:pt x="2415" y="13355"/>
                  </a:cubicBezTo>
                  <a:cubicBezTo>
                    <a:pt x="2822" y="13991"/>
                    <a:pt x="3559" y="14092"/>
                    <a:pt x="4144" y="14168"/>
                  </a:cubicBezTo>
                  <a:cubicBezTo>
                    <a:pt x="4404" y="14212"/>
                    <a:pt x="4738" y="14362"/>
                    <a:pt x="5057" y="14362"/>
                  </a:cubicBezTo>
                  <a:cubicBezTo>
                    <a:pt x="5299" y="14362"/>
                    <a:pt x="5533" y="14276"/>
                    <a:pt x="5719" y="13991"/>
                  </a:cubicBezTo>
                  <a:cubicBezTo>
                    <a:pt x="5719" y="13991"/>
                    <a:pt x="5821" y="13991"/>
                    <a:pt x="5872" y="14016"/>
                  </a:cubicBezTo>
                  <a:cubicBezTo>
                    <a:pt x="5960" y="14070"/>
                    <a:pt x="6045" y="14092"/>
                    <a:pt x="6128" y="14092"/>
                  </a:cubicBezTo>
                  <a:cubicBezTo>
                    <a:pt x="6485" y="14092"/>
                    <a:pt x="6798" y="13682"/>
                    <a:pt x="7160" y="13682"/>
                  </a:cubicBezTo>
                  <a:cubicBezTo>
                    <a:pt x="7268" y="13682"/>
                    <a:pt x="7380" y="13719"/>
                    <a:pt x="7498" y="13813"/>
                  </a:cubicBezTo>
                  <a:cubicBezTo>
                    <a:pt x="7549" y="13762"/>
                    <a:pt x="7626" y="13711"/>
                    <a:pt x="7626" y="13660"/>
                  </a:cubicBezTo>
                  <a:cubicBezTo>
                    <a:pt x="7600" y="12949"/>
                    <a:pt x="8286" y="12796"/>
                    <a:pt x="8617" y="12389"/>
                  </a:cubicBezTo>
                  <a:lnTo>
                    <a:pt x="8617" y="12389"/>
                  </a:lnTo>
                  <a:cubicBezTo>
                    <a:pt x="8401" y="12749"/>
                    <a:pt x="8457" y="12951"/>
                    <a:pt x="8956" y="12951"/>
                  </a:cubicBezTo>
                  <a:cubicBezTo>
                    <a:pt x="8985" y="12951"/>
                    <a:pt x="9016" y="12950"/>
                    <a:pt x="9049" y="12949"/>
                  </a:cubicBezTo>
                  <a:cubicBezTo>
                    <a:pt x="9227" y="12796"/>
                    <a:pt x="9532" y="12669"/>
                    <a:pt x="9405" y="12339"/>
                  </a:cubicBezTo>
                  <a:cubicBezTo>
                    <a:pt x="9346" y="12198"/>
                    <a:pt x="9255" y="12160"/>
                    <a:pt x="9151" y="12160"/>
                  </a:cubicBezTo>
                  <a:cubicBezTo>
                    <a:pt x="9030" y="12160"/>
                    <a:pt x="8892" y="12211"/>
                    <a:pt x="8769" y="12211"/>
                  </a:cubicBezTo>
                  <a:cubicBezTo>
                    <a:pt x="8795" y="11652"/>
                    <a:pt x="9455" y="11373"/>
                    <a:pt x="9430" y="10763"/>
                  </a:cubicBezTo>
                  <a:cubicBezTo>
                    <a:pt x="9430" y="10687"/>
                    <a:pt x="9583" y="10610"/>
                    <a:pt x="9684" y="10534"/>
                  </a:cubicBezTo>
                  <a:cubicBezTo>
                    <a:pt x="9827" y="10447"/>
                    <a:pt x="9957" y="10409"/>
                    <a:pt x="10078" y="10409"/>
                  </a:cubicBezTo>
                  <a:cubicBezTo>
                    <a:pt x="10345" y="10409"/>
                    <a:pt x="10567" y="10594"/>
                    <a:pt x="10777" y="10839"/>
                  </a:cubicBezTo>
                  <a:cubicBezTo>
                    <a:pt x="10837" y="10899"/>
                    <a:pt x="10912" y="10990"/>
                    <a:pt x="10991" y="10990"/>
                  </a:cubicBezTo>
                  <a:cubicBezTo>
                    <a:pt x="11013" y="10990"/>
                    <a:pt x="11035" y="10983"/>
                    <a:pt x="11057" y="10966"/>
                  </a:cubicBezTo>
                  <a:cubicBezTo>
                    <a:pt x="11184" y="10890"/>
                    <a:pt x="11133" y="10712"/>
                    <a:pt x="11057" y="10585"/>
                  </a:cubicBezTo>
                  <a:cubicBezTo>
                    <a:pt x="11006" y="10534"/>
                    <a:pt x="10930" y="10458"/>
                    <a:pt x="10879" y="10407"/>
                  </a:cubicBezTo>
                  <a:cubicBezTo>
                    <a:pt x="10777" y="10280"/>
                    <a:pt x="10650" y="10178"/>
                    <a:pt x="10777" y="10026"/>
                  </a:cubicBezTo>
                  <a:cubicBezTo>
                    <a:pt x="10822" y="9981"/>
                    <a:pt x="10873" y="9962"/>
                    <a:pt x="10924" y="9962"/>
                  </a:cubicBezTo>
                  <a:cubicBezTo>
                    <a:pt x="11020" y="9962"/>
                    <a:pt x="11118" y="10028"/>
                    <a:pt x="11184" y="10127"/>
                  </a:cubicBezTo>
                  <a:cubicBezTo>
                    <a:pt x="11260" y="10204"/>
                    <a:pt x="11285" y="10331"/>
                    <a:pt x="11489" y="10331"/>
                  </a:cubicBezTo>
                  <a:cubicBezTo>
                    <a:pt x="11534" y="9972"/>
                    <a:pt x="11684" y="9842"/>
                    <a:pt x="11898" y="9842"/>
                  </a:cubicBezTo>
                  <a:cubicBezTo>
                    <a:pt x="12048" y="9842"/>
                    <a:pt x="12230" y="9906"/>
                    <a:pt x="12429" y="10000"/>
                  </a:cubicBezTo>
                  <a:cubicBezTo>
                    <a:pt x="11819" y="8526"/>
                    <a:pt x="11870" y="8323"/>
                    <a:pt x="12683" y="8297"/>
                  </a:cubicBezTo>
                  <a:lnTo>
                    <a:pt x="12810" y="8323"/>
                  </a:lnTo>
                  <a:lnTo>
                    <a:pt x="12810" y="8323"/>
                  </a:lnTo>
                  <a:lnTo>
                    <a:pt x="12709" y="8272"/>
                  </a:lnTo>
                  <a:cubicBezTo>
                    <a:pt x="12861" y="8043"/>
                    <a:pt x="12937" y="7815"/>
                    <a:pt x="12937" y="7535"/>
                  </a:cubicBezTo>
                  <a:cubicBezTo>
                    <a:pt x="12963" y="6773"/>
                    <a:pt x="12632" y="5959"/>
                    <a:pt x="13090" y="5197"/>
                  </a:cubicBezTo>
                  <a:cubicBezTo>
                    <a:pt x="13115" y="5121"/>
                    <a:pt x="13090" y="4968"/>
                    <a:pt x="13039" y="4866"/>
                  </a:cubicBezTo>
                  <a:cubicBezTo>
                    <a:pt x="12836" y="3901"/>
                    <a:pt x="12810" y="3901"/>
                    <a:pt x="13802" y="3621"/>
                  </a:cubicBezTo>
                  <a:cubicBezTo>
                    <a:pt x="14005" y="3570"/>
                    <a:pt x="14259" y="3468"/>
                    <a:pt x="14157" y="3214"/>
                  </a:cubicBezTo>
                  <a:cubicBezTo>
                    <a:pt x="14118" y="3116"/>
                    <a:pt x="14060" y="3082"/>
                    <a:pt x="13994" y="3082"/>
                  </a:cubicBezTo>
                  <a:cubicBezTo>
                    <a:pt x="13890" y="3082"/>
                    <a:pt x="13768" y="3168"/>
                    <a:pt x="13675" y="3214"/>
                  </a:cubicBezTo>
                  <a:cubicBezTo>
                    <a:pt x="13483" y="3345"/>
                    <a:pt x="13316" y="3404"/>
                    <a:pt x="13169" y="3404"/>
                  </a:cubicBezTo>
                  <a:cubicBezTo>
                    <a:pt x="12884" y="3404"/>
                    <a:pt x="12673" y="3184"/>
                    <a:pt x="12505" y="2833"/>
                  </a:cubicBezTo>
                  <a:cubicBezTo>
                    <a:pt x="12200" y="2172"/>
                    <a:pt x="11514" y="1791"/>
                    <a:pt x="11158" y="1156"/>
                  </a:cubicBezTo>
                  <a:cubicBezTo>
                    <a:pt x="11124" y="1088"/>
                    <a:pt x="11068" y="1054"/>
                    <a:pt x="11012" y="1054"/>
                  </a:cubicBezTo>
                  <a:cubicBezTo>
                    <a:pt x="10983" y="1054"/>
                    <a:pt x="10955" y="1062"/>
                    <a:pt x="10930" y="1079"/>
                  </a:cubicBezTo>
                  <a:cubicBezTo>
                    <a:pt x="10813" y="1181"/>
                    <a:pt x="10719" y="1221"/>
                    <a:pt x="10641" y="1221"/>
                  </a:cubicBezTo>
                  <a:cubicBezTo>
                    <a:pt x="10446" y="1221"/>
                    <a:pt x="10345" y="978"/>
                    <a:pt x="10218" y="851"/>
                  </a:cubicBezTo>
                  <a:lnTo>
                    <a:pt x="10116" y="774"/>
                  </a:lnTo>
                  <a:cubicBezTo>
                    <a:pt x="9865" y="850"/>
                    <a:pt x="9582" y="1000"/>
                    <a:pt x="9342" y="1000"/>
                  </a:cubicBezTo>
                  <a:cubicBezTo>
                    <a:pt x="9097" y="1000"/>
                    <a:pt x="8897" y="844"/>
                    <a:pt x="8820" y="292"/>
                  </a:cubicBezTo>
                  <a:cubicBezTo>
                    <a:pt x="8312" y="1003"/>
                    <a:pt x="7473" y="1003"/>
                    <a:pt x="6965" y="1537"/>
                  </a:cubicBezTo>
                  <a:cubicBezTo>
                    <a:pt x="6902" y="1568"/>
                    <a:pt x="6839" y="1590"/>
                    <a:pt x="6770" y="1590"/>
                  </a:cubicBezTo>
                  <a:cubicBezTo>
                    <a:pt x="6728" y="1590"/>
                    <a:pt x="6683" y="1582"/>
                    <a:pt x="6634" y="1562"/>
                  </a:cubicBezTo>
                  <a:cubicBezTo>
                    <a:pt x="6482" y="1511"/>
                    <a:pt x="6558" y="1334"/>
                    <a:pt x="6584" y="1207"/>
                  </a:cubicBezTo>
                  <a:cubicBezTo>
                    <a:pt x="6634" y="1079"/>
                    <a:pt x="6660" y="927"/>
                    <a:pt x="6634" y="800"/>
                  </a:cubicBezTo>
                  <a:cubicBezTo>
                    <a:pt x="6584" y="520"/>
                    <a:pt x="6863" y="88"/>
                    <a:pt x="6406" y="12"/>
                  </a:cubicBezTo>
                  <a:cubicBezTo>
                    <a:pt x="6363" y="4"/>
                    <a:pt x="6323" y="1"/>
                    <a:pt x="628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8"/>
            <p:cNvSpPr/>
            <p:nvPr/>
          </p:nvSpPr>
          <p:spPr>
            <a:xfrm>
              <a:off x="6943450" y="4156575"/>
              <a:ext cx="53400" cy="105975"/>
            </a:xfrm>
            <a:custGeom>
              <a:avLst/>
              <a:gdLst/>
              <a:ahLst/>
              <a:cxnLst/>
              <a:rect l="l" t="t" r="r" b="b"/>
              <a:pathLst>
                <a:path w="2136" h="4239" extrusionOk="0">
                  <a:moveTo>
                    <a:pt x="446" y="1"/>
                  </a:moveTo>
                  <a:cubicBezTo>
                    <a:pt x="412" y="1"/>
                    <a:pt x="374" y="8"/>
                    <a:pt x="331" y="25"/>
                  </a:cubicBezTo>
                  <a:cubicBezTo>
                    <a:pt x="0" y="152"/>
                    <a:pt x="178" y="533"/>
                    <a:pt x="331" y="762"/>
                  </a:cubicBezTo>
                  <a:cubicBezTo>
                    <a:pt x="661" y="1295"/>
                    <a:pt x="864" y="1905"/>
                    <a:pt x="890" y="2541"/>
                  </a:cubicBezTo>
                  <a:cubicBezTo>
                    <a:pt x="915" y="3075"/>
                    <a:pt x="1093" y="3557"/>
                    <a:pt x="1423" y="3990"/>
                  </a:cubicBezTo>
                  <a:cubicBezTo>
                    <a:pt x="1527" y="4114"/>
                    <a:pt x="1631" y="4239"/>
                    <a:pt x="1776" y="4239"/>
                  </a:cubicBezTo>
                  <a:cubicBezTo>
                    <a:pt x="1809" y="4239"/>
                    <a:pt x="1844" y="4232"/>
                    <a:pt x="1881" y="4218"/>
                  </a:cubicBezTo>
                  <a:cubicBezTo>
                    <a:pt x="2110" y="4117"/>
                    <a:pt x="2135" y="3939"/>
                    <a:pt x="2135" y="3634"/>
                  </a:cubicBezTo>
                  <a:cubicBezTo>
                    <a:pt x="2033" y="3329"/>
                    <a:pt x="1932" y="3024"/>
                    <a:pt x="1779" y="2744"/>
                  </a:cubicBezTo>
                  <a:cubicBezTo>
                    <a:pt x="1296" y="2083"/>
                    <a:pt x="940" y="1321"/>
                    <a:pt x="763" y="533"/>
                  </a:cubicBezTo>
                  <a:cubicBezTo>
                    <a:pt x="718" y="334"/>
                    <a:pt x="674" y="1"/>
                    <a:pt x="44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
            <p:cNvSpPr/>
            <p:nvPr/>
          </p:nvSpPr>
          <p:spPr>
            <a:xfrm>
              <a:off x="6935175" y="3835600"/>
              <a:ext cx="56575" cy="12575"/>
            </a:xfrm>
            <a:custGeom>
              <a:avLst/>
              <a:gdLst/>
              <a:ahLst/>
              <a:cxnLst/>
              <a:rect l="l" t="t" r="r" b="b"/>
              <a:pathLst>
                <a:path w="2263" h="503" extrusionOk="0">
                  <a:moveTo>
                    <a:pt x="2075" y="0"/>
                  </a:moveTo>
                  <a:cubicBezTo>
                    <a:pt x="2069" y="0"/>
                    <a:pt x="2064" y="1"/>
                    <a:pt x="2059" y="3"/>
                  </a:cubicBezTo>
                  <a:cubicBezTo>
                    <a:pt x="1348" y="54"/>
                    <a:pt x="636" y="3"/>
                    <a:pt x="1" y="385"/>
                  </a:cubicBezTo>
                  <a:cubicBezTo>
                    <a:pt x="237" y="472"/>
                    <a:pt x="470" y="502"/>
                    <a:pt x="701" y="502"/>
                  </a:cubicBezTo>
                  <a:cubicBezTo>
                    <a:pt x="1142" y="502"/>
                    <a:pt x="1575" y="393"/>
                    <a:pt x="2009" y="359"/>
                  </a:cubicBezTo>
                  <a:cubicBezTo>
                    <a:pt x="2136" y="359"/>
                    <a:pt x="2263" y="308"/>
                    <a:pt x="2237" y="156"/>
                  </a:cubicBezTo>
                  <a:cubicBezTo>
                    <a:pt x="2237" y="110"/>
                    <a:pt x="2132" y="0"/>
                    <a:pt x="207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
            <p:cNvSpPr/>
            <p:nvPr/>
          </p:nvSpPr>
          <p:spPr>
            <a:xfrm>
              <a:off x="6920575" y="3901750"/>
              <a:ext cx="24150" cy="23300"/>
            </a:xfrm>
            <a:custGeom>
              <a:avLst/>
              <a:gdLst/>
              <a:ahLst/>
              <a:cxnLst/>
              <a:rect l="l" t="t" r="r" b="b"/>
              <a:pathLst>
                <a:path w="966" h="932" extrusionOk="0">
                  <a:moveTo>
                    <a:pt x="483" y="1"/>
                  </a:moveTo>
                  <a:cubicBezTo>
                    <a:pt x="229" y="26"/>
                    <a:pt x="26" y="153"/>
                    <a:pt x="26" y="433"/>
                  </a:cubicBezTo>
                  <a:cubicBezTo>
                    <a:pt x="0" y="687"/>
                    <a:pt x="229" y="916"/>
                    <a:pt x="483" y="916"/>
                  </a:cubicBezTo>
                  <a:cubicBezTo>
                    <a:pt x="520" y="927"/>
                    <a:pt x="556" y="932"/>
                    <a:pt x="591" y="932"/>
                  </a:cubicBezTo>
                  <a:cubicBezTo>
                    <a:pt x="799" y="932"/>
                    <a:pt x="966" y="752"/>
                    <a:pt x="966" y="534"/>
                  </a:cubicBezTo>
                  <a:cubicBezTo>
                    <a:pt x="966" y="280"/>
                    <a:pt x="763" y="51"/>
                    <a:pt x="48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8"/>
            <p:cNvSpPr/>
            <p:nvPr/>
          </p:nvSpPr>
          <p:spPr>
            <a:xfrm>
              <a:off x="6912950" y="4092375"/>
              <a:ext cx="27975" cy="19725"/>
            </a:xfrm>
            <a:custGeom>
              <a:avLst/>
              <a:gdLst/>
              <a:ahLst/>
              <a:cxnLst/>
              <a:rect l="l" t="t" r="r" b="b"/>
              <a:pathLst>
                <a:path w="1119" h="789" extrusionOk="0">
                  <a:moveTo>
                    <a:pt x="712" y="0"/>
                  </a:moveTo>
                  <a:cubicBezTo>
                    <a:pt x="407" y="0"/>
                    <a:pt x="127" y="204"/>
                    <a:pt x="51" y="509"/>
                  </a:cubicBezTo>
                  <a:cubicBezTo>
                    <a:pt x="0" y="763"/>
                    <a:pt x="229" y="788"/>
                    <a:pt x="432" y="788"/>
                  </a:cubicBezTo>
                  <a:cubicBezTo>
                    <a:pt x="737" y="763"/>
                    <a:pt x="1042" y="661"/>
                    <a:pt x="1093" y="305"/>
                  </a:cubicBezTo>
                  <a:cubicBezTo>
                    <a:pt x="1118" y="77"/>
                    <a:pt x="941" y="0"/>
                    <a:pt x="71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8"/>
            <p:cNvSpPr/>
            <p:nvPr/>
          </p:nvSpPr>
          <p:spPr>
            <a:xfrm>
              <a:off x="7131525" y="3751800"/>
              <a:ext cx="17800" cy="24175"/>
            </a:xfrm>
            <a:custGeom>
              <a:avLst/>
              <a:gdLst/>
              <a:ahLst/>
              <a:cxnLst/>
              <a:rect l="l" t="t" r="r" b="b"/>
              <a:pathLst>
                <a:path w="712" h="967" extrusionOk="0">
                  <a:moveTo>
                    <a:pt x="254" y="1"/>
                  </a:moveTo>
                  <a:cubicBezTo>
                    <a:pt x="51" y="1"/>
                    <a:pt x="0" y="204"/>
                    <a:pt x="26" y="356"/>
                  </a:cubicBezTo>
                  <a:cubicBezTo>
                    <a:pt x="51" y="636"/>
                    <a:pt x="102" y="941"/>
                    <a:pt x="458" y="966"/>
                  </a:cubicBezTo>
                  <a:cubicBezTo>
                    <a:pt x="661" y="966"/>
                    <a:pt x="712" y="788"/>
                    <a:pt x="712" y="585"/>
                  </a:cubicBezTo>
                  <a:cubicBezTo>
                    <a:pt x="610" y="356"/>
                    <a:pt x="610" y="26"/>
                    <a:pt x="25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8"/>
            <p:cNvSpPr/>
            <p:nvPr/>
          </p:nvSpPr>
          <p:spPr>
            <a:xfrm>
              <a:off x="6927100" y="4129850"/>
              <a:ext cx="24000" cy="19975"/>
            </a:xfrm>
            <a:custGeom>
              <a:avLst/>
              <a:gdLst/>
              <a:ahLst/>
              <a:cxnLst/>
              <a:rect l="l" t="t" r="r" b="b"/>
              <a:pathLst>
                <a:path w="960" h="799" extrusionOk="0">
                  <a:moveTo>
                    <a:pt x="705" y="1"/>
                  </a:moveTo>
                  <a:cubicBezTo>
                    <a:pt x="400" y="26"/>
                    <a:pt x="146" y="230"/>
                    <a:pt x="44" y="535"/>
                  </a:cubicBezTo>
                  <a:cubicBezTo>
                    <a:pt x="0" y="667"/>
                    <a:pt x="90" y="799"/>
                    <a:pt x="213" y="799"/>
                  </a:cubicBezTo>
                  <a:cubicBezTo>
                    <a:pt x="232" y="799"/>
                    <a:pt x="252" y="796"/>
                    <a:pt x="273" y="789"/>
                  </a:cubicBezTo>
                  <a:cubicBezTo>
                    <a:pt x="578" y="763"/>
                    <a:pt x="832" y="560"/>
                    <a:pt x="959" y="280"/>
                  </a:cubicBezTo>
                  <a:cubicBezTo>
                    <a:pt x="959" y="102"/>
                    <a:pt x="883" y="1"/>
                    <a:pt x="70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8"/>
            <p:cNvSpPr/>
            <p:nvPr/>
          </p:nvSpPr>
          <p:spPr>
            <a:xfrm>
              <a:off x="6847500" y="3743900"/>
              <a:ext cx="33400" cy="21275"/>
            </a:xfrm>
            <a:custGeom>
              <a:avLst/>
              <a:gdLst/>
              <a:ahLst/>
              <a:cxnLst/>
              <a:rect l="l" t="t" r="r" b="b"/>
              <a:pathLst>
                <a:path w="1336" h="851" extrusionOk="0">
                  <a:moveTo>
                    <a:pt x="1128" y="0"/>
                  </a:moveTo>
                  <a:cubicBezTo>
                    <a:pt x="1108" y="0"/>
                    <a:pt x="1087" y="4"/>
                    <a:pt x="1068" y="12"/>
                  </a:cubicBezTo>
                  <a:cubicBezTo>
                    <a:pt x="712" y="164"/>
                    <a:pt x="254" y="215"/>
                    <a:pt x="51" y="647"/>
                  </a:cubicBezTo>
                  <a:cubicBezTo>
                    <a:pt x="0" y="774"/>
                    <a:pt x="127" y="850"/>
                    <a:pt x="305" y="850"/>
                  </a:cubicBezTo>
                  <a:cubicBezTo>
                    <a:pt x="687" y="723"/>
                    <a:pt x="1017" y="494"/>
                    <a:pt x="1271" y="215"/>
                  </a:cubicBezTo>
                  <a:cubicBezTo>
                    <a:pt x="1336" y="107"/>
                    <a:pt x="1237" y="0"/>
                    <a:pt x="112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8"/>
            <p:cNvSpPr/>
            <p:nvPr/>
          </p:nvSpPr>
          <p:spPr>
            <a:xfrm>
              <a:off x="6934625" y="3806325"/>
              <a:ext cx="22175" cy="17425"/>
            </a:xfrm>
            <a:custGeom>
              <a:avLst/>
              <a:gdLst/>
              <a:ahLst/>
              <a:cxnLst/>
              <a:rect l="l" t="t" r="r" b="b"/>
              <a:pathLst>
                <a:path w="887" h="697" extrusionOk="0">
                  <a:moveTo>
                    <a:pt x="330" y="1"/>
                  </a:moveTo>
                  <a:cubicBezTo>
                    <a:pt x="155" y="1"/>
                    <a:pt x="0" y="84"/>
                    <a:pt x="23" y="285"/>
                  </a:cubicBezTo>
                  <a:cubicBezTo>
                    <a:pt x="23" y="590"/>
                    <a:pt x="251" y="666"/>
                    <a:pt x="480" y="691"/>
                  </a:cubicBezTo>
                  <a:cubicBezTo>
                    <a:pt x="505" y="695"/>
                    <a:pt x="529" y="696"/>
                    <a:pt x="553" y="696"/>
                  </a:cubicBezTo>
                  <a:cubicBezTo>
                    <a:pt x="724" y="696"/>
                    <a:pt x="865" y="613"/>
                    <a:pt x="887" y="412"/>
                  </a:cubicBezTo>
                  <a:cubicBezTo>
                    <a:pt x="863" y="174"/>
                    <a:pt x="661" y="3"/>
                    <a:pt x="448" y="3"/>
                  </a:cubicBezTo>
                  <a:cubicBezTo>
                    <a:pt x="433" y="3"/>
                    <a:pt x="419" y="4"/>
                    <a:pt x="404" y="5"/>
                  </a:cubicBezTo>
                  <a:cubicBezTo>
                    <a:pt x="379" y="2"/>
                    <a:pt x="355" y="1"/>
                    <a:pt x="3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8"/>
            <p:cNvSpPr/>
            <p:nvPr/>
          </p:nvSpPr>
          <p:spPr>
            <a:xfrm>
              <a:off x="6801100" y="4140825"/>
              <a:ext cx="33700" cy="24000"/>
            </a:xfrm>
            <a:custGeom>
              <a:avLst/>
              <a:gdLst/>
              <a:ahLst/>
              <a:cxnLst/>
              <a:rect l="l" t="t" r="r" b="b"/>
              <a:pathLst>
                <a:path w="1348" h="960" extrusionOk="0">
                  <a:moveTo>
                    <a:pt x="246" y="0"/>
                  </a:moveTo>
                  <a:cubicBezTo>
                    <a:pt x="179" y="0"/>
                    <a:pt x="115" y="32"/>
                    <a:pt x="77" y="121"/>
                  </a:cubicBezTo>
                  <a:cubicBezTo>
                    <a:pt x="1" y="273"/>
                    <a:pt x="128" y="375"/>
                    <a:pt x="255" y="451"/>
                  </a:cubicBezTo>
                  <a:cubicBezTo>
                    <a:pt x="560" y="629"/>
                    <a:pt x="891" y="782"/>
                    <a:pt x="1196" y="960"/>
                  </a:cubicBezTo>
                  <a:lnTo>
                    <a:pt x="1348" y="756"/>
                  </a:lnTo>
                  <a:cubicBezTo>
                    <a:pt x="1018" y="528"/>
                    <a:pt x="738" y="299"/>
                    <a:pt x="433" y="70"/>
                  </a:cubicBezTo>
                  <a:cubicBezTo>
                    <a:pt x="382" y="32"/>
                    <a:pt x="312" y="0"/>
                    <a:pt x="24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8"/>
            <p:cNvSpPr/>
            <p:nvPr/>
          </p:nvSpPr>
          <p:spPr>
            <a:xfrm>
              <a:off x="7133425" y="4167975"/>
              <a:ext cx="14000" cy="24800"/>
            </a:xfrm>
            <a:custGeom>
              <a:avLst/>
              <a:gdLst/>
              <a:ahLst/>
              <a:cxnLst/>
              <a:rect l="l" t="t" r="r" b="b"/>
              <a:pathLst>
                <a:path w="560" h="992" extrusionOk="0">
                  <a:moveTo>
                    <a:pt x="255" y="1"/>
                  </a:moveTo>
                  <a:cubicBezTo>
                    <a:pt x="26" y="255"/>
                    <a:pt x="0" y="662"/>
                    <a:pt x="204" y="941"/>
                  </a:cubicBezTo>
                  <a:cubicBezTo>
                    <a:pt x="255" y="992"/>
                    <a:pt x="305" y="992"/>
                    <a:pt x="382" y="992"/>
                  </a:cubicBezTo>
                  <a:cubicBezTo>
                    <a:pt x="560" y="712"/>
                    <a:pt x="560" y="357"/>
                    <a:pt x="407" y="77"/>
                  </a:cubicBezTo>
                  <a:cubicBezTo>
                    <a:pt x="382" y="52"/>
                    <a:pt x="331" y="26"/>
                    <a:pt x="25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8"/>
            <p:cNvSpPr/>
            <p:nvPr/>
          </p:nvSpPr>
          <p:spPr>
            <a:xfrm>
              <a:off x="7266850" y="3892225"/>
              <a:ext cx="24175" cy="14625"/>
            </a:xfrm>
            <a:custGeom>
              <a:avLst/>
              <a:gdLst/>
              <a:ahLst/>
              <a:cxnLst/>
              <a:rect l="l" t="t" r="r" b="b"/>
              <a:pathLst>
                <a:path w="967" h="585" extrusionOk="0">
                  <a:moveTo>
                    <a:pt x="814" y="0"/>
                  </a:moveTo>
                  <a:cubicBezTo>
                    <a:pt x="534" y="0"/>
                    <a:pt x="255" y="127"/>
                    <a:pt x="102" y="356"/>
                  </a:cubicBezTo>
                  <a:cubicBezTo>
                    <a:pt x="1" y="458"/>
                    <a:pt x="77" y="560"/>
                    <a:pt x="204" y="585"/>
                  </a:cubicBezTo>
                  <a:cubicBezTo>
                    <a:pt x="484" y="585"/>
                    <a:pt x="738" y="458"/>
                    <a:pt x="916" y="229"/>
                  </a:cubicBezTo>
                  <a:cubicBezTo>
                    <a:pt x="967" y="127"/>
                    <a:pt x="916" y="26"/>
                    <a:pt x="8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8"/>
            <p:cNvSpPr/>
            <p:nvPr/>
          </p:nvSpPr>
          <p:spPr>
            <a:xfrm>
              <a:off x="7128975" y="4101900"/>
              <a:ext cx="19075" cy="25075"/>
            </a:xfrm>
            <a:custGeom>
              <a:avLst/>
              <a:gdLst/>
              <a:ahLst/>
              <a:cxnLst/>
              <a:rect l="l" t="t" r="r" b="b"/>
              <a:pathLst>
                <a:path w="763" h="1003" extrusionOk="0">
                  <a:moveTo>
                    <a:pt x="509" y="1"/>
                  </a:moveTo>
                  <a:lnTo>
                    <a:pt x="509" y="1"/>
                  </a:lnTo>
                  <a:cubicBezTo>
                    <a:pt x="306" y="280"/>
                    <a:pt x="1" y="534"/>
                    <a:pt x="229" y="966"/>
                  </a:cubicBezTo>
                  <a:cubicBezTo>
                    <a:pt x="229" y="984"/>
                    <a:pt x="306" y="1002"/>
                    <a:pt x="350" y="1002"/>
                  </a:cubicBezTo>
                  <a:cubicBezTo>
                    <a:pt x="369" y="1002"/>
                    <a:pt x="382" y="999"/>
                    <a:pt x="382" y="992"/>
                  </a:cubicBezTo>
                  <a:cubicBezTo>
                    <a:pt x="611" y="661"/>
                    <a:pt x="763" y="356"/>
                    <a:pt x="50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8"/>
            <p:cNvSpPr/>
            <p:nvPr/>
          </p:nvSpPr>
          <p:spPr>
            <a:xfrm>
              <a:off x="7027950" y="3818525"/>
              <a:ext cx="13375" cy="14700"/>
            </a:xfrm>
            <a:custGeom>
              <a:avLst/>
              <a:gdLst/>
              <a:ahLst/>
              <a:cxnLst/>
              <a:rect l="l" t="t" r="r" b="b"/>
              <a:pathLst>
                <a:path w="535" h="588" extrusionOk="0">
                  <a:moveTo>
                    <a:pt x="280" y="0"/>
                  </a:moveTo>
                  <a:cubicBezTo>
                    <a:pt x="127" y="0"/>
                    <a:pt x="0" y="127"/>
                    <a:pt x="0" y="280"/>
                  </a:cubicBezTo>
                  <a:cubicBezTo>
                    <a:pt x="0" y="445"/>
                    <a:pt x="88" y="587"/>
                    <a:pt x="262" y="587"/>
                  </a:cubicBezTo>
                  <a:cubicBezTo>
                    <a:pt x="276" y="587"/>
                    <a:pt x="290" y="587"/>
                    <a:pt x="305" y="585"/>
                  </a:cubicBezTo>
                  <a:cubicBezTo>
                    <a:pt x="458" y="559"/>
                    <a:pt x="534" y="432"/>
                    <a:pt x="534" y="229"/>
                  </a:cubicBezTo>
                  <a:cubicBezTo>
                    <a:pt x="509" y="127"/>
                    <a:pt x="458" y="0"/>
                    <a:pt x="28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8"/>
            <p:cNvSpPr/>
            <p:nvPr/>
          </p:nvSpPr>
          <p:spPr>
            <a:xfrm>
              <a:off x="7019050" y="4161300"/>
              <a:ext cx="10200" cy="14325"/>
            </a:xfrm>
            <a:custGeom>
              <a:avLst/>
              <a:gdLst/>
              <a:ahLst/>
              <a:cxnLst/>
              <a:rect l="l" t="t" r="r" b="b"/>
              <a:pathLst>
                <a:path w="408" h="573" extrusionOk="0">
                  <a:moveTo>
                    <a:pt x="117" y="0"/>
                  </a:moveTo>
                  <a:cubicBezTo>
                    <a:pt x="35" y="0"/>
                    <a:pt x="1" y="87"/>
                    <a:pt x="1" y="192"/>
                  </a:cubicBezTo>
                  <a:cubicBezTo>
                    <a:pt x="1" y="319"/>
                    <a:pt x="26" y="522"/>
                    <a:pt x="229" y="573"/>
                  </a:cubicBezTo>
                  <a:cubicBezTo>
                    <a:pt x="382" y="547"/>
                    <a:pt x="407" y="446"/>
                    <a:pt x="382" y="319"/>
                  </a:cubicBezTo>
                  <a:cubicBezTo>
                    <a:pt x="356" y="217"/>
                    <a:pt x="331" y="64"/>
                    <a:pt x="178" y="14"/>
                  </a:cubicBezTo>
                  <a:cubicBezTo>
                    <a:pt x="156" y="4"/>
                    <a:pt x="135" y="0"/>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8"/>
            <p:cNvSpPr/>
            <p:nvPr/>
          </p:nvSpPr>
          <p:spPr>
            <a:xfrm>
              <a:off x="7314500" y="3951300"/>
              <a:ext cx="20375" cy="7825"/>
            </a:xfrm>
            <a:custGeom>
              <a:avLst/>
              <a:gdLst/>
              <a:ahLst/>
              <a:cxnLst/>
              <a:rect l="l" t="t" r="r" b="b"/>
              <a:pathLst>
                <a:path w="815" h="313" extrusionOk="0">
                  <a:moveTo>
                    <a:pt x="373" y="1"/>
                  </a:moveTo>
                  <a:cubicBezTo>
                    <a:pt x="261" y="1"/>
                    <a:pt x="143" y="44"/>
                    <a:pt x="1" y="154"/>
                  </a:cubicBezTo>
                  <a:cubicBezTo>
                    <a:pt x="177" y="242"/>
                    <a:pt x="328" y="313"/>
                    <a:pt x="479" y="313"/>
                  </a:cubicBezTo>
                  <a:cubicBezTo>
                    <a:pt x="588" y="313"/>
                    <a:pt x="696" y="275"/>
                    <a:pt x="814" y="179"/>
                  </a:cubicBezTo>
                  <a:cubicBezTo>
                    <a:pt x="655" y="77"/>
                    <a:pt x="520" y="1"/>
                    <a:pt x="37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8"/>
            <p:cNvSpPr/>
            <p:nvPr/>
          </p:nvSpPr>
          <p:spPr>
            <a:xfrm>
              <a:off x="6918025" y="3777525"/>
              <a:ext cx="12725" cy="10050"/>
            </a:xfrm>
            <a:custGeom>
              <a:avLst/>
              <a:gdLst/>
              <a:ahLst/>
              <a:cxnLst/>
              <a:rect l="l" t="t" r="r" b="b"/>
              <a:pathLst>
                <a:path w="509" h="402" extrusionOk="0">
                  <a:moveTo>
                    <a:pt x="339" y="0"/>
                  </a:moveTo>
                  <a:cubicBezTo>
                    <a:pt x="305" y="0"/>
                    <a:pt x="268" y="6"/>
                    <a:pt x="229" y="14"/>
                  </a:cubicBezTo>
                  <a:cubicBezTo>
                    <a:pt x="128" y="64"/>
                    <a:pt x="0" y="115"/>
                    <a:pt x="0" y="242"/>
                  </a:cubicBezTo>
                  <a:cubicBezTo>
                    <a:pt x="0" y="348"/>
                    <a:pt x="89" y="401"/>
                    <a:pt x="192" y="401"/>
                  </a:cubicBezTo>
                  <a:cubicBezTo>
                    <a:pt x="212" y="401"/>
                    <a:pt x="233" y="399"/>
                    <a:pt x="255" y="395"/>
                  </a:cubicBezTo>
                  <a:cubicBezTo>
                    <a:pt x="382" y="344"/>
                    <a:pt x="509" y="293"/>
                    <a:pt x="509" y="115"/>
                  </a:cubicBezTo>
                  <a:cubicBezTo>
                    <a:pt x="474" y="27"/>
                    <a:pt x="414" y="0"/>
                    <a:pt x="3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8"/>
            <p:cNvSpPr/>
            <p:nvPr/>
          </p:nvSpPr>
          <p:spPr>
            <a:xfrm>
              <a:off x="7198225" y="4169250"/>
              <a:ext cx="8300" cy="11550"/>
            </a:xfrm>
            <a:custGeom>
              <a:avLst/>
              <a:gdLst/>
              <a:ahLst/>
              <a:cxnLst/>
              <a:rect l="l" t="t" r="r" b="b"/>
              <a:pathLst>
                <a:path w="332" h="462" extrusionOk="0">
                  <a:moveTo>
                    <a:pt x="179" y="1"/>
                  </a:moveTo>
                  <a:cubicBezTo>
                    <a:pt x="52" y="1"/>
                    <a:pt x="26" y="102"/>
                    <a:pt x="1" y="204"/>
                  </a:cubicBezTo>
                  <a:cubicBezTo>
                    <a:pt x="1" y="306"/>
                    <a:pt x="1" y="433"/>
                    <a:pt x="179" y="458"/>
                  </a:cubicBezTo>
                  <a:cubicBezTo>
                    <a:pt x="192" y="460"/>
                    <a:pt x="204" y="461"/>
                    <a:pt x="216" y="461"/>
                  </a:cubicBezTo>
                  <a:cubicBezTo>
                    <a:pt x="331" y="461"/>
                    <a:pt x="331" y="347"/>
                    <a:pt x="331" y="255"/>
                  </a:cubicBezTo>
                  <a:cubicBezTo>
                    <a:pt x="331" y="178"/>
                    <a:pt x="306" y="1"/>
                    <a:pt x="17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8"/>
            <p:cNvSpPr/>
            <p:nvPr/>
          </p:nvSpPr>
          <p:spPr>
            <a:xfrm>
              <a:off x="7256050" y="4002700"/>
              <a:ext cx="15925" cy="9125"/>
            </a:xfrm>
            <a:custGeom>
              <a:avLst/>
              <a:gdLst/>
              <a:ahLst/>
              <a:cxnLst/>
              <a:rect l="l" t="t" r="r" b="b"/>
              <a:pathLst>
                <a:path w="637" h="365" extrusionOk="0">
                  <a:moveTo>
                    <a:pt x="152" y="0"/>
                  </a:moveTo>
                  <a:cubicBezTo>
                    <a:pt x="105" y="0"/>
                    <a:pt x="55" y="9"/>
                    <a:pt x="1" y="29"/>
                  </a:cubicBezTo>
                  <a:cubicBezTo>
                    <a:pt x="68" y="276"/>
                    <a:pt x="214" y="364"/>
                    <a:pt x="509" y="364"/>
                  </a:cubicBezTo>
                  <a:cubicBezTo>
                    <a:pt x="549" y="364"/>
                    <a:pt x="591" y="363"/>
                    <a:pt x="636" y="360"/>
                  </a:cubicBezTo>
                  <a:cubicBezTo>
                    <a:pt x="473" y="155"/>
                    <a:pt x="342" y="0"/>
                    <a:pt x="1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8"/>
            <p:cNvSpPr/>
            <p:nvPr/>
          </p:nvSpPr>
          <p:spPr>
            <a:xfrm>
              <a:off x="7156300" y="4108600"/>
              <a:ext cx="8825" cy="11125"/>
            </a:xfrm>
            <a:custGeom>
              <a:avLst/>
              <a:gdLst/>
              <a:ahLst/>
              <a:cxnLst/>
              <a:rect l="l" t="t" r="r" b="b"/>
              <a:pathLst>
                <a:path w="353" h="445" extrusionOk="0">
                  <a:moveTo>
                    <a:pt x="256" y="1"/>
                  </a:moveTo>
                  <a:cubicBezTo>
                    <a:pt x="241" y="1"/>
                    <a:pt x="224" y="4"/>
                    <a:pt x="204" y="12"/>
                  </a:cubicBezTo>
                  <a:cubicBezTo>
                    <a:pt x="127" y="38"/>
                    <a:pt x="77" y="139"/>
                    <a:pt x="26" y="215"/>
                  </a:cubicBezTo>
                  <a:cubicBezTo>
                    <a:pt x="0" y="292"/>
                    <a:pt x="0" y="419"/>
                    <a:pt x="127" y="444"/>
                  </a:cubicBezTo>
                  <a:cubicBezTo>
                    <a:pt x="255" y="444"/>
                    <a:pt x="280" y="292"/>
                    <a:pt x="331" y="190"/>
                  </a:cubicBezTo>
                  <a:cubicBezTo>
                    <a:pt x="352" y="104"/>
                    <a:pt x="338" y="1"/>
                    <a:pt x="25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8"/>
            <p:cNvSpPr/>
            <p:nvPr/>
          </p:nvSpPr>
          <p:spPr>
            <a:xfrm>
              <a:off x="7169000" y="3751050"/>
              <a:ext cx="27975" cy="47800"/>
            </a:xfrm>
            <a:custGeom>
              <a:avLst/>
              <a:gdLst/>
              <a:ahLst/>
              <a:cxnLst/>
              <a:rect l="l" t="t" r="r" b="b"/>
              <a:pathLst>
                <a:path w="1119" h="1912" extrusionOk="0">
                  <a:moveTo>
                    <a:pt x="766" y="0"/>
                  </a:moveTo>
                  <a:cubicBezTo>
                    <a:pt x="662" y="0"/>
                    <a:pt x="582" y="72"/>
                    <a:pt x="560" y="183"/>
                  </a:cubicBezTo>
                  <a:cubicBezTo>
                    <a:pt x="458" y="513"/>
                    <a:pt x="407" y="844"/>
                    <a:pt x="306" y="1200"/>
                  </a:cubicBezTo>
                  <a:cubicBezTo>
                    <a:pt x="26" y="1327"/>
                    <a:pt x="52" y="1606"/>
                    <a:pt x="1" y="1860"/>
                  </a:cubicBezTo>
                  <a:lnTo>
                    <a:pt x="77" y="1911"/>
                  </a:lnTo>
                  <a:cubicBezTo>
                    <a:pt x="255" y="1708"/>
                    <a:pt x="331" y="1454"/>
                    <a:pt x="331" y="1200"/>
                  </a:cubicBezTo>
                  <a:cubicBezTo>
                    <a:pt x="789" y="1174"/>
                    <a:pt x="1119" y="717"/>
                    <a:pt x="1017" y="259"/>
                  </a:cubicBezTo>
                  <a:cubicBezTo>
                    <a:pt x="1017" y="132"/>
                    <a:pt x="941" y="31"/>
                    <a:pt x="814" y="5"/>
                  </a:cubicBezTo>
                  <a:cubicBezTo>
                    <a:pt x="798" y="2"/>
                    <a:pt x="782" y="0"/>
                    <a:pt x="76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8"/>
            <p:cNvSpPr/>
            <p:nvPr/>
          </p:nvSpPr>
          <p:spPr>
            <a:xfrm>
              <a:off x="7105475" y="4131125"/>
              <a:ext cx="5725" cy="6375"/>
            </a:xfrm>
            <a:custGeom>
              <a:avLst/>
              <a:gdLst/>
              <a:ahLst/>
              <a:cxnLst/>
              <a:rect l="l" t="t" r="r" b="b"/>
              <a:pathLst>
                <a:path w="229" h="255" extrusionOk="0">
                  <a:moveTo>
                    <a:pt x="127" y="1"/>
                  </a:moveTo>
                  <a:cubicBezTo>
                    <a:pt x="76" y="77"/>
                    <a:pt x="26" y="102"/>
                    <a:pt x="0" y="153"/>
                  </a:cubicBezTo>
                  <a:cubicBezTo>
                    <a:pt x="0" y="179"/>
                    <a:pt x="51" y="255"/>
                    <a:pt x="51" y="255"/>
                  </a:cubicBezTo>
                  <a:cubicBezTo>
                    <a:pt x="127" y="229"/>
                    <a:pt x="178" y="229"/>
                    <a:pt x="229" y="204"/>
                  </a:cubicBezTo>
                  <a:cubicBezTo>
                    <a:pt x="178" y="153"/>
                    <a:pt x="178" y="102"/>
                    <a:pt x="1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8"/>
            <p:cNvSpPr/>
            <p:nvPr/>
          </p:nvSpPr>
          <p:spPr>
            <a:xfrm>
              <a:off x="6984750" y="4208000"/>
              <a:ext cx="7000" cy="5750"/>
            </a:xfrm>
            <a:custGeom>
              <a:avLst/>
              <a:gdLst/>
              <a:ahLst/>
              <a:cxnLst/>
              <a:rect l="l" t="t" r="r" b="b"/>
              <a:pathLst>
                <a:path w="280" h="230" extrusionOk="0">
                  <a:moveTo>
                    <a:pt x="127" y="1"/>
                  </a:moveTo>
                  <a:cubicBezTo>
                    <a:pt x="76" y="1"/>
                    <a:pt x="51" y="77"/>
                    <a:pt x="0" y="103"/>
                  </a:cubicBezTo>
                  <a:cubicBezTo>
                    <a:pt x="51" y="153"/>
                    <a:pt x="76" y="204"/>
                    <a:pt x="127" y="230"/>
                  </a:cubicBezTo>
                  <a:cubicBezTo>
                    <a:pt x="178" y="230"/>
                    <a:pt x="229" y="179"/>
                    <a:pt x="280" y="128"/>
                  </a:cubicBezTo>
                  <a:cubicBezTo>
                    <a:pt x="203" y="77"/>
                    <a:pt x="178" y="1"/>
                    <a:pt x="1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8"/>
            <p:cNvSpPr/>
            <p:nvPr/>
          </p:nvSpPr>
          <p:spPr>
            <a:xfrm>
              <a:off x="7050825" y="4206750"/>
              <a:ext cx="3825" cy="3825"/>
            </a:xfrm>
            <a:custGeom>
              <a:avLst/>
              <a:gdLst/>
              <a:ahLst/>
              <a:cxnLst/>
              <a:rect l="l" t="t" r="r" b="b"/>
              <a:pathLst>
                <a:path w="153" h="153" extrusionOk="0">
                  <a:moveTo>
                    <a:pt x="77" y="0"/>
                  </a:moveTo>
                  <a:cubicBezTo>
                    <a:pt x="51" y="0"/>
                    <a:pt x="26" y="51"/>
                    <a:pt x="0" y="76"/>
                  </a:cubicBezTo>
                  <a:cubicBezTo>
                    <a:pt x="26" y="102"/>
                    <a:pt x="51" y="153"/>
                    <a:pt x="77" y="153"/>
                  </a:cubicBezTo>
                  <a:cubicBezTo>
                    <a:pt x="102" y="153"/>
                    <a:pt x="127" y="102"/>
                    <a:pt x="153" y="76"/>
                  </a:cubicBezTo>
                  <a:cubicBezTo>
                    <a:pt x="153" y="51"/>
                    <a:pt x="102" y="0"/>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8"/>
            <p:cNvSpPr/>
            <p:nvPr/>
          </p:nvSpPr>
          <p:spPr>
            <a:xfrm>
              <a:off x="6858300" y="3795775"/>
              <a:ext cx="5100" cy="4350"/>
            </a:xfrm>
            <a:custGeom>
              <a:avLst/>
              <a:gdLst/>
              <a:ahLst/>
              <a:cxnLst/>
              <a:rect l="l" t="t" r="r" b="b"/>
              <a:pathLst>
                <a:path w="204" h="174" extrusionOk="0">
                  <a:moveTo>
                    <a:pt x="91" y="0"/>
                  </a:moveTo>
                  <a:cubicBezTo>
                    <a:pt x="40" y="0"/>
                    <a:pt x="0" y="42"/>
                    <a:pt x="0" y="97"/>
                  </a:cubicBezTo>
                  <a:cubicBezTo>
                    <a:pt x="0" y="122"/>
                    <a:pt x="51" y="148"/>
                    <a:pt x="102" y="173"/>
                  </a:cubicBezTo>
                  <a:cubicBezTo>
                    <a:pt x="127" y="173"/>
                    <a:pt x="178" y="148"/>
                    <a:pt x="204" y="122"/>
                  </a:cubicBezTo>
                  <a:cubicBezTo>
                    <a:pt x="204" y="71"/>
                    <a:pt x="178" y="21"/>
                    <a:pt x="153" y="21"/>
                  </a:cubicBezTo>
                  <a:cubicBezTo>
                    <a:pt x="132" y="6"/>
                    <a:pt x="110" y="0"/>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8"/>
            <p:cNvSpPr/>
            <p:nvPr/>
          </p:nvSpPr>
          <p:spPr>
            <a:xfrm>
              <a:off x="6857025" y="4154000"/>
              <a:ext cx="5750" cy="3850"/>
            </a:xfrm>
            <a:custGeom>
              <a:avLst/>
              <a:gdLst/>
              <a:ahLst/>
              <a:cxnLst/>
              <a:rect l="l" t="t" r="r" b="b"/>
              <a:pathLst>
                <a:path w="230" h="154" extrusionOk="0">
                  <a:moveTo>
                    <a:pt x="77" y="1"/>
                  </a:moveTo>
                  <a:cubicBezTo>
                    <a:pt x="1" y="26"/>
                    <a:pt x="1" y="128"/>
                    <a:pt x="77" y="153"/>
                  </a:cubicBezTo>
                  <a:lnTo>
                    <a:pt x="204" y="153"/>
                  </a:lnTo>
                  <a:cubicBezTo>
                    <a:pt x="229" y="153"/>
                    <a:pt x="204" y="51"/>
                    <a:pt x="204" y="26"/>
                  </a:cubicBezTo>
                  <a:cubicBezTo>
                    <a:pt x="153" y="1"/>
                    <a:pt x="128" y="1"/>
                    <a:pt x="7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8"/>
            <p:cNvSpPr/>
            <p:nvPr/>
          </p:nvSpPr>
          <p:spPr>
            <a:xfrm>
              <a:off x="7234450" y="4150200"/>
              <a:ext cx="3850" cy="3200"/>
            </a:xfrm>
            <a:custGeom>
              <a:avLst/>
              <a:gdLst/>
              <a:ahLst/>
              <a:cxnLst/>
              <a:rect l="l" t="t" r="r" b="b"/>
              <a:pathLst>
                <a:path w="154" h="128" extrusionOk="0">
                  <a:moveTo>
                    <a:pt x="77" y="0"/>
                  </a:moveTo>
                  <a:lnTo>
                    <a:pt x="1" y="102"/>
                  </a:lnTo>
                  <a:cubicBezTo>
                    <a:pt x="51" y="127"/>
                    <a:pt x="77" y="127"/>
                    <a:pt x="102" y="127"/>
                  </a:cubicBezTo>
                  <a:cubicBezTo>
                    <a:pt x="102" y="127"/>
                    <a:pt x="153" y="102"/>
                    <a:pt x="153" y="102"/>
                  </a:cubicBezTo>
                  <a:cubicBezTo>
                    <a:pt x="128" y="51"/>
                    <a:pt x="102" y="26"/>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8"/>
            <p:cNvSpPr/>
            <p:nvPr/>
          </p:nvSpPr>
          <p:spPr>
            <a:xfrm>
              <a:off x="6947900" y="3791200"/>
              <a:ext cx="1925" cy="1925"/>
            </a:xfrm>
            <a:custGeom>
              <a:avLst/>
              <a:gdLst/>
              <a:ahLst/>
              <a:cxnLst/>
              <a:rect l="l" t="t" r="r" b="b"/>
              <a:pathLst>
                <a:path w="77" h="77" extrusionOk="0">
                  <a:moveTo>
                    <a:pt x="0" y="0"/>
                  </a:moveTo>
                  <a:lnTo>
                    <a:pt x="25" y="77"/>
                  </a:lnTo>
                  <a:cubicBezTo>
                    <a:pt x="25" y="77"/>
                    <a:pt x="51" y="77"/>
                    <a:pt x="76" y="51"/>
                  </a:cubicBezTo>
                  <a:cubicBezTo>
                    <a:pt x="76" y="26"/>
                    <a:pt x="76" y="0"/>
                    <a:pt x="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8"/>
            <p:cNvSpPr/>
            <p:nvPr/>
          </p:nvSpPr>
          <p:spPr>
            <a:xfrm>
              <a:off x="7232550" y="3836650"/>
              <a:ext cx="1925" cy="1600"/>
            </a:xfrm>
            <a:custGeom>
              <a:avLst/>
              <a:gdLst/>
              <a:ahLst/>
              <a:cxnLst/>
              <a:rect l="l" t="t" r="r" b="b"/>
              <a:pathLst>
                <a:path w="77" h="64" extrusionOk="0">
                  <a:moveTo>
                    <a:pt x="32" y="1"/>
                  </a:moveTo>
                  <a:cubicBezTo>
                    <a:pt x="23" y="1"/>
                    <a:pt x="17" y="12"/>
                    <a:pt x="0" y="12"/>
                  </a:cubicBezTo>
                  <a:lnTo>
                    <a:pt x="26" y="63"/>
                  </a:lnTo>
                  <a:lnTo>
                    <a:pt x="77" y="38"/>
                  </a:lnTo>
                  <a:cubicBezTo>
                    <a:pt x="77" y="38"/>
                    <a:pt x="77" y="12"/>
                    <a:pt x="51" y="12"/>
                  </a:cubicBezTo>
                  <a:cubicBezTo>
                    <a:pt x="43" y="4"/>
                    <a:pt x="37" y="1"/>
                    <a:pt x="3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8"/>
            <p:cNvSpPr/>
            <p:nvPr/>
          </p:nvSpPr>
          <p:spPr>
            <a:xfrm>
              <a:off x="6900875" y="3840125"/>
              <a:ext cx="1925" cy="1925"/>
            </a:xfrm>
            <a:custGeom>
              <a:avLst/>
              <a:gdLst/>
              <a:ahLst/>
              <a:cxnLst/>
              <a:rect l="l" t="t" r="r" b="b"/>
              <a:pathLst>
                <a:path w="77" h="77" extrusionOk="0">
                  <a:moveTo>
                    <a:pt x="26" y="0"/>
                  </a:moveTo>
                  <a:cubicBezTo>
                    <a:pt x="26" y="0"/>
                    <a:pt x="26" y="26"/>
                    <a:pt x="0" y="51"/>
                  </a:cubicBezTo>
                  <a:lnTo>
                    <a:pt x="51" y="77"/>
                  </a:lnTo>
                  <a:cubicBezTo>
                    <a:pt x="51" y="51"/>
                    <a:pt x="76" y="26"/>
                    <a:pt x="76" y="26"/>
                  </a:cubicBezTo>
                  <a:cubicBezTo>
                    <a:pt x="76" y="0"/>
                    <a:pt x="51"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8"/>
            <p:cNvSpPr/>
            <p:nvPr/>
          </p:nvSpPr>
          <p:spPr>
            <a:xfrm>
              <a:off x="6877350" y="3921450"/>
              <a:ext cx="1300" cy="1300"/>
            </a:xfrm>
            <a:custGeom>
              <a:avLst/>
              <a:gdLst/>
              <a:ahLst/>
              <a:cxnLst/>
              <a:rect l="l" t="t" r="r" b="b"/>
              <a:pathLst>
                <a:path w="52" h="52" extrusionOk="0">
                  <a:moveTo>
                    <a:pt x="1" y="0"/>
                  </a:moveTo>
                  <a:lnTo>
                    <a:pt x="1" y="51"/>
                  </a:lnTo>
                  <a:lnTo>
                    <a:pt x="52" y="26"/>
                  </a:lnTo>
                  <a:lnTo>
                    <a:pt x="1"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8"/>
            <p:cNvSpPr/>
            <p:nvPr/>
          </p:nvSpPr>
          <p:spPr>
            <a:xfrm>
              <a:off x="7041925" y="3752250"/>
              <a:ext cx="1925" cy="2125"/>
            </a:xfrm>
            <a:custGeom>
              <a:avLst/>
              <a:gdLst/>
              <a:ahLst/>
              <a:cxnLst/>
              <a:rect l="l" t="t" r="r" b="b"/>
              <a:pathLst>
                <a:path w="77" h="85" extrusionOk="0">
                  <a:moveTo>
                    <a:pt x="41" y="1"/>
                  </a:moveTo>
                  <a:cubicBezTo>
                    <a:pt x="36" y="1"/>
                    <a:pt x="31" y="3"/>
                    <a:pt x="26" y="8"/>
                  </a:cubicBezTo>
                  <a:cubicBezTo>
                    <a:pt x="26" y="8"/>
                    <a:pt x="26" y="33"/>
                    <a:pt x="1" y="59"/>
                  </a:cubicBezTo>
                  <a:lnTo>
                    <a:pt x="51" y="84"/>
                  </a:lnTo>
                  <a:cubicBezTo>
                    <a:pt x="77" y="59"/>
                    <a:pt x="77" y="33"/>
                    <a:pt x="77" y="33"/>
                  </a:cubicBezTo>
                  <a:cubicBezTo>
                    <a:pt x="77" y="33"/>
                    <a:pt x="61" y="1"/>
                    <a:pt x="4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8"/>
            <p:cNvSpPr/>
            <p:nvPr/>
          </p:nvSpPr>
          <p:spPr>
            <a:xfrm>
              <a:off x="7274475" y="4043825"/>
              <a:ext cx="1925" cy="2175"/>
            </a:xfrm>
            <a:custGeom>
              <a:avLst/>
              <a:gdLst/>
              <a:ahLst/>
              <a:cxnLst/>
              <a:rect l="l" t="t" r="r" b="b"/>
              <a:pathLst>
                <a:path w="77" h="87" extrusionOk="0">
                  <a:moveTo>
                    <a:pt x="54" y="1"/>
                  </a:moveTo>
                  <a:cubicBezTo>
                    <a:pt x="41" y="1"/>
                    <a:pt x="24" y="13"/>
                    <a:pt x="1" y="36"/>
                  </a:cubicBezTo>
                  <a:cubicBezTo>
                    <a:pt x="1" y="36"/>
                    <a:pt x="1" y="62"/>
                    <a:pt x="26" y="87"/>
                  </a:cubicBezTo>
                  <a:lnTo>
                    <a:pt x="77" y="62"/>
                  </a:lnTo>
                  <a:cubicBezTo>
                    <a:pt x="77" y="20"/>
                    <a:pt x="69" y="1"/>
                    <a:pt x="5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8"/>
            <p:cNvSpPr/>
            <p:nvPr/>
          </p:nvSpPr>
          <p:spPr>
            <a:xfrm>
              <a:off x="6972675" y="4112075"/>
              <a:ext cx="3200" cy="3825"/>
            </a:xfrm>
            <a:custGeom>
              <a:avLst/>
              <a:gdLst/>
              <a:ahLst/>
              <a:cxnLst/>
              <a:rect l="l" t="t" r="r" b="b"/>
              <a:pathLst>
                <a:path w="128" h="153" extrusionOk="0">
                  <a:moveTo>
                    <a:pt x="127" y="0"/>
                  </a:moveTo>
                  <a:lnTo>
                    <a:pt x="0" y="102"/>
                  </a:lnTo>
                  <a:lnTo>
                    <a:pt x="51" y="153"/>
                  </a:lnTo>
                  <a:lnTo>
                    <a:pt x="127"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8"/>
            <p:cNvSpPr/>
            <p:nvPr/>
          </p:nvSpPr>
          <p:spPr>
            <a:xfrm>
              <a:off x="7032400" y="3774050"/>
              <a:ext cx="1925" cy="1575"/>
            </a:xfrm>
            <a:custGeom>
              <a:avLst/>
              <a:gdLst/>
              <a:ahLst/>
              <a:cxnLst/>
              <a:rect l="l" t="t" r="r" b="b"/>
              <a:pathLst>
                <a:path w="77" h="63" extrusionOk="0">
                  <a:moveTo>
                    <a:pt x="77" y="0"/>
                  </a:moveTo>
                  <a:lnTo>
                    <a:pt x="0" y="51"/>
                  </a:lnTo>
                  <a:cubicBezTo>
                    <a:pt x="0" y="51"/>
                    <a:pt x="23" y="62"/>
                    <a:pt x="38" y="62"/>
                  </a:cubicBezTo>
                  <a:cubicBezTo>
                    <a:pt x="46" y="62"/>
                    <a:pt x="51" y="59"/>
                    <a:pt x="51" y="51"/>
                  </a:cubicBezTo>
                  <a:cubicBezTo>
                    <a:pt x="77" y="51"/>
                    <a:pt x="77" y="25"/>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8"/>
            <p:cNvSpPr/>
            <p:nvPr/>
          </p:nvSpPr>
          <p:spPr>
            <a:xfrm>
              <a:off x="6849400" y="3843300"/>
              <a:ext cx="1925" cy="1300"/>
            </a:xfrm>
            <a:custGeom>
              <a:avLst/>
              <a:gdLst/>
              <a:ahLst/>
              <a:cxnLst/>
              <a:rect l="l" t="t" r="r" b="b"/>
              <a:pathLst>
                <a:path w="77" h="52" extrusionOk="0">
                  <a:moveTo>
                    <a:pt x="51" y="0"/>
                  </a:moveTo>
                  <a:cubicBezTo>
                    <a:pt x="26" y="0"/>
                    <a:pt x="26" y="0"/>
                    <a:pt x="1" y="26"/>
                  </a:cubicBezTo>
                  <a:cubicBezTo>
                    <a:pt x="1" y="26"/>
                    <a:pt x="1" y="51"/>
                    <a:pt x="26" y="51"/>
                  </a:cubicBezTo>
                  <a:lnTo>
                    <a:pt x="51" y="51"/>
                  </a:lnTo>
                  <a:cubicBezTo>
                    <a:pt x="77" y="51"/>
                    <a:pt x="51" y="26"/>
                    <a:pt x="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8"/>
            <p:cNvSpPr/>
            <p:nvPr/>
          </p:nvSpPr>
          <p:spPr>
            <a:xfrm>
              <a:off x="6877350" y="4042175"/>
              <a:ext cx="1950" cy="1300"/>
            </a:xfrm>
            <a:custGeom>
              <a:avLst/>
              <a:gdLst/>
              <a:ahLst/>
              <a:cxnLst/>
              <a:rect l="l" t="t" r="r" b="b"/>
              <a:pathLst>
                <a:path w="78" h="52" extrusionOk="0">
                  <a:moveTo>
                    <a:pt x="1" y="0"/>
                  </a:moveTo>
                  <a:lnTo>
                    <a:pt x="26" y="51"/>
                  </a:lnTo>
                  <a:lnTo>
                    <a:pt x="77"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5487389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1871"/>
        <p:cNvGrpSpPr/>
        <p:nvPr/>
      </p:nvGrpSpPr>
      <p:grpSpPr>
        <a:xfrm>
          <a:off x="0" y="0"/>
          <a:ext cx="0" cy="0"/>
          <a:chOff x="0" y="0"/>
          <a:chExt cx="0" cy="0"/>
        </a:xfrm>
      </p:grpSpPr>
    </p:spTree>
    <p:extLst>
      <p:ext uri="{BB962C8B-B14F-4D97-AF65-F5344CB8AC3E}">
        <p14:creationId xmlns:p14="http://schemas.microsoft.com/office/powerpoint/2010/main" val="226298252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971"/>
        <p:cNvGrpSpPr/>
        <p:nvPr/>
      </p:nvGrpSpPr>
      <p:grpSpPr>
        <a:xfrm>
          <a:off x="0" y="0"/>
          <a:ext cx="0" cy="0"/>
          <a:chOff x="0" y="0"/>
          <a:chExt cx="0" cy="0"/>
        </a:xfrm>
      </p:grpSpPr>
      <p:pic>
        <p:nvPicPr>
          <p:cNvPr id="1972" name="Google Shape;1972;p14"/>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1973" name="Google Shape;1973;p14"/>
          <p:cNvSpPr txBox="1">
            <a:spLocks noGrp="1"/>
          </p:cNvSpPr>
          <p:nvPr>
            <p:ph type="title"/>
          </p:nvPr>
        </p:nvSpPr>
        <p:spPr>
          <a:xfrm>
            <a:off x="1730250" y="3092450"/>
            <a:ext cx="5683500" cy="373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4200"/>
              <a:buNone/>
              <a:defRPr sz="2500" b="1"/>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974" name="Google Shape;1974;p14"/>
          <p:cNvSpPr txBox="1">
            <a:spLocks noGrp="1"/>
          </p:cNvSpPr>
          <p:nvPr>
            <p:ph type="subTitle" idx="1"/>
          </p:nvPr>
        </p:nvSpPr>
        <p:spPr>
          <a:xfrm>
            <a:off x="1730250" y="1677550"/>
            <a:ext cx="5683500" cy="121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25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1975" name="Google Shape;1975;p14"/>
          <p:cNvGrpSpPr/>
          <p:nvPr/>
        </p:nvGrpSpPr>
        <p:grpSpPr>
          <a:xfrm>
            <a:off x="6439180" y="-34325"/>
            <a:ext cx="2056842" cy="622026"/>
            <a:chOff x="6200475" y="1"/>
            <a:chExt cx="2264497" cy="684749"/>
          </a:xfrm>
        </p:grpSpPr>
        <p:sp>
          <p:nvSpPr>
            <p:cNvPr id="1976" name="Google Shape;1976;p14"/>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4"/>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4"/>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4"/>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4"/>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4"/>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4"/>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4"/>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4"/>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4"/>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4"/>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4"/>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4"/>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4"/>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4"/>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4"/>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4"/>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4"/>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4"/>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4"/>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4"/>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4"/>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4"/>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4"/>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4"/>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4"/>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4"/>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4"/>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4"/>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4"/>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4"/>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4"/>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4"/>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4"/>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4"/>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4"/>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4"/>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4"/>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4"/>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4"/>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4"/>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4"/>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4"/>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4"/>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4"/>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4"/>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4"/>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4"/>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4"/>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4"/>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4"/>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4"/>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4"/>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4"/>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4"/>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4"/>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4"/>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4"/>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4"/>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4"/>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4"/>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4"/>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4"/>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4"/>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4"/>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4"/>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4"/>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4"/>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4"/>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4"/>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4"/>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4"/>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4"/>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4"/>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4"/>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4"/>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4"/>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4"/>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4"/>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4"/>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4"/>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4"/>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4"/>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4"/>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4"/>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4"/>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4"/>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4"/>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4"/>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4"/>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4"/>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4"/>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4"/>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4"/>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4"/>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4"/>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4"/>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4"/>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4"/>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4"/>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4"/>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4"/>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4"/>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4"/>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4"/>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4"/>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 name="Google Shape;2084;p14"/>
          <p:cNvGrpSpPr/>
          <p:nvPr/>
        </p:nvGrpSpPr>
        <p:grpSpPr>
          <a:xfrm>
            <a:off x="-26097" y="2571742"/>
            <a:ext cx="382825" cy="1136878"/>
            <a:chOff x="-26097" y="574617"/>
            <a:chExt cx="382825" cy="1136878"/>
          </a:xfrm>
        </p:grpSpPr>
        <p:sp>
          <p:nvSpPr>
            <p:cNvPr id="2085" name="Google Shape;2085;p14"/>
            <p:cNvSpPr/>
            <p:nvPr/>
          </p:nvSpPr>
          <p:spPr>
            <a:xfrm rot="5400000" flipH="1">
              <a:off x="-200795" y="757209"/>
              <a:ext cx="658289" cy="293105"/>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4"/>
            <p:cNvSpPr/>
            <p:nvPr/>
          </p:nvSpPr>
          <p:spPr>
            <a:xfrm rot="5400000" flipH="1">
              <a:off x="-184747" y="1374455"/>
              <a:ext cx="495690" cy="178389"/>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4"/>
            <p:cNvSpPr/>
            <p:nvPr/>
          </p:nvSpPr>
          <p:spPr>
            <a:xfrm rot="5400000" flipH="1">
              <a:off x="298451" y="930465"/>
              <a:ext cx="61303" cy="55253"/>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4"/>
            <p:cNvSpPr/>
            <p:nvPr/>
          </p:nvSpPr>
          <p:spPr>
            <a:xfrm rot="5400000" flipH="1">
              <a:off x="260694" y="1453388"/>
              <a:ext cx="64724" cy="37362"/>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4"/>
            <p:cNvSpPr/>
            <p:nvPr/>
          </p:nvSpPr>
          <p:spPr>
            <a:xfrm rot="5400000" flipH="1">
              <a:off x="285953" y="1315520"/>
              <a:ext cx="37624" cy="6183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4"/>
            <p:cNvSpPr/>
            <p:nvPr/>
          </p:nvSpPr>
          <p:spPr>
            <a:xfrm rot="5400000" flipH="1">
              <a:off x="274244" y="1134372"/>
              <a:ext cx="54463" cy="4104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4"/>
            <p:cNvSpPr/>
            <p:nvPr/>
          </p:nvSpPr>
          <p:spPr>
            <a:xfrm rot="5400000" flipH="1">
              <a:off x="237540" y="1306049"/>
              <a:ext cx="34204" cy="29995"/>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4"/>
            <p:cNvSpPr/>
            <p:nvPr/>
          </p:nvSpPr>
          <p:spPr>
            <a:xfrm rot="5400000" flipH="1">
              <a:off x="160712" y="1539687"/>
              <a:ext cx="17102" cy="1394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4"/>
            <p:cNvSpPr/>
            <p:nvPr/>
          </p:nvSpPr>
          <p:spPr>
            <a:xfrm rot="5400000" flipH="1">
              <a:off x="280559" y="1301707"/>
              <a:ext cx="29994" cy="22364"/>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4"/>
            <p:cNvSpPr/>
            <p:nvPr/>
          </p:nvSpPr>
          <p:spPr>
            <a:xfrm rot="5400000" flipH="1">
              <a:off x="157686" y="1228301"/>
              <a:ext cx="41044" cy="22891"/>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4"/>
            <p:cNvSpPr/>
            <p:nvPr/>
          </p:nvSpPr>
          <p:spPr>
            <a:xfrm rot="5400000" flipH="1">
              <a:off x="194522" y="1475357"/>
              <a:ext cx="23943" cy="20523"/>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4"/>
            <p:cNvSpPr/>
            <p:nvPr/>
          </p:nvSpPr>
          <p:spPr>
            <a:xfrm rot="5400000" flipH="1">
              <a:off x="167685" y="1068069"/>
              <a:ext cx="98664" cy="9577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4"/>
            <p:cNvSpPr/>
            <p:nvPr/>
          </p:nvSpPr>
          <p:spPr>
            <a:xfrm rot="5400000" flipH="1">
              <a:off x="191496" y="1342620"/>
              <a:ext cx="27363" cy="31573"/>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4"/>
            <p:cNvSpPr/>
            <p:nvPr/>
          </p:nvSpPr>
          <p:spPr>
            <a:xfrm rot="5400000" flipH="1">
              <a:off x="128612" y="1402082"/>
              <a:ext cx="34204" cy="21049"/>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14"/>
          <p:cNvGrpSpPr/>
          <p:nvPr/>
        </p:nvGrpSpPr>
        <p:grpSpPr>
          <a:xfrm>
            <a:off x="714208" y="355816"/>
            <a:ext cx="7715881" cy="314092"/>
            <a:chOff x="714181" y="414418"/>
            <a:chExt cx="7556440" cy="307601"/>
          </a:xfrm>
        </p:grpSpPr>
        <p:grpSp>
          <p:nvGrpSpPr>
            <p:cNvPr id="2100" name="Google Shape;2100;p14"/>
            <p:cNvGrpSpPr/>
            <p:nvPr/>
          </p:nvGrpSpPr>
          <p:grpSpPr>
            <a:xfrm>
              <a:off x="882905" y="536157"/>
              <a:ext cx="7163972" cy="64150"/>
              <a:chOff x="1299890" y="844622"/>
              <a:chExt cx="6544233" cy="64143"/>
            </a:xfrm>
          </p:grpSpPr>
          <p:grpSp>
            <p:nvGrpSpPr>
              <p:cNvPr id="2101" name="Google Shape;2101;p14"/>
              <p:cNvGrpSpPr/>
              <p:nvPr/>
            </p:nvGrpSpPr>
            <p:grpSpPr>
              <a:xfrm>
                <a:off x="4528885" y="844622"/>
                <a:ext cx="3315238" cy="64143"/>
                <a:chOff x="896765" y="648922"/>
                <a:chExt cx="3315238" cy="64143"/>
              </a:xfrm>
            </p:grpSpPr>
            <p:sp>
              <p:nvSpPr>
                <p:cNvPr id="2102" name="Google Shape;2102;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 name="Google Shape;2135;p14"/>
              <p:cNvGrpSpPr/>
              <p:nvPr/>
            </p:nvGrpSpPr>
            <p:grpSpPr>
              <a:xfrm>
                <a:off x="1299890" y="844622"/>
                <a:ext cx="3315238" cy="64143"/>
                <a:chOff x="896765" y="648922"/>
                <a:chExt cx="3315238" cy="64143"/>
              </a:xfrm>
            </p:grpSpPr>
            <p:sp>
              <p:nvSpPr>
                <p:cNvPr id="2136" name="Google Shape;2136;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9" name="Google Shape;2169;p14"/>
            <p:cNvGrpSpPr/>
            <p:nvPr/>
          </p:nvGrpSpPr>
          <p:grpSpPr>
            <a:xfrm>
              <a:off x="714181" y="414418"/>
              <a:ext cx="310295" cy="307601"/>
              <a:chOff x="1969331" y="802493"/>
              <a:chExt cx="310295" cy="307601"/>
            </a:xfrm>
          </p:grpSpPr>
          <p:sp>
            <p:nvSpPr>
              <p:cNvPr id="2170" name="Google Shape;2170;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1" name="Google Shape;2171;p14"/>
              <p:cNvGrpSpPr/>
              <p:nvPr/>
            </p:nvGrpSpPr>
            <p:grpSpPr>
              <a:xfrm>
                <a:off x="1969331" y="802493"/>
                <a:ext cx="310295" cy="307601"/>
                <a:chOff x="4037750" y="3523325"/>
                <a:chExt cx="108975" cy="108025"/>
              </a:xfrm>
            </p:grpSpPr>
            <p:sp>
              <p:nvSpPr>
                <p:cNvPr id="2172" name="Google Shape;2172;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8" name="Google Shape;2178;p14"/>
            <p:cNvGrpSpPr/>
            <p:nvPr/>
          </p:nvGrpSpPr>
          <p:grpSpPr>
            <a:xfrm flipH="1">
              <a:off x="7960325" y="414418"/>
              <a:ext cx="310295" cy="307601"/>
              <a:chOff x="1969331" y="802493"/>
              <a:chExt cx="310295" cy="307601"/>
            </a:xfrm>
          </p:grpSpPr>
          <p:sp>
            <p:nvSpPr>
              <p:cNvPr id="2179" name="Google Shape;2179;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0" name="Google Shape;2180;p14"/>
              <p:cNvGrpSpPr/>
              <p:nvPr/>
            </p:nvGrpSpPr>
            <p:grpSpPr>
              <a:xfrm>
                <a:off x="1969331" y="802493"/>
                <a:ext cx="310295" cy="307601"/>
                <a:chOff x="4037750" y="3523325"/>
                <a:chExt cx="108975" cy="108025"/>
              </a:xfrm>
            </p:grpSpPr>
            <p:sp>
              <p:nvSpPr>
                <p:cNvPr id="2181" name="Google Shape;2181;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187" name="Google Shape;2187;p14"/>
          <p:cNvGrpSpPr/>
          <p:nvPr/>
        </p:nvGrpSpPr>
        <p:grpSpPr>
          <a:xfrm>
            <a:off x="714214" y="4473580"/>
            <a:ext cx="7715881" cy="314092"/>
            <a:chOff x="946206" y="1234018"/>
            <a:chExt cx="7556440" cy="307601"/>
          </a:xfrm>
        </p:grpSpPr>
        <p:grpSp>
          <p:nvGrpSpPr>
            <p:cNvPr id="2188" name="Google Shape;2188;p14"/>
            <p:cNvGrpSpPr/>
            <p:nvPr/>
          </p:nvGrpSpPr>
          <p:grpSpPr>
            <a:xfrm>
              <a:off x="1114930" y="1355757"/>
              <a:ext cx="7163972" cy="64150"/>
              <a:chOff x="1299890" y="844622"/>
              <a:chExt cx="6544233" cy="64143"/>
            </a:xfrm>
          </p:grpSpPr>
          <p:grpSp>
            <p:nvGrpSpPr>
              <p:cNvPr id="2189" name="Google Shape;2189;p14"/>
              <p:cNvGrpSpPr/>
              <p:nvPr/>
            </p:nvGrpSpPr>
            <p:grpSpPr>
              <a:xfrm>
                <a:off x="4528885" y="844622"/>
                <a:ext cx="3315238" cy="64143"/>
                <a:chOff x="896765" y="648922"/>
                <a:chExt cx="3315238" cy="64143"/>
              </a:xfrm>
            </p:grpSpPr>
            <p:sp>
              <p:nvSpPr>
                <p:cNvPr id="2190" name="Google Shape;2190;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 name="Google Shape;2223;p14"/>
              <p:cNvGrpSpPr/>
              <p:nvPr/>
            </p:nvGrpSpPr>
            <p:grpSpPr>
              <a:xfrm>
                <a:off x="1299890" y="844622"/>
                <a:ext cx="3315238" cy="64143"/>
                <a:chOff x="896765" y="648922"/>
                <a:chExt cx="3315238" cy="64143"/>
              </a:xfrm>
            </p:grpSpPr>
            <p:sp>
              <p:nvSpPr>
                <p:cNvPr id="2224" name="Google Shape;2224;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57" name="Google Shape;2257;p14"/>
            <p:cNvGrpSpPr/>
            <p:nvPr/>
          </p:nvGrpSpPr>
          <p:grpSpPr>
            <a:xfrm>
              <a:off x="946206" y="1234018"/>
              <a:ext cx="310295" cy="307601"/>
              <a:chOff x="1969331" y="802493"/>
              <a:chExt cx="310295" cy="307601"/>
            </a:xfrm>
          </p:grpSpPr>
          <p:sp>
            <p:nvSpPr>
              <p:cNvPr id="2258" name="Google Shape;2258;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9" name="Google Shape;2259;p14"/>
              <p:cNvGrpSpPr/>
              <p:nvPr/>
            </p:nvGrpSpPr>
            <p:grpSpPr>
              <a:xfrm>
                <a:off x="1969331" y="802493"/>
                <a:ext cx="310295" cy="307601"/>
                <a:chOff x="4037750" y="3523325"/>
                <a:chExt cx="108975" cy="108025"/>
              </a:xfrm>
            </p:grpSpPr>
            <p:sp>
              <p:nvSpPr>
                <p:cNvPr id="2260" name="Google Shape;2260;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6" name="Google Shape;2266;p14"/>
            <p:cNvGrpSpPr/>
            <p:nvPr/>
          </p:nvGrpSpPr>
          <p:grpSpPr>
            <a:xfrm flipH="1">
              <a:off x="8192350" y="1234018"/>
              <a:ext cx="310295" cy="307601"/>
              <a:chOff x="1969331" y="802493"/>
              <a:chExt cx="310295" cy="307601"/>
            </a:xfrm>
          </p:grpSpPr>
          <p:sp>
            <p:nvSpPr>
              <p:cNvPr id="2267" name="Google Shape;2267;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8" name="Google Shape;2268;p14"/>
              <p:cNvGrpSpPr/>
              <p:nvPr/>
            </p:nvGrpSpPr>
            <p:grpSpPr>
              <a:xfrm>
                <a:off x="1969331" y="802493"/>
                <a:ext cx="310295" cy="307601"/>
                <a:chOff x="4037750" y="3523325"/>
                <a:chExt cx="108975" cy="108025"/>
              </a:xfrm>
            </p:grpSpPr>
            <p:sp>
              <p:nvSpPr>
                <p:cNvPr id="2269" name="Google Shape;2269;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214967874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Title only 1">
    <p:bg>
      <p:bgPr>
        <a:blipFill>
          <a:blip r:embed="rId2">
            <a:alphaModFix/>
          </a:blip>
          <a:stretch>
            <a:fillRect/>
          </a:stretch>
        </a:blipFill>
        <a:effectLst/>
      </p:bgPr>
    </p:bg>
    <p:spTree>
      <p:nvGrpSpPr>
        <p:cNvPr id="1" name="Shape 2275"/>
        <p:cNvGrpSpPr/>
        <p:nvPr/>
      </p:nvGrpSpPr>
      <p:grpSpPr>
        <a:xfrm>
          <a:off x="0" y="0"/>
          <a:ext cx="0" cy="0"/>
          <a:chOff x="0" y="0"/>
          <a:chExt cx="0" cy="0"/>
        </a:xfrm>
      </p:grpSpPr>
      <p:pic>
        <p:nvPicPr>
          <p:cNvPr id="2276" name="Google Shape;2276;p15"/>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277" name="Google Shape;2277;p15"/>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278" name="Google Shape;2278;p15"/>
          <p:cNvGrpSpPr/>
          <p:nvPr/>
        </p:nvGrpSpPr>
        <p:grpSpPr>
          <a:xfrm>
            <a:off x="305175" y="145965"/>
            <a:ext cx="1064543" cy="543471"/>
            <a:chOff x="347302" y="70452"/>
            <a:chExt cx="924725" cy="472050"/>
          </a:xfrm>
        </p:grpSpPr>
        <p:sp>
          <p:nvSpPr>
            <p:cNvPr id="2279" name="Google Shape;2279;p15"/>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5"/>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5"/>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5"/>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5"/>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5"/>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5"/>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5"/>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5"/>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5"/>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15"/>
          <p:cNvGrpSpPr/>
          <p:nvPr/>
        </p:nvGrpSpPr>
        <p:grpSpPr>
          <a:xfrm rot="-3023985">
            <a:off x="7955737" y="4064282"/>
            <a:ext cx="1136988" cy="668098"/>
            <a:chOff x="8370425" y="3150925"/>
            <a:chExt cx="623975" cy="366650"/>
          </a:xfrm>
        </p:grpSpPr>
        <p:sp>
          <p:nvSpPr>
            <p:cNvPr id="2290" name="Google Shape;2290;p15"/>
            <p:cNvSpPr/>
            <p:nvPr/>
          </p:nvSpPr>
          <p:spPr>
            <a:xfrm>
              <a:off x="8448575" y="3285325"/>
              <a:ext cx="391425" cy="225575"/>
            </a:xfrm>
            <a:custGeom>
              <a:avLst/>
              <a:gdLst/>
              <a:ahLst/>
              <a:cxnLst/>
              <a:rect l="l" t="t" r="r" b="b"/>
              <a:pathLst>
                <a:path w="15657" h="9023" extrusionOk="0">
                  <a:moveTo>
                    <a:pt x="4398" y="0"/>
                  </a:moveTo>
                  <a:cubicBezTo>
                    <a:pt x="3068" y="0"/>
                    <a:pt x="2021" y="534"/>
                    <a:pt x="1296" y="1563"/>
                  </a:cubicBezTo>
                  <a:cubicBezTo>
                    <a:pt x="509" y="2656"/>
                    <a:pt x="0" y="3977"/>
                    <a:pt x="814" y="5375"/>
                  </a:cubicBezTo>
                  <a:cubicBezTo>
                    <a:pt x="890" y="5502"/>
                    <a:pt x="941" y="5629"/>
                    <a:pt x="941" y="5782"/>
                  </a:cubicBezTo>
                  <a:cubicBezTo>
                    <a:pt x="966" y="6265"/>
                    <a:pt x="1296" y="6544"/>
                    <a:pt x="1601" y="6875"/>
                  </a:cubicBezTo>
                  <a:cubicBezTo>
                    <a:pt x="2110" y="7434"/>
                    <a:pt x="2821" y="7637"/>
                    <a:pt x="3406" y="8069"/>
                  </a:cubicBezTo>
                  <a:cubicBezTo>
                    <a:pt x="3638" y="8239"/>
                    <a:pt x="4396" y="8353"/>
                    <a:pt x="5047" y="8353"/>
                  </a:cubicBezTo>
                  <a:cubicBezTo>
                    <a:pt x="5465" y="8353"/>
                    <a:pt x="5839" y="8306"/>
                    <a:pt x="5998" y="8196"/>
                  </a:cubicBezTo>
                  <a:cubicBezTo>
                    <a:pt x="6278" y="7968"/>
                    <a:pt x="6608" y="7790"/>
                    <a:pt x="6990" y="7688"/>
                  </a:cubicBezTo>
                  <a:cubicBezTo>
                    <a:pt x="7167" y="7637"/>
                    <a:pt x="7295" y="7485"/>
                    <a:pt x="7345" y="7281"/>
                  </a:cubicBezTo>
                  <a:cubicBezTo>
                    <a:pt x="7396" y="7129"/>
                    <a:pt x="7320" y="6900"/>
                    <a:pt x="7523" y="6875"/>
                  </a:cubicBezTo>
                  <a:cubicBezTo>
                    <a:pt x="7535" y="6873"/>
                    <a:pt x="7547" y="6873"/>
                    <a:pt x="7558" y="6873"/>
                  </a:cubicBezTo>
                  <a:cubicBezTo>
                    <a:pt x="7758" y="6873"/>
                    <a:pt x="7811" y="7083"/>
                    <a:pt x="7955" y="7180"/>
                  </a:cubicBezTo>
                  <a:cubicBezTo>
                    <a:pt x="8184" y="7434"/>
                    <a:pt x="8184" y="7968"/>
                    <a:pt x="8489" y="7968"/>
                  </a:cubicBezTo>
                  <a:cubicBezTo>
                    <a:pt x="8527" y="7964"/>
                    <a:pt x="8564" y="7962"/>
                    <a:pt x="8600" y="7962"/>
                  </a:cubicBezTo>
                  <a:cubicBezTo>
                    <a:pt x="9293" y="7962"/>
                    <a:pt x="9452" y="8643"/>
                    <a:pt x="9887" y="8933"/>
                  </a:cubicBezTo>
                  <a:cubicBezTo>
                    <a:pt x="9931" y="8913"/>
                    <a:pt x="9975" y="8905"/>
                    <a:pt x="10018" y="8905"/>
                  </a:cubicBezTo>
                  <a:cubicBezTo>
                    <a:pt x="10185" y="8905"/>
                    <a:pt x="10344" y="9023"/>
                    <a:pt x="10509" y="9023"/>
                  </a:cubicBezTo>
                  <a:cubicBezTo>
                    <a:pt x="10572" y="9023"/>
                    <a:pt x="10635" y="9006"/>
                    <a:pt x="10700" y="8959"/>
                  </a:cubicBezTo>
                  <a:lnTo>
                    <a:pt x="10751" y="8933"/>
                  </a:lnTo>
                  <a:cubicBezTo>
                    <a:pt x="11946" y="8882"/>
                    <a:pt x="13064" y="8679"/>
                    <a:pt x="13903" y="7713"/>
                  </a:cubicBezTo>
                  <a:cubicBezTo>
                    <a:pt x="13954" y="7720"/>
                    <a:pt x="14002" y="7724"/>
                    <a:pt x="14046" y="7724"/>
                  </a:cubicBezTo>
                  <a:cubicBezTo>
                    <a:pt x="14634" y="7724"/>
                    <a:pt x="14605" y="7126"/>
                    <a:pt x="14818" y="6748"/>
                  </a:cubicBezTo>
                  <a:cubicBezTo>
                    <a:pt x="14894" y="6570"/>
                    <a:pt x="14970" y="6366"/>
                    <a:pt x="15021" y="6163"/>
                  </a:cubicBezTo>
                  <a:cubicBezTo>
                    <a:pt x="15656" y="4765"/>
                    <a:pt x="15199" y="2630"/>
                    <a:pt x="14004" y="1664"/>
                  </a:cubicBezTo>
                  <a:cubicBezTo>
                    <a:pt x="13979" y="1639"/>
                    <a:pt x="13928" y="1614"/>
                    <a:pt x="13903" y="1588"/>
                  </a:cubicBezTo>
                  <a:cubicBezTo>
                    <a:pt x="12977" y="1094"/>
                    <a:pt x="12050" y="657"/>
                    <a:pt x="11096" y="657"/>
                  </a:cubicBezTo>
                  <a:cubicBezTo>
                    <a:pt x="10479" y="657"/>
                    <a:pt x="9849" y="840"/>
                    <a:pt x="9201" y="1309"/>
                  </a:cubicBezTo>
                  <a:cubicBezTo>
                    <a:pt x="8940" y="1524"/>
                    <a:pt x="8630" y="1628"/>
                    <a:pt x="8322" y="1628"/>
                  </a:cubicBezTo>
                  <a:cubicBezTo>
                    <a:pt x="7940" y="1628"/>
                    <a:pt x="7562" y="1466"/>
                    <a:pt x="7295" y="1156"/>
                  </a:cubicBezTo>
                  <a:cubicBezTo>
                    <a:pt x="6634" y="444"/>
                    <a:pt x="5719" y="38"/>
                    <a:pt x="4753" y="12"/>
                  </a:cubicBezTo>
                  <a:cubicBezTo>
                    <a:pt x="4633" y="4"/>
                    <a:pt x="4514" y="0"/>
                    <a:pt x="439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5"/>
            <p:cNvSpPr/>
            <p:nvPr/>
          </p:nvSpPr>
          <p:spPr>
            <a:xfrm>
              <a:off x="8533700" y="3183175"/>
              <a:ext cx="62300" cy="68800"/>
            </a:xfrm>
            <a:custGeom>
              <a:avLst/>
              <a:gdLst/>
              <a:ahLst/>
              <a:cxnLst/>
              <a:rect l="l" t="t" r="r" b="b"/>
              <a:pathLst>
                <a:path w="2492" h="2752" extrusionOk="0">
                  <a:moveTo>
                    <a:pt x="306" y="0"/>
                  </a:moveTo>
                  <a:cubicBezTo>
                    <a:pt x="249" y="0"/>
                    <a:pt x="192" y="19"/>
                    <a:pt x="153" y="57"/>
                  </a:cubicBezTo>
                  <a:cubicBezTo>
                    <a:pt x="26" y="134"/>
                    <a:pt x="1" y="311"/>
                    <a:pt x="103" y="439"/>
                  </a:cubicBezTo>
                  <a:cubicBezTo>
                    <a:pt x="662" y="998"/>
                    <a:pt x="840" y="1836"/>
                    <a:pt x="1399" y="2421"/>
                  </a:cubicBezTo>
                  <a:cubicBezTo>
                    <a:pt x="1577" y="2599"/>
                    <a:pt x="1805" y="2726"/>
                    <a:pt x="2060" y="2751"/>
                  </a:cubicBezTo>
                  <a:cubicBezTo>
                    <a:pt x="2492" y="2650"/>
                    <a:pt x="2492" y="2319"/>
                    <a:pt x="2314" y="1964"/>
                  </a:cubicBezTo>
                  <a:cubicBezTo>
                    <a:pt x="1882" y="1125"/>
                    <a:pt x="1043" y="718"/>
                    <a:pt x="458" y="57"/>
                  </a:cubicBezTo>
                  <a:cubicBezTo>
                    <a:pt x="420" y="19"/>
                    <a:pt x="363" y="0"/>
                    <a:pt x="3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5"/>
            <p:cNvSpPr/>
            <p:nvPr/>
          </p:nvSpPr>
          <p:spPr>
            <a:xfrm>
              <a:off x="8439025" y="3212200"/>
              <a:ext cx="62100" cy="63950"/>
            </a:xfrm>
            <a:custGeom>
              <a:avLst/>
              <a:gdLst/>
              <a:ahLst/>
              <a:cxnLst/>
              <a:rect l="l" t="t" r="r" b="b"/>
              <a:pathLst>
                <a:path w="2484" h="2558" extrusionOk="0">
                  <a:moveTo>
                    <a:pt x="355" y="1"/>
                  </a:moveTo>
                  <a:cubicBezTo>
                    <a:pt x="274" y="1"/>
                    <a:pt x="185" y="34"/>
                    <a:pt x="128" y="91"/>
                  </a:cubicBezTo>
                  <a:cubicBezTo>
                    <a:pt x="1" y="193"/>
                    <a:pt x="1" y="370"/>
                    <a:pt x="128" y="472"/>
                  </a:cubicBezTo>
                  <a:cubicBezTo>
                    <a:pt x="713" y="879"/>
                    <a:pt x="865" y="1590"/>
                    <a:pt x="1297" y="2099"/>
                  </a:cubicBezTo>
                  <a:cubicBezTo>
                    <a:pt x="1450" y="2353"/>
                    <a:pt x="1678" y="2505"/>
                    <a:pt x="1958" y="2556"/>
                  </a:cubicBezTo>
                  <a:cubicBezTo>
                    <a:pt x="1974" y="2557"/>
                    <a:pt x="1989" y="2558"/>
                    <a:pt x="2004" y="2558"/>
                  </a:cubicBezTo>
                  <a:cubicBezTo>
                    <a:pt x="2374" y="2558"/>
                    <a:pt x="2484" y="2259"/>
                    <a:pt x="2288" y="1819"/>
                  </a:cubicBezTo>
                  <a:cubicBezTo>
                    <a:pt x="1907" y="1006"/>
                    <a:pt x="967" y="777"/>
                    <a:pt x="509" y="65"/>
                  </a:cubicBezTo>
                  <a:cubicBezTo>
                    <a:pt x="476" y="21"/>
                    <a:pt x="418" y="1"/>
                    <a:pt x="35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5"/>
            <p:cNvSpPr/>
            <p:nvPr/>
          </p:nvSpPr>
          <p:spPr>
            <a:xfrm>
              <a:off x="8864750" y="3449950"/>
              <a:ext cx="54025" cy="38075"/>
            </a:xfrm>
            <a:custGeom>
              <a:avLst/>
              <a:gdLst/>
              <a:ahLst/>
              <a:cxnLst/>
              <a:rect l="l" t="t" r="r" b="b"/>
              <a:pathLst>
                <a:path w="2161" h="1523" extrusionOk="0">
                  <a:moveTo>
                    <a:pt x="1035" y="1"/>
                  </a:moveTo>
                  <a:cubicBezTo>
                    <a:pt x="938" y="1"/>
                    <a:pt x="832" y="27"/>
                    <a:pt x="712" y="86"/>
                  </a:cubicBezTo>
                  <a:cubicBezTo>
                    <a:pt x="382" y="264"/>
                    <a:pt x="1" y="518"/>
                    <a:pt x="51" y="925"/>
                  </a:cubicBezTo>
                  <a:cubicBezTo>
                    <a:pt x="178" y="1433"/>
                    <a:pt x="687" y="1459"/>
                    <a:pt x="1144" y="1510"/>
                  </a:cubicBezTo>
                  <a:lnTo>
                    <a:pt x="1221" y="1510"/>
                  </a:lnTo>
                  <a:cubicBezTo>
                    <a:pt x="1268" y="1518"/>
                    <a:pt x="1315" y="1522"/>
                    <a:pt x="1362" y="1522"/>
                  </a:cubicBezTo>
                  <a:cubicBezTo>
                    <a:pt x="1592" y="1522"/>
                    <a:pt x="1810" y="1420"/>
                    <a:pt x="1958" y="1230"/>
                  </a:cubicBezTo>
                  <a:cubicBezTo>
                    <a:pt x="2161" y="950"/>
                    <a:pt x="1856" y="773"/>
                    <a:pt x="1729" y="569"/>
                  </a:cubicBezTo>
                  <a:cubicBezTo>
                    <a:pt x="1554" y="277"/>
                    <a:pt x="1349" y="1"/>
                    <a:pt x="10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5"/>
            <p:cNvSpPr/>
            <p:nvPr/>
          </p:nvSpPr>
          <p:spPr>
            <a:xfrm>
              <a:off x="8928925" y="3329375"/>
              <a:ext cx="55300" cy="33150"/>
            </a:xfrm>
            <a:custGeom>
              <a:avLst/>
              <a:gdLst/>
              <a:ahLst/>
              <a:cxnLst/>
              <a:rect l="l" t="t" r="r" b="b"/>
              <a:pathLst>
                <a:path w="2212" h="1326" extrusionOk="0">
                  <a:moveTo>
                    <a:pt x="1629" y="1"/>
                  </a:moveTo>
                  <a:cubicBezTo>
                    <a:pt x="1445" y="1"/>
                    <a:pt x="1237" y="80"/>
                    <a:pt x="1043" y="106"/>
                  </a:cubicBezTo>
                  <a:cubicBezTo>
                    <a:pt x="941" y="131"/>
                    <a:pt x="865" y="157"/>
                    <a:pt x="763" y="182"/>
                  </a:cubicBezTo>
                  <a:cubicBezTo>
                    <a:pt x="458" y="309"/>
                    <a:pt x="1" y="385"/>
                    <a:pt x="102" y="843"/>
                  </a:cubicBezTo>
                  <a:cubicBezTo>
                    <a:pt x="178" y="1224"/>
                    <a:pt x="560" y="1326"/>
                    <a:pt x="992" y="1326"/>
                  </a:cubicBezTo>
                  <a:cubicBezTo>
                    <a:pt x="1043" y="1326"/>
                    <a:pt x="1144" y="1326"/>
                    <a:pt x="1221" y="1300"/>
                  </a:cubicBezTo>
                  <a:cubicBezTo>
                    <a:pt x="1754" y="1199"/>
                    <a:pt x="2212" y="716"/>
                    <a:pt x="2059" y="335"/>
                  </a:cubicBezTo>
                  <a:cubicBezTo>
                    <a:pt x="1960" y="73"/>
                    <a:pt x="1806" y="1"/>
                    <a:pt x="162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5"/>
            <p:cNvSpPr/>
            <p:nvPr/>
          </p:nvSpPr>
          <p:spPr>
            <a:xfrm>
              <a:off x="8734500" y="3207475"/>
              <a:ext cx="36400" cy="42625"/>
            </a:xfrm>
            <a:custGeom>
              <a:avLst/>
              <a:gdLst/>
              <a:ahLst/>
              <a:cxnLst/>
              <a:rect l="l" t="t" r="r" b="b"/>
              <a:pathLst>
                <a:path w="1456" h="1705" extrusionOk="0">
                  <a:moveTo>
                    <a:pt x="432" y="0"/>
                  </a:moveTo>
                  <a:cubicBezTo>
                    <a:pt x="127" y="0"/>
                    <a:pt x="0" y="204"/>
                    <a:pt x="0" y="509"/>
                  </a:cubicBezTo>
                  <a:cubicBezTo>
                    <a:pt x="26" y="1093"/>
                    <a:pt x="458" y="1601"/>
                    <a:pt x="1068" y="1703"/>
                  </a:cubicBezTo>
                  <a:cubicBezTo>
                    <a:pt x="1087" y="1704"/>
                    <a:pt x="1104" y="1705"/>
                    <a:pt x="1121" y="1705"/>
                  </a:cubicBezTo>
                  <a:cubicBezTo>
                    <a:pt x="1456" y="1705"/>
                    <a:pt x="1271" y="1465"/>
                    <a:pt x="1271" y="1271"/>
                  </a:cubicBezTo>
                  <a:cubicBezTo>
                    <a:pt x="1246" y="636"/>
                    <a:pt x="839" y="0"/>
                    <a:pt x="43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5"/>
            <p:cNvSpPr/>
            <p:nvPr/>
          </p:nvSpPr>
          <p:spPr>
            <a:xfrm>
              <a:off x="8900325" y="3397425"/>
              <a:ext cx="31800" cy="31825"/>
            </a:xfrm>
            <a:custGeom>
              <a:avLst/>
              <a:gdLst/>
              <a:ahLst/>
              <a:cxnLst/>
              <a:rect l="l" t="t" r="r" b="b"/>
              <a:pathLst>
                <a:path w="1272" h="1273" extrusionOk="0">
                  <a:moveTo>
                    <a:pt x="779" y="0"/>
                  </a:moveTo>
                  <a:cubicBezTo>
                    <a:pt x="765" y="0"/>
                    <a:pt x="752" y="1"/>
                    <a:pt x="738" y="2"/>
                  </a:cubicBezTo>
                  <a:cubicBezTo>
                    <a:pt x="331" y="2"/>
                    <a:pt x="26" y="332"/>
                    <a:pt x="26" y="713"/>
                  </a:cubicBezTo>
                  <a:cubicBezTo>
                    <a:pt x="1" y="1094"/>
                    <a:pt x="255" y="1272"/>
                    <a:pt x="611" y="1272"/>
                  </a:cubicBezTo>
                  <a:cubicBezTo>
                    <a:pt x="992" y="1272"/>
                    <a:pt x="1272" y="967"/>
                    <a:pt x="1246" y="612"/>
                  </a:cubicBezTo>
                  <a:cubicBezTo>
                    <a:pt x="1246" y="294"/>
                    <a:pt x="1105" y="0"/>
                    <a:pt x="77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5"/>
            <p:cNvSpPr/>
            <p:nvPr/>
          </p:nvSpPr>
          <p:spPr>
            <a:xfrm>
              <a:off x="8646250" y="3195350"/>
              <a:ext cx="26625" cy="28075"/>
            </a:xfrm>
            <a:custGeom>
              <a:avLst/>
              <a:gdLst/>
              <a:ahLst/>
              <a:cxnLst/>
              <a:rect l="l" t="t" r="r" b="b"/>
              <a:pathLst>
                <a:path w="1065" h="1123" extrusionOk="0">
                  <a:moveTo>
                    <a:pt x="430" y="0"/>
                  </a:moveTo>
                  <a:cubicBezTo>
                    <a:pt x="156" y="0"/>
                    <a:pt x="0" y="198"/>
                    <a:pt x="48" y="485"/>
                  </a:cubicBezTo>
                  <a:cubicBezTo>
                    <a:pt x="74" y="816"/>
                    <a:pt x="201" y="1121"/>
                    <a:pt x="582" y="1121"/>
                  </a:cubicBezTo>
                  <a:cubicBezTo>
                    <a:pt x="596" y="1122"/>
                    <a:pt x="610" y="1122"/>
                    <a:pt x="623" y="1122"/>
                  </a:cubicBezTo>
                  <a:cubicBezTo>
                    <a:pt x="896" y="1122"/>
                    <a:pt x="992" y="879"/>
                    <a:pt x="1065" y="612"/>
                  </a:cubicBezTo>
                  <a:cubicBezTo>
                    <a:pt x="963" y="333"/>
                    <a:pt x="836" y="28"/>
                    <a:pt x="480" y="2"/>
                  </a:cubicBezTo>
                  <a:cubicBezTo>
                    <a:pt x="463" y="1"/>
                    <a:pt x="446" y="0"/>
                    <a:pt x="4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5"/>
            <p:cNvSpPr/>
            <p:nvPr/>
          </p:nvSpPr>
          <p:spPr>
            <a:xfrm>
              <a:off x="8370425" y="3452650"/>
              <a:ext cx="26075" cy="23050"/>
            </a:xfrm>
            <a:custGeom>
              <a:avLst/>
              <a:gdLst/>
              <a:ahLst/>
              <a:cxnLst/>
              <a:rect l="l" t="t" r="r" b="b"/>
              <a:pathLst>
                <a:path w="1043" h="922" extrusionOk="0">
                  <a:moveTo>
                    <a:pt x="409" y="1"/>
                  </a:moveTo>
                  <a:cubicBezTo>
                    <a:pt x="150" y="1"/>
                    <a:pt x="0" y="129"/>
                    <a:pt x="0" y="385"/>
                  </a:cubicBezTo>
                  <a:cubicBezTo>
                    <a:pt x="0" y="715"/>
                    <a:pt x="203" y="893"/>
                    <a:pt x="559" y="919"/>
                  </a:cubicBezTo>
                  <a:cubicBezTo>
                    <a:pt x="574" y="920"/>
                    <a:pt x="588" y="921"/>
                    <a:pt x="603" y="921"/>
                  </a:cubicBezTo>
                  <a:cubicBezTo>
                    <a:pt x="813" y="921"/>
                    <a:pt x="993" y="752"/>
                    <a:pt x="1017" y="537"/>
                  </a:cubicBezTo>
                  <a:cubicBezTo>
                    <a:pt x="1042" y="182"/>
                    <a:pt x="788" y="55"/>
                    <a:pt x="483" y="4"/>
                  </a:cubicBezTo>
                  <a:cubicBezTo>
                    <a:pt x="458" y="2"/>
                    <a:pt x="433" y="1"/>
                    <a:pt x="4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5"/>
            <p:cNvSpPr/>
            <p:nvPr/>
          </p:nvSpPr>
          <p:spPr>
            <a:xfrm>
              <a:off x="8858375" y="3204775"/>
              <a:ext cx="28600" cy="17450"/>
            </a:xfrm>
            <a:custGeom>
              <a:avLst/>
              <a:gdLst/>
              <a:ahLst/>
              <a:cxnLst/>
              <a:rect l="l" t="t" r="r" b="b"/>
              <a:pathLst>
                <a:path w="1144" h="698" extrusionOk="0">
                  <a:moveTo>
                    <a:pt x="893" y="1"/>
                  </a:moveTo>
                  <a:cubicBezTo>
                    <a:pt x="876" y="1"/>
                    <a:pt x="859" y="3"/>
                    <a:pt x="840" y="7"/>
                  </a:cubicBezTo>
                  <a:cubicBezTo>
                    <a:pt x="586" y="83"/>
                    <a:pt x="78" y="7"/>
                    <a:pt x="27" y="261"/>
                  </a:cubicBezTo>
                  <a:cubicBezTo>
                    <a:pt x="0" y="539"/>
                    <a:pt x="146" y="576"/>
                    <a:pt x="321" y="576"/>
                  </a:cubicBezTo>
                  <a:cubicBezTo>
                    <a:pt x="383" y="576"/>
                    <a:pt x="449" y="571"/>
                    <a:pt x="512" y="571"/>
                  </a:cubicBezTo>
                  <a:cubicBezTo>
                    <a:pt x="612" y="571"/>
                    <a:pt x="704" y="582"/>
                    <a:pt x="764" y="642"/>
                  </a:cubicBezTo>
                  <a:cubicBezTo>
                    <a:pt x="835" y="678"/>
                    <a:pt x="897" y="698"/>
                    <a:pt x="949" y="698"/>
                  </a:cubicBezTo>
                  <a:cubicBezTo>
                    <a:pt x="1044" y="698"/>
                    <a:pt x="1103" y="629"/>
                    <a:pt x="1120" y="464"/>
                  </a:cubicBezTo>
                  <a:cubicBezTo>
                    <a:pt x="1143" y="254"/>
                    <a:pt x="1081" y="1"/>
                    <a:pt x="89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5"/>
            <p:cNvSpPr/>
            <p:nvPr/>
          </p:nvSpPr>
          <p:spPr>
            <a:xfrm>
              <a:off x="8836800" y="3390225"/>
              <a:ext cx="18450" cy="20600"/>
            </a:xfrm>
            <a:custGeom>
              <a:avLst/>
              <a:gdLst/>
              <a:ahLst/>
              <a:cxnLst/>
              <a:rect l="l" t="t" r="r" b="b"/>
              <a:pathLst>
                <a:path w="738" h="824" extrusionOk="0">
                  <a:moveTo>
                    <a:pt x="382" y="0"/>
                  </a:moveTo>
                  <a:cubicBezTo>
                    <a:pt x="358" y="0"/>
                    <a:pt x="333" y="3"/>
                    <a:pt x="305" y="10"/>
                  </a:cubicBezTo>
                  <a:cubicBezTo>
                    <a:pt x="0" y="188"/>
                    <a:pt x="178" y="442"/>
                    <a:pt x="204" y="823"/>
                  </a:cubicBezTo>
                  <a:cubicBezTo>
                    <a:pt x="458" y="518"/>
                    <a:pt x="737" y="366"/>
                    <a:pt x="559" y="61"/>
                  </a:cubicBezTo>
                  <a:cubicBezTo>
                    <a:pt x="504" y="24"/>
                    <a:pt x="448" y="0"/>
                    <a:pt x="38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5"/>
            <p:cNvSpPr/>
            <p:nvPr/>
          </p:nvSpPr>
          <p:spPr>
            <a:xfrm>
              <a:off x="8808200" y="3198575"/>
              <a:ext cx="11475" cy="15275"/>
            </a:xfrm>
            <a:custGeom>
              <a:avLst/>
              <a:gdLst/>
              <a:ahLst/>
              <a:cxnLst/>
              <a:rect l="l" t="t" r="r" b="b"/>
              <a:pathLst>
                <a:path w="459" h="611" extrusionOk="0">
                  <a:moveTo>
                    <a:pt x="280" y="0"/>
                  </a:moveTo>
                  <a:cubicBezTo>
                    <a:pt x="51" y="0"/>
                    <a:pt x="26" y="204"/>
                    <a:pt x="1" y="356"/>
                  </a:cubicBezTo>
                  <a:cubicBezTo>
                    <a:pt x="26" y="458"/>
                    <a:pt x="51" y="610"/>
                    <a:pt x="204" y="610"/>
                  </a:cubicBezTo>
                  <a:cubicBezTo>
                    <a:pt x="407" y="610"/>
                    <a:pt x="458" y="433"/>
                    <a:pt x="458" y="255"/>
                  </a:cubicBezTo>
                  <a:cubicBezTo>
                    <a:pt x="458" y="128"/>
                    <a:pt x="433" y="0"/>
                    <a:pt x="28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5"/>
            <p:cNvSpPr/>
            <p:nvPr/>
          </p:nvSpPr>
          <p:spPr>
            <a:xfrm>
              <a:off x="8828525" y="3504750"/>
              <a:ext cx="14025" cy="12825"/>
            </a:xfrm>
            <a:custGeom>
              <a:avLst/>
              <a:gdLst/>
              <a:ahLst/>
              <a:cxnLst/>
              <a:rect l="l" t="t" r="r" b="b"/>
              <a:pathLst>
                <a:path w="561" h="513" extrusionOk="0">
                  <a:moveTo>
                    <a:pt x="319" y="1"/>
                  </a:moveTo>
                  <a:cubicBezTo>
                    <a:pt x="307" y="1"/>
                    <a:pt x="294" y="2"/>
                    <a:pt x="280" y="4"/>
                  </a:cubicBezTo>
                  <a:cubicBezTo>
                    <a:pt x="128" y="4"/>
                    <a:pt x="1" y="55"/>
                    <a:pt x="1" y="233"/>
                  </a:cubicBezTo>
                  <a:cubicBezTo>
                    <a:pt x="1" y="410"/>
                    <a:pt x="103" y="487"/>
                    <a:pt x="255" y="512"/>
                  </a:cubicBezTo>
                  <a:cubicBezTo>
                    <a:pt x="433" y="512"/>
                    <a:pt x="560" y="436"/>
                    <a:pt x="560" y="258"/>
                  </a:cubicBezTo>
                  <a:cubicBezTo>
                    <a:pt x="560" y="119"/>
                    <a:pt x="454" y="1"/>
                    <a:pt x="31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5"/>
            <p:cNvSpPr/>
            <p:nvPr/>
          </p:nvSpPr>
          <p:spPr>
            <a:xfrm>
              <a:off x="8981675" y="3352575"/>
              <a:ext cx="12725" cy="11950"/>
            </a:xfrm>
            <a:custGeom>
              <a:avLst/>
              <a:gdLst/>
              <a:ahLst/>
              <a:cxnLst/>
              <a:rect l="l" t="t" r="r" b="b"/>
              <a:pathLst>
                <a:path w="509" h="478" extrusionOk="0">
                  <a:moveTo>
                    <a:pt x="274" y="1"/>
                  </a:moveTo>
                  <a:cubicBezTo>
                    <a:pt x="249" y="1"/>
                    <a:pt x="225" y="6"/>
                    <a:pt x="203" y="16"/>
                  </a:cubicBezTo>
                  <a:cubicBezTo>
                    <a:pt x="76" y="42"/>
                    <a:pt x="0" y="144"/>
                    <a:pt x="26" y="271"/>
                  </a:cubicBezTo>
                  <a:cubicBezTo>
                    <a:pt x="26" y="384"/>
                    <a:pt x="107" y="478"/>
                    <a:pt x="215" y="478"/>
                  </a:cubicBezTo>
                  <a:cubicBezTo>
                    <a:pt x="228" y="478"/>
                    <a:pt x="241" y="477"/>
                    <a:pt x="254" y="474"/>
                  </a:cubicBezTo>
                  <a:cubicBezTo>
                    <a:pt x="407" y="423"/>
                    <a:pt x="508" y="347"/>
                    <a:pt x="483" y="169"/>
                  </a:cubicBezTo>
                  <a:cubicBezTo>
                    <a:pt x="463" y="69"/>
                    <a:pt x="364" y="1"/>
                    <a:pt x="27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5"/>
            <p:cNvSpPr/>
            <p:nvPr/>
          </p:nvSpPr>
          <p:spPr>
            <a:xfrm>
              <a:off x="8931475" y="3473700"/>
              <a:ext cx="12725" cy="10300"/>
            </a:xfrm>
            <a:custGeom>
              <a:avLst/>
              <a:gdLst/>
              <a:ahLst/>
              <a:cxnLst/>
              <a:rect l="l" t="t" r="r" b="b"/>
              <a:pathLst>
                <a:path w="509" h="412" extrusionOk="0">
                  <a:moveTo>
                    <a:pt x="229" y="0"/>
                  </a:moveTo>
                  <a:cubicBezTo>
                    <a:pt x="76" y="0"/>
                    <a:pt x="0" y="26"/>
                    <a:pt x="0" y="178"/>
                  </a:cubicBezTo>
                  <a:cubicBezTo>
                    <a:pt x="0" y="331"/>
                    <a:pt x="153" y="382"/>
                    <a:pt x="280" y="407"/>
                  </a:cubicBezTo>
                  <a:cubicBezTo>
                    <a:pt x="299" y="410"/>
                    <a:pt x="317" y="412"/>
                    <a:pt x="334" y="412"/>
                  </a:cubicBezTo>
                  <a:cubicBezTo>
                    <a:pt x="450" y="412"/>
                    <a:pt x="509" y="337"/>
                    <a:pt x="509" y="204"/>
                  </a:cubicBezTo>
                  <a:cubicBezTo>
                    <a:pt x="509" y="77"/>
                    <a:pt x="381" y="0"/>
                    <a:pt x="22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5"/>
            <p:cNvSpPr/>
            <p:nvPr/>
          </p:nvSpPr>
          <p:spPr>
            <a:xfrm>
              <a:off x="8753550" y="3275325"/>
              <a:ext cx="10825" cy="10950"/>
            </a:xfrm>
            <a:custGeom>
              <a:avLst/>
              <a:gdLst/>
              <a:ahLst/>
              <a:cxnLst/>
              <a:rect l="l" t="t" r="r" b="b"/>
              <a:pathLst>
                <a:path w="433" h="438" extrusionOk="0">
                  <a:moveTo>
                    <a:pt x="198" y="1"/>
                  </a:moveTo>
                  <a:cubicBezTo>
                    <a:pt x="128" y="1"/>
                    <a:pt x="52" y="70"/>
                    <a:pt x="52" y="158"/>
                  </a:cubicBezTo>
                  <a:cubicBezTo>
                    <a:pt x="1" y="311"/>
                    <a:pt x="52" y="438"/>
                    <a:pt x="230" y="438"/>
                  </a:cubicBezTo>
                  <a:cubicBezTo>
                    <a:pt x="331" y="438"/>
                    <a:pt x="407" y="362"/>
                    <a:pt x="433" y="260"/>
                  </a:cubicBezTo>
                  <a:cubicBezTo>
                    <a:pt x="433" y="158"/>
                    <a:pt x="357" y="31"/>
                    <a:pt x="230" y="6"/>
                  </a:cubicBezTo>
                  <a:cubicBezTo>
                    <a:pt x="220" y="2"/>
                    <a:pt x="209" y="1"/>
                    <a:pt x="19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5"/>
            <p:cNvSpPr/>
            <p:nvPr/>
          </p:nvSpPr>
          <p:spPr>
            <a:xfrm>
              <a:off x="8893975" y="3341525"/>
              <a:ext cx="9550" cy="10200"/>
            </a:xfrm>
            <a:custGeom>
              <a:avLst/>
              <a:gdLst/>
              <a:ahLst/>
              <a:cxnLst/>
              <a:rect l="l" t="t" r="r" b="b"/>
              <a:pathLst>
                <a:path w="382" h="408" extrusionOk="0">
                  <a:moveTo>
                    <a:pt x="179" y="1"/>
                  </a:moveTo>
                  <a:cubicBezTo>
                    <a:pt x="77" y="1"/>
                    <a:pt x="1" y="77"/>
                    <a:pt x="1" y="179"/>
                  </a:cubicBezTo>
                  <a:cubicBezTo>
                    <a:pt x="1" y="281"/>
                    <a:pt x="77" y="408"/>
                    <a:pt x="204" y="408"/>
                  </a:cubicBezTo>
                  <a:cubicBezTo>
                    <a:pt x="306" y="408"/>
                    <a:pt x="382" y="331"/>
                    <a:pt x="382" y="255"/>
                  </a:cubicBezTo>
                  <a:cubicBezTo>
                    <a:pt x="382" y="128"/>
                    <a:pt x="306" y="1"/>
                    <a:pt x="1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5"/>
            <p:cNvSpPr/>
            <p:nvPr/>
          </p:nvSpPr>
          <p:spPr>
            <a:xfrm>
              <a:off x="8514650" y="3503425"/>
              <a:ext cx="8925" cy="7150"/>
            </a:xfrm>
            <a:custGeom>
              <a:avLst/>
              <a:gdLst/>
              <a:ahLst/>
              <a:cxnLst/>
              <a:rect l="l" t="t" r="r" b="b"/>
              <a:pathLst>
                <a:path w="357" h="286" extrusionOk="0">
                  <a:moveTo>
                    <a:pt x="243" y="1"/>
                  </a:moveTo>
                  <a:cubicBezTo>
                    <a:pt x="237" y="1"/>
                    <a:pt x="233" y="2"/>
                    <a:pt x="229" y="6"/>
                  </a:cubicBezTo>
                  <a:cubicBezTo>
                    <a:pt x="204" y="6"/>
                    <a:pt x="51" y="82"/>
                    <a:pt x="26" y="133"/>
                  </a:cubicBezTo>
                  <a:cubicBezTo>
                    <a:pt x="0" y="209"/>
                    <a:pt x="77" y="286"/>
                    <a:pt x="178" y="286"/>
                  </a:cubicBezTo>
                  <a:cubicBezTo>
                    <a:pt x="280" y="286"/>
                    <a:pt x="356" y="184"/>
                    <a:pt x="356" y="82"/>
                  </a:cubicBezTo>
                  <a:cubicBezTo>
                    <a:pt x="334" y="60"/>
                    <a:pt x="275" y="1"/>
                    <a:pt x="2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5"/>
            <p:cNvSpPr/>
            <p:nvPr/>
          </p:nvSpPr>
          <p:spPr>
            <a:xfrm>
              <a:off x="8806300" y="3284875"/>
              <a:ext cx="8275" cy="8525"/>
            </a:xfrm>
            <a:custGeom>
              <a:avLst/>
              <a:gdLst/>
              <a:ahLst/>
              <a:cxnLst/>
              <a:rect l="l" t="t" r="r" b="b"/>
              <a:pathLst>
                <a:path w="331" h="341" extrusionOk="0">
                  <a:moveTo>
                    <a:pt x="165" y="0"/>
                  </a:moveTo>
                  <a:cubicBezTo>
                    <a:pt x="83" y="0"/>
                    <a:pt x="22" y="69"/>
                    <a:pt x="0" y="158"/>
                  </a:cubicBezTo>
                  <a:cubicBezTo>
                    <a:pt x="0" y="234"/>
                    <a:pt x="51" y="335"/>
                    <a:pt x="153" y="335"/>
                  </a:cubicBezTo>
                  <a:cubicBezTo>
                    <a:pt x="166" y="339"/>
                    <a:pt x="180" y="340"/>
                    <a:pt x="192" y="340"/>
                  </a:cubicBezTo>
                  <a:cubicBezTo>
                    <a:pt x="274" y="340"/>
                    <a:pt x="331" y="274"/>
                    <a:pt x="331" y="208"/>
                  </a:cubicBezTo>
                  <a:cubicBezTo>
                    <a:pt x="331" y="107"/>
                    <a:pt x="305" y="30"/>
                    <a:pt x="204" y="5"/>
                  </a:cubicBezTo>
                  <a:cubicBezTo>
                    <a:pt x="190" y="2"/>
                    <a:pt x="177" y="0"/>
                    <a:pt x="1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5"/>
            <p:cNvSpPr/>
            <p:nvPr/>
          </p:nvSpPr>
          <p:spPr>
            <a:xfrm>
              <a:off x="8982925" y="3463025"/>
              <a:ext cx="9575" cy="7525"/>
            </a:xfrm>
            <a:custGeom>
              <a:avLst/>
              <a:gdLst/>
              <a:ahLst/>
              <a:cxnLst/>
              <a:rect l="l" t="t" r="r" b="b"/>
              <a:pathLst>
                <a:path w="383" h="301" extrusionOk="0">
                  <a:moveTo>
                    <a:pt x="175" y="1"/>
                  </a:moveTo>
                  <a:cubicBezTo>
                    <a:pt x="104" y="1"/>
                    <a:pt x="45" y="48"/>
                    <a:pt x="26" y="122"/>
                  </a:cubicBezTo>
                  <a:cubicBezTo>
                    <a:pt x="1" y="224"/>
                    <a:pt x="103" y="275"/>
                    <a:pt x="204" y="300"/>
                  </a:cubicBezTo>
                  <a:cubicBezTo>
                    <a:pt x="280" y="300"/>
                    <a:pt x="382" y="250"/>
                    <a:pt x="382" y="148"/>
                  </a:cubicBezTo>
                  <a:cubicBezTo>
                    <a:pt x="357" y="72"/>
                    <a:pt x="306" y="21"/>
                    <a:pt x="255" y="21"/>
                  </a:cubicBezTo>
                  <a:cubicBezTo>
                    <a:pt x="228" y="7"/>
                    <a:pt x="201" y="1"/>
                    <a:pt x="17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5"/>
            <p:cNvSpPr/>
            <p:nvPr/>
          </p:nvSpPr>
          <p:spPr>
            <a:xfrm>
              <a:off x="8739025" y="3194000"/>
              <a:ext cx="9475" cy="7900"/>
            </a:xfrm>
            <a:custGeom>
              <a:avLst/>
              <a:gdLst/>
              <a:ahLst/>
              <a:cxnLst/>
              <a:rect l="l" t="t" r="r" b="b"/>
              <a:pathLst>
                <a:path w="379" h="316" extrusionOk="0">
                  <a:moveTo>
                    <a:pt x="169" y="1"/>
                  </a:moveTo>
                  <a:cubicBezTo>
                    <a:pt x="99" y="1"/>
                    <a:pt x="23" y="67"/>
                    <a:pt x="23" y="133"/>
                  </a:cubicBezTo>
                  <a:cubicBezTo>
                    <a:pt x="1" y="243"/>
                    <a:pt x="55" y="315"/>
                    <a:pt x="137" y="315"/>
                  </a:cubicBezTo>
                  <a:cubicBezTo>
                    <a:pt x="149" y="315"/>
                    <a:pt x="162" y="314"/>
                    <a:pt x="175" y="311"/>
                  </a:cubicBezTo>
                  <a:cubicBezTo>
                    <a:pt x="277" y="285"/>
                    <a:pt x="302" y="209"/>
                    <a:pt x="378" y="133"/>
                  </a:cubicBezTo>
                  <a:cubicBezTo>
                    <a:pt x="302" y="82"/>
                    <a:pt x="277" y="6"/>
                    <a:pt x="201" y="6"/>
                  </a:cubicBezTo>
                  <a:cubicBezTo>
                    <a:pt x="190" y="2"/>
                    <a:pt x="180" y="1"/>
                    <a:pt x="16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5"/>
            <p:cNvSpPr/>
            <p:nvPr/>
          </p:nvSpPr>
          <p:spPr>
            <a:xfrm>
              <a:off x="8811550" y="3481150"/>
              <a:ext cx="7475" cy="4875"/>
            </a:xfrm>
            <a:custGeom>
              <a:avLst/>
              <a:gdLst/>
              <a:ahLst/>
              <a:cxnLst/>
              <a:rect l="l" t="t" r="r" b="b"/>
              <a:pathLst>
                <a:path w="299" h="195" extrusionOk="0">
                  <a:moveTo>
                    <a:pt x="201" y="1"/>
                  </a:moveTo>
                  <a:cubicBezTo>
                    <a:pt x="191" y="1"/>
                    <a:pt x="181" y="3"/>
                    <a:pt x="172" y="7"/>
                  </a:cubicBezTo>
                  <a:cubicBezTo>
                    <a:pt x="95" y="33"/>
                    <a:pt x="19" y="58"/>
                    <a:pt x="19" y="109"/>
                  </a:cubicBezTo>
                  <a:cubicBezTo>
                    <a:pt x="0" y="166"/>
                    <a:pt x="38" y="195"/>
                    <a:pt x="101" y="195"/>
                  </a:cubicBezTo>
                  <a:cubicBezTo>
                    <a:pt x="122" y="195"/>
                    <a:pt x="146" y="192"/>
                    <a:pt x="172" y="185"/>
                  </a:cubicBezTo>
                  <a:cubicBezTo>
                    <a:pt x="197" y="160"/>
                    <a:pt x="273" y="135"/>
                    <a:pt x="299" y="84"/>
                  </a:cubicBezTo>
                  <a:cubicBezTo>
                    <a:pt x="299" y="42"/>
                    <a:pt x="248" y="1"/>
                    <a:pt x="20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5"/>
            <p:cNvSpPr/>
            <p:nvPr/>
          </p:nvSpPr>
          <p:spPr>
            <a:xfrm>
              <a:off x="8697650" y="3228300"/>
              <a:ext cx="6275" cy="6525"/>
            </a:xfrm>
            <a:custGeom>
              <a:avLst/>
              <a:gdLst/>
              <a:ahLst/>
              <a:cxnLst/>
              <a:rect l="l" t="t" r="r" b="b"/>
              <a:pathLst>
                <a:path w="251" h="261" extrusionOk="0">
                  <a:moveTo>
                    <a:pt x="166" y="1"/>
                  </a:moveTo>
                  <a:cubicBezTo>
                    <a:pt x="161" y="1"/>
                    <a:pt x="156" y="2"/>
                    <a:pt x="153" y="6"/>
                  </a:cubicBezTo>
                  <a:cubicBezTo>
                    <a:pt x="102" y="6"/>
                    <a:pt x="26" y="57"/>
                    <a:pt x="26" y="108"/>
                  </a:cubicBezTo>
                  <a:cubicBezTo>
                    <a:pt x="0" y="159"/>
                    <a:pt x="76" y="184"/>
                    <a:pt x="153" y="260"/>
                  </a:cubicBezTo>
                  <a:cubicBezTo>
                    <a:pt x="178" y="209"/>
                    <a:pt x="204" y="133"/>
                    <a:pt x="229" y="82"/>
                  </a:cubicBezTo>
                  <a:cubicBezTo>
                    <a:pt x="251" y="60"/>
                    <a:pt x="197" y="1"/>
                    <a:pt x="1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5"/>
            <p:cNvSpPr/>
            <p:nvPr/>
          </p:nvSpPr>
          <p:spPr>
            <a:xfrm>
              <a:off x="8447300" y="3150925"/>
              <a:ext cx="6375" cy="4475"/>
            </a:xfrm>
            <a:custGeom>
              <a:avLst/>
              <a:gdLst/>
              <a:ahLst/>
              <a:cxnLst/>
              <a:rect l="l" t="t" r="r" b="b"/>
              <a:pathLst>
                <a:path w="255" h="179" extrusionOk="0">
                  <a:moveTo>
                    <a:pt x="77" y="0"/>
                  </a:moveTo>
                  <a:cubicBezTo>
                    <a:pt x="51" y="0"/>
                    <a:pt x="26" y="51"/>
                    <a:pt x="0" y="77"/>
                  </a:cubicBezTo>
                  <a:cubicBezTo>
                    <a:pt x="51" y="127"/>
                    <a:pt x="102" y="153"/>
                    <a:pt x="153" y="178"/>
                  </a:cubicBezTo>
                  <a:cubicBezTo>
                    <a:pt x="153" y="178"/>
                    <a:pt x="204" y="127"/>
                    <a:pt x="255" y="77"/>
                  </a:cubicBezTo>
                  <a:cubicBezTo>
                    <a:pt x="204" y="26"/>
                    <a:pt x="153" y="0"/>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5"/>
            <p:cNvSpPr/>
            <p:nvPr/>
          </p:nvSpPr>
          <p:spPr>
            <a:xfrm>
              <a:off x="8838700" y="3478775"/>
              <a:ext cx="6375" cy="5125"/>
            </a:xfrm>
            <a:custGeom>
              <a:avLst/>
              <a:gdLst/>
              <a:ahLst/>
              <a:cxnLst/>
              <a:rect l="l" t="t" r="r" b="b"/>
              <a:pathLst>
                <a:path w="255" h="205" extrusionOk="0">
                  <a:moveTo>
                    <a:pt x="102" y="1"/>
                  </a:moveTo>
                  <a:cubicBezTo>
                    <a:pt x="77" y="1"/>
                    <a:pt x="1" y="52"/>
                    <a:pt x="1" y="52"/>
                  </a:cubicBezTo>
                  <a:cubicBezTo>
                    <a:pt x="1" y="77"/>
                    <a:pt x="51" y="179"/>
                    <a:pt x="77" y="204"/>
                  </a:cubicBezTo>
                  <a:cubicBezTo>
                    <a:pt x="102" y="204"/>
                    <a:pt x="178" y="153"/>
                    <a:pt x="255" y="128"/>
                  </a:cubicBezTo>
                  <a:cubicBezTo>
                    <a:pt x="204" y="77"/>
                    <a:pt x="153"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5"/>
            <p:cNvSpPr/>
            <p:nvPr/>
          </p:nvSpPr>
          <p:spPr>
            <a:xfrm>
              <a:off x="8892700" y="3252575"/>
              <a:ext cx="5750" cy="4475"/>
            </a:xfrm>
            <a:custGeom>
              <a:avLst/>
              <a:gdLst/>
              <a:ahLst/>
              <a:cxnLst/>
              <a:rect l="l" t="t" r="r" b="b"/>
              <a:pathLst>
                <a:path w="230" h="179" extrusionOk="0">
                  <a:moveTo>
                    <a:pt x="52" y="1"/>
                  </a:moveTo>
                  <a:cubicBezTo>
                    <a:pt x="52" y="1"/>
                    <a:pt x="1" y="102"/>
                    <a:pt x="26" y="128"/>
                  </a:cubicBezTo>
                  <a:cubicBezTo>
                    <a:pt x="77" y="153"/>
                    <a:pt x="128" y="179"/>
                    <a:pt x="179" y="179"/>
                  </a:cubicBezTo>
                  <a:cubicBezTo>
                    <a:pt x="204" y="128"/>
                    <a:pt x="230" y="77"/>
                    <a:pt x="230" y="52"/>
                  </a:cubicBezTo>
                  <a:cubicBezTo>
                    <a:pt x="179" y="26"/>
                    <a:pt x="128" y="26"/>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5"/>
            <p:cNvSpPr/>
            <p:nvPr/>
          </p:nvSpPr>
          <p:spPr>
            <a:xfrm>
              <a:off x="8785975" y="3497200"/>
              <a:ext cx="5725" cy="4475"/>
            </a:xfrm>
            <a:custGeom>
              <a:avLst/>
              <a:gdLst/>
              <a:ahLst/>
              <a:cxnLst/>
              <a:rect l="l" t="t" r="r" b="b"/>
              <a:pathLst>
                <a:path w="229" h="179" extrusionOk="0">
                  <a:moveTo>
                    <a:pt x="51" y="1"/>
                  </a:moveTo>
                  <a:cubicBezTo>
                    <a:pt x="25" y="26"/>
                    <a:pt x="0" y="52"/>
                    <a:pt x="25" y="102"/>
                  </a:cubicBezTo>
                  <a:cubicBezTo>
                    <a:pt x="51" y="128"/>
                    <a:pt x="127" y="153"/>
                    <a:pt x="178" y="179"/>
                  </a:cubicBezTo>
                  <a:lnTo>
                    <a:pt x="229" y="26"/>
                  </a:lnTo>
                  <a:cubicBezTo>
                    <a:pt x="153" y="1"/>
                    <a:pt x="102"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5"/>
            <p:cNvSpPr/>
            <p:nvPr/>
          </p:nvSpPr>
          <p:spPr>
            <a:xfrm>
              <a:off x="8814550" y="3244325"/>
              <a:ext cx="1925" cy="1925"/>
            </a:xfrm>
            <a:custGeom>
              <a:avLst/>
              <a:gdLst/>
              <a:ahLst/>
              <a:cxnLst/>
              <a:rect l="l" t="t" r="r" b="b"/>
              <a:pathLst>
                <a:path w="77" h="77" extrusionOk="0">
                  <a:moveTo>
                    <a:pt x="26" y="0"/>
                  </a:moveTo>
                  <a:lnTo>
                    <a:pt x="1" y="51"/>
                  </a:lnTo>
                  <a:cubicBezTo>
                    <a:pt x="1" y="51"/>
                    <a:pt x="26" y="77"/>
                    <a:pt x="52" y="77"/>
                  </a:cubicBezTo>
                  <a:cubicBezTo>
                    <a:pt x="52" y="51"/>
                    <a:pt x="77" y="51"/>
                    <a:pt x="77" y="26"/>
                  </a:cubicBezTo>
                  <a:lnTo>
                    <a:pt x="26"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5"/>
            <p:cNvSpPr/>
            <p:nvPr/>
          </p:nvSpPr>
          <p:spPr>
            <a:xfrm>
              <a:off x="8782775" y="3269100"/>
              <a:ext cx="2575" cy="1925"/>
            </a:xfrm>
            <a:custGeom>
              <a:avLst/>
              <a:gdLst/>
              <a:ahLst/>
              <a:cxnLst/>
              <a:rect l="l" t="t" r="r" b="b"/>
              <a:pathLst>
                <a:path w="103" h="77" extrusionOk="0">
                  <a:moveTo>
                    <a:pt x="103" y="1"/>
                  </a:moveTo>
                  <a:lnTo>
                    <a:pt x="1" y="26"/>
                  </a:lnTo>
                  <a:cubicBezTo>
                    <a:pt x="26" y="51"/>
                    <a:pt x="26" y="77"/>
                    <a:pt x="52" y="77"/>
                  </a:cubicBezTo>
                  <a:cubicBezTo>
                    <a:pt x="52" y="77"/>
                    <a:pt x="77" y="77"/>
                    <a:pt x="103" y="51"/>
                  </a:cubicBezTo>
                  <a:lnTo>
                    <a:pt x="10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5"/>
            <p:cNvSpPr/>
            <p:nvPr/>
          </p:nvSpPr>
          <p:spPr>
            <a:xfrm>
              <a:off x="8472725" y="3455900"/>
              <a:ext cx="2550" cy="1950"/>
            </a:xfrm>
            <a:custGeom>
              <a:avLst/>
              <a:gdLst/>
              <a:ahLst/>
              <a:cxnLst/>
              <a:rect l="l" t="t" r="r" b="b"/>
              <a:pathLst>
                <a:path w="102" h="78" extrusionOk="0">
                  <a:moveTo>
                    <a:pt x="25" y="1"/>
                  </a:moveTo>
                  <a:cubicBezTo>
                    <a:pt x="25" y="1"/>
                    <a:pt x="25" y="26"/>
                    <a:pt x="0" y="52"/>
                  </a:cubicBezTo>
                  <a:lnTo>
                    <a:pt x="76" y="77"/>
                  </a:lnTo>
                  <a:cubicBezTo>
                    <a:pt x="76" y="52"/>
                    <a:pt x="102" y="26"/>
                    <a:pt x="76" y="26"/>
                  </a:cubicBezTo>
                  <a:cubicBezTo>
                    <a:pt x="76" y="1"/>
                    <a:pt x="51" y="1"/>
                    <a:pt x="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5"/>
            <p:cNvSpPr/>
            <p:nvPr/>
          </p:nvSpPr>
          <p:spPr>
            <a:xfrm>
              <a:off x="8916850" y="3462900"/>
              <a:ext cx="1925" cy="1300"/>
            </a:xfrm>
            <a:custGeom>
              <a:avLst/>
              <a:gdLst/>
              <a:ahLst/>
              <a:cxnLst/>
              <a:rect l="l" t="t" r="r" b="b"/>
              <a:pathLst>
                <a:path w="77" h="52" extrusionOk="0">
                  <a:moveTo>
                    <a:pt x="1" y="0"/>
                  </a:moveTo>
                  <a:cubicBezTo>
                    <a:pt x="1" y="26"/>
                    <a:pt x="1" y="51"/>
                    <a:pt x="1" y="51"/>
                  </a:cubicBezTo>
                  <a:lnTo>
                    <a:pt x="77" y="51"/>
                  </a:lnTo>
                  <a:cubicBezTo>
                    <a:pt x="77" y="51"/>
                    <a:pt x="77" y="26"/>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5"/>
            <p:cNvSpPr/>
            <p:nvPr/>
          </p:nvSpPr>
          <p:spPr>
            <a:xfrm>
              <a:off x="8848875" y="3279900"/>
              <a:ext cx="1925" cy="2575"/>
            </a:xfrm>
            <a:custGeom>
              <a:avLst/>
              <a:gdLst/>
              <a:ahLst/>
              <a:cxnLst/>
              <a:rect l="l" t="t" r="r" b="b"/>
              <a:pathLst>
                <a:path w="77" h="103" extrusionOk="0">
                  <a:moveTo>
                    <a:pt x="26" y="1"/>
                  </a:moveTo>
                  <a:cubicBezTo>
                    <a:pt x="0" y="26"/>
                    <a:pt x="0" y="52"/>
                    <a:pt x="0" y="77"/>
                  </a:cubicBezTo>
                  <a:lnTo>
                    <a:pt x="51" y="102"/>
                  </a:lnTo>
                  <a:lnTo>
                    <a:pt x="76" y="26"/>
                  </a:lnTo>
                  <a:cubicBezTo>
                    <a:pt x="51" y="26"/>
                    <a:pt x="26"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5"/>
            <p:cNvSpPr/>
            <p:nvPr/>
          </p:nvSpPr>
          <p:spPr>
            <a:xfrm>
              <a:off x="8991200" y="3304050"/>
              <a:ext cx="650" cy="1300"/>
            </a:xfrm>
            <a:custGeom>
              <a:avLst/>
              <a:gdLst/>
              <a:ahLst/>
              <a:cxnLst/>
              <a:rect l="l" t="t" r="r" b="b"/>
              <a:pathLst>
                <a:path w="26" h="52" extrusionOk="0">
                  <a:moveTo>
                    <a:pt x="0" y="0"/>
                  </a:moveTo>
                  <a:lnTo>
                    <a:pt x="0" y="51"/>
                  </a:lnTo>
                  <a:lnTo>
                    <a:pt x="26" y="26"/>
                  </a:lnTo>
                  <a:lnTo>
                    <a:pt x="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15"/>
          <p:cNvGrpSpPr/>
          <p:nvPr/>
        </p:nvGrpSpPr>
        <p:grpSpPr>
          <a:xfrm>
            <a:off x="714175" y="1093271"/>
            <a:ext cx="7715647" cy="131916"/>
            <a:chOff x="714175" y="1115188"/>
            <a:chExt cx="7715647" cy="131916"/>
          </a:xfrm>
        </p:grpSpPr>
        <p:grpSp>
          <p:nvGrpSpPr>
            <p:cNvPr id="2324" name="Google Shape;2324;p15"/>
            <p:cNvGrpSpPr/>
            <p:nvPr/>
          </p:nvGrpSpPr>
          <p:grpSpPr>
            <a:xfrm>
              <a:off x="714175" y="1115188"/>
              <a:ext cx="7715647" cy="131916"/>
              <a:chOff x="714175" y="1082438"/>
              <a:chExt cx="7715647" cy="131916"/>
            </a:xfrm>
          </p:grpSpPr>
          <p:sp>
            <p:nvSpPr>
              <p:cNvPr id="2325" name="Google Shape;2325;p15"/>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5"/>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 name="Google Shape;2327;p15"/>
            <p:cNvGrpSpPr/>
            <p:nvPr/>
          </p:nvGrpSpPr>
          <p:grpSpPr>
            <a:xfrm>
              <a:off x="989955" y="1149073"/>
              <a:ext cx="7163972" cy="64150"/>
              <a:chOff x="1299890" y="844622"/>
              <a:chExt cx="6544233" cy="64143"/>
            </a:xfrm>
          </p:grpSpPr>
          <p:grpSp>
            <p:nvGrpSpPr>
              <p:cNvPr id="2328" name="Google Shape;2328;p15"/>
              <p:cNvGrpSpPr/>
              <p:nvPr/>
            </p:nvGrpSpPr>
            <p:grpSpPr>
              <a:xfrm>
                <a:off x="4528885" y="844622"/>
                <a:ext cx="3315238" cy="64143"/>
                <a:chOff x="896765" y="648922"/>
                <a:chExt cx="3315238" cy="64143"/>
              </a:xfrm>
            </p:grpSpPr>
            <p:sp>
              <p:nvSpPr>
                <p:cNvPr id="2329" name="Google Shape;2329;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 name="Google Shape;2362;p15"/>
              <p:cNvGrpSpPr/>
              <p:nvPr/>
            </p:nvGrpSpPr>
            <p:grpSpPr>
              <a:xfrm>
                <a:off x="1299890" y="844622"/>
                <a:ext cx="3315238" cy="64143"/>
                <a:chOff x="896765" y="648922"/>
                <a:chExt cx="3315238" cy="64143"/>
              </a:xfrm>
            </p:grpSpPr>
            <p:sp>
              <p:nvSpPr>
                <p:cNvPr id="2363" name="Google Shape;2363;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129205651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blipFill>
          <a:blip r:embed="rId2">
            <a:alphaModFix/>
          </a:blip>
          <a:stretch>
            <a:fillRect/>
          </a:stretch>
        </a:blipFill>
        <a:effectLst/>
      </p:bgPr>
    </p:bg>
    <p:spTree>
      <p:nvGrpSpPr>
        <p:cNvPr id="1" name="Shape 2563"/>
        <p:cNvGrpSpPr/>
        <p:nvPr/>
      </p:nvGrpSpPr>
      <p:grpSpPr>
        <a:xfrm>
          <a:off x="0" y="0"/>
          <a:ext cx="0" cy="0"/>
          <a:chOff x="0" y="0"/>
          <a:chExt cx="0" cy="0"/>
        </a:xfrm>
      </p:grpSpPr>
      <p:pic>
        <p:nvPicPr>
          <p:cNvPr id="2564" name="Google Shape;2564;p19"/>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565" name="Google Shape;2565;p19"/>
          <p:cNvSpPr txBox="1">
            <a:spLocks noGrp="1"/>
          </p:cNvSpPr>
          <p:nvPr>
            <p:ph type="title" hasCustomPrompt="1"/>
          </p:nvPr>
        </p:nvSpPr>
        <p:spPr>
          <a:xfrm flipH="1">
            <a:off x="5318223" y="2018997"/>
            <a:ext cx="1809300" cy="110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8000" b="1">
                <a:solidFill>
                  <a:schemeClr val="lt2"/>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2566" name="Google Shape;2566;p19"/>
          <p:cNvSpPr txBox="1">
            <a:spLocks noGrp="1"/>
          </p:cNvSpPr>
          <p:nvPr>
            <p:ph type="title" idx="2"/>
          </p:nvPr>
        </p:nvSpPr>
        <p:spPr>
          <a:xfrm>
            <a:off x="1210550" y="1820600"/>
            <a:ext cx="3542400" cy="804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67" name="Google Shape;2567;p19"/>
          <p:cNvSpPr txBox="1">
            <a:spLocks noGrp="1"/>
          </p:cNvSpPr>
          <p:nvPr>
            <p:ph type="subTitle" idx="1"/>
          </p:nvPr>
        </p:nvSpPr>
        <p:spPr>
          <a:xfrm>
            <a:off x="2031925" y="2693809"/>
            <a:ext cx="2721000" cy="629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2568" name="Google Shape;2568;p19"/>
          <p:cNvGrpSpPr/>
          <p:nvPr/>
        </p:nvGrpSpPr>
        <p:grpSpPr>
          <a:xfrm>
            <a:off x="714208" y="355816"/>
            <a:ext cx="7715881" cy="314092"/>
            <a:chOff x="714181" y="414418"/>
            <a:chExt cx="7556440" cy="307601"/>
          </a:xfrm>
        </p:grpSpPr>
        <p:grpSp>
          <p:nvGrpSpPr>
            <p:cNvPr id="2569" name="Google Shape;2569;p19"/>
            <p:cNvGrpSpPr/>
            <p:nvPr/>
          </p:nvGrpSpPr>
          <p:grpSpPr>
            <a:xfrm>
              <a:off x="882905" y="536157"/>
              <a:ext cx="7163972" cy="64150"/>
              <a:chOff x="1299890" y="844622"/>
              <a:chExt cx="6544233" cy="64143"/>
            </a:xfrm>
          </p:grpSpPr>
          <p:grpSp>
            <p:nvGrpSpPr>
              <p:cNvPr id="2570" name="Google Shape;2570;p19"/>
              <p:cNvGrpSpPr/>
              <p:nvPr/>
            </p:nvGrpSpPr>
            <p:grpSpPr>
              <a:xfrm>
                <a:off x="4528885" y="844622"/>
                <a:ext cx="3315238" cy="64143"/>
                <a:chOff x="896765" y="648922"/>
                <a:chExt cx="3315238" cy="64143"/>
              </a:xfrm>
            </p:grpSpPr>
            <p:sp>
              <p:nvSpPr>
                <p:cNvPr id="2571" name="Google Shape;2571;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4" name="Google Shape;2604;p19"/>
              <p:cNvGrpSpPr/>
              <p:nvPr/>
            </p:nvGrpSpPr>
            <p:grpSpPr>
              <a:xfrm>
                <a:off x="1299890" y="844622"/>
                <a:ext cx="3315238" cy="64143"/>
                <a:chOff x="896765" y="648922"/>
                <a:chExt cx="3315238" cy="64143"/>
              </a:xfrm>
            </p:grpSpPr>
            <p:sp>
              <p:nvSpPr>
                <p:cNvPr id="2605" name="Google Shape;2605;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8" name="Google Shape;2638;p19"/>
            <p:cNvGrpSpPr/>
            <p:nvPr/>
          </p:nvGrpSpPr>
          <p:grpSpPr>
            <a:xfrm>
              <a:off x="714181" y="414418"/>
              <a:ext cx="310295" cy="307601"/>
              <a:chOff x="1969331" y="802493"/>
              <a:chExt cx="310295" cy="307601"/>
            </a:xfrm>
          </p:grpSpPr>
          <p:sp>
            <p:nvSpPr>
              <p:cNvPr id="2639" name="Google Shape;2639;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0" name="Google Shape;2640;p19"/>
              <p:cNvGrpSpPr/>
              <p:nvPr/>
            </p:nvGrpSpPr>
            <p:grpSpPr>
              <a:xfrm>
                <a:off x="1969331" y="802493"/>
                <a:ext cx="310295" cy="307601"/>
                <a:chOff x="4037750" y="3523325"/>
                <a:chExt cx="108975" cy="108025"/>
              </a:xfrm>
            </p:grpSpPr>
            <p:sp>
              <p:nvSpPr>
                <p:cNvPr id="2641" name="Google Shape;2641;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7" name="Google Shape;2647;p19"/>
            <p:cNvGrpSpPr/>
            <p:nvPr/>
          </p:nvGrpSpPr>
          <p:grpSpPr>
            <a:xfrm flipH="1">
              <a:off x="7960325" y="414418"/>
              <a:ext cx="310295" cy="307601"/>
              <a:chOff x="1969331" y="802493"/>
              <a:chExt cx="310295" cy="307601"/>
            </a:xfrm>
          </p:grpSpPr>
          <p:sp>
            <p:nvSpPr>
              <p:cNvPr id="2648" name="Google Shape;2648;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9" name="Google Shape;2649;p19"/>
              <p:cNvGrpSpPr/>
              <p:nvPr/>
            </p:nvGrpSpPr>
            <p:grpSpPr>
              <a:xfrm>
                <a:off x="1969331" y="802493"/>
                <a:ext cx="310295" cy="307601"/>
                <a:chOff x="4037750" y="3523325"/>
                <a:chExt cx="108975" cy="108025"/>
              </a:xfrm>
            </p:grpSpPr>
            <p:sp>
              <p:nvSpPr>
                <p:cNvPr id="2650" name="Google Shape;2650;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656" name="Google Shape;2656;p19"/>
          <p:cNvGrpSpPr/>
          <p:nvPr/>
        </p:nvGrpSpPr>
        <p:grpSpPr>
          <a:xfrm>
            <a:off x="714214" y="4473580"/>
            <a:ext cx="7715881" cy="314092"/>
            <a:chOff x="946206" y="1234018"/>
            <a:chExt cx="7556440" cy="307601"/>
          </a:xfrm>
        </p:grpSpPr>
        <p:grpSp>
          <p:nvGrpSpPr>
            <p:cNvPr id="2657" name="Google Shape;2657;p19"/>
            <p:cNvGrpSpPr/>
            <p:nvPr/>
          </p:nvGrpSpPr>
          <p:grpSpPr>
            <a:xfrm>
              <a:off x="1114930" y="1355757"/>
              <a:ext cx="7163972" cy="64150"/>
              <a:chOff x="1299890" y="844622"/>
              <a:chExt cx="6544233" cy="64143"/>
            </a:xfrm>
          </p:grpSpPr>
          <p:grpSp>
            <p:nvGrpSpPr>
              <p:cNvPr id="2658" name="Google Shape;2658;p19"/>
              <p:cNvGrpSpPr/>
              <p:nvPr/>
            </p:nvGrpSpPr>
            <p:grpSpPr>
              <a:xfrm>
                <a:off x="4528885" y="844622"/>
                <a:ext cx="3315238" cy="64143"/>
                <a:chOff x="896765" y="648922"/>
                <a:chExt cx="3315238" cy="64143"/>
              </a:xfrm>
            </p:grpSpPr>
            <p:sp>
              <p:nvSpPr>
                <p:cNvPr id="2659" name="Google Shape;2659;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2" name="Google Shape;2692;p19"/>
              <p:cNvGrpSpPr/>
              <p:nvPr/>
            </p:nvGrpSpPr>
            <p:grpSpPr>
              <a:xfrm>
                <a:off x="1299890" y="844622"/>
                <a:ext cx="3315238" cy="64143"/>
                <a:chOff x="896765" y="648922"/>
                <a:chExt cx="3315238" cy="64143"/>
              </a:xfrm>
            </p:grpSpPr>
            <p:sp>
              <p:nvSpPr>
                <p:cNvPr id="2693" name="Google Shape;2693;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26" name="Google Shape;2726;p19"/>
            <p:cNvGrpSpPr/>
            <p:nvPr/>
          </p:nvGrpSpPr>
          <p:grpSpPr>
            <a:xfrm>
              <a:off x="946206" y="1234018"/>
              <a:ext cx="310295" cy="307601"/>
              <a:chOff x="1969331" y="802493"/>
              <a:chExt cx="310295" cy="307601"/>
            </a:xfrm>
          </p:grpSpPr>
          <p:sp>
            <p:nvSpPr>
              <p:cNvPr id="2727" name="Google Shape;2727;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8" name="Google Shape;2728;p19"/>
              <p:cNvGrpSpPr/>
              <p:nvPr/>
            </p:nvGrpSpPr>
            <p:grpSpPr>
              <a:xfrm>
                <a:off x="1969331" y="802493"/>
                <a:ext cx="310295" cy="307601"/>
                <a:chOff x="4037750" y="3523325"/>
                <a:chExt cx="108975" cy="108025"/>
              </a:xfrm>
            </p:grpSpPr>
            <p:sp>
              <p:nvSpPr>
                <p:cNvPr id="2729" name="Google Shape;2729;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35" name="Google Shape;2735;p19"/>
            <p:cNvGrpSpPr/>
            <p:nvPr/>
          </p:nvGrpSpPr>
          <p:grpSpPr>
            <a:xfrm flipH="1">
              <a:off x="8192350" y="1234018"/>
              <a:ext cx="310295" cy="307601"/>
              <a:chOff x="1969331" y="802493"/>
              <a:chExt cx="310295" cy="307601"/>
            </a:xfrm>
          </p:grpSpPr>
          <p:sp>
            <p:nvSpPr>
              <p:cNvPr id="2736" name="Google Shape;2736;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7" name="Google Shape;2737;p19"/>
              <p:cNvGrpSpPr/>
              <p:nvPr/>
            </p:nvGrpSpPr>
            <p:grpSpPr>
              <a:xfrm>
                <a:off x="1969331" y="802493"/>
                <a:ext cx="310295" cy="307601"/>
                <a:chOff x="4037750" y="3523325"/>
                <a:chExt cx="108975" cy="108025"/>
              </a:xfrm>
            </p:grpSpPr>
            <p:sp>
              <p:nvSpPr>
                <p:cNvPr id="2738" name="Google Shape;2738;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744" name="Google Shape;2744;p19"/>
          <p:cNvGrpSpPr/>
          <p:nvPr/>
        </p:nvGrpSpPr>
        <p:grpSpPr>
          <a:xfrm flipH="1">
            <a:off x="294964" y="65561"/>
            <a:ext cx="1499998" cy="1235486"/>
            <a:chOff x="5342550" y="4109652"/>
            <a:chExt cx="1131049" cy="931599"/>
          </a:xfrm>
        </p:grpSpPr>
        <p:sp>
          <p:nvSpPr>
            <p:cNvPr id="2745" name="Google Shape;2745;p19"/>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9"/>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9"/>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9"/>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9"/>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9"/>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9"/>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9"/>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9"/>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9"/>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5" name="Google Shape;2755;p19"/>
          <p:cNvGrpSpPr/>
          <p:nvPr/>
        </p:nvGrpSpPr>
        <p:grpSpPr>
          <a:xfrm rot="1406355" flipH="1">
            <a:off x="7652877" y="3386271"/>
            <a:ext cx="1249312" cy="990914"/>
            <a:chOff x="2546481" y="5243989"/>
            <a:chExt cx="836048" cy="663126"/>
          </a:xfrm>
        </p:grpSpPr>
        <p:sp>
          <p:nvSpPr>
            <p:cNvPr id="2756" name="Google Shape;2756;p19"/>
            <p:cNvSpPr/>
            <p:nvPr/>
          </p:nvSpPr>
          <p:spPr>
            <a:xfrm>
              <a:off x="2594234" y="5328434"/>
              <a:ext cx="404234" cy="414403"/>
            </a:xfrm>
            <a:custGeom>
              <a:avLst/>
              <a:gdLst/>
              <a:ahLst/>
              <a:cxnLst/>
              <a:rect l="l" t="t" r="r" b="b"/>
              <a:pathLst>
                <a:path w="9684" h="9927" extrusionOk="0">
                  <a:moveTo>
                    <a:pt x="5509" y="1"/>
                  </a:moveTo>
                  <a:cubicBezTo>
                    <a:pt x="5493" y="1"/>
                    <a:pt x="5479" y="4"/>
                    <a:pt x="5465" y="11"/>
                  </a:cubicBezTo>
                  <a:cubicBezTo>
                    <a:pt x="4753" y="392"/>
                    <a:pt x="3889" y="62"/>
                    <a:pt x="3127" y="519"/>
                  </a:cubicBezTo>
                  <a:cubicBezTo>
                    <a:pt x="2644" y="799"/>
                    <a:pt x="2085" y="900"/>
                    <a:pt x="1780" y="1459"/>
                  </a:cubicBezTo>
                  <a:cubicBezTo>
                    <a:pt x="1754" y="1536"/>
                    <a:pt x="1576" y="1561"/>
                    <a:pt x="1475" y="1587"/>
                  </a:cubicBezTo>
                  <a:cubicBezTo>
                    <a:pt x="1246" y="1637"/>
                    <a:pt x="1043" y="1815"/>
                    <a:pt x="966" y="2019"/>
                  </a:cubicBezTo>
                  <a:cubicBezTo>
                    <a:pt x="636" y="2654"/>
                    <a:pt x="611" y="3391"/>
                    <a:pt x="153" y="3976"/>
                  </a:cubicBezTo>
                  <a:cubicBezTo>
                    <a:pt x="102" y="4077"/>
                    <a:pt x="128" y="4179"/>
                    <a:pt x="178" y="4281"/>
                  </a:cubicBezTo>
                  <a:cubicBezTo>
                    <a:pt x="763" y="5018"/>
                    <a:pt x="1" y="6111"/>
                    <a:pt x="890" y="6771"/>
                  </a:cubicBezTo>
                  <a:cubicBezTo>
                    <a:pt x="941" y="6797"/>
                    <a:pt x="890" y="6949"/>
                    <a:pt x="916" y="7025"/>
                  </a:cubicBezTo>
                  <a:cubicBezTo>
                    <a:pt x="890" y="7178"/>
                    <a:pt x="992" y="7305"/>
                    <a:pt x="1119" y="7381"/>
                  </a:cubicBezTo>
                  <a:cubicBezTo>
                    <a:pt x="1627" y="7508"/>
                    <a:pt x="1831" y="7890"/>
                    <a:pt x="2008" y="8296"/>
                  </a:cubicBezTo>
                  <a:cubicBezTo>
                    <a:pt x="2059" y="8449"/>
                    <a:pt x="2212" y="8576"/>
                    <a:pt x="2364" y="8601"/>
                  </a:cubicBezTo>
                  <a:cubicBezTo>
                    <a:pt x="3381" y="8754"/>
                    <a:pt x="4270" y="9338"/>
                    <a:pt x="5312" y="9364"/>
                  </a:cubicBezTo>
                  <a:cubicBezTo>
                    <a:pt x="5312" y="9465"/>
                    <a:pt x="5312" y="9567"/>
                    <a:pt x="5338" y="9669"/>
                  </a:cubicBezTo>
                  <a:cubicBezTo>
                    <a:pt x="5384" y="9808"/>
                    <a:pt x="5431" y="9926"/>
                    <a:pt x="5574" y="9926"/>
                  </a:cubicBezTo>
                  <a:cubicBezTo>
                    <a:pt x="5588" y="9926"/>
                    <a:pt x="5602" y="9925"/>
                    <a:pt x="5617" y="9923"/>
                  </a:cubicBezTo>
                  <a:cubicBezTo>
                    <a:pt x="5745" y="9923"/>
                    <a:pt x="5821" y="9821"/>
                    <a:pt x="5846" y="9720"/>
                  </a:cubicBezTo>
                  <a:cubicBezTo>
                    <a:pt x="5922" y="9542"/>
                    <a:pt x="5795" y="9364"/>
                    <a:pt x="5643" y="9338"/>
                  </a:cubicBezTo>
                  <a:lnTo>
                    <a:pt x="5312" y="9338"/>
                  </a:lnTo>
                  <a:cubicBezTo>
                    <a:pt x="5922" y="8957"/>
                    <a:pt x="6660" y="8932"/>
                    <a:pt x="7269" y="8398"/>
                  </a:cubicBezTo>
                  <a:cubicBezTo>
                    <a:pt x="7752" y="7940"/>
                    <a:pt x="8362" y="7610"/>
                    <a:pt x="8464" y="6949"/>
                  </a:cubicBezTo>
                  <a:cubicBezTo>
                    <a:pt x="8540" y="6365"/>
                    <a:pt x="9684" y="6314"/>
                    <a:pt x="9099" y="5501"/>
                  </a:cubicBezTo>
                  <a:cubicBezTo>
                    <a:pt x="9481" y="4967"/>
                    <a:pt x="8794" y="4230"/>
                    <a:pt x="9430" y="3721"/>
                  </a:cubicBezTo>
                  <a:cubicBezTo>
                    <a:pt x="9531" y="3620"/>
                    <a:pt x="9277" y="3544"/>
                    <a:pt x="9201" y="3442"/>
                  </a:cubicBezTo>
                  <a:cubicBezTo>
                    <a:pt x="8896" y="3188"/>
                    <a:pt x="8566" y="2934"/>
                    <a:pt x="8566" y="2501"/>
                  </a:cubicBezTo>
                  <a:cubicBezTo>
                    <a:pt x="8515" y="1332"/>
                    <a:pt x="7422" y="1231"/>
                    <a:pt x="6736" y="748"/>
                  </a:cubicBezTo>
                  <a:cubicBezTo>
                    <a:pt x="6456" y="570"/>
                    <a:pt x="6024" y="570"/>
                    <a:pt x="5795" y="239"/>
                  </a:cubicBezTo>
                  <a:cubicBezTo>
                    <a:pt x="5729" y="130"/>
                    <a:pt x="5606" y="1"/>
                    <a:pt x="55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9"/>
            <p:cNvSpPr/>
            <p:nvPr/>
          </p:nvSpPr>
          <p:spPr>
            <a:xfrm>
              <a:off x="3163924" y="5653443"/>
              <a:ext cx="218605" cy="118264"/>
            </a:xfrm>
            <a:custGeom>
              <a:avLst/>
              <a:gdLst/>
              <a:ahLst/>
              <a:cxnLst/>
              <a:rect l="l" t="t" r="r" b="b"/>
              <a:pathLst>
                <a:path w="5237" h="2833" extrusionOk="0">
                  <a:moveTo>
                    <a:pt x="551" y="0"/>
                  </a:moveTo>
                  <a:cubicBezTo>
                    <a:pt x="399" y="0"/>
                    <a:pt x="250" y="86"/>
                    <a:pt x="153" y="307"/>
                  </a:cubicBezTo>
                  <a:cubicBezTo>
                    <a:pt x="1" y="688"/>
                    <a:pt x="255" y="841"/>
                    <a:pt x="535" y="942"/>
                  </a:cubicBezTo>
                  <a:cubicBezTo>
                    <a:pt x="1450" y="1146"/>
                    <a:pt x="2085" y="1781"/>
                    <a:pt x="2822" y="2289"/>
                  </a:cubicBezTo>
                  <a:cubicBezTo>
                    <a:pt x="3305" y="2594"/>
                    <a:pt x="3864" y="2772"/>
                    <a:pt x="4423" y="2823"/>
                  </a:cubicBezTo>
                  <a:cubicBezTo>
                    <a:pt x="4460" y="2830"/>
                    <a:pt x="4496" y="2833"/>
                    <a:pt x="4532" y="2833"/>
                  </a:cubicBezTo>
                  <a:cubicBezTo>
                    <a:pt x="4773" y="2833"/>
                    <a:pt x="4999" y="2692"/>
                    <a:pt x="5109" y="2493"/>
                  </a:cubicBezTo>
                  <a:cubicBezTo>
                    <a:pt x="5237" y="2213"/>
                    <a:pt x="5160" y="1883"/>
                    <a:pt x="4906" y="1705"/>
                  </a:cubicBezTo>
                  <a:cubicBezTo>
                    <a:pt x="4398" y="1222"/>
                    <a:pt x="3737" y="917"/>
                    <a:pt x="3025" y="866"/>
                  </a:cubicBezTo>
                  <a:cubicBezTo>
                    <a:pt x="2288" y="739"/>
                    <a:pt x="1551" y="688"/>
                    <a:pt x="916" y="154"/>
                  </a:cubicBezTo>
                  <a:cubicBezTo>
                    <a:pt x="811" y="61"/>
                    <a:pt x="680" y="0"/>
                    <a:pt x="5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9"/>
            <p:cNvSpPr/>
            <p:nvPr/>
          </p:nvSpPr>
          <p:spPr>
            <a:xfrm>
              <a:off x="2978299" y="5634366"/>
              <a:ext cx="67873" cy="76519"/>
            </a:xfrm>
            <a:custGeom>
              <a:avLst/>
              <a:gdLst/>
              <a:ahLst/>
              <a:cxnLst/>
              <a:rect l="l" t="t" r="r" b="b"/>
              <a:pathLst>
                <a:path w="1626" h="1833" extrusionOk="0">
                  <a:moveTo>
                    <a:pt x="833" y="0"/>
                  </a:moveTo>
                  <a:cubicBezTo>
                    <a:pt x="818" y="0"/>
                    <a:pt x="803" y="1"/>
                    <a:pt x="788" y="1"/>
                  </a:cubicBezTo>
                  <a:cubicBezTo>
                    <a:pt x="254" y="27"/>
                    <a:pt x="76" y="484"/>
                    <a:pt x="0" y="993"/>
                  </a:cubicBezTo>
                  <a:cubicBezTo>
                    <a:pt x="76" y="1450"/>
                    <a:pt x="280" y="1806"/>
                    <a:pt x="788" y="1831"/>
                  </a:cubicBezTo>
                  <a:cubicBezTo>
                    <a:pt x="797" y="1832"/>
                    <a:pt x="805" y="1832"/>
                    <a:pt x="814" y="1832"/>
                  </a:cubicBezTo>
                  <a:cubicBezTo>
                    <a:pt x="1213" y="1832"/>
                    <a:pt x="1626" y="1263"/>
                    <a:pt x="1576" y="815"/>
                  </a:cubicBezTo>
                  <a:cubicBezTo>
                    <a:pt x="1527" y="396"/>
                    <a:pt x="1310" y="0"/>
                    <a:pt x="83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9"/>
            <p:cNvSpPr/>
            <p:nvPr/>
          </p:nvSpPr>
          <p:spPr>
            <a:xfrm>
              <a:off x="3173483" y="5533558"/>
              <a:ext cx="70086" cy="62701"/>
            </a:xfrm>
            <a:custGeom>
              <a:avLst/>
              <a:gdLst/>
              <a:ahLst/>
              <a:cxnLst/>
              <a:rect l="l" t="t" r="r" b="b"/>
              <a:pathLst>
                <a:path w="1679" h="1502" extrusionOk="0">
                  <a:moveTo>
                    <a:pt x="860" y="0"/>
                  </a:moveTo>
                  <a:cubicBezTo>
                    <a:pt x="837" y="0"/>
                    <a:pt x="813" y="1"/>
                    <a:pt x="788" y="2"/>
                  </a:cubicBezTo>
                  <a:cubicBezTo>
                    <a:pt x="331" y="27"/>
                    <a:pt x="1" y="231"/>
                    <a:pt x="1" y="714"/>
                  </a:cubicBezTo>
                  <a:cubicBezTo>
                    <a:pt x="1" y="1146"/>
                    <a:pt x="356" y="1476"/>
                    <a:pt x="788" y="1501"/>
                  </a:cubicBezTo>
                  <a:cubicBezTo>
                    <a:pt x="1271" y="1425"/>
                    <a:pt x="1678" y="1273"/>
                    <a:pt x="1678" y="764"/>
                  </a:cubicBezTo>
                  <a:cubicBezTo>
                    <a:pt x="1654" y="255"/>
                    <a:pt x="1352" y="0"/>
                    <a:pt x="86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9"/>
            <p:cNvSpPr/>
            <p:nvPr/>
          </p:nvSpPr>
          <p:spPr>
            <a:xfrm>
              <a:off x="3307139" y="5269243"/>
              <a:ext cx="62655" cy="138635"/>
            </a:xfrm>
            <a:custGeom>
              <a:avLst/>
              <a:gdLst/>
              <a:ahLst/>
              <a:cxnLst/>
              <a:rect l="l" t="t" r="r" b="b"/>
              <a:pathLst>
                <a:path w="1501" h="3321" extrusionOk="0">
                  <a:moveTo>
                    <a:pt x="245" y="0"/>
                  </a:moveTo>
                  <a:cubicBezTo>
                    <a:pt x="213" y="0"/>
                    <a:pt x="181" y="10"/>
                    <a:pt x="153" y="31"/>
                  </a:cubicBezTo>
                  <a:cubicBezTo>
                    <a:pt x="1" y="107"/>
                    <a:pt x="26" y="260"/>
                    <a:pt x="77" y="412"/>
                  </a:cubicBezTo>
                  <a:cubicBezTo>
                    <a:pt x="230" y="920"/>
                    <a:pt x="509" y="1403"/>
                    <a:pt x="586" y="1937"/>
                  </a:cubicBezTo>
                  <a:cubicBezTo>
                    <a:pt x="611" y="2369"/>
                    <a:pt x="763" y="2776"/>
                    <a:pt x="1018" y="3106"/>
                  </a:cubicBezTo>
                  <a:cubicBezTo>
                    <a:pt x="1082" y="3214"/>
                    <a:pt x="1147" y="3321"/>
                    <a:pt x="1257" y="3321"/>
                  </a:cubicBezTo>
                  <a:cubicBezTo>
                    <a:pt x="1277" y="3321"/>
                    <a:pt x="1299" y="3317"/>
                    <a:pt x="1323" y="3310"/>
                  </a:cubicBezTo>
                  <a:cubicBezTo>
                    <a:pt x="1501" y="3259"/>
                    <a:pt x="1475" y="3106"/>
                    <a:pt x="1475" y="2954"/>
                  </a:cubicBezTo>
                  <a:cubicBezTo>
                    <a:pt x="1475" y="2928"/>
                    <a:pt x="1475" y="2877"/>
                    <a:pt x="1450" y="2827"/>
                  </a:cubicBezTo>
                  <a:cubicBezTo>
                    <a:pt x="1170" y="1912"/>
                    <a:pt x="586" y="1124"/>
                    <a:pt x="408" y="158"/>
                  </a:cubicBezTo>
                  <a:cubicBezTo>
                    <a:pt x="408" y="66"/>
                    <a:pt x="328" y="0"/>
                    <a:pt x="24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9"/>
            <p:cNvSpPr/>
            <p:nvPr/>
          </p:nvSpPr>
          <p:spPr>
            <a:xfrm>
              <a:off x="3078019" y="5510265"/>
              <a:ext cx="88995" cy="55354"/>
            </a:xfrm>
            <a:custGeom>
              <a:avLst/>
              <a:gdLst/>
              <a:ahLst/>
              <a:cxnLst/>
              <a:rect l="l" t="t" r="r" b="b"/>
              <a:pathLst>
                <a:path w="2132" h="1326" extrusionOk="0">
                  <a:moveTo>
                    <a:pt x="1296" y="1"/>
                  </a:moveTo>
                  <a:cubicBezTo>
                    <a:pt x="991" y="407"/>
                    <a:pt x="458" y="407"/>
                    <a:pt x="153" y="738"/>
                  </a:cubicBezTo>
                  <a:cubicBezTo>
                    <a:pt x="0" y="916"/>
                    <a:pt x="102" y="1068"/>
                    <a:pt x="280" y="1119"/>
                  </a:cubicBezTo>
                  <a:cubicBezTo>
                    <a:pt x="508" y="1195"/>
                    <a:pt x="712" y="1272"/>
                    <a:pt x="941" y="1322"/>
                  </a:cubicBezTo>
                  <a:cubicBezTo>
                    <a:pt x="951" y="1324"/>
                    <a:pt x="962" y="1325"/>
                    <a:pt x="974" y="1325"/>
                  </a:cubicBezTo>
                  <a:cubicBezTo>
                    <a:pt x="1268" y="1325"/>
                    <a:pt x="2131" y="758"/>
                    <a:pt x="2033" y="636"/>
                  </a:cubicBezTo>
                  <a:cubicBezTo>
                    <a:pt x="1805" y="382"/>
                    <a:pt x="1576" y="179"/>
                    <a:pt x="129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9"/>
            <p:cNvSpPr/>
            <p:nvPr/>
          </p:nvSpPr>
          <p:spPr>
            <a:xfrm>
              <a:off x="3184085" y="5356778"/>
              <a:ext cx="75387" cy="77687"/>
            </a:xfrm>
            <a:custGeom>
              <a:avLst/>
              <a:gdLst/>
              <a:ahLst/>
              <a:cxnLst/>
              <a:rect l="l" t="t" r="r" b="b"/>
              <a:pathLst>
                <a:path w="1806" h="1861" extrusionOk="0">
                  <a:moveTo>
                    <a:pt x="399" y="1"/>
                  </a:moveTo>
                  <a:cubicBezTo>
                    <a:pt x="357" y="1"/>
                    <a:pt x="309" y="20"/>
                    <a:pt x="255" y="69"/>
                  </a:cubicBezTo>
                  <a:cubicBezTo>
                    <a:pt x="1" y="247"/>
                    <a:pt x="255" y="475"/>
                    <a:pt x="382" y="653"/>
                  </a:cubicBezTo>
                  <a:cubicBezTo>
                    <a:pt x="611" y="984"/>
                    <a:pt x="1017" y="1162"/>
                    <a:pt x="1144" y="1543"/>
                  </a:cubicBezTo>
                  <a:cubicBezTo>
                    <a:pt x="1189" y="1633"/>
                    <a:pt x="1056" y="1861"/>
                    <a:pt x="1216" y="1861"/>
                  </a:cubicBezTo>
                  <a:cubicBezTo>
                    <a:pt x="1238" y="1861"/>
                    <a:pt x="1264" y="1857"/>
                    <a:pt x="1297" y="1848"/>
                  </a:cubicBezTo>
                  <a:cubicBezTo>
                    <a:pt x="1526" y="1822"/>
                    <a:pt x="1729" y="1645"/>
                    <a:pt x="1805" y="1441"/>
                  </a:cubicBezTo>
                  <a:cubicBezTo>
                    <a:pt x="1805" y="1263"/>
                    <a:pt x="1678" y="1187"/>
                    <a:pt x="1602" y="1060"/>
                  </a:cubicBezTo>
                  <a:cubicBezTo>
                    <a:pt x="1399" y="704"/>
                    <a:pt x="967" y="603"/>
                    <a:pt x="712" y="298"/>
                  </a:cubicBezTo>
                  <a:cubicBezTo>
                    <a:pt x="616" y="201"/>
                    <a:pt x="534"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9"/>
            <p:cNvSpPr/>
            <p:nvPr/>
          </p:nvSpPr>
          <p:spPr>
            <a:xfrm>
              <a:off x="3111079" y="5433626"/>
              <a:ext cx="51343" cy="36652"/>
            </a:xfrm>
            <a:custGeom>
              <a:avLst/>
              <a:gdLst/>
              <a:ahLst/>
              <a:cxnLst/>
              <a:rect l="l" t="t" r="r" b="b"/>
              <a:pathLst>
                <a:path w="1230" h="878" extrusionOk="0">
                  <a:moveTo>
                    <a:pt x="983" y="1"/>
                  </a:moveTo>
                  <a:cubicBezTo>
                    <a:pt x="959" y="1"/>
                    <a:pt x="935" y="3"/>
                    <a:pt x="911" y="7"/>
                  </a:cubicBezTo>
                  <a:cubicBezTo>
                    <a:pt x="530" y="83"/>
                    <a:pt x="149" y="236"/>
                    <a:pt x="21" y="693"/>
                  </a:cubicBezTo>
                  <a:cubicBezTo>
                    <a:pt x="0" y="821"/>
                    <a:pt x="122" y="877"/>
                    <a:pt x="266" y="877"/>
                  </a:cubicBezTo>
                  <a:cubicBezTo>
                    <a:pt x="294" y="877"/>
                    <a:pt x="323" y="875"/>
                    <a:pt x="352" y="871"/>
                  </a:cubicBezTo>
                  <a:cubicBezTo>
                    <a:pt x="708" y="820"/>
                    <a:pt x="1038" y="591"/>
                    <a:pt x="1165" y="236"/>
                  </a:cubicBezTo>
                  <a:cubicBezTo>
                    <a:pt x="1230" y="64"/>
                    <a:pt x="1112" y="1"/>
                    <a:pt x="98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9"/>
            <p:cNvSpPr/>
            <p:nvPr/>
          </p:nvSpPr>
          <p:spPr>
            <a:xfrm>
              <a:off x="3099224" y="5245826"/>
              <a:ext cx="39280" cy="69297"/>
            </a:xfrm>
            <a:custGeom>
              <a:avLst/>
              <a:gdLst/>
              <a:ahLst/>
              <a:cxnLst/>
              <a:rect l="l" t="t" r="r" b="b"/>
              <a:pathLst>
                <a:path w="941" h="1660" extrusionOk="0">
                  <a:moveTo>
                    <a:pt x="770" y="1"/>
                  </a:moveTo>
                  <a:cubicBezTo>
                    <a:pt x="702" y="1"/>
                    <a:pt x="627" y="42"/>
                    <a:pt x="585" y="84"/>
                  </a:cubicBezTo>
                  <a:cubicBezTo>
                    <a:pt x="280" y="566"/>
                    <a:pt x="0" y="1049"/>
                    <a:pt x="77" y="1634"/>
                  </a:cubicBezTo>
                  <a:lnTo>
                    <a:pt x="255" y="1659"/>
                  </a:lnTo>
                  <a:cubicBezTo>
                    <a:pt x="483" y="1202"/>
                    <a:pt x="687" y="744"/>
                    <a:pt x="890" y="287"/>
                  </a:cubicBezTo>
                  <a:cubicBezTo>
                    <a:pt x="941" y="185"/>
                    <a:pt x="941" y="58"/>
                    <a:pt x="814" y="7"/>
                  </a:cubicBezTo>
                  <a:cubicBezTo>
                    <a:pt x="800" y="3"/>
                    <a:pt x="785" y="1"/>
                    <a:pt x="7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9"/>
            <p:cNvSpPr/>
            <p:nvPr/>
          </p:nvSpPr>
          <p:spPr>
            <a:xfrm>
              <a:off x="3132117" y="5243989"/>
              <a:ext cx="62614" cy="54185"/>
            </a:xfrm>
            <a:custGeom>
              <a:avLst/>
              <a:gdLst/>
              <a:ahLst/>
              <a:cxnLst/>
              <a:rect l="l" t="t" r="r" b="b"/>
              <a:pathLst>
                <a:path w="1500" h="1298" extrusionOk="0">
                  <a:moveTo>
                    <a:pt x="1347" y="0"/>
                  </a:moveTo>
                  <a:cubicBezTo>
                    <a:pt x="966" y="280"/>
                    <a:pt x="560" y="560"/>
                    <a:pt x="178" y="865"/>
                  </a:cubicBezTo>
                  <a:cubicBezTo>
                    <a:pt x="51" y="941"/>
                    <a:pt x="0" y="1119"/>
                    <a:pt x="102" y="1220"/>
                  </a:cubicBezTo>
                  <a:cubicBezTo>
                    <a:pt x="147" y="1276"/>
                    <a:pt x="196" y="1298"/>
                    <a:pt x="247" y="1298"/>
                  </a:cubicBezTo>
                  <a:cubicBezTo>
                    <a:pt x="311" y="1298"/>
                    <a:pt x="376" y="1263"/>
                    <a:pt x="432" y="1220"/>
                  </a:cubicBezTo>
                  <a:cubicBezTo>
                    <a:pt x="839" y="915"/>
                    <a:pt x="1195" y="560"/>
                    <a:pt x="1500" y="178"/>
                  </a:cubicBezTo>
                  <a:lnTo>
                    <a:pt x="134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9"/>
            <p:cNvSpPr/>
            <p:nvPr/>
          </p:nvSpPr>
          <p:spPr>
            <a:xfrm>
              <a:off x="3059987" y="5272625"/>
              <a:ext cx="39280" cy="51764"/>
            </a:xfrm>
            <a:custGeom>
              <a:avLst/>
              <a:gdLst/>
              <a:ahLst/>
              <a:cxnLst/>
              <a:rect l="l" t="t" r="r" b="b"/>
              <a:pathLst>
                <a:path w="941" h="1240" extrusionOk="0">
                  <a:moveTo>
                    <a:pt x="505" y="0"/>
                  </a:moveTo>
                  <a:cubicBezTo>
                    <a:pt x="390" y="0"/>
                    <a:pt x="288" y="58"/>
                    <a:pt x="229" y="280"/>
                  </a:cubicBezTo>
                  <a:cubicBezTo>
                    <a:pt x="178" y="484"/>
                    <a:pt x="305" y="763"/>
                    <a:pt x="76" y="916"/>
                  </a:cubicBezTo>
                  <a:cubicBezTo>
                    <a:pt x="51" y="941"/>
                    <a:pt x="26" y="967"/>
                    <a:pt x="0" y="992"/>
                  </a:cubicBezTo>
                  <a:cubicBezTo>
                    <a:pt x="42" y="1098"/>
                    <a:pt x="120" y="1239"/>
                    <a:pt x="218" y="1239"/>
                  </a:cubicBezTo>
                  <a:cubicBezTo>
                    <a:pt x="238" y="1239"/>
                    <a:pt x="259" y="1233"/>
                    <a:pt x="280" y="1221"/>
                  </a:cubicBezTo>
                  <a:cubicBezTo>
                    <a:pt x="559" y="992"/>
                    <a:pt x="737" y="662"/>
                    <a:pt x="864" y="331"/>
                  </a:cubicBezTo>
                  <a:cubicBezTo>
                    <a:pt x="940" y="229"/>
                    <a:pt x="890" y="77"/>
                    <a:pt x="763" y="52"/>
                  </a:cubicBezTo>
                  <a:cubicBezTo>
                    <a:pt x="678" y="30"/>
                    <a:pt x="588" y="0"/>
                    <a:pt x="50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9"/>
            <p:cNvSpPr/>
            <p:nvPr/>
          </p:nvSpPr>
          <p:spPr>
            <a:xfrm>
              <a:off x="2962353" y="5310485"/>
              <a:ext cx="29762" cy="40701"/>
            </a:xfrm>
            <a:custGeom>
              <a:avLst/>
              <a:gdLst/>
              <a:ahLst/>
              <a:cxnLst/>
              <a:rect l="l" t="t" r="r" b="b"/>
              <a:pathLst>
                <a:path w="713" h="975" extrusionOk="0">
                  <a:moveTo>
                    <a:pt x="525" y="1"/>
                  </a:moveTo>
                  <a:cubicBezTo>
                    <a:pt x="505" y="1"/>
                    <a:pt x="483" y="3"/>
                    <a:pt x="458" y="9"/>
                  </a:cubicBezTo>
                  <a:cubicBezTo>
                    <a:pt x="179" y="136"/>
                    <a:pt x="1" y="415"/>
                    <a:pt x="1" y="720"/>
                  </a:cubicBezTo>
                  <a:cubicBezTo>
                    <a:pt x="1" y="873"/>
                    <a:pt x="103" y="974"/>
                    <a:pt x="306" y="974"/>
                  </a:cubicBezTo>
                  <a:cubicBezTo>
                    <a:pt x="560" y="873"/>
                    <a:pt x="712" y="619"/>
                    <a:pt x="712" y="339"/>
                  </a:cubicBezTo>
                  <a:cubicBezTo>
                    <a:pt x="712" y="180"/>
                    <a:pt x="692" y="1"/>
                    <a:pt x="5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9"/>
            <p:cNvSpPr/>
            <p:nvPr/>
          </p:nvSpPr>
          <p:spPr>
            <a:xfrm>
              <a:off x="2985770" y="5405241"/>
              <a:ext cx="30764" cy="36235"/>
            </a:xfrm>
            <a:custGeom>
              <a:avLst/>
              <a:gdLst/>
              <a:ahLst/>
              <a:cxnLst/>
              <a:rect l="l" t="t" r="r" b="b"/>
              <a:pathLst>
                <a:path w="737" h="868" extrusionOk="0">
                  <a:moveTo>
                    <a:pt x="406" y="1"/>
                  </a:moveTo>
                  <a:cubicBezTo>
                    <a:pt x="101" y="1"/>
                    <a:pt x="50" y="255"/>
                    <a:pt x="24" y="484"/>
                  </a:cubicBezTo>
                  <a:cubicBezTo>
                    <a:pt x="1" y="698"/>
                    <a:pt x="88" y="867"/>
                    <a:pt x="287" y="867"/>
                  </a:cubicBezTo>
                  <a:cubicBezTo>
                    <a:pt x="301" y="867"/>
                    <a:pt x="315" y="866"/>
                    <a:pt x="329" y="865"/>
                  </a:cubicBezTo>
                  <a:cubicBezTo>
                    <a:pt x="584" y="865"/>
                    <a:pt x="660" y="611"/>
                    <a:pt x="685" y="407"/>
                  </a:cubicBezTo>
                  <a:cubicBezTo>
                    <a:pt x="736" y="179"/>
                    <a:pt x="660" y="1"/>
                    <a:pt x="40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9"/>
            <p:cNvSpPr/>
            <p:nvPr/>
          </p:nvSpPr>
          <p:spPr>
            <a:xfrm>
              <a:off x="2985729" y="5461468"/>
              <a:ext cx="38194" cy="52682"/>
            </a:xfrm>
            <a:custGeom>
              <a:avLst/>
              <a:gdLst/>
              <a:ahLst/>
              <a:cxnLst/>
              <a:rect l="l" t="t" r="r" b="b"/>
              <a:pathLst>
                <a:path w="915" h="1262" extrusionOk="0">
                  <a:moveTo>
                    <a:pt x="915" y="1"/>
                  </a:moveTo>
                  <a:lnTo>
                    <a:pt x="915" y="1"/>
                  </a:lnTo>
                  <a:cubicBezTo>
                    <a:pt x="432" y="229"/>
                    <a:pt x="356" y="636"/>
                    <a:pt x="76" y="916"/>
                  </a:cubicBezTo>
                  <a:cubicBezTo>
                    <a:pt x="0" y="992"/>
                    <a:pt x="102" y="1170"/>
                    <a:pt x="254" y="1221"/>
                  </a:cubicBezTo>
                  <a:cubicBezTo>
                    <a:pt x="297" y="1249"/>
                    <a:pt x="341" y="1262"/>
                    <a:pt x="385" y="1262"/>
                  </a:cubicBezTo>
                  <a:cubicBezTo>
                    <a:pt x="496" y="1262"/>
                    <a:pt x="599" y="1178"/>
                    <a:pt x="635" y="1068"/>
                  </a:cubicBezTo>
                  <a:cubicBezTo>
                    <a:pt x="737" y="738"/>
                    <a:pt x="813" y="433"/>
                    <a:pt x="9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9"/>
            <p:cNvSpPr/>
            <p:nvPr/>
          </p:nvSpPr>
          <p:spPr>
            <a:xfrm>
              <a:off x="3002676" y="5355275"/>
              <a:ext cx="28677" cy="30933"/>
            </a:xfrm>
            <a:custGeom>
              <a:avLst/>
              <a:gdLst/>
              <a:ahLst/>
              <a:cxnLst/>
              <a:rect l="l" t="t" r="r" b="b"/>
              <a:pathLst>
                <a:path w="687" h="741" extrusionOk="0">
                  <a:moveTo>
                    <a:pt x="399" y="1"/>
                  </a:moveTo>
                  <a:cubicBezTo>
                    <a:pt x="386" y="1"/>
                    <a:pt x="371" y="1"/>
                    <a:pt x="356" y="3"/>
                  </a:cubicBezTo>
                  <a:cubicBezTo>
                    <a:pt x="153" y="3"/>
                    <a:pt x="1" y="181"/>
                    <a:pt x="26" y="384"/>
                  </a:cubicBezTo>
                  <a:cubicBezTo>
                    <a:pt x="26" y="562"/>
                    <a:pt x="128" y="740"/>
                    <a:pt x="356" y="740"/>
                  </a:cubicBezTo>
                  <a:cubicBezTo>
                    <a:pt x="560" y="740"/>
                    <a:pt x="661" y="537"/>
                    <a:pt x="687" y="308"/>
                  </a:cubicBezTo>
                  <a:cubicBezTo>
                    <a:pt x="663" y="166"/>
                    <a:pt x="595"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9"/>
            <p:cNvSpPr/>
            <p:nvPr/>
          </p:nvSpPr>
          <p:spPr>
            <a:xfrm>
              <a:off x="2950707" y="5868793"/>
              <a:ext cx="23376" cy="38322"/>
            </a:xfrm>
            <a:custGeom>
              <a:avLst/>
              <a:gdLst/>
              <a:ahLst/>
              <a:cxnLst/>
              <a:rect l="l" t="t" r="r" b="b"/>
              <a:pathLst>
                <a:path w="560" h="918" extrusionOk="0">
                  <a:moveTo>
                    <a:pt x="322" y="1"/>
                  </a:moveTo>
                  <a:cubicBezTo>
                    <a:pt x="76" y="1"/>
                    <a:pt x="75" y="265"/>
                    <a:pt x="51" y="460"/>
                  </a:cubicBezTo>
                  <a:cubicBezTo>
                    <a:pt x="0" y="663"/>
                    <a:pt x="0" y="917"/>
                    <a:pt x="229" y="917"/>
                  </a:cubicBezTo>
                  <a:cubicBezTo>
                    <a:pt x="509" y="917"/>
                    <a:pt x="407" y="587"/>
                    <a:pt x="509" y="409"/>
                  </a:cubicBezTo>
                  <a:cubicBezTo>
                    <a:pt x="509" y="256"/>
                    <a:pt x="559" y="28"/>
                    <a:pt x="356" y="2"/>
                  </a:cubicBezTo>
                  <a:cubicBezTo>
                    <a:pt x="344" y="1"/>
                    <a:pt x="333" y="1"/>
                    <a:pt x="32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9"/>
            <p:cNvSpPr/>
            <p:nvPr/>
          </p:nvSpPr>
          <p:spPr>
            <a:xfrm>
              <a:off x="2695040" y="5741562"/>
              <a:ext cx="30806" cy="42496"/>
            </a:xfrm>
            <a:custGeom>
              <a:avLst/>
              <a:gdLst/>
              <a:ahLst/>
              <a:cxnLst/>
              <a:rect l="l" t="t" r="r" b="b"/>
              <a:pathLst>
                <a:path w="738" h="1018" extrusionOk="0">
                  <a:moveTo>
                    <a:pt x="737" y="0"/>
                  </a:moveTo>
                  <a:lnTo>
                    <a:pt x="737" y="0"/>
                  </a:lnTo>
                  <a:cubicBezTo>
                    <a:pt x="458" y="255"/>
                    <a:pt x="102" y="458"/>
                    <a:pt x="0" y="1017"/>
                  </a:cubicBezTo>
                  <a:cubicBezTo>
                    <a:pt x="458" y="712"/>
                    <a:pt x="737" y="458"/>
                    <a:pt x="73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9"/>
            <p:cNvSpPr/>
            <p:nvPr/>
          </p:nvSpPr>
          <p:spPr>
            <a:xfrm>
              <a:off x="3041955" y="5280263"/>
              <a:ext cx="22290" cy="35066"/>
            </a:xfrm>
            <a:custGeom>
              <a:avLst/>
              <a:gdLst/>
              <a:ahLst/>
              <a:cxnLst/>
              <a:rect l="l" t="t" r="r" b="b"/>
              <a:pathLst>
                <a:path w="534" h="840" extrusionOk="0">
                  <a:moveTo>
                    <a:pt x="338" y="1"/>
                  </a:moveTo>
                  <a:cubicBezTo>
                    <a:pt x="276" y="1"/>
                    <a:pt x="207" y="42"/>
                    <a:pt x="153" y="97"/>
                  </a:cubicBezTo>
                  <a:cubicBezTo>
                    <a:pt x="51" y="250"/>
                    <a:pt x="0" y="428"/>
                    <a:pt x="76" y="606"/>
                  </a:cubicBezTo>
                  <a:cubicBezTo>
                    <a:pt x="121" y="761"/>
                    <a:pt x="243" y="839"/>
                    <a:pt x="392" y="839"/>
                  </a:cubicBezTo>
                  <a:cubicBezTo>
                    <a:pt x="413" y="839"/>
                    <a:pt x="435" y="838"/>
                    <a:pt x="458" y="834"/>
                  </a:cubicBezTo>
                  <a:cubicBezTo>
                    <a:pt x="458" y="784"/>
                    <a:pt x="483" y="758"/>
                    <a:pt x="508" y="733"/>
                  </a:cubicBezTo>
                  <a:cubicBezTo>
                    <a:pt x="508" y="656"/>
                    <a:pt x="508" y="555"/>
                    <a:pt x="508" y="479"/>
                  </a:cubicBezTo>
                  <a:cubicBezTo>
                    <a:pt x="508" y="301"/>
                    <a:pt x="534" y="123"/>
                    <a:pt x="407" y="21"/>
                  </a:cubicBezTo>
                  <a:cubicBezTo>
                    <a:pt x="385" y="7"/>
                    <a:pt x="362" y="1"/>
                    <a:pt x="33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9"/>
            <p:cNvSpPr/>
            <p:nvPr/>
          </p:nvSpPr>
          <p:spPr>
            <a:xfrm>
              <a:off x="2546481" y="5434962"/>
              <a:ext cx="39321" cy="17115"/>
            </a:xfrm>
            <a:custGeom>
              <a:avLst/>
              <a:gdLst/>
              <a:ahLst/>
              <a:cxnLst/>
              <a:rect l="l" t="t" r="r" b="b"/>
              <a:pathLst>
                <a:path w="942" h="410" extrusionOk="0">
                  <a:moveTo>
                    <a:pt x="941" y="0"/>
                  </a:moveTo>
                  <a:cubicBezTo>
                    <a:pt x="509" y="0"/>
                    <a:pt x="230" y="51"/>
                    <a:pt x="1" y="407"/>
                  </a:cubicBezTo>
                  <a:cubicBezTo>
                    <a:pt x="27" y="409"/>
                    <a:pt x="52" y="410"/>
                    <a:pt x="78" y="410"/>
                  </a:cubicBezTo>
                  <a:cubicBezTo>
                    <a:pt x="407" y="410"/>
                    <a:pt x="729" y="260"/>
                    <a:pt x="9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9"/>
            <p:cNvSpPr/>
            <p:nvPr/>
          </p:nvSpPr>
          <p:spPr>
            <a:xfrm>
              <a:off x="3142844" y="5318249"/>
              <a:ext cx="24336" cy="23544"/>
            </a:xfrm>
            <a:custGeom>
              <a:avLst/>
              <a:gdLst/>
              <a:ahLst/>
              <a:cxnLst/>
              <a:rect l="l" t="t" r="r" b="b"/>
              <a:pathLst>
                <a:path w="583" h="564" extrusionOk="0">
                  <a:moveTo>
                    <a:pt x="379" y="1"/>
                  </a:moveTo>
                  <a:cubicBezTo>
                    <a:pt x="201" y="26"/>
                    <a:pt x="48" y="179"/>
                    <a:pt x="23" y="356"/>
                  </a:cubicBezTo>
                  <a:cubicBezTo>
                    <a:pt x="0" y="470"/>
                    <a:pt x="59" y="564"/>
                    <a:pt x="181" y="564"/>
                  </a:cubicBezTo>
                  <a:cubicBezTo>
                    <a:pt x="195" y="564"/>
                    <a:pt x="210" y="562"/>
                    <a:pt x="226" y="560"/>
                  </a:cubicBezTo>
                  <a:cubicBezTo>
                    <a:pt x="404" y="483"/>
                    <a:pt x="531" y="331"/>
                    <a:pt x="557" y="153"/>
                  </a:cubicBezTo>
                  <a:cubicBezTo>
                    <a:pt x="582" y="51"/>
                    <a:pt x="480" y="1"/>
                    <a:pt x="3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9"/>
            <p:cNvSpPr/>
            <p:nvPr/>
          </p:nvSpPr>
          <p:spPr>
            <a:xfrm>
              <a:off x="2987816" y="5594085"/>
              <a:ext cx="23376" cy="12774"/>
            </a:xfrm>
            <a:custGeom>
              <a:avLst/>
              <a:gdLst/>
              <a:ahLst/>
              <a:cxnLst/>
              <a:rect l="l" t="t" r="r" b="b"/>
              <a:pathLst>
                <a:path w="560" h="306" extrusionOk="0">
                  <a:moveTo>
                    <a:pt x="560" y="1"/>
                  </a:moveTo>
                  <a:cubicBezTo>
                    <a:pt x="179" y="1"/>
                    <a:pt x="179" y="1"/>
                    <a:pt x="1" y="306"/>
                  </a:cubicBezTo>
                  <a:cubicBezTo>
                    <a:pt x="255" y="306"/>
                    <a:pt x="458" y="255"/>
                    <a:pt x="5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9"/>
            <p:cNvSpPr/>
            <p:nvPr/>
          </p:nvSpPr>
          <p:spPr>
            <a:xfrm>
              <a:off x="2996331" y="5534685"/>
              <a:ext cx="16989" cy="14903"/>
            </a:xfrm>
            <a:custGeom>
              <a:avLst/>
              <a:gdLst/>
              <a:ahLst/>
              <a:cxnLst/>
              <a:rect l="l" t="t" r="r" b="b"/>
              <a:pathLst>
                <a:path w="407" h="357" extrusionOk="0">
                  <a:moveTo>
                    <a:pt x="203" y="0"/>
                  </a:moveTo>
                  <a:cubicBezTo>
                    <a:pt x="102" y="0"/>
                    <a:pt x="26" y="77"/>
                    <a:pt x="26" y="178"/>
                  </a:cubicBezTo>
                  <a:cubicBezTo>
                    <a:pt x="0" y="280"/>
                    <a:pt x="76" y="356"/>
                    <a:pt x="178" y="356"/>
                  </a:cubicBezTo>
                  <a:cubicBezTo>
                    <a:pt x="305" y="356"/>
                    <a:pt x="407" y="280"/>
                    <a:pt x="407" y="153"/>
                  </a:cubicBezTo>
                  <a:cubicBezTo>
                    <a:pt x="381" y="0"/>
                    <a:pt x="280" y="0"/>
                    <a:pt x="20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9"/>
            <p:cNvSpPr/>
            <p:nvPr/>
          </p:nvSpPr>
          <p:spPr>
            <a:xfrm>
              <a:off x="2566643" y="5504881"/>
              <a:ext cx="22332" cy="19244"/>
            </a:xfrm>
            <a:custGeom>
              <a:avLst/>
              <a:gdLst/>
              <a:ahLst/>
              <a:cxnLst/>
              <a:rect l="l" t="t" r="r" b="b"/>
              <a:pathLst>
                <a:path w="535" h="461" extrusionOk="0">
                  <a:moveTo>
                    <a:pt x="50" y="1"/>
                  </a:moveTo>
                  <a:cubicBezTo>
                    <a:pt x="35" y="1"/>
                    <a:pt x="18" y="1"/>
                    <a:pt x="1" y="3"/>
                  </a:cubicBezTo>
                  <a:cubicBezTo>
                    <a:pt x="1" y="282"/>
                    <a:pt x="153" y="409"/>
                    <a:pt x="534" y="460"/>
                  </a:cubicBezTo>
                  <a:cubicBezTo>
                    <a:pt x="391" y="196"/>
                    <a:pt x="315" y="1"/>
                    <a:pt x="5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9"/>
            <p:cNvSpPr/>
            <p:nvPr/>
          </p:nvSpPr>
          <p:spPr>
            <a:xfrm>
              <a:off x="3257300" y="5315870"/>
              <a:ext cx="20203" cy="18326"/>
            </a:xfrm>
            <a:custGeom>
              <a:avLst/>
              <a:gdLst/>
              <a:ahLst/>
              <a:cxnLst/>
              <a:rect l="l" t="t" r="r" b="b"/>
              <a:pathLst>
                <a:path w="484" h="439" extrusionOk="0">
                  <a:moveTo>
                    <a:pt x="377" y="0"/>
                  </a:moveTo>
                  <a:cubicBezTo>
                    <a:pt x="363" y="0"/>
                    <a:pt x="348" y="3"/>
                    <a:pt x="331" y="7"/>
                  </a:cubicBezTo>
                  <a:cubicBezTo>
                    <a:pt x="178" y="7"/>
                    <a:pt x="77" y="108"/>
                    <a:pt x="26" y="236"/>
                  </a:cubicBezTo>
                  <a:cubicBezTo>
                    <a:pt x="0" y="337"/>
                    <a:pt x="26" y="439"/>
                    <a:pt x="128" y="439"/>
                  </a:cubicBezTo>
                  <a:cubicBezTo>
                    <a:pt x="331" y="439"/>
                    <a:pt x="407" y="312"/>
                    <a:pt x="483" y="159"/>
                  </a:cubicBezTo>
                  <a:cubicBezTo>
                    <a:pt x="483" y="53"/>
                    <a:pt x="448" y="0"/>
                    <a:pt x="3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9"/>
            <p:cNvSpPr/>
            <p:nvPr/>
          </p:nvSpPr>
          <p:spPr>
            <a:xfrm>
              <a:off x="3195773" y="5287610"/>
              <a:ext cx="25505" cy="15613"/>
            </a:xfrm>
            <a:custGeom>
              <a:avLst/>
              <a:gdLst/>
              <a:ahLst/>
              <a:cxnLst/>
              <a:rect l="l" t="t" r="r" b="b"/>
              <a:pathLst>
                <a:path w="611" h="374" extrusionOk="0">
                  <a:moveTo>
                    <a:pt x="460" y="1"/>
                  </a:moveTo>
                  <a:cubicBezTo>
                    <a:pt x="270" y="1"/>
                    <a:pt x="144" y="123"/>
                    <a:pt x="0" y="328"/>
                  </a:cubicBezTo>
                  <a:cubicBezTo>
                    <a:pt x="62" y="359"/>
                    <a:pt x="127" y="373"/>
                    <a:pt x="191" y="373"/>
                  </a:cubicBezTo>
                  <a:cubicBezTo>
                    <a:pt x="388" y="373"/>
                    <a:pt x="572" y="234"/>
                    <a:pt x="610" y="23"/>
                  </a:cubicBezTo>
                  <a:cubicBezTo>
                    <a:pt x="556" y="8"/>
                    <a:pt x="506" y="1"/>
                    <a:pt x="4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9"/>
            <p:cNvSpPr/>
            <p:nvPr/>
          </p:nvSpPr>
          <p:spPr>
            <a:xfrm>
              <a:off x="2964607" y="5608945"/>
              <a:ext cx="14777" cy="12941"/>
            </a:xfrm>
            <a:custGeom>
              <a:avLst/>
              <a:gdLst/>
              <a:ahLst/>
              <a:cxnLst/>
              <a:rect l="l" t="t" r="r" b="b"/>
              <a:pathLst>
                <a:path w="354" h="310" extrusionOk="0">
                  <a:moveTo>
                    <a:pt x="201" y="0"/>
                  </a:moveTo>
                  <a:cubicBezTo>
                    <a:pt x="99" y="0"/>
                    <a:pt x="49" y="51"/>
                    <a:pt x="23" y="153"/>
                  </a:cubicBezTo>
                  <a:cubicBezTo>
                    <a:pt x="0" y="221"/>
                    <a:pt x="59" y="309"/>
                    <a:pt x="144" y="309"/>
                  </a:cubicBezTo>
                  <a:cubicBezTo>
                    <a:pt x="154" y="309"/>
                    <a:pt x="165" y="308"/>
                    <a:pt x="176" y="305"/>
                  </a:cubicBezTo>
                  <a:cubicBezTo>
                    <a:pt x="226" y="305"/>
                    <a:pt x="277" y="255"/>
                    <a:pt x="303" y="204"/>
                  </a:cubicBezTo>
                  <a:cubicBezTo>
                    <a:pt x="354" y="128"/>
                    <a:pt x="303" y="26"/>
                    <a:pt x="20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9"/>
            <p:cNvSpPr/>
            <p:nvPr/>
          </p:nvSpPr>
          <p:spPr>
            <a:xfrm>
              <a:off x="3017536" y="5289823"/>
              <a:ext cx="12773" cy="16823"/>
            </a:xfrm>
            <a:custGeom>
              <a:avLst/>
              <a:gdLst/>
              <a:ahLst/>
              <a:cxnLst/>
              <a:rect l="l" t="t" r="r" b="b"/>
              <a:pathLst>
                <a:path w="306" h="403" extrusionOk="0">
                  <a:moveTo>
                    <a:pt x="203" y="1"/>
                  </a:moveTo>
                  <a:cubicBezTo>
                    <a:pt x="180" y="1"/>
                    <a:pt x="155" y="7"/>
                    <a:pt x="128" y="21"/>
                  </a:cubicBezTo>
                  <a:cubicBezTo>
                    <a:pt x="77" y="97"/>
                    <a:pt x="26" y="173"/>
                    <a:pt x="0" y="250"/>
                  </a:cubicBezTo>
                  <a:cubicBezTo>
                    <a:pt x="0" y="275"/>
                    <a:pt x="102" y="326"/>
                    <a:pt x="153" y="402"/>
                  </a:cubicBezTo>
                  <a:cubicBezTo>
                    <a:pt x="229" y="300"/>
                    <a:pt x="280" y="224"/>
                    <a:pt x="305" y="122"/>
                  </a:cubicBezTo>
                  <a:cubicBezTo>
                    <a:pt x="305" y="48"/>
                    <a:pt x="265"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9"/>
            <p:cNvSpPr/>
            <p:nvPr/>
          </p:nvSpPr>
          <p:spPr>
            <a:xfrm>
              <a:off x="3240436" y="5346718"/>
              <a:ext cx="13733" cy="11897"/>
            </a:xfrm>
            <a:custGeom>
              <a:avLst/>
              <a:gdLst/>
              <a:ahLst/>
              <a:cxnLst/>
              <a:rect l="l" t="t" r="r" b="b"/>
              <a:pathLst>
                <a:path w="329" h="285" extrusionOk="0">
                  <a:moveTo>
                    <a:pt x="126" y="1"/>
                  </a:moveTo>
                  <a:cubicBezTo>
                    <a:pt x="59" y="1"/>
                    <a:pt x="0" y="92"/>
                    <a:pt x="23" y="183"/>
                  </a:cubicBezTo>
                  <a:cubicBezTo>
                    <a:pt x="49" y="208"/>
                    <a:pt x="125" y="259"/>
                    <a:pt x="150" y="284"/>
                  </a:cubicBezTo>
                  <a:cubicBezTo>
                    <a:pt x="252" y="234"/>
                    <a:pt x="328" y="183"/>
                    <a:pt x="303" y="81"/>
                  </a:cubicBezTo>
                  <a:cubicBezTo>
                    <a:pt x="277" y="30"/>
                    <a:pt x="227" y="5"/>
                    <a:pt x="150" y="5"/>
                  </a:cubicBezTo>
                  <a:cubicBezTo>
                    <a:pt x="142" y="2"/>
                    <a:pt x="134" y="1"/>
                    <a:pt x="1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9"/>
            <p:cNvSpPr/>
            <p:nvPr/>
          </p:nvSpPr>
          <p:spPr>
            <a:xfrm>
              <a:off x="2917815" y="5264151"/>
              <a:ext cx="11688" cy="10854"/>
            </a:xfrm>
            <a:custGeom>
              <a:avLst/>
              <a:gdLst/>
              <a:ahLst/>
              <a:cxnLst/>
              <a:rect l="l" t="t" r="r" b="b"/>
              <a:pathLst>
                <a:path w="280" h="260" extrusionOk="0">
                  <a:moveTo>
                    <a:pt x="153" y="0"/>
                  </a:moveTo>
                  <a:cubicBezTo>
                    <a:pt x="127" y="0"/>
                    <a:pt x="77" y="77"/>
                    <a:pt x="0" y="127"/>
                  </a:cubicBezTo>
                  <a:cubicBezTo>
                    <a:pt x="66" y="194"/>
                    <a:pt x="113" y="260"/>
                    <a:pt x="141" y="260"/>
                  </a:cubicBezTo>
                  <a:cubicBezTo>
                    <a:pt x="146" y="260"/>
                    <a:pt x="149" y="258"/>
                    <a:pt x="153" y="255"/>
                  </a:cubicBezTo>
                  <a:cubicBezTo>
                    <a:pt x="229" y="255"/>
                    <a:pt x="280" y="178"/>
                    <a:pt x="280" y="127"/>
                  </a:cubicBezTo>
                  <a:cubicBezTo>
                    <a:pt x="280" y="77"/>
                    <a:pt x="229" y="26"/>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9"/>
            <p:cNvSpPr/>
            <p:nvPr/>
          </p:nvSpPr>
          <p:spPr>
            <a:xfrm>
              <a:off x="2607215" y="5688882"/>
              <a:ext cx="12523" cy="11605"/>
            </a:xfrm>
            <a:custGeom>
              <a:avLst/>
              <a:gdLst/>
              <a:ahLst/>
              <a:cxnLst/>
              <a:rect l="l" t="t" r="r" b="b"/>
              <a:pathLst>
                <a:path w="300" h="278" extrusionOk="0">
                  <a:moveTo>
                    <a:pt x="132" y="1"/>
                  </a:moveTo>
                  <a:cubicBezTo>
                    <a:pt x="58" y="1"/>
                    <a:pt x="0" y="65"/>
                    <a:pt x="20" y="144"/>
                  </a:cubicBezTo>
                  <a:cubicBezTo>
                    <a:pt x="20" y="195"/>
                    <a:pt x="71" y="246"/>
                    <a:pt x="122" y="271"/>
                  </a:cubicBezTo>
                  <a:cubicBezTo>
                    <a:pt x="139" y="275"/>
                    <a:pt x="154" y="278"/>
                    <a:pt x="168" y="278"/>
                  </a:cubicBezTo>
                  <a:cubicBezTo>
                    <a:pt x="240" y="278"/>
                    <a:pt x="278" y="225"/>
                    <a:pt x="300" y="119"/>
                  </a:cubicBezTo>
                  <a:cubicBezTo>
                    <a:pt x="300" y="93"/>
                    <a:pt x="249" y="17"/>
                    <a:pt x="198" y="17"/>
                  </a:cubicBezTo>
                  <a:cubicBezTo>
                    <a:pt x="176" y="6"/>
                    <a:pt x="153" y="1"/>
                    <a:pt x="13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9"/>
            <p:cNvSpPr/>
            <p:nvPr/>
          </p:nvSpPr>
          <p:spPr>
            <a:xfrm>
              <a:off x="2873235" y="5308690"/>
              <a:ext cx="11730" cy="8558"/>
            </a:xfrm>
            <a:custGeom>
              <a:avLst/>
              <a:gdLst/>
              <a:ahLst/>
              <a:cxnLst/>
              <a:rect l="l" t="t" r="r" b="b"/>
              <a:pathLst>
                <a:path w="281" h="205" extrusionOk="0">
                  <a:moveTo>
                    <a:pt x="77" y="1"/>
                  </a:moveTo>
                  <a:cubicBezTo>
                    <a:pt x="52" y="26"/>
                    <a:pt x="26" y="77"/>
                    <a:pt x="1" y="128"/>
                  </a:cubicBezTo>
                  <a:cubicBezTo>
                    <a:pt x="1" y="128"/>
                    <a:pt x="52" y="204"/>
                    <a:pt x="77" y="204"/>
                  </a:cubicBezTo>
                  <a:cubicBezTo>
                    <a:pt x="153" y="204"/>
                    <a:pt x="204" y="179"/>
                    <a:pt x="280" y="153"/>
                  </a:cubicBez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9"/>
            <p:cNvSpPr/>
            <p:nvPr/>
          </p:nvSpPr>
          <p:spPr>
            <a:xfrm>
              <a:off x="3041955" y="5424359"/>
              <a:ext cx="8515" cy="9560"/>
            </a:xfrm>
            <a:custGeom>
              <a:avLst/>
              <a:gdLst/>
              <a:ahLst/>
              <a:cxnLst/>
              <a:rect l="l" t="t" r="r" b="b"/>
              <a:pathLst>
                <a:path w="204" h="229" extrusionOk="0">
                  <a:moveTo>
                    <a:pt x="127" y="0"/>
                  </a:moveTo>
                  <a:cubicBezTo>
                    <a:pt x="76" y="26"/>
                    <a:pt x="51" y="51"/>
                    <a:pt x="0" y="102"/>
                  </a:cubicBezTo>
                  <a:cubicBezTo>
                    <a:pt x="0" y="102"/>
                    <a:pt x="51" y="153"/>
                    <a:pt x="102" y="229"/>
                  </a:cubicBezTo>
                  <a:cubicBezTo>
                    <a:pt x="127" y="178"/>
                    <a:pt x="178" y="127"/>
                    <a:pt x="203" y="76"/>
                  </a:cubicBezTo>
                  <a:cubicBezTo>
                    <a:pt x="203" y="51"/>
                    <a:pt x="153" y="26"/>
                    <a:pt x="12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9"/>
            <p:cNvSpPr/>
            <p:nvPr/>
          </p:nvSpPr>
          <p:spPr>
            <a:xfrm>
              <a:off x="2848858" y="5728830"/>
              <a:ext cx="8515" cy="15947"/>
            </a:xfrm>
            <a:custGeom>
              <a:avLst/>
              <a:gdLst/>
              <a:ahLst/>
              <a:cxnLst/>
              <a:rect l="l" t="t" r="r" b="b"/>
              <a:pathLst>
                <a:path w="204" h="382" extrusionOk="0">
                  <a:moveTo>
                    <a:pt x="102" y="0"/>
                  </a:moveTo>
                  <a:cubicBezTo>
                    <a:pt x="51" y="77"/>
                    <a:pt x="26" y="178"/>
                    <a:pt x="0" y="255"/>
                  </a:cubicBezTo>
                  <a:cubicBezTo>
                    <a:pt x="0" y="305"/>
                    <a:pt x="51" y="382"/>
                    <a:pt x="51" y="382"/>
                  </a:cubicBezTo>
                  <a:cubicBezTo>
                    <a:pt x="77" y="356"/>
                    <a:pt x="204" y="356"/>
                    <a:pt x="204" y="305"/>
                  </a:cubicBezTo>
                  <a:cubicBezTo>
                    <a:pt x="204" y="280"/>
                    <a:pt x="178" y="204"/>
                    <a:pt x="10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9"/>
            <p:cNvSpPr/>
            <p:nvPr/>
          </p:nvSpPr>
          <p:spPr>
            <a:xfrm>
              <a:off x="3042998" y="5402027"/>
              <a:ext cx="8515" cy="8391"/>
            </a:xfrm>
            <a:custGeom>
              <a:avLst/>
              <a:gdLst/>
              <a:ahLst/>
              <a:cxnLst/>
              <a:rect l="l" t="t" r="r" b="b"/>
              <a:pathLst>
                <a:path w="204" h="201" extrusionOk="0">
                  <a:moveTo>
                    <a:pt x="112" y="0"/>
                  </a:moveTo>
                  <a:cubicBezTo>
                    <a:pt x="68" y="0"/>
                    <a:pt x="26" y="28"/>
                    <a:pt x="26" y="78"/>
                  </a:cubicBezTo>
                  <a:cubicBezTo>
                    <a:pt x="0" y="103"/>
                    <a:pt x="26" y="154"/>
                    <a:pt x="51" y="179"/>
                  </a:cubicBezTo>
                  <a:cubicBezTo>
                    <a:pt x="66" y="194"/>
                    <a:pt x="83" y="200"/>
                    <a:pt x="101" y="200"/>
                  </a:cubicBezTo>
                  <a:cubicBezTo>
                    <a:pt x="142" y="200"/>
                    <a:pt x="186" y="164"/>
                    <a:pt x="204" y="129"/>
                  </a:cubicBezTo>
                  <a:cubicBezTo>
                    <a:pt x="204" y="103"/>
                    <a:pt x="204" y="27"/>
                    <a:pt x="178" y="27"/>
                  </a:cubicBezTo>
                  <a:cubicBezTo>
                    <a:pt x="160" y="9"/>
                    <a:pt x="136" y="0"/>
                    <a:pt x="11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9"/>
            <p:cNvSpPr/>
            <p:nvPr/>
          </p:nvSpPr>
          <p:spPr>
            <a:xfrm>
              <a:off x="3079063" y="5363874"/>
              <a:ext cx="8515" cy="7472"/>
            </a:xfrm>
            <a:custGeom>
              <a:avLst/>
              <a:gdLst/>
              <a:ahLst/>
              <a:cxnLst/>
              <a:rect l="l" t="t" r="r" b="b"/>
              <a:pathLst>
                <a:path w="204" h="179" extrusionOk="0">
                  <a:moveTo>
                    <a:pt x="153" y="0"/>
                  </a:moveTo>
                  <a:cubicBezTo>
                    <a:pt x="102" y="0"/>
                    <a:pt x="77" y="0"/>
                    <a:pt x="51" y="26"/>
                  </a:cubicBezTo>
                  <a:cubicBezTo>
                    <a:pt x="1" y="102"/>
                    <a:pt x="26" y="178"/>
                    <a:pt x="102" y="178"/>
                  </a:cubicBezTo>
                  <a:cubicBezTo>
                    <a:pt x="153" y="178"/>
                    <a:pt x="179" y="128"/>
                    <a:pt x="204" y="102"/>
                  </a:cubicBezTo>
                  <a:cubicBezTo>
                    <a:pt x="204" y="77"/>
                    <a:pt x="179" y="0"/>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9"/>
            <p:cNvSpPr/>
            <p:nvPr/>
          </p:nvSpPr>
          <p:spPr>
            <a:xfrm>
              <a:off x="3161837" y="5396767"/>
              <a:ext cx="6387" cy="6387"/>
            </a:xfrm>
            <a:custGeom>
              <a:avLst/>
              <a:gdLst/>
              <a:ahLst/>
              <a:cxnLst/>
              <a:rect l="l" t="t" r="r" b="b"/>
              <a:pathLst>
                <a:path w="153" h="153" extrusionOk="0">
                  <a:moveTo>
                    <a:pt x="51" y="0"/>
                  </a:moveTo>
                  <a:cubicBezTo>
                    <a:pt x="51" y="51"/>
                    <a:pt x="0" y="77"/>
                    <a:pt x="0" y="102"/>
                  </a:cubicBezTo>
                  <a:cubicBezTo>
                    <a:pt x="0" y="127"/>
                    <a:pt x="76" y="153"/>
                    <a:pt x="102" y="153"/>
                  </a:cubicBezTo>
                  <a:cubicBezTo>
                    <a:pt x="127" y="127"/>
                    <a:pt x="153" y="77"/>
                    <a:pt x="153" y="51"/>
                  </a:cubicBezTo>
                  <a:cubicBezTo>
                    <a:pt x="153" y="26"/>
                    <a:pt x="102" y="26"/>
                    <a:pt x="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9"/>
            <p:cNvSpPr/>
            <p:nvPr/>
          </p:nvSpPr>
          <p:spPr>
            <a:xfrm>
              <a:off x="3318827" y="5401025"/>
              <a:ext cx="7472" cy="7431"/>
            </a:xfrm>
            <a:custGeom>
              <a:avLst/>
              <a:gdLst/>
              <a:ahLst/>
              <a:cxnLst/>
              <a:rect l="l" t="t" r="r" b="b"/>
              <a:pathLst>
                <a:path w="179" h="178" extrusionOk="0">
                  <a:moveTo>
                    <a:pt x="102" y="0"/>
                  </a:moveTo>
                  <a:cubicBezTo>
                    <a:pt x="77" y="25"/>
                    <a:pt x="26" y="51"/>
                    <a:pt x="1" y="76"/>
                  </a:cubicBezTo>
                  <a:cubicBezTo>
                    <a:pt x="1" y="102"/>
                    <a:pt x="26" y="153"/>
                    <a:pt x="51" y="178"/>
                  </a:cubicBezTo>
                  <a:lnTo>
                    <a:pt x="178" y="102"/>
                  </a:lnTo>
                  <a:lnTo>
                    <a:pt x="10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9"/>
            <p:cNvSpPr/>
            <p:nvPr/>
          </p:nvSpPr>
          <p:spPr>
            <a:xfrm>
              <a:off x="3079063" y="5497534"/>
              <a:ext cx="6428" cy="7472"/>
            </a:xfrm>
            <a:custGeom>
              <a:avLst/>
              <a:gdLst/>
              <a:ahLst/>
              <a:cxnLst/>
              <a:rect l="l" t="t" r="r" b="b"/>
              <a:pathLst>
                <a:path w="154" h="179" extrusionOk="0">
                  <a:moveTo>
                    <a:pt x="1" y="1"/>
                  </a:moveTo>
                  <a:lnTo>
                    <a:pt x="51" y="179"/>
                  </a:lnTo>
                  <a:lnTo>
                    <a:pt x="153" y="103"/>
                  </a:lnTo>
                  <a:cubicBezTo>
                    <a:pt x="128" y="77"/>
                    <a:pt x="128"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9"/>
            <p:cNvSpPr/>
            <p:nvPr/>
          </p:nvSpPr>
          <p:spPr>
            <a:xfrm>
              <a:off x="3018579" y="5322507"/>
              <a:ext cx="3256" cy="3214"/>
            </a:xfrm>
            <a:custGeom>
              <a:avLst/>
              <a:gdLst/>
              <a:ahLst/>
              <a:cxnLst/>
              <a:rect l="l" t="t" r="r" b="b"/>
              <a:pathLst>
                <a:path w="78" h="77" extrusionOk="0">
                  <a:moveTo>
                    <a:pt x="26" y="0"/>
                  </a:moveTo>
                  <a:lnTo>
                    <a:pt x="1" y="26"/>
                  </a:lnTo>
                  <a:lnTo>
                    <a:pt x="77" y="77"/>
                  </a:lnTo>
                  <a:lnTo>
                    <a:pt x="77" y="26"/>
                  </a:lnTo>
                  <a:cubicBezTo>
                    <a:pt x="77" y="13"/>
                    <a:pt x="64" y="13"/>
                    <a:pt x="52" y="13"/>
                  </a:cubicBezTo>
                  <a:cubicBezTo>
                    <a:pt x="39" y="13"/>
                    <a:pt x="26" y="13"/>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9"/>
            <p:cNvSpPr/>
            <p:nvPr/>
          </p:nvSpPr>
          <p:spPr>
            <a:xfrm>
              <a:off x="2918859" y="5362830"/>
              <a:ext cx="6428" cy="6387"/>
            </a:xfrm>
            <a:custGeom>
              <a:avLst/>
              <a:gdLst/>
              <a:ahLst/>
              <a:cxnLst/>
              <a:rect l="l" t="t" r="r" b="b"/>
              <a:pathLst>
                <a:path w="154" h="153" extrusionOk="0">
                  <a:moveTo>
                    <a:pt x="26" y="0"/>
                  </a:moveTo>
                  <a:cubicBezTo>
                    <a:pt x="26" y="25"/>
                    <a:pt x="1" y="76"/>
                    <a:pt x="1" y="102"/>
                  </a:cubicBezTo>
                  <a:lnTo>
                    <a:pt x="102" y="153"/>
                  </a:lnTo>
                  <a:cubicBezTo>
                    <a:pt x="102" y="127"/>
                    <a:pt x="153" y="76"/>
                    <a:pt x="128" y="51"/>
                  </a:cubicBezTo>
                  <a:cubicBezTo>
                    <a:pt x="128" y="25"/>
                    <a:pt x="77"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9"/>
            <p:cNvSpPr/>
            <p:nvPr/>
          </p:nvSpPr>
          <p:spPr>
            <a:xfrm>
              <a:off x="2965567" y="5405241"/>
              <a:ext cx="4258" cy="3214"/>
            </a:xfrm>
            <a:custGeom>
              <a:avLst/>
              <a:gdLst/>
              <a:ahLst/>
              <a:cxnLst/>
              <a:rect l="l" t="t" r="r" b="b"/>
              <a:pathLst>
                <a:path w="102" h="77" extrusionOk="0">
                  <a:moveTo>
                    <a:pt x="51" y="1"/>
                  </a:moveTo>
                  <a:cubicBezTo>
                    <a:pt x="26" y="1"/>
                    <a:pt x="26" y="26"/>
                    <a:pt x="26" y="52"/>
                  </a:cubicBezTo>
                  <a:cubicBezTo>
                    <a:pt x="0" y="77"/>
                    <a:pt x="51" y="77"/>
                    <a:pt x="76" y="77"/>
                  </a:cubicBezTo>
                  <a:cubicBezTo>
                    <a:pt x="76" y="77"/>
                    <a:pt x="76" y="52"/>
                    <a:pt x="102" y="26"/>
                  </a:cubicBezTo>
                  <a:cubicBezTo>
                    <a:pt x="102" y="1"/>
                    <a:pt x="51"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9"/>
            <p:cNvSpPr/>
            <p:nvPr/>
          </p:nvSpPr>
          <p:spPr>
            <a:xfrm>
              <a:off x="3172439" y="5423274"/>
              <a:ext cx="3214" cy="2171"/>
            </a:xfrm>
            <a:custGeom>
              <a:avLst/>
              <a:gdLst/>
              <a:ahLst/>
              <a:cxnLst/>
              <a:rect l="l" t="t" r="r" b="b"/>
              <a:pathLst>
                <a:path w="77" h="52" extrusionOk="0">
                  <a:moveTo>
                    <a:pt x="0" y="1"/>
                  </a:moveTo>
                  <a:lnTo>
                    <a:pt x="51" y="52"/>
                  </a:lnTo>
                  <a:lnTo>
                    <a:pt x="76" y="26"/>
                  </a:lnTo>
                  <a:cubicBezTo>
                    <a:pt x="76" y="26"/>
                    <a:pt x="76"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9"/>
            <p:cNvSpPr/>
            <p:nvPr/>
          </p:nvSpPr>
          <p:spPr>
            <a:xfrm>
              <a:off x="2601664" y="5430704"/>
              <a:ext cx="4299" cy="2171"/>
            </a:xfrm>
            <a:custGeom>
              <a:avLst/>
              <a:gdLst/>
              <a:ahLst/>
              <a:cxnLst/>
              <a:rect l="l" t="t" r="r" b="b"/>
              <a:pathLst>
                <a:path w="103" h="52" extrusionOk="0">
                  <a:moveTo>
                    <a:pt x="0" y="1"/>
                  </a:moveTo>
                  <a:lnTo>
                    <a:pt x="0" y="51"/>
                  </a:lnTo>
                  <a:lnTo>
                    <a:pt x="102" y="51"/>
                  </a:lnTo>
                  <a:lnTo>
                    <a:pt x="102"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9"/>
            <p:cNvSpPr/>
            <p:nvPr/>
          </p:nvSpPr>
          <p:spPr>
            <a:xfrm>
              <a:off x="3058902" y="5439178"/>
              <a:ext cx="6428" cy="5385"/>
            </a:xfrm>
            <a:custGeom>
              <a:avLst/>
              <a:gdLst/>
              <a:ahLst/>
              <a:cxnLst/>
              <a:rect l="l" t="t" r="r" b="b"/>
              <a:pathLst>
                <a:path w="154" h="129" extrusionOk="0">
                  <a:moveTo>
                    <a:pt x="52" y="1"/>
                  </a:moveTo>
                  <a:cubicBezTo>
                    <a:pt x="52" y="1"/>
                    <a:pt x="1" y="26"/>
                    <a:pt x="1" y="52"/>
                  </a:cubicBezTo>
                  <a:cubicBezTo>
                    <a:pt x="26" y="77"/>
                    <a:pt x="52" y="103"/>
                    <a:pt x="77" y="128"/>
                  </a:cubicBezTo>
                  <a:lnTo>
                    <a:pt x="153" y="26"/>
                  </a:lnTo>
                  <a:cubicBezTo>
                    <a:pt x="102" y="26"/>
                    <a:pt x="77"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9"/>
            <p:cNvSpPr/>
            <p:nvPr/>
          </p:nvSpPr>
          <p:spPr>
            <a:xfrm>
              <a:off x="3089665" y="5449530"/>
              <a:ext cx="8349" cy="7765"/>
            </a:xfrm>
            <a:custGeom>
              <a:avLst/>
              <a:gdLst/>
              <a:ahLst/>
              <a:cxnLst/>
              <a:rect l="l" t="t" r="r" b="b"/>
              <a:pathLst>
                <a:path w="200" h="186" extrusionOk="0">
                  <a:moveTo>
                    <a:pt x="115" y="1"/>
                  </a:moveTo>
                  <a:cubicBezTo>
                    <a:pt x="103" y="1"/>
                    <a:pt x="91" y="3"/>
                    <a:pt x="77" y="7"/>
                  </a:cubicBezTo>
                  <a:cubicBezTo>
                    <a:pt x="26" y="7"/>
                    <a:pt x="26" y="83"/>
                    <a:pt x="1" y="109"/>
                  </a:cubicBezTo>
                  <a:cubicBezTo>
                    <a:pt x="52" y="134"/>
                    <a:pt x="77" y="185"/>
                    <a:pt x="102" y="185"/>
                  </a:cubicBezTo>
                  <a:cubicBezTo>
                    <a:pt x="128" y="160"/>
                    <a:pt x="153" y="134"/>
                    <a:pt x="179" y="109"/>
                  </a:cubicBezTo>
                  <a:cubicBezTo>
                    <a:pt x="200" y="46"/>
                    <a:pt x="169" y="1"/>
                    <a:pt x="1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9"/>
            <p:cNvSpPr/>
            <p:nvPr/>
          </p:nvSpPr>
          <p:spPr>
            <a:xfrm>
              <a:off x="3106654" y="5507093"/>
              <a:ext cx="3214" cy="2171"/>
            </a:xfrm>
            <a:custGeom>
              <a:avLst/>
              <a:gdLst/>
              <a:ahLst/>
              <a:cxnLst/>
              <a:rect l="l" t="t" r="r" b="b"/>
              <a:pathLst>
                <a:path w="77" h="52" extrusionOk="0">
                  <a:moveTo>
                    <a:pt x="77" y="1"/>
                  </a:moveTo>
                  <a:lnTo>
                    <a:pt x="0" y="26"/>
                  </a:lnTo>
                  <a:cubicBezTo>
                    <a:pt x="0" y="26"/>
                    <a:pt x="26" y="51"/>
                    <a:pt x="26" y="51"/>
                  </a:cubicBezTo>
                  <a:lnTo>
                    <a:pt x="77" y="51"/>
                  </a:ln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9"/>
            <p:cNvSpPr/>
            <p:nvPr/>
          </p:nvSpPr>
          <p:spPr>
            <a:xfrm>
              <a:off x="3283806" y="5275797"/>
              <a:ext cx="3256" cy="4300"/>
            </a:xfrm>
            <a:custGeom>
              <a:avLst/>
              <a:gdLst/>
              <a:ahLst/>
              <a:cxnLst/>
              <a:rect l="l" t="t" r="r" b="b"/>
              <a:pathLst>
                <a:path w="78" h="103" extrusionOk="0">
                  <a:moveTo>
                    <a:pt x="26" y="1"/>
                  </a:moveTo>
                  <a:lnTo>
                    <a:pt x="1" y="103"/>
                  </a:lnTo>
                  <a:lnTo>
                    <a:pt x="52" y="103"/>
                  </a:lnTo>
                  <a:lnTo>
                    <a:pt x="77" y="52"/>
                  </a:lnTo>
                  <a:lnTo>
                    <a:pt x="26"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9"/>
            <p:cNvSpPr/>
            <p:nvPr/>
          </p:nvSpPr>
          <p:spPr>
            <a:xfrm>
              <a:off x="3093923" y="5699109"/>
              <a:ext cx="5343" cy="4300"/>
            </a:xfrm>
            <a:custGeom>
              <a:avLst/>
              <a:gdLst/>
              <a:ahLst/>
              <a:cxnLst/>
              <a:rect l="l" t="t" r="r" b="b"/>
              <a:pathLst>
                <a:path w="128" h="103" extrusionOk="0">
                  <a:moveTo>
                    <a:pt x="26" y="1"/>
                  </a:moveTo>
                  <a:lnTo>
                    <a:pt x="0" y="52"/>
                  </a:lnTo>
                  <a:lnTo>
                    <a:pt x="77" y="102"/>
                  </a:lnTo>
                  <a:cubicBezTo>
                    <a:pt x="77" y="102"/>
                    <a:pt x="127" y="52"/>
                    <a:pt x="102" y="52"/>
                  </a:cubicBezTo>
                  <a:cubicBezTo>
                    <a:pt x="77" y="26"/>
                    <a:pt x="51"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9"/>
            <p:cNvSpPr/>
            <p:nvPr/>
          </p:nvSpPr>
          <p:spPr>
            <a:xfrm>
              <a:off x="2631384" y="5655613"/>
              <a:ext cx="2129" cy="2171"/>
            </a:xfrm>
            <a:custGeom>
              <a:avLst/>
              <a:gdLst/>
              <a:ahLst/>
              <a:cxnLst/>
              <a:rect l="l" t="t" r="r" b="b"/>
              <a:pathLst>
                <a:path w="51" h="52" extrusionOk="0">
                  <a:moveTo>
                    <a:pt x="0" y="1"/>
                  </a:moveTo>
                  <a:lnTo>
                    <a:pt x="0" y="52"/>
                  </a:lnTo>
                  <a:lnTo>
                    <a:pt x="51" y="26"/>
                  </a:lnTo>
                  <a:lnTo>
                    <a:pt x="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9"/>
            <p:cNvSpPr/>
            <p:nvPr/>
          </p:nvSpPr>
          <p:spPr>
            <a:xfrm>
              <a:off x="3213805" y="5520868"/>
              <a:ext cx="2171" cy="2171"/>
            </a:xfrm>
            <a:custGeom>
              <a:avLst/>
              <a:gdLst/>
              <a:ahLst/>
              <a:cxnLst/>
              <a:rect l="l" t="t" r="r" b="b"/>
              <a:pathLst>
                <a:path w="52" h="52" extrusionOk="0">
                  <a:moveTo>
                    <a:pt x="0" y="1"/>
                  </a:moveTo>
                  <a:lnTo>
                    <a:pt x="51" y="52"/>
                  </a:lnTo>
                  <a:lnTo>
                    <a:pt x="51"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6" name="Google Shape;2806;p19"/>
          <p:cNvGrpSpPr/>
          <p:nvPr/>
        </p:nvGrpSpPr>
        <p:grpSpPr>
          <a:xfrm>
            <a:off x="5385881" y="825799"/>
            <a:ext cx="537898" cy="388600"/>
            <a:chOff x="443355" y="1067621"/>
            <a:chExt cx="613199" cy="443000"/>
          </a:xfrm>
        </p:grpSpPr>
        <p:sp>
          <p:nvSpPr>
            <p:cNvPr id="2807" name="Google Shape;2807;p19"/>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9"/>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9"/>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9"/>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9"/>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9"/>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9"/>
            <p:cNvSpPr/>
            <p:nvPr/>
          </p:nvSpPr>
          <p:spPr>
            <a:xfrm>
              <a:off x="761017" y="1115162"/>
              <a:ext cx="194" cy="194"/>
            </a:xfrm>
            <a:custGeom>
              <a:avLst/>
              <a:gdLst/>
              <a:ahLst/>
              <a:cxnLst/>
              <a:rect l="l" t="t" r="r" b="b"/>
              <a:pathLst>
                <a:path w="1" h="1" extrusionOk="0">
                  <a:moveTo>
                    <a:pt x="1"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9"/>
            <p:cNvSpPr/>
            <p:nvPr/>
          </p:nvSpPr>
          <p:spPr>
            <a:xfrm>
              <a:off x="761017" y="1117684"/>
              <a:ext cx="194" cy="194"/>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5058173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5170"/>
        <p:cNvGrpSpPr/>
        <p:nvPr/>
      </p:nvGrpSpPr>
      <p:grpSpPr>
        <a:xfrm>
          <a:off x="0" y="0"/>
          <a:ext cx="0" cy="0"/>
          <a:chOff x="0" y="0"/>
          <a:chExt cx="0" cy="0"/>
        </a:xfrm>
      </p:grpSpPr>
      <p:pic>
        <p:nvPicPr>
          <p:cNvPr id="5171" name="Google Shape;5171;p33"/>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5172" name="Google Shape;5172;p33"/>
          <p:cNvSpPr/>
          <p:nvPr/>
        </p:nvSpPr>
        <p:spPr>
          <a:xfrm flipH="1">
            <a:off x="-49496" y="1115200"/>
            <a:ext cx="1226133" cy="1225039"/>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97752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5173"/>
        <p:cNvGrpSpPr/>
        <p:nvPr/>
      </p:nvGrpSpPr>
      <p:grpSpPr>
        <a:xfrm>
          <a:off x="0" y="0"/>
          <a:ext cx="0" cy="0"/>
          <a:chOff x="0" y="0"/>
          <a:chExt cx="0" cy="0"/>
        </a:xfrm>
      </p:grpSpPr>
      <p:pic>
        <p:nvPicPr>
          <p:cNvPr id="5174" name="Google Shape;5174;p34"/>
          <p:cNvPicPr preferRelativeResize="0"/>
          <p:nvPr/>
        </p:nvPicPr>
        <p:blipFill rotWithShape="1">
          <a:blip r:embed="rId3">
            <a:alphaModFix/>
          </a:blip>
          <a:srcRect t="7798" b="7806"/>
          <a:stretch/>
        </p:blipFill>
        <p:spPr>
          <a:xfrm>
            <a:off x="0" y="0"/>
            <a:ext cx="9144003" cy="5143501"/>
          </a:xfrm>
          <a:prstGeom prst="rect">
            <a:avLst/>
          </a:prstGeom>
          <a:noFill/>
          <a:ln>
            <a:noFill/>
          </a:ln>
        </p:spPr>
      </p:pic>
      <p:grpSp>
        <p:nvGrpSpPr>
          <p:cNvPr id="5175" name="Google Shape;5175;p34"/>
          <p:cNvGrpSpPr/>
          <p:nvPr/>
        </p:nvGrpSpPr>
        <p:grpSpPr>
          <a:xfrm>
            <a:off x="7037625" y="2758265"/>
            <a:ext cx="1064543" cy="543471"/>
            <a:chOff x="347302" y="70452"/>
            <a:chExt cx="924725" cy="472050"/>
          </a:xfrm>
        </p:grpSpPr>
        <p:sp>
          <p:nvSpPr>
            <p:cNvPr id="5176" name="Google Shape;5176;p34"/>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4"/>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4"/>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4"/>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4"/>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4"/>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4"/>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4"/>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4"/>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4"/>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34"/>
          <p:cNvGrpSpPr/>
          <p:nvPr/>
        </p:nvGrpSpPr>
        <p:grpSpPr>
          <a:xfrm>
            <a:off x="-26" y="-41196"/>
            <a:ext cx="2385431" cy="721293"/>
            <a:chOff x="507324" y="-78249"/>
            <a:chExt cx="2517074" cy="761099"/>
          </a:xfrm>
        </p:grpSpPr>
        <p:sp>
          <p:nvSpPr>
            <p:cNvPr id="5187" name="Google Shape;5187;p34"/>
            <p:cNvSpPr/>
            <p:nvPr/>
          </p:nvSpPr>
          <p:spPr>
            <a:xfrm rot="10800000">
              <a:off x="1996082" y="-71893"/>
              <a:ext cx="9835" cy="1664"/>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4"/>
            <p:cNvSpPr/>
            <p:nvPr/>
          </p:nvSpPr>
          <p:spPr>
            <a:xfrm rot="10800000">
              <a:off x="842933" y="-68867"/>
              <a:ext cx="378584" cy="16856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4"/>
            <p:cNvSpPr/>
            <p:nvPr/>
          </p:nvSpPr>
          <p:spPr>
            <a:xfrm rot="10800000">
              <a:off x="2394032" y="-70531"/>
              <a:ext cx="9835" cy="4237"/>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4"/>
            <p:cNvSpPr/>
            <p:nvPr/>
          </p:nvSpPr>
          <p:spPr>
            <a:xfrm rot="10800000">
              <a:off x="2308239" y="-67353"/>
              <a:ext cx="2118" cy="1059"/>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4"/>
            <p:cNvSpPr/>
            <p:nvPr/>
          </p:nvSpPr>
          <p:spPr>
            <a:xfrm rot="10800000">
              <a:off x="2390098" y="-66445"/>
              <a:ext cx="151" cy="151"/>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4"/>
            <p:cNvSpPr/>
            <p:nvPr/>
          </p:nvSpPr>
          <p:spPr>
            <a:xfrm rot="10800000">
              <a:off x="2310206" y="-66445"/>
              <a:ext cx="1967" cy="151"/>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4"/>
            <p:cNvSpPr/>
            <p:nvPr/>
          </p:nvSpPr>
          <p:spPr>
            <a:xfrm rot="10800000">
              <a:off x="2394033" y="-66445"/>
              <a:ext cx="151" cy="151"/>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4"/>
            <p:cNvSpPr/>
            <p:nvPr/>
          </p:nvSpPr>
          <p:spPr>
            <a:xfrm rot="10800000">
              <a:off x="1556974" y="426073"/>
              <a:ext cx="283106" cy="194285"/>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4"/>
            <p:cNvSpPr/>
            <p:nvPr/>
          </p:nvSpPr>
          <p:spPr>
            <a:xfrm rot="10800000">
              <a:off x="1184292" y="370541"/>
              <a:ext cx="386603" cy="189897"/>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4"/>
            <p:cNvSpPr/>
            <p:nvPr/>
          </p:nvSpPr>
          <p:spPr>
            <a:xfrm rot="10800000">
              <a:off x="932662" y="216204"/>
              <a:ext cx="177641" cy="129070"/>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4"/>
            <p:cNvSpPr/>
            <p:nvPr/>
          </p:nvSpPr>
          <p:spPr>
            <a:xfrm rot="10800000">
              <a:off x="507324" y="-35276"/>
              <a:ext cx="189443" cy="169924"/>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4"/>
            <p:cNvSpPr/>
            <p:nvPr/>
          </p:nvSpPr>
          <p:spPr>
            <a:xfrm rot="10800000">
              <a:off x="2278884" y="497342"/>
              <a:ext cx="6053" cy="6052"/>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4"/>
            <p:cNvSpPr/>
            <p:nvPr/>
          </p:nvSpPr>
          <p:spPr>
            <a:xfrm rot="10800000">
              <a:off x="2245746" y="497341"/>
              <a:ext cx="115300" cy="123017"/>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4"/>
            <p:cNvSpPr/>
            <p:nvPr/>
          </p:nvSpPr>
          <p:spPr>
            <a:xfrm rot="10800000">
              <a:off x="1211680" y="-73406"/>
              <a:ext cx="285073" cy="102590"/>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4"/>
            <p:cNvSpPr/>
            <p:nvPr/>
          </p:nvSpPr>
          <p:spPr>
            <a:xfrm rot="10800000">
              <a:off x="930695" y="337405"/>
              <a:ext cx="2118" cy="2118"/>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4"/>
            <p:cNvSpPr/>
            <p:nvPr/>
          </p:nvSpPr>
          <p:spPr>
            <a:xfrm rot="10800000">
              <a:off x="936596" y="347089"/>
              <a:ext cx="151" cy="151"/>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4"/>
            <p:cNvSpPr/>
            <p:nvPr/>
          </p:nvSpPr>
          <p:spPr>
            <a:xfrm rot="10800000">
              <a:off x="1916037" y="468137"/>
              <a:ext cx="312612" cy="21471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4"/>
            <p:cNvSpPr/>
            <p:nvPr/>
          </p:nvSpPr>
          <p:spPr>
            <a:xfrm rot="10800000">
              <a:off x="1767752" y="-71894"/>
              <a:ext cx="226515" cy="265100"/>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4"/>
            <p:cNvSpPr/>
            <p:nvPr/>
          </p:nvSpPr>
          <p:spPr>
            <a:xfrm rot="10800000">
              <a:off x="1759128" y="-67958"/>
              <a:ext cx="10743" cy="3329"/>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4"/>
            <p:cNvSpPr/>
            <p:nvPr/>
          </p:nvSpPr>
          <p:spPr>
            <a:xfrm rot="10800000">
              <a:off x="2382381" y="524729"/>
              <a:ext cx="50841" cy="4751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4"/>
            <p:cNvSpPr/>
            <p:nvPr/>
          </p:nvSpPr>
          <p:spPr>
            <a:xfrm rot="10800000">
              <a:off x="1086848" y="311984"/>
              <a:ext cx="199127" cy="128918"/>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4"/>
            <p:cNvSpPr/>
            <p:nvPr/>
          </p:nvSpPr>
          <p:spPr>
            <a:xfrm rot="10800000">
              <a:off x="2007733" y="62321"/>
              <a:ext cx="50841" cy="29657"/>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4"/>
            <p:cNvSpPr/>
            <p:nvPr/>
          </p:nvSpPr>
          <p:spPr>
            <a:xfrm rot="10800000">
              <a:off x="1492668" y="128595"/>
              <a:ext cx="23453" cy="45545"/>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4"/>
            <p:cNvSpPr/>
            <p:nvPr/>
          </p:nvSpPr>
          <p:spPr>
            <a:xfrm rot="10800000">
              <a:off x="1463313" y="538044"/>
              <a:ext cx="43124" cy="49177"/>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4"/>
            <p:cNvSpPr/>
            <p:nvPr/>
          </p:nvSpPr>
          <p:spPr>
            <a:xfrm rot="10800000">
              <a:off x="1045843" y="114977"/>
              <a:ext cx="35256" cy="31776"/>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4"/>
            <p:cNvSpPr/>
            <p:nvPr/>
          </p:nvSpPr>
          <p:spPr>
            <a:xfrm rot="10800000">
              <a:off x="1951143" y="108168"/>
              <a:ext cx="26631" cy="26480"/>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4"/>
            <p:cNvSpPr/>
            <p:nvPr/>
          </p:nvSpPr>
          <p:spPr>
            <a:xfrm rot="10800000">
              <a:off x="1592079" y="255394"/>
              <a:ext cx="27539" cy="28295"/>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4"/>
            <p:cNvSpPr/>
            <p:nvPr/>
          </p:nvSpPr>
          <p:spPr>
            <a:xfrm rot="10800000">
              <a:off x="2942235" y="72005"/>
              <a:ext cx="25572" cy="27236"/>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4"/>
            <p:cNvSpPr/>
            <p:nvPr/>
          </p:nvSpPr>
          <p:spPr>
            <a:xfrm rot="10800000">
              <a:off x="2936486" y="64137"/>
              <a:ext cx="5901" cy="8020"/>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4"/>
            <p:cNvSpPr/>
            <p:nvPr/>
          </p:nvSpPr>
          <p:spPr>
            <a:xfrm rot="10800000">
              <a:off x="2598907" y="316371"/>
              <a:ext cx="425491" cy="356795"/>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4"/>
            <p:cNvSpPr/>
            <p:nvPr/>
          </p:nvSpPr>
          <p:spPr>
            <a:xfrm rot="10800000">
              <a:off x="2885645" y="293827"/>
              <a:ext cx="26782" cy="37828"/>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4"/>
            <p:cNvSpPr/>
            <p:nvPr/>
          </p:nvSpPr>
          <p:spPr>
            <a:xfrm rot="10800000">
              <a:off x="1221365" y="127385"/>
              <a:ext cx="27539" cy="24815"/>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4"/>
            <p:cNvSpPr/>
            <p:nvPr/>
          </p:nvSpPr>
          <p:spPr>
            <a:xfrm rot="10800000">
              <a:off x="1340448" y="99392"/>
              <a:ext cx="37223" cy="21486"/>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4"/>
            <p:cNvSpPr/>
            <p:nvPr/>
          </p:nvSpPr>
          <p:spPr>
            <a:xfrm rot="10800000">
              <a:off x="1707228" y="269012"/>
              <a:ext cx="21638" cy="19671"/>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4"/>
            <p:cNvSpPr/>
            <p:nvPr/>
          </p:nvSpPr>
          <p:spPr>
            <a:xfrm rot="10800000">
              <a:off x="934629" y="450586"/>
              <a:ext cx="21638" cy="23453"/>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4"/>
            <p:cNvSpPr/>
            <p:nvPr/>
          </p:nvSpPr>
          <p:spPr>
            <a:xfrm rot="10800000">
              <a:off x="1275989" y="99089"/>
              <a:ext cx="21638" cy="35558"/>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4"/>
            <p:cNvSpPr/>
            <p:nvPr/>
          </p:nvSpPr>
          <p:spPr>
            <a:xfrm rot="10800000">
              <a:off x="2606777" y="364641"/>
              <a:ext cx="19519" cy="17704"/>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4"/>
            <p:cNvSpPr/>
            <p:nvPr/>
          </p:nvSpPr>
          <p:spPr>
            <a:xfrm rot="10800000">
              <a:off x="2370579" y="126174"/>
              <a:ext cx="17704" cy="16190"/>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4"/>
            <p:cNvSpPr/>
            <p:nvPr/>
          </p:nvSpPr>
          <p:spPr>
            <a:xfrm rot="10800000">
              <a:off x="2075975" y="165667"/>
              <a:ext cx="19671" cy="17704"/>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4"/>
            <p:cNvSpPr/>
            <p:nvPr/>
          </p:nvSpPr>
          <p:spPr>
            <a:xfrm rot="10800000">
              <a:off x="2074008" y="243743"/>
              <a:ext cx="17704" cy="15737"/>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4"/>
            <p:cNvSpPr/>
            <p:nvPr/>
          </p:nvSpPr>
          <p:spPr>
            <a:xfrm rot="10800000">
              <a:off x="850651" y="218323"/>
              <a:ext cx="29506" cy="18309"/>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4"/>
            <p:cNvSpPr/>
            <p:nvPr/>
          </p:nvSpPr>
          <p:spPr>
            <a:xfrm rot="10800000">
              <a:off x="1699511" y="-16361"/>
              <a:ext cx="13769" cy="1634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4"/>
            <p:cNvSpPr/>
            <p:nvPr/>
          </p:nvSpPr>
          <p:spPr>
            <a:xfrm rot="10800000">
              <a:off x="1771687" y="64136"/>
              <a:ext cx="17704" cy="1634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4"/>
            <p:cNvSpPr/>
            <p:nvPr/>
          </p:nvSpPr>
          <p:spPr>
            <a:xfrm rot="10800000">
              <a:off x="2957972" y="327570"/>
              <a:ext cx="151" cy="151"/>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4"/>
            <p:cNvSpPr/>
            <p:nvPr/>
          </p:nvSpPr>
          <p:spPr>
            <a:xfrm rot="10800000">
              <a:off x="2934519" y="327570"/>
              <a:ext cx="23605" cy="23605"/>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4"/>
            <p:cNvSpPr/>
            <p:nvPr/>
          </p:nvSpPr>
          <p:spPr>
            <a:xfrm rot="10800000">
              <a:off x="1190195" y="283236"/>
              <a:ext cx="13769" cy="21184"/>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4"/>
            <p:cNvSpPr/>
            <p:nvPr/>
          </p:nvSpPr>
          <p:spPr>
            <a:xfrm rot="10800000">
              <a:off x="1160992" y="103175"/>
              <a:ext cx="31322" cy="2360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4"/>
            <p:cNvSpPr/>
            <p:nvPr/>
          </p:nvSpPr>
          <p:spPr>
            <a:xfrm rot="10800000">
              <a:off x="1307310" y="235421"/>
              <a:ext cx="13769" cy="16190"/>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4"/>
            <p:cNvSpPr/>
            <p:nvPr/>
          </p:nvSpPr>
          <p:spPr>
            <a:xfrm rot="10800000">
              <a:off x="1085336" y="513532"/>
              <a:ext cx="21184" cy="15131"/>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4"/>
            <p:cNvSpPr/>
            <p:nvPr/>
          </p:nvSpPr>
          <p:spPr>
            <a:xfrm rot="10800000">
              <a:off x="2333508" y="118911"/>
              <a:ext cx="17704" cy="11046"/>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4"/>
            <p:cNvSpPr/>
            <p:nvPr/>
          </p:nvSpPr>
          <p:spPr>
            <a:xfrm rot="10800000">
              <a:off x="1116052" y="217869"/>
              <a:ext cx="13769" cy="14223"/>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4"/>
            <p:cNvSpPr/>
            <p:nvPr/>
          </p:nvSpPr>
          <p:spPr>
            <a:xfrm rot="10800000">
              <a:off x="1262371" y="79419"/>
              <a:ext cx="19671" cy="17250"/>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4"/>
            <p:cNvSpPr/>
            <p:nvPr/>
          </p:nvSpPr>
          <p:spPr>
            <a:xfrm rot="10800000">
              <a:off x="1898486" y="304268"/>
              <a:ext cx="15737" cy="11802"/>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4"/>
            <p:cNvSpPr/>
            <p:nvPr/>
          </p:nvSpPr>
          <p:spPr>
            <a:xfrm rot="10800000">
              <a:off x="1839928" y="214389"/>
              <a:ext cx="11802" cy="13921"/>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4"/>
            <p:cNvSpPr/>
            <p:nvPr/>
          </p:nvSpPr>
          <p:spPr>
            <a:xfrm rot="10800000">
              <a:off x="1508253" y="-74314"/>
              <a:ext cx="23151" cy="9684"/>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4"/>
            <p:cNvSpPr/>
            <p:nvPr/>
          </p:nvSpPr>
          <p:spPr>
            <a:xfrm rot="10800000">
              <a:off x="542429" y="155983"/>
              <a:ext cx="15736" cy="13769"/>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4"/>
            <p:cNvSpPr/>
            <p:nvPr/>
          </p:nvSpPr>
          <p:spPr>
            <a:xfrm rot="10800000">
              <a:off x="1960827" y="181252"/>
              <a:ext cx="13921" cy="10441"/>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4"/>
            <p:cNvSpPr/>
            <p:nvPr/>
          </p:nvSpPr>
          <p:spPr>
            <a:xfrm rot="10800000">
              <a:off x="2854475" y="317886"/>
              <a:ext cx="15434" cy="19973"/>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4"/>
            <p:cNvSpPr/>
            <p:nvPr/>
          </p:nvSpPr>
          <p:spPr>
            <a:xfrm rot="10800000">
              <a:off x="2957972" y="298367"/>
              <a:ext cx="13769" cy="27388"/>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4"/>
            <p:cNvSpPr/>
            <p:nvPr/>
          </p:nvSpPr>
          <p:spPr>
            <a:xfrm rot="10800000">
              <a:off x="1789239" y="212422"/>
              <a:ext cx="11802" cy="119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4"/>
            <p:cNvSpPr/>
            <p:nvPr/>
          </p:nvSpPr>
          <p:spPr>
            <a:xfrm rot="10800000">
              <a:off x="1771687" y="116339"/>
              <a:ext cx="7868" cy="10441"/>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4"/>
            <p:cNvSpPr/>
            <p:nvPr/>
          </p:nvSpPr>
          <p:spPr>
            <a:xfrm rot="10800000">
              <a:off x="1397038" y="34933"/>
              <a:ext cx="9835" cy="8020"/>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4"/>
            <p:cNvSpPr/>
            <p:nvPr/>
          </p:nvSpPr>
          <p:spPr>
            <a:xfrm rot="10800000">
              <a:off x="1258891" y="105142"/>
              <a:ext cx="17250" cy="12862"/>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4"/>
            <p:cNvSpPr/>
            <p:nvPr/>
          </p:nvSpPr>
          <p:spPr>
            <a:xfrm rot="10800000">
              <a:off x="899525" y="248131"/>
              <a:ext cx="23605" cy="13618"/>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4"/>
            <p:cNvSpPr/>
            <p:nvPr/>
          </p:nvSpPr>
          <p:spPr>
            <a:xfrm rot="10800000">
              <a:off x="827349" y="115431"/>
              <a:ext cx="15736" cy="13315"/>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4"/>
            <p:cNvSpPr/>
            <p:nvPr/>
          </p:nvSpPr>
          <p:spPr>
            <a:xfrm rot="10800000">
              <a:off x="2612527" y="339372"/>
              <a:ext cx="11954" cy="9835"/>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4"/>
            <p:cNvSpPr/>
            <p:nvPr/>
          </p:nvSpPr>
          <p:spPr>
            <a:xfrm rot="10800000">
              <a:off x="1116052" y="489625"/>
              <a:ext cx="15736" cy="16039"/>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4"/>
            <p:cNvSpPr/>
            <p:nvPr/>
          </p:nvSpPr>
          <p:spPr>
            <a:xfrm rot="10800000">
              <a:off x="2714057" y="425166"/>
              <a:ext cx="13769" cy="983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4"/>
            <p:cNvSpPr/>
            <p:nvPr/>
          </p:nvSpPr>
          <p:spPr>
            <a:xfrm rot="10800000">
              <a:off x="2620395" y="402923"/>
              <a:ext cx="9835" cy="10743"/>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4"/>
            <p:cNvSpPr/>
            <p:nvPr/>
          </p:nvSpPr>
          <p:spPr>
            <a:xfrm rot="10800000">
              <a:off x="2602843" y="573451"/>
              <a:ext cx="14677" cy="12862"/>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4"/>
            <p:cNvSpPr/>
            <p:nvPr/>
          </p:nvSpPr>
          <p:spPr>
            <a:xfrm rot="10800000">
              <a:off x="2437005" y="496131"/>
              <a:ext cx="13769" cy="9987"/>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4"/>
            <p:cNvSpPr/>
            <p:nvPr/>
          </p:nvSpPr>
          <p:spPr>
            <a:xfrm rot="10800000">
              <a:off x="1789239" y="403680"/>
              <a:ext cx="13769" cy="13769"/>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4"/>
            <p:cNvSpPr/>
            <p:nvPr/>
          </p:nvSpPr>
          <p:spPr>
            <a:xfrm rot="10800000">
              <a:off x="1477082" y="38867"/>
              <a:ext cx="9835" cy="9835"/>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4"/>
            <p:cNvSpPr/>
            <p:nvPr/>
          </p:nvSpPr>
          <p:spPr>
            <a:xfrm rot="10800000">
              <a:off x="1211681" y="491440"/>
              <a:ext cx="13769" cy="11500"/>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4"/>
            <p:cNvSpPr/>
            <p:nvPr/>
          </p:nvSpPr>
          <p:spPr>
            <a:xfrm rot="10800000">
              <a:off x="820086" y="40381"/>
              <a:ext cx="17098" cy="12256"/>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4"/>
            <p:cNvSpPr/>
            <p:nvPr/>
          </p:nvSpPr>
          <p:spPr>
            <a:xfrm rot="10800000">
              <a:off x="1213648" y="37506"/>
              <a:ext cx="23605" cy="1316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4"/>
            <p:cNvSpPr/>
            <p:nvPr/>
          </p:nvSpPr>
          <p:spPr>
            <a:xfrm rot="10800000">
              <a:off x="1779404" y="135556"/>
              <a:ext cx="8020" cy="6809"/>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4"/>
            <p:cNvSpPr/>
            <p:nvPr/>
          </p:nvSpPr>
          <p:spPr>
            <a:xfrm rot="10800000">
              <a:off x="2392065" y="89557"/>
              <a:ext cx="13769" cy="13769"/>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4"/>
            <p:cNvSpPr/>
            <p:nvPr/>
          </p:nvSpPr>
          <p:spPr>
            <a:xfrm rot="10800000">
              <a:off x="2015450" y="407311"/>
              <a:ext cx="13921" cy="12105"/>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4"/>
            <p:cNvSpPr/>
            <p:nvPr/>
          </p:nvSpPr>
          <p:spPr>
            <a:xfrm rot="10800000">
              <a:off x="2382381" y="411548"/>
              <a:ext cx="9835" cy="983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4"/>
            <p:cNvSpPr/>
            <p:nvPr/>
          </p:nvSpPr>
          <p:spPr>
            <a:xfrm rot="10800000">
              <a:off x="2093981" y="444685"/>
              <a:ext cx="15283" cy="10592"/>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4"/>
            <p:cNvSpPr/>
            <p:nvPr/>
          </p:nvSpPr>
          <p:spPr>
            <a:xfrm rot="10800000">
              <a:off x="1914979" y="181252"/>
              <a:ext cx="5145" cy="7566"/>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4"/>
            <p:cNvSpPr/>
            <p:nvPr/>
          </p:nvSpPr>
          <p:spPr>
            <a:xfrm rot="10800000">
              <a:off x="1796956" y="347089"/>
              <a:ext cx="9987" cy="8020"/>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4"/>
            <p:cNvSpPr/>
            <p:nvPr/>
          </p:nvSpPr>
          <p:spPr>
            <a:xfrm rot="10800000">
              <a:off x="1560909" y="565583"/>
              <a:ext cx="15736" cy="9987"/>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4"/>
            <p:cNvSpPr/>
            <p:nvPr/>
          </p:nvSpPr>
          <p:spPr>
            <a:xfrm rot="10800000">
              <a:off x="1453629" y="344517"/>
              <a:ext cx="13316" cy="11046"/>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4"/>
            <p:cNvSpPr/>
            <p:nvPr/>
          </p:nvSpPr>
          <p:spPr>
            <a:xfrm rot="10800000">
              <a:off x="1359967" y="54453"/>
              <a:ext cx="13769" cy="11802"/>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4"/>
            <p:cNvSpPr/>
            <p:nvPr/>
          </p:nvSpPr>
          <p:spPr>
            <a:xfrm rot="10800000">
              <a:off x="682998" y="261296"/>
              <a:ext cx="13769" cy="11802"/>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4"/>
            <p:cNvSpPr/>
            <p:nvPr/>
          </p:nvSpPr>
          <p:spPr>
            <a:xfrm rot="10800000">
              <a:off x="1147223" y="446652"/>
              <a:ext cx="8020" cy="6658"/>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4"/>
            <p:cNvSpPr/>
            <p:nvPr/>
          </p:nvSpPr>
          <p:spPr>
            <a:xfrm rot="10800000">
              <a:off x="2476044" y="107109"/>
              <a:ext cx="1967" cy="9987"/>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4"/>
            <p:cNvSpPr/>
            <p:nvPr/>
          </p:nvSpPr>
          <p:spPr>
            <a:xfrm rot="10800000">
              <a:off x="2007729" y="-78249"/>
              <a:ext cx="950394" cy="265856"/>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4"/>
            <p:cNvSpPr/>
            <p:nvPr/>
          </p:nvSpPr>
          <p:spPr>
            <a:xfrm rot="10800000">
              <a:off x="1125887" y="38867"/>
              <a:ext cx="56742" cy="55078"/>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4"/>
            <p:cNvSpPr/>
            <p:nvPr/>
          </p:nvSpPr>
          <p:spPr>
            <a:xfrm rot="10800000">
              <a:off x="589335" y="125871"/>
              <a:ext cx="277205" cy="133609"/>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4"/>
            <p:cNvSpPr/>
            <p:nvPr/>
          </p:nvSpPr>
          <p:spPr>
            <a:xfrm rot="10800000">
              <a:off x="575566" y="118306"/>
              <a:ext cx="15736" cy="22092"/>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4"/>
            <p:cNvSpPr/>
            <p:nvPr/>
          </p:nvSpPr>
          <p:spPr>
            <a:xfrm rot="10800000">
              <a:off x="663478" y="88649"/>
              <a:ext cx="11802" cy="10895"/>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4"/>
            <p:cNvSpPr/>
            <p:nvPr/>
          </p:nvSpPr>
          <p:spPr>
            <a:xfrm rot="10800000">
              <a:off x="1496602" y="-66445"/>
              <a:ext cx="11802" cy="4539"/>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4"/>
            <p:cNvSpPr/>
            <p:nvPr/>
          </p:nvSpPr>
          <p:spPr>
            <a:xfrm rot="10800000">
              <a:off x="2060390" y="440600"/>
              <a:ext cx="25572" cy="20276"/>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4"/>
            <p:cNvSpPr/>
            <p:nvPr/>
          </p:nvSpPr>
          <p:spPr>
            <a:xfrm rot="10800000">
              <a:off x="1980346" y="483118"/>
              <a:ext cx="9987" cy="12408"/>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4"/>
            <p:cNvSpPr/>
            <p:nvPr/>
          </p:nvSpPr>
          <p:spPr>
            <a:xfrm rot="10800000">
              <a:off x="1252838" y="401561"/>
              <a:ext cx="29203" cy="20125"/>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4"/>
            <p:cNvSpPr/>
            <p:nvPr/>
          </p:nvSpPr>
          <p:spPr>
            <a:xfrm rot="10800000">
              <a:off x="1295508" y="339372"/>
              <a:ext cx="21638" cy="12256"/>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4"/>
            <p:cNvSpPr/>
            <p:nvPr/>
          </p:nvSpPr>
          <p:spPr>
            <a:xfrm rot="10800000">
              <a:off x="1098500" y="323636"/>
              <a:ext cx="19671" cy="21638"/>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4"/>
            <p:cNvSpPr/>
            <p:nvPr/>
          </p:nvSpPr>
          <p:spPr>
            <a:xfrm rot="10800000">
              <a:off x="1285824" y="50518"/>
              <a:ext cx="15736" cy="18158"/>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4"/>
            <p:cNvSpPr/>
            <p:nvPr/>
          </p:nvSpPr>
          <p:spPr>
            <a:xfrm rot="10800000">
              <a:off x="1315027" y="19348"/>
              <a:ext cx="19671" cy="12105"/>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4"/>
            <p:cNvSpPr/>
            <p:nvPr/>
          </p:nvSpPr>
          <p:spPr>
            <a:xfrm rot="10800000">
              <a:off x="983352" y="98182"/>
              <a:ext cx="25572" cy="13013"/>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4"/>
            <p:cNvSpPr/>
            <p:nvPr/>
          </p:nvSpPr>
          <p:spPr>
            <a:xfrm rot="10800000">
              <a:off x="2468175" y="487657"/>
              <a:ext cx="128918" cy="120445"/>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4"/>
            <p:cNvSpPr/>
            <p:nvPr/>
          </p:nvSpPr>
          <p:spPr>
            <a:xfrm rot="10800000">
              <a:off x="1494635" y="409581"/>
              <a:ext cx="17704" cy="10592"/>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4"/>
            <p:cNvSpPr/>
            <p:nvPr/>
          </p:nvSpPr>
          <p:spPr>
            <a:xfrm rot="10800000">
              <a:off x="1664255" y="429100"/>
              <a:ext cx="11954" cy="12408"/>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173881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192"/>
        <p:cNvGrpSpPr/>
        <p:nvPr/>
      </p:nvGrpSpPr>
      <p:grpSpPr>
        <a:xfrm>
          <a:off x="0" y="0"/>
          <a:ext cx="0" cy="0"/>
          <a:chOff x="0" y="0"/>
          <a:chExt cx="0" cy="0"/>
        </a:xfrm>
      </p:grpSpPr>
      <p:pic>
        <p:nvPicPr>
          <p:cNvPr id="193" name="Google Shape;193;p3"/>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194" name="Google Shape;194;p3"/>
          <p:cNvSpPr txBox="1">
            <a:spLocks noGrp="1"/>
          </p:cNvSpPr>
          <p:nvPr>
            <p:ph type="title" hasCustomPrompt="1"/>
          </p:nvPr>
        </p:nvSpPr>
        <p:spPr>
          <a:xfrm flipH="1">
            <a:off x="3784350" y="1360243"/>
            <a:ext cx="1575300" cy="100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8000" b="1">
                <a:solidFill>
                  <a:schemeClr val="lt2"/>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195" name="Google Shape;195;p3"/>
          <p:cNvSpPr txBox="1">
            <a:spLocks noGrp="1"/>
          </p:cNvSpPr>
          <p:nvPr>
            <p:ph type="title" idx="2"/>
          </p:nvPr>
        </p:nvSpPr>
        <p:spPr>
          <a:xfrm>
            <a:off x="1383000" y="2761205"/>
            <a:ext cx="6378000" cy="876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6" name="Google Shape;196;p3"/>
          <p:cNvSpPr txBox="1">
            <a:spLocks noGrp="1"/>
          </p:cNvSpPr>
          <p:nvPr>
            <p:ph type="subTitle" idx="1"/>
          </p:nvPr>
        </p:nvSpPr>
        <p:spPr>
          <a:xfrm>
            <a:off x="1383000" y="3681550"/>
            <a:ext cx="6378000" cy="35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197" name="Google Shape;197;p3"/>
          <p:cNvGrpSpPr/>
          <p:nvPr/>
        </p:nvGrpSpPr>
        <p:grpSpPr>
          <a:xfrm rot="-1314852">
            <a:off x="-150106" y="-146"/>
            <a:ext cx="1130996" cy="931555"/>
            <a:chOff x="5342550" y="4109652"/>
            <a:chExt cx="1131049" cy="931599"/>
          </a:xfrm>
        </p:grpSpPr>
        <p:sp>
          <p:nvSpPr>
            <p:cNvPr id="198" name="Google Shape;198;p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 name="Google Shape;208;p3"/>
          <p:cNvSpPr/>
          <p:nvPr/>
        </p:nvSpPr>
        <p:spPr>
          <a:xfrm>
            <a:off x="7977504" y="2672900"/>
            <a:ext cx="1226133" cy="1225039"/>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 name="Google Shape;209;p3"/>
          <p:cNvGrpSpPr/>
          <p:nvPr/>
        </p:nvGrpSpPr>
        <p:grpSpPr>
          <a:xfrm>
            <a:off x="714214" y="4473580"/>
            <a:ext cx="7715881" cy="314092"/>
            <a:chOff x="946206" y="1234018"/>
            <a:chExt cx="7556440" cy="307601"/>
          </a:xfrm>
        </p:grpSpPr>
        <p:grpSp>
          <p:nvGrpSpPr>
            <p:cNvPr id="210" name="Google Shape;210;p3"/>
            <p:cNvGrpSpPr/>
            <p:nvPr/>
          </p:nvGrpSpPr>
          <p:grpSpPr>
            <a:xfrm>
              <a:off x="1114930" y="1355757"/>
              <a:ext cx="7163972" cy="64150"/>
              <a:chOff x="1299890" y="844622"/>
              <a:chExt cx="6544233" cy="64143"/>
            </a:xfrm>
          </p:grpSpPr>
          <p:grpSp>
            <p:nvGrpSpPr>
              <p:cNvPr id="211" name="Google Shape;211;p3"/>
              <p:cNvGrpSpPr/>
              <p:nvPr/>
            </p:nvGrpSpPr>
            <p:grpSpPr>
              <a:xfrm>
                <a:off x="4528885" y="844622"/>
                <a:ext cx="3315238" cy="64143"/>
                <a:chOff x="896765" y="648922"/>
                <a:chExt cx="3315238" cy="64143"/>
              </a:xfrm>
            </p:grpSpPr>
            <p:sp>
              <p:nvSpPr>
                <p:cNvPr id="212" name="Google Shape;212;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3"/>
              <p:cNvGrpSpPr/>
              <p:nvPr/>
            </p:nvGrpSpPr>
            <p:grpSpPr>
              <a:xfrm>
                <a:off x="1299890" y="844622"/>
                <a:ext cx="3315238" cy="64143"/>
                <a:chOff x="896765" y="648922"/>
                <a:chExt cx="3315238" cy="64143"/>
              </a:xfrm>
            </p:grpSpPr>
            <p:sp>
              <p:nvSpPr>
                <p:cNvPr id="246" name="Google Shape;246;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 name="Google Shape;279;p3"/>
            <p:cNvGrpSpPr/>
            <p:nvPr/>
          </p:nvGrpSpPr>
          <p:grpSpPr>
            <a:xfrm>
              <a:off x="946206" y="1234018"/>
              <a:ext cx="310295" cy="307601"/>
              <a:chOff x="1969331" y="802493"/>
              <a:chExt cx="310295" cy="307601"/>
            </a:xfrm>
          </p:grpSpPr>
          <p:sp>
            <p:nvSpPr>
              <p:cNvPr id="280" name="Google Shape;280;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 name="Google Shape;281;p3"/>
              <p:cNvGrpSpPr/>
              <p:nvPr/>
            </p:nvGrpSpPr>
            <p:grpSpPr>
              <a:xfrm>
                <a:off x="1969331" y="802493"/>
                <a:ext cx="310295" cy="307601"/>
                <a:chOff x="4037750" y="3523325"/>
                <a:chExt cx="108975" cy="108025"/>
              </a:xfrm>
            </p:grpSpPr>
            <p:sp>
              <p:nvSpPr>
                <p:cNvPr id="282" name="Google Shape;282;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 name="Google Shape;288;p3"/>
            <p:cNvGrpSpPr/>
            <p:nvPr/>
          </p:nvGrpSpPr>
          <p:grpSpPr>
            <a:xfrm flipH="1">
              <a:off x="8192350" y="1234018"/>
              <a:ext cx="310295" cy="307601"/>
              <a:chOff x="1969331" y="802493"/>
              <a:chExt cx="310295" cy="307601"/>
            </a:xfrm>
          </p:grpSpPr>
          <p:sp>
            <p:nvSpPr>
              <p:cNvPr id="289" name="Google Shape;289;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 name="Google Shape;290;p3"/>
              <p:cNvGrpSpPr/>
              <p:nvPr/>
            </p:nvGrpSpPr>
            <p:grpSpPr>
              <a:xfrm>
                <a:off x="1969331" y="802493"/>
                <a:ext cx="310295" cy="307601"/>
                <a:chOff x="4037750" y="3523325"/>
                <a:chExt cx="108975" cy="108025"/>
              </a:xfrm>
            </p:grpSpPr>
            <p:sp>
              <p:nvSpPr>
                <p:cNvPr id="291" name="Google Shape;291;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97" name="Google Shape;297;p3"/>
          <p:cNvGrpSpPr/>
          <p:nvPr/>
        </p:nvGrpSpPr>
        <p:grpSpPr>
          <a:xfrm>
            <a:off x="714208" y="355816"/>
            <a:ext cx="7715881" cy="314092"/>
            <a:chOff x="714181" y="414418"/>
            <a:chExt cx="7556440" cy="307601"/>
          </a:xfrm>
        </p:grpSpPr>
        <p:grpSp>
          <p:nvGrpSpPr>
            <p:cNvPr id="298" name="Google Shape;298;p3"/>
            <p:cNvGrpSpPr/>
            <p:nvPr/>
          </p:nvGrpSpPr>
          <p:grpSpPr>
            <a:xfrm>
              <a:off x="882905" y="536157"/>
              <a:ext cx="7163972" cy="64150"/>
              <a:chOff x="1299890" y="844622"/>
              <a:chExt cx="6544233" cy="64143"/>
            </a:xfrm>
          </p:grpSpPr>
          <p:grpSp>
            <p:nvGrpSpPr>
              <p:cNvPr id="299" name="Google Shape;299;p3"/>
              <p:cNvGrpSpPr/>
              <p:nvPr/>
            </p:nvGrpSpPr>
            <p:grpSpPr>
              <a:xfrm>
                <a:off x="4528885" y="844622"/>
                <a:ext cx="3315238" cy="64143"/>
                <a:chOff x="896765" y="648922"/>
                <a:chExt cx="3315238" cy="64143"/>
              </a:xfrm>
            </p:grpSpPr>
            <p:sp>
              <p:nvSpPr>
                <p:cNvPr id="300" name="Google Shape;300;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3"/>
              <p:cNvGrpSpPr/>
              <p:nvPr/>
            </p:nvGrpSpPr>
            <p:grpSpPr>
              <a:xfrm>
                <a:off x="1299890" y="844622"/>
                <a:ext cx="3315238" cy="64143"/>
                <a:chOff x="896765" y="648922"/>
                <a:chExt cx="3315238" cy="64143"/>
              </a:xfrm>
            </p:grpSpPr>
            <p:sp>
              <p:nvSpPr>
                <p:cNvPr id="334" name="Google Shape;334;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7" name="Google Shape;367;p3"/>
            <p:cNvGrpSpPr/>
            <p:nvPr/>
          </p:nvGrpSpPr>
          <p:grpSpPr>
            <a:xfrm>
              <a:off x="714181" y="414418"/>
              <a:ext cx="310295" cy="307601"/>
              <a:chOff x="1969331" y="802493"/>
              <a:chExt cx="310295" cy="307601"/>
            </a:xfrm>
          </p:grpSpPr>
          <p:sp>
            <p:nvSpPr>
              <p:cNvPr id="368" name="Google Shape;368;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 name="Google Shape;369;p3"/>
              <p:cNvGrpSpPr/>
              <p:nvPr/>
            </p:nvGrpSpPr>
            <p:grpSpPr>
              <a:xfrm>
                <a:off x="1969331" y="802493"/>
                <a:ext cx="310295" cy="307601"/>
                <a:chOff x="4037750" y="3523325"/>
                <a:chExt cx="108975" cy="108025"/>
              </a:xfrm>
            </p:grpSpPr>
            <p:sp>
              <p:nvSpPr>
                <p:cNvPr id="370" name="Google Shape;370;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 name="Google Shape;376;p3"/>
            <p:cNvGrpSpPr/>
            <p:nvPr/>
          </p:nvGrpSpPr>
          <p:grpSpPr>
            <a:xfrm flipH="1">
              <a:off x="7960325" y="414418"/>
              <a:ext cx="310295" cy="307601"/>
              <a:chOff x="1969331" y="802493"/>
              <a:chExt cx="310295" cy="307601"/>
            </a:xfrm>
          </p:grpSpPr>
          <p:sp>
            <p:nvSpPr>
              <p:cNvPr id="377" name="Google Shape;377;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 name="Google Shape;378;p3"/>
              <p:cNvGrpSpPr/>
              <p:nvPr/>
            </p:nvGrpSpPr>
            <p:grpSpPr>
              <a:xfrm>
                <a:off x="1969331" y="802493"/>
                <a:ext cx="310295" cy="307601"/>
                <a:chOff x="4037750" y="3523325"/>
                <a:chExt cx="108975" cy="108025"/>
              </a:xfrm>
            </p:grpSpPr>
            <p:sp>
              <p:nvSpPr>
                <p:cNvPr id="379" name="Google Shape;379;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44AFDB-62DD-471A-8018-AF30363C5F8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537E476-95EA-4C87-9338-FBE5B6B40C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23F99E9-34BE-4005-9B09-E9F67EA7A1D9}"/>
              </a:ext>
            </a:extLst>
          </p:cNvPr>
          <p:cNvSpPr>
            <a:spLocks noGrp="1"/>
          </p:cNvSpPr>
          <p:nvPr>
            <p:ph type="dt" sz="half" idx="10"/>
          </p:nvPr>
        </p:nvSpPr>
        <p:spPr/>
        <p:txBody>
          <a:bodyPr/>
          <a:lstStyle/>
          <a:p>
            <a:fld id="{62FDD621-6FCB-4ABF-B98D-FC81F3CE7A1D}" type="datetimeFigureOut">
              <a:rPr lang="en-US" smtClean="0"/>
              <a:t>12/10/2021</a:t>
            </a:fld>
            <a:endParaRPr lang="en-US"/>
          </a:p>
        </p:txBody>
      </p:sp>
      <p:sp>
        <p:nvSpPr>
          <p:cNvPr id="5" name="Footer Placeholder 4">
            <a:extLst>
              <a:ext uri="{FF2B5EF4-FFF2-40B4-BE49-F238E27FC236}">
                <a16:creationId xmlns:a16="http://schemas.microsoft.com/office/drawing/2014/main" id="{F819A939-86D4-4FA9-A11E-85DA676C9AA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2681162-731E-431A-8E5F-D97EF3624688}"/>
              </a:ext>
            </a:extLst>
          </p:cNvPr>
          <p:cNvSpPr>
            <a:spLocks noGrp="1"/>
          </p:cNvSpPr>
          <p:nvPr>
            <p:ph type="sldNum" sz="quarter" idx="12"/>
          </p:nvPr>
        </p:nvSpPr>
        <p:spPr/>
        <p:txBody>
          <a:bodyPr/>
          <a:lstStyle/>
          <a:p>
            <a:fld id="{8B73D7A1-0675-4E50-A04A-B173364A1587}" type="slidenum">
              <a:rPr lang="en-US" smtClean="0"/>
              <a:t>‹#›</a:t>
            </a:fld>
            <a:endParaRPr lang="en-US"/>
          </a:p>
        </p:txBody>
      </p:sp>
    </p:spTree>
    <p:extLst>
      <p:ext uri="{BB962C8B-B14F-4D97-AF65-F5344CB8AC3E}">
        <p14:creationId xmlns:p14="http://schemas.microsoft.com/office/powerpoint/2010/main" val="425789690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t of contents">
  <p:cSld name="Tablet of contents">
    <p:bg>
      <p:bgPr>
        <a:blipFill>
          <a:blip r:embed="rId2">
            <a:alphaModFix/>
          </a:blip>
          <a:stretch>
            <a:fillRect/>
          </a:stretch>
        </a:blipFill>
        <a:effectLst/>
      </p:bgPr>
    </p:bg>
    <p:spTree>
      <p:nvGrpSpPr>
        <p:cNvPr id="1" name="Shape 1872"/>
        <p:cNvGrpSpPr/>
        <p:nvPr/>
      </p:nvGrpSpPr>
      <p:grpSpPr>
        <a:xfrm>
          <a:off x="0" y="0"/>
          <a:ext cx="0" cy="0"/>
          <a:chOff x="0" y="0"/>
          <a:chExt cx="0" cy="0"/>
        </a:xfrm>
      </p:grpSpPr>
      <p:pic>
        <p:nvPicPr>
          <p:cNvPr id="1873" name="Google Shape;1873;p13"/>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1874" name="Google Shape;1874;p13"/>
          <p:cNvSpPr txBox="1">
            <a:spLocks noGrp="1"/>
          </p:cNvSpPr>
          <p:nvPr>
            <p:ph type="title" hasCustomPrompt="1"/>
          </p:nvPr>
        </p:nvSpPr>
        <p:spPr>
          <a:xfrm flipH="1">
            <a:off x="727625" y="1899179"/>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875" name="Google Shape;1875;p13"/>
          <p:cNvSpPr txBox="1">
            <a:spLocks noGrp="1"/>
          </p:cNvSpPr>
          <p:nvPr>
            <p:ph type="subTitle" idx="1"/>
          </p:nvPr>
        </p:nvSpPr>
        <p:spPr>
          <a:xfrm>
            <a:off x="1762403" y="2161025"/>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6" name="Google Shape;1876;p13"/>
          <p:cNvSpPr txBox="1">
            <a:spLocks noGrp="1"/>
          </p:cNvSpPr>
          <p:nvPr>
            <p:ph type="subTitle" idx="2"/>
          </p:nvPr>
        </p:nvSpPr>
        <p:spPr>
          <a:xfrm>
            <a:off x="1762400" y="1813775"/>
            <a:ext cx="23625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877" name="Google Shape;1877;p13"/>
          <p:cNvSpPr txBox="1">
            <a:spLocks noGrp="1"/>
          </p:cNvSpPr>
          <p:nvPr>
            <p:ph type="title" idx="3" hasCustomPrompt="1"/>
          </p:nvPr>
        </p:nvSpPr>
        <p:spPr>
          <a:xfrm flipH="1">
            <a:off x="4794073" y="1899179"/>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878" name="Google Shape;1878;p13"/>
          <p:cNvSpPr txBox="1">
            <a:spLocks noGrp="1"/>
          </p:cNvSpPr>
          <p:nvPr>
            <p:ph type="subTitle" idx="4"/>
          </p:nvPr>
        </p:nvSpPr>
        <p:spPr>
          <a:xfrm>
            <a:off x="5836400" y="2161025"/>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9" name="Google Shape;1879;p13"/>
          <p:cNvSpPr txBox="1">
            <a:spLocks noGrp="1"/>
          </p:cNvSpPr>
          <p:nvPr>
            <p:ph type="subTitle" idx="5"/>
          </p:nvPr>
        </p:nvSpPr>
        <p:spPr>
          <a:xfrm>
            <a:off x="5836400" y="1813775"/>
            <a:ext cx="2247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880" name="Google Shape;1880;p13"/>
          <p:cNvSpPr txBox="1">
            <a:spLocks noGrp="1"/>
          </p:cNvSpPr>
          <p:nvPr>
            <p:ph type="title" idx="6" hasCustomPrompt="1"/>
          </p:nvPr>
        </p:nvSpPr>
        <p:spPr>
          <a:xfrm flipH="1">
            <a:off x="727625" y="3556525"/>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881" name="Google Shape;1881;p13"/>
          <p:cNvSpPr txBox="1">
            <a:spLocks noGrp="1"/>
          </p:cNvSpPr>
          <p:nvPr>
            <p:ph type="subTitle" idx="7"/>
          </p:nvPr>
        </p:nvSpPr>
        <p:spPr>
          <a:xfrm>
            <a:off x="1762403" y="3821601"/>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2" name="Google Shape;1882;p13"/>
          <p:cNvSpPr txBox="1">
            <a:spLocks noGrp="1"/>
          </p:cNvSpPr>
          <p:nvPr>
            <p:ph type="subTitle" idx="8"/>
          </p:nvPr>
        </p:nvSpPr>
        <p:spPr>
          <a:xfrm>
            <a:off x="1762400" y="3474350"/>
            <a:ext cx="2247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883" name="Google Shape;1883;p13"/>
          <p:cNvSpPr txBox="1">
            <a:spLocks noGrp="1"/>
          </p:cNvSpPr>
          <p:nvPr>
            <p:ph type="title" idx="9"/>
          </p:nvPr>
        </p:nvSpPr>
        <p:spPr>
          <a:xfrm>
            <a:off x="714175" y="466300"/>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4" name="Google Shape;1884;p13"/>
          <p:cNvSpPr txBox="1">
            <a:spLocks noGrp="1"/>
          </p:cNvSpPr>
          <p:nvPr>
            <p:ph type="title" idx="13" hasCustomPrompt="1"/>
          </p:nvPr>
        </p:nvSpPr>
        <p:spPr>
          <a:xfrm flipH="1">
            <a:off x="4794073" y="3556525"/>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885" name="Google Shape;1885;p13"/>
          <p:cNvSpPr txBox="1">
            <a:spLocks noGrp="1"/>
          </p:cNvSpPr>
          <p:nvPr>
            <p:ph type="subTitle" idx="14"/>
          </p:nvPr>
        </p:nvSpPr>
        <p:spPr>
          <a:xfrm>
            <a:off x="5836400" y="3821734"/>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6" name="Google Shape;1886;p13"/>
          <p:cNvSpPr txBox="1">
            <a:spLocks noGrp="1"/>
          </p:cNvSpPr>
          <p:nvPr>
            <p:ph type="subTitle" idx="15"/>
          </p:nvPr>
        </p:nvSpPr>
        <p:spPr>
          <a:xfrm>
            <a:off x="5836400" y="3474225"/>
            <a:ext cx="2247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grpSp>
        <p:nvGrpSpPr>
          <p:cNvPr id="1887" name="Google Shape;1887;p13"/>
          <p:cNvGrpSpPr/>
          <p:nvPr/>
        </p:nvGrpSpPr>
        <p:grpSpPr>
          <a:xfrm>
            <a:off x="714175" y="915834"/>
            <a:ext cx="7715647" cy="131916"/>
            <a:chOff x="714175" y="1115188"/>
            <a:chExt cx="7715647" cy="131916"/>
          </a:xfrm>
        </p:grpSpPr>
        <p:grpSp>
          <p:nvGrpSpPr>
            <p:cNvPr id="1888" name="Google Shape;1888;p13"/>
            <p:cNvGrpSpPr/>
            <p:nvPr/>
          </p:nvGrpSpPr>
          <p:grpSpPr>
            <a:xfrm>
              <a:off x="714175" y="1115188"/>
              <a:ext cx="7715647" cy="131916"/>
              <a:chOff x="714175" y="1082438"/>
              <a:chExt cx="7715647" cy="131916"/>
            </a:xfrm>
          </p:grpSpPr>
          <p:sp>
            <p:nvSpPr>
              <p:cNvPr id="1889" name="Google Shape;1889;p13"/>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3"/>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 name="Google Shape;1891;p13"/>
            <p:cNvGrpSpPr/>
            <p:nvPr/>
          </p:nvGrpSpPr>
          <p:grpSpPr>
            <a:xfrm>
              <a:off x="989955" y="1149073"/>
              <a:ext cx="7163972" cy="64150"/>
              <a:chOff x="1299890" y="844622"/>
              <a:chExt cx="6544233" cy="64143"/>
            </a:xfrm>
          </p:grpSpPr>
          <p:grpSp>
            <p:nvGrpSpPr>
              <p:cNvPr id="1892" name="Google Shape;1892;p13"/>
              <p:cNvGrpSpPr/>
              <p:nvPr/>
            </p:nvGrpSpPr>
            <p:grpSpPr>
              <a:xfrm>
                <a:off x="4528885" y="844622"/>
                <a:ext cx="3315238" cy="64143"/>
                <a:chOff x="896765" y="648922"/>
                <a:chExt cx="3315238" cy="64143"/>
              </a:xfrm>
            </p:grpSpPr>
            <p:sp>
              <p:nvSpPr>
                <p:cNvPr id="1893" name="Google Shape;1893;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 name="Google Shape;1926;p13"/>
              <p:cNvGrpSpPr/>
              <p:nvPr/>
            </p:nvGrpSpPr>
            <p:grpSpPr>
              <a:xfrm>
                <a:off x="1299890" y="844622"/>
                <a:ext cx="3315238" cy="64143"/>
                <a:chOff x="896765" y="648922"/>
                <a:chExt cx="3315238" cy="64143"/>
              </a:xfrm>
            </p:grpSpPr>
            <p:sp>
              <p:nvSpPr>
                <p:cNvPr id="1927" name="Google Shape;1927;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60" name="Google Shape;1960;p13"/>
          <p:cNvGrpSpPr/>
          <p:nvPr/>
        </p:nvGrpSpPr>
        <p:grpSpPr>
          <a:xfrm>
            <a:off x="-30100" y="-145873"/>
            <a:ext cx="1131049" cy="931599"/>
            <a:chOff x="5342550" y="4109652"/>
            <a:chExt cx="1131049" cy="931599"/>
          </a:xfrm>
        </p:grpSpPr>
        <p:sp>
          <p:nvSpPr>
            <p:cNvPr id="1961" name="Google Shape;1961;p1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169869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187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1971"/>
        <p:cNvGrpSpPr/>
        <p:nvPr/>
      </p:nvGrpSpPr>
      <p:grpSpPr>
        <a:xfrm>
          <a:off x="0" y="0"/>
          <a:ext cx="0" cy="0"/>
          <a:chOff x="0" y="0"/>
          <a:chExt cx="0" cy="0"/>
        </a:xfrm>
      </p:grpSpPr>
      <p:pic>
        <p:nvPicPr>
          <p:cNvPr id="1972" name="Google Shape;1972;p14"/>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1973" name="Google Shape;1973;p14"/>
          <p:cNvSpPr txBox="1">
            <a:spLocks noGrp="1"/>
          </p:cNvSpPr>
          <p:nvPr>
            <p:ph type="title"/>
          </p:nvPr>
        </p:nvSpPr>
        <p:spPr>
          <a:xfrm>
            <a:off x="1730250" y="3092450"/>
            <a:ext cx="5683500" cy="373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4200"/>
              <a:buNone/>
              <a:defRPr sz="2500" b="1"/>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974" name="Google Shape;1974;p14"/>
          <p:cNvSpPr txBox="1">
            <a:spLocks noGrp="1"/>
          </p:cNvSpPr>
          <p:nvPr>
            <p:ph type="subTitle" idx="1"/>
          </p:nvPr>
        </p:nvSpPr>
        <p:spPr>
          <a:xfrm>
            <a:off x="1730250" y="1677550"/>
            <a:ext cx="5683500" cy="121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25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1975" name="Google Shape;1975;p14"/>
          <p:cNvGrpSpPr/>
          <p:nvPr/>
        </p:nvGrpSpPr>
        <p:grpSpPr>
          <a:xfrm>
            <a:off x="6439180" y="-34325"/>
            <a:ext cx="2056842" cy="622026"/>
            <a:chOff x="6200475" y="1"/>
            <a:chExt cx="2264497" cy="684749"/>
          </a:xfrm>
        </p:grpSpPr>
        <p:sp>
          <p:nvSpPr>
            <p:cNvPr id="1976" name="Google Shape;1976;p14"/>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4"/>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4"/>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4"/>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4"/>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4"/>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4"/>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4"/>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4"/>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4"/>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4"/>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4"/>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4"/>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4"/>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4"/>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4"/>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4"/>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4"/>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4"/>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4"/>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4"/>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4"/>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4"/>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4"/>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4"/>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4"/>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4"/>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4"/>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4"/>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4"/>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4"/>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4"/>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4"/>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4"/>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4"/>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4"/>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4"/>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4"/>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4"/>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4"/>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4"/>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4"/>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4"/>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4"/>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4"/>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4"/>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4"/>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4"/>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4"/>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4"/>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4"/>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4"/>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4"/>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4"/>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4"/>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4"/>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4"/>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4"/>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4"/>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4"/>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4"/>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4"/>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4"/>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4"/>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4"/>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4"/>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4"/>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4"/>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4"/>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4"/>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4"/>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4"/>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4"/>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4"/>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4"/>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4"/>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4"/>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4"/>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4"/>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4"/>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4"/>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4"/>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4"/>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4"/>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4"/>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4"/>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4"/>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4"/>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4"/>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4"/>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4"/>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4"/>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4"/>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4"/>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4"/>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4"/>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4"/>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4"/>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4"/>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4"/>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4"/>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4"/>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4"/>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4"/>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4"/>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4"/>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 name="Google Shape;2084;p14"/>
          <p:cNvGrpSpPr/>
          <p:nvPr/>
        </p:nvGrpSpPr>
        <p:grpSpPr>
          <a:xfrm>
            <a:off x="-26097" y="2571742"/>
            <a:ext cx="382825" cy="1136878"/>
            <a:chOff x="-26097" y="574617"/>
            <a:chExt cx="382825" cy="1136878"/>
          </a:xfrm>
        </p:grpSpPr>
        <p:sp>
          <p:nvSpPr>
            <p:cNvPr id="2085" name="Google Shape;2085;p14"/>
            <p:cNvSpPr/>
            <p:nvPr/>
          </p:nvSpPr>
          <p:spPr>
            <a:xfrm rot="5400000" flipH="1">
              <a:off x="-200795" y="757209"/>
              <a:ext cx="658289" cy="293105"/>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4"/>
            <p:cNvSpPr/>
            <p:nvPr/>
          </p:nvSpPr>
          <p:spPr>
            <a:xfrm rot="5400000" flipH="1">
              <a:off x="-184747" y="1374455"/>
              <a:ext cx="495690" cy="178389"/>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4"/>
            <p:cNvSpPr/>
            <p:nvPr/>
          </p:nvSpPr>
          <p:spPr>
            <a:xfrm rot="5400000" flipH="1">
              <a:off x="298451" y="930465"/>
              <a:ext cx="61303" cy="55253"/>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4"/>
            <p:cNvSpPr/>
            <p:nvPr/>
          </p:nvSpPr>
          <p:spPr>
            <a:xfrm rot="5400000" flipH="1">
              <a:off x="260694" y="1453388"/>
              <a:ext cx="64724" cy="37362"/>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4"/>
            <p:cNvSpPr/>
            <p:nvPr/>
          </p:nvSpPr>
          <p:spPr>
            <a:xfrm rot="5400000" flipH="1">
              <a:off x="285953" y="1315520"/>
              <a:ext cx="37624" cy="6183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4"/>
            <p:cNvSpPr/>
            <p:nvPr/>
          </p:nvSpPr>
          <p:spPr>
            <a:xfrm rot="5400000" flipH="1">
              <a:off x="274244" y="1134372"/>
              <a:ext cx="54463" cy="4104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4"/>
            <p:cNvSpPr/>
            <p:nvPr/>
          </p:nvSpPr>
          <p:spPr>
            <a:xfrm rot="5400000" flipH="1">
              <a:off x="237540" y="1306049"/>
              <a:ext cx="34204" cy="29995"/>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4"/>
            <p:cNvSpPr/>
            <p:nvPr/>
          </p:nvSpPr>
          <p:spPr>
            <a:xfrm rot="5400000" flipH="1">
              <a:off x="160712" y="1539687"/>
              <a:ext cx="17102" cy="1394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4"/>
            <p:cNvSpPr/>
            <p:nvPr/>
          </p:nvSpPr>
          <p:spPr>
            <a:xfrm rot="5400000" flipH="1">
              <a:off x="280559" y="1301707"/>
              <a:ext cx="29994" cy="22364"/>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4"/>
            <p:cNvSpPr/>
            <p:nvPr/>
          </p:nvSpPr>
          <p:spPr>
            <a:xfrm rot="5400000" flipH="1">
              <a:off x="157686" y="1228301"/>
              <a:ext cx="41044" cy="22891"/>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4"/>
            <p:cNvSpPr/>
            <p:nvPr/>
          </p:nvSpPr>
          <p:spPr>
            <a:xfrm rot="5400000" flipH="1">
              <a:off x="194522" y="1475357"/>
              <a:ext cx="23943" cy="20523"/>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4"/>
            <p:cNvSpPr/>
            <p:nvPr/>
          </p:nvSpPr>
          <p:spPr>
            <a:xfrm rot="5400000" flipH="1">
              <a:off x="167685" y="1068069"/>
              <a:ext cx="98664" cy="9577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4"/>
            <p:cNvSpPr/>
            <p:nvPr/>
          </p:nvSpPr>
          <p:spPr>
            <a:xfrm rot="5400000" flipH="1">
              <a:off x="191496" y="1342620"/>
              <a:ext cx="27363" cy="31573"/>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4"/>
            <p:cNvSpPr/>
            <p:nvPr/>
          </p:nvSpPr>
          <p:spPr>
            <a:xfrm rot="5400000" flipH="1">
              <a:off x="128612" y="1402082"/>
              <a:ext cx="34204" cy="21049"/>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14"/>
          <p:cNvGrpSpPr/>
          <p:nvPr/>
        </p:nvGrpSpPr>
        <p:grpSpPr>
          <a:xfrm>
            <a:off x="714208" y="355816"/>
            <a:ext cx="7715881" cy="314092"/>
            <a:chOff x="714181" y="414418"/>
            <a:chExt cx="7556440" cy="307601"/>
          </a:xfrm>
        </p:grpSpPr>
        <p:grpSp>
          <p:nvGrpSpPr>
            <p:cNvPr id="2100" name="Google Shape;2100;p14"/>
            <p:cNvGrpSpPr/>
            <p:nvPr/>
          </p:nvGrpSpPr>
          <p:grpSpPr>
            <a:xfrm>
              <a:off x="882905" y="536157"/>
              <a:ext cx="7163972" cy="64150"/>
              <a:chOff x="1299890" y="844622"/>
              <a:chExt cx="6544233" cy="64143"/>
            </a:xfrm>
          </p:grpSpPr>
          <p:grpSp>
            <p:nvGrpSpPr>
              <p:cNvPr id="2101" name="Google Shape;2101;p14"/>
              <p:cNvGrpSpPr/>
              <p:nvPr/>
            </p:nvGrpSpPr>
            <p:grpSpPr>
              <a:xfrm>
                <a:off x="4528885" y="844622"/>
                <a:ext cx="3315238" cy="64143"/>
                <a:chOff x="896765" y="648922"/>
                <a:chExt cx="3315238" cy="64143"/>
              </a:xfrm>
            </p:grpSpPr>
            <p:sp>
              <p:nvSpPr>
                <p:cNvPr id="2102" name="Google Shape;2102;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 name="Google Shape;2135;p14"/>
              <p:cNvGrpSpPr/>
              <p:nvPr/>
            </p:nvGrpSpPr>
            <p:grpSpPr>
              <a:xfrm>
                <a:off x="1299890" y="844622"/>
                <a:ext cx="3315238" cy="64143"/>
                <a:chOff x="896765" y="648922"/>
                <a:chExt cx="3315238" cy="64143"/>
              </a:xfrm>
            </p:grpSpPr>
            <p:sp>
              <p:nvSpPr>
                <p:cNvPr id="2136" name="Google Shape;2136;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9" name="Google Shape;2169;p14"/>
            <p:cNvGrpSpPr/>
            <p:nvPr/>
          </p:nvGrpSpPr>
          <p:grpSpPr>
            <a:xfrm>
              <a:off x="714181" y="414418"/>
              <a:ext cx="310295" cy="307601"/>
              <a:chOff x="1969331" y="802493"/>
              <a:chExt cx="310295" cy="307601"/>
            </a:xfrm>
          </p:grpSpPr>
          <p:sp>
            <p:nvSpPr>
              <p:cNvPr id="2170" name="Google Shape;2170;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1" name="Google Shape;2171;p14"/>
              <p:cNvGrpSpPr/>
              <p:nvPr/>
            </p:nvGrpSpPr>
            <p:grpSpPr>
              <a:xfrm>
                <a:off x="1969331" y="802493"/>
                <a:ext cx="310295" cy="307601"/>
                <a:chOff x="4037750" y="3523325"/>
                <a:chExt cx="108975" cy="108025"/>
              </a:xfrm>
            </p:grpSpPr>
            <p:sp>
              <p:nvSpPr>
                <p:cNvPr id="2172" name="Google Shape;2172;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8" name="Google Shape;2178;p14"/>
            <p:cNvGrpSpPr/>
            <p:nvPr/>
          </p:nvGrpSpPr>
          <p:grpSpPr>
            <a:xfrm flipH="1">
              <a:off x="7960325" y="414418"/>
              <a:ext cx="310295" cy="307601"/>
              <a:chOff x="1969331" y="802493"/>
              <a:chExt cx="310295" cy="307601"/>
            </a:xfrm>
          </p:grpSpPr>
          <p:sp>
            <p:nvSpPr>
              <p:cNvPr id="2179" name="Google Shape;2179;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0" name="Google Shape;2180;p14"/>
              <p:cNvGrpSpPr/>
              <p:nvPr/>
            </p:nvGrpSpPr>
            <p:grpSpPr>
              <a:xfrm>
                <a:off x="1969331" y="802493"/>
                <a:ext cx="310295" cy="307601"/>
                <a:chOff x="4037750" y="3523325"/>
                <a:chExt cx="108975" cy="108025"/>
              </a:xfrm>
            </p:grpSpPr>
            <p:sp>
              <p:nvSpPr>
                <p:cNvPr id="2181" name="Google Shape;2181;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187" name="Google Shape;2187;p14"/>
          <p:cNvGrpSpPr/>
          <p:nvPr/>
        </p:nvGrpSpPr>
        <p:grpSpPr>
          <a:xfrm>
            <a:off x="714214" y="4473580"/>
            <a:ext cx="7715881" cy="314092"/>
            <a:chOff x="946206" y="1234018"/>
            <a:chExt cx="7556440" cy="307601"/>
          </a:xfrm>
        </p:grpSpPr>
        <p:grpSp>
          <p:nvGrpSpPr>
            <p:cNvPr id="2188" name="Google Shape;2188;p14"/>
            <p:cNvGrpSpPr/>
            <p:nvPr/>
          </p:nvGrpSpPr>
          <p:grpSpPr>
            <a:xfrm>
              <a:off x="1114930" y="1355757"/>
              <a:ext cx="7163972" cy="64150"/>
              <a:chOff x="1299890" y="844622"/>
              <a:chExt cx="6544233" cy="64143"/>
            </a:xfrm>
          </p:grpSpPr>
          <p:grpSp>
            <p:nvGrpSpPr>
              <p:cNvPr id="2189" name="Google Shape;2189;p14"/>
              <p:cNvGrpSpPr/>
              <p:nvPr/>
            </p:nvGrpSpPr>
            <p:grpSpPr>
              <a:xfrm>
                <a:off x="4528885" y="844622"/>
                <a:ext cx="3315238" cy="64143"/>
                <a:chOff x="896765" y="648922"/>
                <a:chExt cx="3315238" cy="64143"/>
              </a:xfrm>
            </p:grpSpPr>
            <p:sp>
              <p:nvSpPr>
                <p:cNvPr id="2190" name="Google Shape;2190;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 name="Google Shape;2223;p14"/>
              <p:cNvGrpSpPr/>
              <p:nvPr/>
            </p:nvGrpSpPr>
            <p:grpSpPr>
              <a:xfrm>
                <a:off x="1299890" y="844622"/>
                <a:ext cx="3315238" cy="64143"/>
                <a:chOff x="896765" y="648922"/>
                <a:chExt cx="3315238" cy="64143"/>
              </a:xfrm>
            </p:grpSpPr>
            <p:sp>
              <p:nvSpPr>
                <p:cNvPr id="2224" name="Google Shape;2224;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57" name="Google Shape;2257;p14"/>
            <p:cNvGrpSpPr/>
            <p:nvPr/>
          </p:nvGrpSpPr>
          <p:grpSpPr>
            <a:xfrm>
              <a:off x="946206" y="1234018"/>
              <a:ext cx="310295" cy="307601"/>
              <a:chOff x="1969331" y="802493"/>
              <a:chExt cx="310295" cy="307601"/>
            </a:xfrm>
          </p:grpSpPr>
          <p:sp>
            <p:nvSpPr>
              <p:cNvPr id="2258" name="Google Shape;2258;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9" name="Google Shape;2259;p14"/>
              <p:cNvGrpSpPr/>
              <p:nvPr/>
            </p:nvGrpSpPr>
            <p:grpSpPr>
              <a:xfrm>
                <a:off x="1969331" y="802493"/>
                <a:ext cx="310295" cy="307601"/>
                <a:chOff x="4037750" y="3523325"/>
                <a:chExt cx="108975" cy="108025"/>
              </a:xfrm>
            </p:grpSpPr>
            <p:sp>
              <p:nvSpPr>
                <p:cNvPr id="2260" name="Google Shape;2260;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6" name="Google Shape;2266;p14"/>
            <p:cNvGrpSpPr/>
            <p:nvPr/>
          </p:nvGrpSpPr>
          <p:grpSpPr>
            <a:xfrm flipH="1">
              <a:off x="8192350" y="1234018"/>
              <a:ext cx="310295" cy="307601"/>
              <a:chOff x="1969331" y="802493"/>
              <a:chExt cx="310295" cy="307601"/>
            </a:xfrm>
          </p:grpSpPr>
          <p:sp>
            <p:nvSpPr>
              <p:cNvPr id="2267" name="Google Shape;2267;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8" name="Google Shape;2268;p14"/>
              <p:cNvGrpSpPr/>
              <p:nvPr/>
            </p:nvGrpSpPr>
            <p:grpSpPr>
              <a:xfrm>
                <a:off x="1969331" y="802493"/>
                <a:ext cx="310295" cy="307601"/>
                <a:chOff x="4037750" y="3523325"/>
                <a:chExt cx="108975" cy="108025"/>
              </a:xfrm>
            </p:grpSpPr>
            <p:sp>
              <p:nvSpPr>
                <p:cNvPr id="2269" name="Google Shape;2269;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1">
  <p:cSld name="CUSTOM_9">
    <p:bg>
      <p:bgPr>
        <a:blipFill>
          <a:blip r:embed="rId2">
            <a:alphaModFix/>
          </a:blip>
          <a:stretch>
            <a:fillRect/>
          </a:stretch>
        </a:blipFill>
        <a:effectLst/>
      </p:bgPr>
    </p:bg>
    <p:spTree>
      <p:nvGrpSpPr>
        <p:cNvPr id="1" name="Shape 2275"/>
        <p:cNvGrpSpPr/>
        <p:nvPr/>
      </p:nvGrpSpPr>
      <p:grpSpPr>
        <a:xfrm>
          <a:off x="0" y="0"/>
          <a:ext cx="0" cy="0"/>
          <a:chOff x="0" y="0"/>
          <a:chExt cx="0" cy="0"/>
        </a:xfrm>
      </p:grpSpPr>
      <p:pic>
        <p:nvPicPr>
          <p:cNvPr id="2276" name="Google Shape;2276;p15"/>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277" name="Google Shape;2277;p15"/>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278" name="Google Shape;2278;p15"/>
          <p:cNvGrpSpPr/>
          <p:nvPr/>
        </p:nvGrpSpPr>
        <p:grpSpPr>
          <a:xfrm>
            <a:off x="305175" y="145965"/>
            <a:ext cx="1064543" cy="543471"/>
            <a:chOff x="347302" y="70452"/>
            <a:chExt cx="924725" cy="472050"/>
          </a:xfrm>
        </p:grpSpPr>
        <p:sp>
          <p:nvSpPr>
            <p:cNvPr id="2279" name="Google Shape;2279;p15"/>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5"/>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5"/>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5"/>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5"/>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5"/>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5"/>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5"/>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5"/>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5"/>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15"/>
          <p:cNvGrpSpPr/>
          <p:nvPr/>
        </p:nvGrpSpPr>
        <p:grpSpPr>
          <a:xfrm rot="-3023985">
            <a:off x="7955737" y="4064282"/>
            <a:ext cx="1136988" cy="668098"/>
            <a:chOff x="8370425" y="3150925"/>
            <a:chExt cx="623975" cy="366650"/>
          </a:xfrm>
        </p:grpSpPr>
        <p:sp>
          <p:nvSpPr>
            <p:cNvPr id="2290" name="Google Shape;2290;p15"/>
            <p:cNvSpPr/>
            <p:nvPr/>
          </p:nvSpPr>
          <p:spPr>
            <a:xfrm>
              <a:off x="8448575" y="3285325"/>
              <a:ext cx="391425" cy="225575"/>
            </a:xfrm>
            <a:custGeom>
              <a:avLst/>
              <a:gdLst/>
              <a:ahLst/>
              <a:cxnLst/>
              <a:rect l="l" t="t" r="r" b="b"/>
              <a:pathLst>
                <a:path w="15657" h="9023" extrusionOk="0">
                  <a:moveTo>
                    <a:pt x="4398" y="0"/>
                  </a:moveTo>
                  <a:cubicBezTo>
                    <a:pt x="3068" y="0"/>
                    <a:pt x="2021" y="534"/>
                    <a:pt x="1296" y="1563"/>
                  </a:cubicBezTo>
                  <a:cubicBezTo>
                    <a:pt x="509" y="2656"/>
                    <a:pt x="0" y="3977"/>
                    <a:pt x="814" y="5375"/>
                  </a:cubicBezTo>
                  <a:cubicBezTo>
                    <a:pt x="890" y="5502"/>
                    <a:pt x="941" y="5629"/>
                    <a:pt x="941" y="5782"/>
                  </a:cubicBezTo>
                  <a:cubicBezTo>
                    <a:pt x="966" y="6265"/>
                    <a:pt x="1296" y="6544"/>
                    <a:pt x="1601" y="6875"/>
                  </a:cubicBezTo>
                  <a:cubicBezTo>
                    <a:pt x="2110" y="7434"/>
                    <a:pt x="2821" y="7637"/>
                    <a:pt x="3406" y="8069"/>
                  </a:cubicBezTo>
                  <a:cubicBezTo>
                    <a:pt x="3638" y="8239"/>
                    <a:pt x="4396" y="8353"/>
                    <a:pt x="5047" y="8353"/>
                  </a:cubicBezTo>
                  <a:cubicBezTo>
                    <a:pt x="5465" y="8353"/>
                    <a:pt x="5839" y="8306"/>
                    <a:pt x="5998" y="8196"/>
                  </a:cubicBezTo>
                  <a:cubicBezTo>
                    <a:pt x="6278" y="7968"/>
                    <a:pt x="6608" y="7790"/>
                    <a:pt x="6990" y="7688"/>
                  </a:cubicBezTo>
                  <a:cubicBezTo>
                    <a:pt x="7167" y="7637"/>
                    <a:pt x="7295" y="7485"/>
                    <a:pt x="7345" y="7281"/>
                  </a:cubicBezTo>
                  <a:cubicBezTo>
                    <a:pt x="7396" y="7129"/>
                    <a:pt x="7320" y="6900"/>
                    <a:pt x="7523" y="6875"/>
                  </a:cubicBezTo>
                  <a:cubicBezTo>
                    <a:pt x="7535" y="6873"/>
                    <a:pt x="7547" y="6873"/>
                    <a:pt x="7558" y="6873"/>
                  </a:cubicBezTo>
                  <a:cubicBezTo>
                    <a:pt x="7758" y="6873"/>
                    <a:pt x="7811" y="7083"/>
                    <a:pt x="7955" y="7180"/>
                  </a:cubicBezTo>
                  <a:cubicBezTo>
                    <a:pt x="8184" y="7434"/>
                    <a:pt x="8184" y="7968"/>
                    <a:pt x="8489" y="7968"/>
                  </a:cubicBezTo>
                  <a:cubicBezTo>
                    <a:pt x="8527" y="7964"/>
                    <a:pt x="8564" y="7962"/>
                    <a:pt x="8600" y="7962"/>
                  </a:cubicBezTo>
                  <a:cubicBezTo>
                    <a:pt x="9293" y="7962"/>
                    <a:pt x="9452" y="8643"/>
                    <a:pt x="9887" y="8933"/>
                  </a:cubicBezTo>
                  <a:cubicBezTo>
                    <a:pt x="9931" y="8913"/>
                    <a:pt x="9975" y="8905"/>
                    <a:pt x="10018" y="8905"/>
                  </a:cubicBezTo>
                  <a:cubicBezTo>
                    <a:pt x="10185" y="8905"/>
                    <a:pt x="10344" y="9023"/>
                    <a:pt x="10509" y="9023"/>
                  </a:cubicBezTo>
                  <a:cubicBezTo>
                    <a:pt x="10572" y="9023"/>
                    <a:pt x="10635" y="9006"/>
                    <a:pt x="10700" y="8959"/>
                  </a:cubicBezTo>
                  <a:lnTo>
                    <a:pt x="10751" y="8933"/>
                  </a:lnTo>
                  <a:cubicBezTo>
                    <a:pt x="11946" y="8882"/>
                    <a:pt x="13064" y="8679"/>
                    <a:pt x="13903" y="7713"/>
                  </a:cubicBezTo>
                  <a:cubicBezTo>
                    <a:pt x="13954" y="7720"/>
                    <a:pt x="14002" y="7724"/>
                    <a:pt x="14046" y="7724"/>
                  </a:cubicBezTo>
                  <a:cubicBezTo>
                    <a:pt x="14634" y="7724"/>
                    <a:pt x="14605" y="7126"/>
                    <a:pt x="14818" y="6748"/>
                  </a:cubicBezTo>
                  <a:cubicBezTo>
                    <a:pt x="14894" y="6570"/>
                    <a:pt x="14970" y="6366"/>
                    <a:pt x="15021" y="6163"/>
                  </a:cubicBezTo>
                  <a:cubicBezTo>
                    <a:pt x="15656" y="4765"/>
                    <a:pt x="15199" y="2630"/>
                    <a:pt x="14004" y="1664"/>
                  </a:cubicBezTo>
                  <a:cubicBezTo>
                    <a:pt x="13979" y="1639"/>
                    <a:pt x="13928" y="1614"/>
                    <a:pt x="13903" y="1588"/>
                  </a:cubicBezTo>
                  <a:cubicBezTo>
                    <a:pt x="12977" y="1094"/>
                    <a:pt x="12050" y="657"/>
                    <a:pt x="11096" y="657"/>
                  </a:cubicBezTo>
                  <a:cubicBezTo>
                    <a:pt x="10479" y="657"/>
                    <a:pt x="9849" y="840"/>
                    <a:pt x="9201" y="1309"/>
                  </a:cubicBezTo>
                  <a:cubicBezTo>
                    <a:pt x="8940" y="1524"/>
                    <a:pt x="8630" y="1628"/>
                    <a:pt x="8322" y="1628"/>
                  </a:cubicBezTo>
                  <a:cubicBezTo>
                    <a:pt x="7940" y="1628"/>
                    <a:pt x="7562" y="1466"/>
                    <a:pt x="7295" y="1156"/>
                  </a:cubicBezTo>
                  <a:cubicBezTo>
                    <a:pt x="6634" y="444"/>
                    <a:pt x="5719" y="38"/>
                    <a:pt x="4753" y="12"/>
                  </a:cubicBezTo>
                  <a:cubicBezTo>
                    <a:pt x="4633" y="4"/>
                    <a:pt x="4514" y="0"/>
                    <a:pt x="439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5"/>
            <p:cNvSpPr/>
            <p:nvPr/>
          </p:nvSpPr>
          <p:spPr>
            <a:xfrm>
              <a:off x="8533700" y="3183175"/>
              <a:ext cx="62300" cy="68800"/>
            </a:xfrm>
            <a:custGeom>
              <a:avLst/>
              <a:gdLst/>
              <a:ahLst/>
              <a:cxnLst/>
              <a:rect l="l" t="t" r="r" b="b"/>
              <a:pathLst>
                <a:path w="2492" h="2752" extrusionOk="0">
                  <a:moveTo>
                    <a:pt x="306" y="0"/>
                  </a:moveTo>
                  <a:cubicBezTo>
                    <a:pt x="249" y="0"/>
                    <a:pt x="192" y="19"/>
                    <a:pt x="153" y="57"/>
                  </a:cubicBezTo>
                  <a:cubicBezTo>
                    <a:pt x="26" y="134"/>
                    <a:pt x="1" y="311"/>
                    <a:pt x="103" y="439"/>
                  </a:cubicBezTo>
                  <a:cubicBezTo>
                    <a:pt x="662" y="998"/>
                    <a:pt x="840" y="1836"/>
                    <a:pt x="1399" y="2421"/>
                  </a:cubicBezTo>
                  <a:cubicBezTo>
                    <a:pt x="1577" y="2599"/>
                    <a:pt x="1805" y="2726"/>
                    <a:pt x="2060" y="2751"/>
                  </a:cubicBezTo>
                  <a:cubicBezTo>
                    <a:pt x="2492" y="2650"/>
                    <a:pt x="2492" y="2319"/>
                    <a:pt x="2314" y="1964"/>
                  </a:cubicBezTo>
                  <a:cubicBezTo>
                    <a:pt x="1882" y="1125"/>
                    <a:pt x="1043" y="718"/>
                    <a:pt x="458" y="57"/>
                  </a:cubicBezTo>
                  <a:cubicBezTo>
                    <a:pt x="420" y="19"/>
                    <a:pt x="363" y="0"/>
                    <a:pt x="3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5"/>
            <p:cNvSpPr/>
            <p:nvPr/>
          </p:nvSpPr>
          <p:spPr>
            <a:xfrm>
              <a:off x="8439025" y="3212200"/>
              <a:ext cx="62100" cy="63950"/>
            </a:xfrm>
            <a:custGeom>
              <a:avLst/>
              <a:gdLst/>
              <a:ahLst/>
              <a:cxnLst/>
              <a:rect l="l" t="t" r="r" b="b"/>
              <a:pathLst>
                <a:path w="2484" h="2558" extrusionOk="0">
                  <a:moveTo>
                    <a:pt x="355" y="1"/>
                  </a:moveTo>
                  <a:cubicBezTo>
                    <a:pt x="274" y="1"/>
                    <a:pt x="185" y="34"/>
                    <a:pt x="128" y="91"/>
                  </a:cubicBezTo>
                  <a:cubicBezTo>
                    <a:pt x="1" y="193"/>
                    <a:pt x="1" y="370"/>
                    <a:pt x="128" y="472"/>
                  </a:cubicBezTo>
                  <a:cubicBezTo>
                    <a:pt x="713" y="879"/>
                    <a:pt x="865" y="1590"/>
                    <a:pt x="1297" y="2099"/>
                  </a:cubicBezTo>
                  <a:cubicBezTo>
                    <a:pt x="1450" y="2353"/>
                    <a:pt x="1678" y="2505"/>
                    <a:pt x="1958" y="2556"/>
                  </a:cubicBezTo>
                  <a:cubicBezTo>
                    <a:pt x="1974" y="2557"/>
                    <a:pt x="1989" y="2558"/>
                    <a:pt x="2004" y="2558"/>
                  </a:cubicBezTo>
                  <a:cubicBezTo>
                    <a:pt x="2374" y="2558"/>
                    <a:pt x="2484" y="2259"/>
                    <a:pt x="2288" y="1819"/>
                  </a:cubicBezTo>
                  <a:cubicBezTo>
                    <a:pt x="1907" y="1006"/>
                    <a:pt x="967" y="777"/>
                    <a:pt x="509" y="65"/>
                  </a:cubicBezTo>
                  <a:cubicBezTo>
                    <a:pt x="476" y="21"/>
                    <a:pt x="418" y="1"/>
                    <a:pt x="35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5"/>
            <p:cNvSpPr/>
            <p:nvPr/>
          </p:nvSpPr>
          <p:spPr>
            <a:xfrm>
              <a:off x="8864750" y="3449950"/>
              <a:ext cx="54025" cy="38075"/>
            </a:xfrm>
            <a:custGeom>
              <a:avLst/>
              <a:gdLst/>
              <a:ahLst/>
              <a:cxnLst/>
              <a:rect l="l" t="t" r="r" b="b"/>
              <a:pathLst>
                <a:path w="2161" h="1523" extrusionOk="0">
                  <a:moveTo>
                    <a:pt x="1035" y="1"/>
                  </a:moveTo>
                  <a:cubicBezTo>
                    <a:pt x="938" y="1"/>
                    <a:pt x="832" y="27"/>
                    <a:pt x="712" y="86"/>
                  </a:cubicBezTo>
                  <a:cubicBezTo>
                    <a:pt x="382" y="264"/>
                    <a:pt x="1" y="518"/>
                    <a:pt x="51" y="925"/>
                  </a:cubicBezTo>
                  <a:cubicBezTo>
                    <a:pt x="178" y="1433"/>
                    <a:pt x="687" y="1459"/>
                    <a:pt x="1144" y="1510"/>
                  </a:cubicBezTo>
                  <a:lnTo>
                    <a:pt x="1221" y="1510"/>
                  </a:lnTo>
                  <a:cubicBezTo>
                    <a:pt x="1268" y="1518"/>
                    <a:pt x="1315" y="1522"/>
                    <a:pt x="1362" y="1522"/>
                  </a:cubicBezTo>
                  <a:cubicBezTo>
                    <a:pt x="1592" y="1522"/>
                    <a:pt x="1810" y="1420"/>
                    <a:pt x="1958" y="1230"/>
                  </a:cubicBezTo>
                  <a:cubicBezTo>
                    <a:pt x="2161" y="950"/>
                    <a:pt x="1856" y="773"/>
                    <a:pt x="1729" y="569"/>
                  </a:cubicBezTo>
                  <a:cubicBezTo>
                    <a:pt x="1554" y="277"/>
                    <a:pt x="1349" y="1"/>
                    <a:pt x="10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5"/>
            <p:cNvSpPr/>
            <p:nvPr/>
          </p:nvSpPr>
          <p:spPr>
            <a:xfrm>
              <a:off x="8928925" y="3329375"/>
              <a:ext cx="55300" cy="33150"/>
            </a:xfrm>
            <a:custGeom>
              <a:avLst/>
              <a:gdLst/>
              <a:ahLst/>
              <a:cxnLst/>
              <a:rect l="l" t="t" r="r" b="b"/>
              <a:pathLst>
                <a:path w="2212" h="1326" extrusionOk="0">
                  <a:moveTo>
                    <a:pt x="1629" y="1"/>
                  </a:moveTo>
                  <a:cubicBezTo>
                    <a:pt x="1445" y="1"/>
                    <a:pt x="1237" y="80"/>
                    <a:pt x="1043" y="106"/>
                  </a:cubicBezTo>
                  <a:cubicBezTo>
                    <a:pt x="941" y="131"/>
                    <a:pt x="865" y="157"/>
                    <a:pt x="763" y="182"/>
                  </a:cubicBezTo>
                  <a:cubicBezTo>
                    <a:pt x="458" y="309"/>
                    <a:pt x="1" y="385"/>
                    <a:pt x="102" y="843"/>
                  </a:cubicBezTo>
                  <a:cubicBezTo>
                    <a:pt x="178" y="1224"/>
                    <a:pt x="560" y="1326"/>
                    <a:pt x="992" y="1326"/>
                  </a:cubicBezTo>
                  <a:cubicBezTo>
                    <a:pt x="1043" y="1326"/>
                    <a:pt x="1144" y="1326"/>
                    <a:pt x="1221" y="1300"/>
                  </a:cubicBezTo>
                  <a:cubicBezTo>
                    <a:pt x="1754" y="1199"/>
                    <a:pt x="2212" y="716"/>
                    <a:pt x="2059" y="335"/>
                  </a:cubicBezTo>
                  <a:cubicBezTo>
                    <a:pt x="1960" y="73"/>
                    <a:pt x="1806" y="1"/>
                    <a:pt x="162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5"/>
            <p:cNvSpPr/>
            <p:nvPr/>
          </p:nvSpPr>
          <p:spPr>
            <a:xfrm>
              <a:off x="8734500" y="3207475"/>
              <a:ext cx="36400" cy="42625"/>
            </a:xfrm>
            <a:custGeom>
              <a:avLst/>
              <a:gdLst/>
              <a:ahLst/>
              <a:cxnLst/>
              <a:rect l="l" t="t" r="r" b="b"/>
              <a:pathLst>
                <a:path w="1456" h="1705" extrusionOk="0">
                  <a:moveTo>
                    <a:pt x="432" y="0"/>
                  </a:moveTo>
                  <a:cubicBezTo>
                    <a:pt x="127" y="0"/>
                    <a:pt x="0" y="204"/>
                    <a:pt x="0" y="509"/>
                  </a:cubicBezTo>
                  <a:cubicBezTo>
                    <a:pt x="26" y="1093"/>
                    <a:pt x="458" y="1601"/>
                    <a:pt x="1068" y="1703"/>
                  </a:cubicBezTo>
                  <a:cubicBezTo>
                    <a:pt x="1087" y="1704"/>
                    <a:pt x="1104" y="1705"/>
                    <a:pt x="1121" y="1705"/>
                  </a:cubicBezTo>
                  <a:cubicBezTo>
                    <a:pt x="1456" y="1705"/>
                    <a:pt x="1271" y="1465"/>
                    <a:pt x="1271" y="1271"/>
                  </a:cubicBezTo>
                  <a:cubicBezTo>
                    <a:pt x="1246" y="636"/>
                    <a:pt x="839" y="0"/>
                    <a:pt x="43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5"/>
            <p:cNvSpPr/>
            <p:nvPr/>
          </p:nvSpPr>
          <p:spPr>
            <a:xfrm>
              <a:off x="8900325" y="3397425"/>
              <a:ext cx="31800" cy="31825"/>
            </a:xfrm>
            <a:custGeom>
              <a:avLst/>
              <a:gdLst/>
              <a:ahLst/>
              <a:cxnLst/>
              <a:rect l="l" t="t" r="r" b="b"/>
              <a:pathLst>
                <a:path w="1272" h="1273" extrusionOk="0">
                  <a:moveTo>
                    <a:pt x="779" y="0"/>
                  </a:moveTo>
                  <a:cubicBezTo>
                    <a:pt x="765" y="0"/>
                    <a:pt x="752" y="1"/>
                    <a:pt x="738" y="2"/>
                  </a:cubicBezTo>
                  <a:cubicBezTo>
                    <a:pt x="331" y="2"/>
                    <a:pt x="26" y="332"/>
                    <a:pt x="26" y="713"/>
                  </a:cubicBezTo>
                  <a:cubicBezTo>
                    <a:pt x="1" y="1094"/>
                    <a:pt x="255" y="1272"/>
                    <a:pt x="611" y="1272"/>
                  </a:cubicBezTo>
                  <a:cubicBezTo>
                    <a:pt x="992" y="1272"/>
                    <a:pt x="1272" y="967"/>
                    <a:pt x="1246" y="612"/>
                  </a:cubicBezTo>
                  <a:cubicBezTo>
                    <a:pt x="1246" y="294"/>
                    <a:pt x="1105" y="0"/>
                    <a:pt x="77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5"/>
            <p:cNvSpPr/>
            <p:nvPr/>
          </p:nvSpPr>
          <p:spPr>
            <a:xfrm>
              <a:off x="8646250" y="3195350"/>
              <a:ext cx="26625" cy="28075"/>
            </a:xfrm>
            <a:custGeom>
              <a:avLst/>
              <a:gdLst/>
              <a:ahLst/>
              <a:cxnLst/>
              <a:rect l="l" t="t" r="r" b="b"/>
              <a:pathLst>
                <a:path w="1065" h="1123" extrusionOk="0">
                  <a:moveTo>
                    <a:pt x="430" y="0"/>
                  </a:moveTo>
                  <a:cubicBezTo>
                    <a:pt x="156" y="0"/>
                    <a:pt x="0" y="198"/>
                    <a:pt x="48" y="485"/>
                  </a:cubicBezTo>
                  <a:cubicBezTo>
                    <a:pt x="74" y="816"/>
                    <a:pt x="201" y="1121"/>
                    <a:pt x="582" y="1121"/>
                  </a:cubicBezTo>
                  <a:cubicBezTo>
                    <a:pt x="596" y="1122"/>
                    <a:pt x="610" y="1122"/>
                    <a:pt x="623" y="1122"/>
                  </a:cubicBezTo>
                  <a:cubicBezTo>
                    <a:pt x="896" y="1122"/>
                    <a:pt x="992" y="879"/>
                    <a:pt x="1065" y="612"/>
                  </a:cubicBezTo>
                  <a:cubicBezTo>
                    <a:pt x="963" y="333"/>
                    <a:pt x="836" y="28"/>
                    <a:pt x="480" y="2"/>
                  </a:cubicBezTo>
                  <a:cubicBezTo>
                    <a:pt x="463" y="1"/>
                    <a:pt x="446" y="0"/>
                    <a:pt x="4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5"/>
            <p:cNvSpPr/>
            <p:nvPr/>
          </p:nvSpPr>
          <p:spPr>
            <a:xfrm>
              <a:off x="8370425" y="3452650"/>
              <a:ext cx="26075" cy="23050"/>
            </a:xfrm>
            <a:custGeom>
              <a:avLst/>
              <a:gdLst/>
              <a:ahLst/>
              <a:cxnLst/>
              <a:rect l="l" t="t" r="r" b="b"/>
              <a:pathLst>
                <a:path w="1043" h="922" extrusionOk="0">
                  <a:moveTo>
                    <a:pt x="409" y="1"/>
                  </a:moveTo>
                  <a:cubicBezTo>
                    <a:pt x="150" y="1"/>
                    <a:pt x="0" y="129"/>
                    <a:pt x="0" y="385"/>
                  </a:cubicBezTo>
                  <a:cubicBezTo>
                    <a:pt x="0" y="715"/>
                    <a:pt x="203" y="893"/>
                    <a:pt x="559" y="919"/>
                  </a:cubicBezTo>
                  <a:cubicBezTo>
                    <a:pt x="574" y="920"/>
                    <a:pt x="588" y="921"/>
                    <a:pt x="603" y="921"/>
                  </a:cubicBezTo>
                  <a:cubicBezTo>
                    <a:pt x="813" y="921"/>
                    <a:pt x="993" y="752"/>
                    <a:pt x="1017" y="537"/>
                  </a:cubicBezTo>
                  <a:cubicBezTo>
                    <a:pt x="1042" y="182"/>
                    <a:pt x="788" y="55"/>
                    <a:pt x="483" y="4"/>
                  </a:cubicBezTo>
                  <a:cubicBezTo>
                    <a:pt x="458" y="2"/>
                    <a:pt x="433" y="1"/>
                    <a:pt x="4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5"/>
            <p:cNvSpPr/>
            <p:nvPr/>
          </p:nvSpPr>
          <p:spPr>
            <a:xfrm>
              <a:off x="8858375" y="3204775"/>
              <a:ext cx="28600" cy="17450"/>
            </a:xfrm>
            <a:custGeom>
              <a:avLst/>
              <a:gdLst/>
              <a:ahLst/>
              <a:cxnLst/>
              <a:rect l="l" t="t" r="r" b="b"/>
              <a:pathLst>
                <a:path w="1144" h="698" extrusionOk="0">
                  <a:moveTo>
                    <a:pt x="893" y="1"/>
                  </a:moveTo>
                  <a:cubicBezTo>
                    <a:pt x="876" y="1"/>
                    <a:pt x="859" y="3"/>
                    <a:pt x="840" y="7"/>
                  </a:cubicBezTo>
                  <a:cubicBezTo>
                    <a:pt x="586" y="83"/>
                    <a:pt x="78" y="7"/>
                    <a:pt x="27" y="261"/>
                  </a:cubicBezTo>
                  <a:cubicBezTo>
                    <a:pt x="0" y="539"/>
                    <a:pt x="146" y="576"/>
                    <a:pt x="321" y="576"/>
                  </a:cubicBezTo>
                  <a:cubicBezTo>
                    <a:pt x="383" y="576"/>
                    <a:pt x="449" y="571"/>
                    <a:pt x="512" y="571"/>
                  </a:cubicBezTo>
                  <a:cubicBezTo>
                    <a:pt x="612" y="571"/>
                    <a:pt x="704" y="582"/>
                    <a:pt x="764" y="642"/>
                  </a:cubicBezTo>
                  <a:cubicBezTo>
                    <a:pt x="835" y="678"/>
                    <a:pt x="897" y="698"/>
                    <a:pt x="949" y="698"/>
                  </a:cubicBezTo>
                  <a:cubicBezTo>
                    <a:pt x="1044" y="698"/>
                    <a:pt x="1103" y="629"/>
                    <a:pt x="1120" y="464"/>
                  </a:cubicBezTo>
                  <a:cubicBezTo>
                    <a:pt x="1143" y="254"/>
                    <a:pt x="1081" y="1"/>
                    <a:pt x="89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5"/>
            <p:cNvSpPr/>
            <p:nvPr/>
          </p:nvSpPr>
          <p:spPr>
            <a:xfrm>
              <a:off x="8836800" y="3390225"/>
              <a:ext cx="18450" cy="20600"/>
            </a:xfrm>
            <a:custGeom>
              <a:avLst/>
              <a:gdLst/>
              <a:ahLst/>
              <a:cxnLst/>
              <a:rect l="l" t="t" r="r" b="b"/>
              <a:pathLst>
                <a:path w="738" h="824" extrusionOk="0">
                  <a:moveTo>
                    <a:pt x="382" y="0"/>
                  </a:moveTo>
                  <a:cubicBezTo>
                    <a:pt x="358" y="0"/>
                    <a:pt x="333" y="3"/>
                    <a:pt x="305" y="10"/>
                  </a:cubicBezTo>
                  <a:cubicBezTo>
                    <a:pt x="0" y="188"/>
                    <a:pt x="178" y="442"/>
                    <a:pt x="204" y="823"/>
                  </a:cubicBezTo>
                  <a:cubicBezTo>
                    <a:pt x="458" y="518"/>
                    <a:pt x="737" y="366"/>
                    <a:pt x="559" y="61"/>
                  </a:cubicBezTo>
                  <a:cubicBezTo>
                    <a:pt x="504" y="24"/>
                    <a:pt x="448" y="0"/>
                    <a:pt x="38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5"/>
            <p:cNvSpPr/>
            <p:nvPr/>
          </p:nvSpPr>
          <p:spPr>
            <a:xfrm>
              <a:off x="8808200" y="3198575"/>
              <a:ext cx="11475" cy="15275"/>
            </a:xfrm>
            <a:custGeom>
              <a:avLst/>
              <a:gdLst/>
              <a:ahLst/>
              <a:cxnLst/>
              <a:rect l="l" t="t" r="r" b="b"/>
              <a:pathLst>
                <a:path w="459" h="611" extrusionOk="0">
                  <a:moveTo>
                    <a:pt x="280" y="0"/>
                  </a:moveTo>
                  <a:cubicBezTo>
                    <a:pt x="51" y="0"/>
                    <a:pt x="26" y="204"/>
                    <a:pt x="1" y="356"/>
                  </a:cubicBezTo>
                  <a:cubicBezTo>
                    <a:pt x="26" y="458"/>
                    <a:pt x="51" y="610"/>
                    <a:pt x="204" y="610"/>
                  </a:cubicBezTo>
                  <a:cubicBezTo>
                    <a:pt x="407" y="610"/>
                    <a:pt x="458" y="433"/>
                    <a:pt x="458" y="255"/>
                  </a:cubicBezTo>
                  <a:cubicBezTo>
                    <a:pt x="458" y="128"/>
                    <a:pt x="433" y="0"/>
                    <a:pt x="28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5"/>
            <p:cNvSpPr/>
            <p:nvPr/>
          </p:nvSpPr>
          <p:spPr>
            <a:xfrm>
              <a:off x="8828525" y="3504750"/>
              <a:ext cx="14025" cy="12825"/>
            </a:xfrm>
            <a:custGeom>
              <a:avLst/>
              <a:gdLst/>
              <a:ahLst/>
              <a:cxnLst/>
              <a:rect l="l" t="t" r="r" b="b"/>
              <a:pathLst>
                <a:path w="561" h="513" extrusionOk="0">
                  <a:moveTo>
                    <a:pt x="319" y="1"/>
                  </a:moveTo>
                  <a:cubicBezTo>
                    <a:pt x="307" y="1"/>
                    <a:pt x="294" y="2"/>
                    <a:pt x="280" y="4"/>
                  </a:cubicBezTo>
                  <a:cubicBezTo>
                    <a:pt x="128" y="4"/>
                    <a:pt x="1" y="55"/>
                    <a:pt x="1" y="233"/>
                  </a:cubicBezTo>
                  <a:cubicBezTo>
                    <a:pt x="1" y="410"/>
                    <a:pt x="103" y="487"/>
                    <a:pt x="255" y="512"/>
                  </a:cubicBezTo>
                  <a:cubicBezTo>
                    <a:pt x="433" y="512"/>
                    <a:pt x="560" y="436"/>
                    <a:pt x="560" y="258"/>
                  </a:cubicBezTo>
                  <a:cubicBezTo>
                    <a:pt x="560" y="119"/>
                    <a:pt x="454" y="1"/>
                    <a:pt x="31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5"/>
            <p:cNvSpPr/>
            <p:nvPr/>
          </p:nvSpPr>
          <p:spPr>
            <a:xfrm>
              <a:off x="8981675" y="3352575"/>
              <a:ext cx="12725" cy="11950"/>
            </a:xfrm>
            <a:custGeom>
              <a:avLst/>
              <a:gdLst/>
              <a:ahLst/>
              <a:cxnLst/>
              <a:rect l="l" t="t" r="r" b="b"/>
              <a:pathLst>
                <a:path w="509" h="478" extrusionOk="0">
                  <a:moveTo>
                    <a:pt x="274" y="1"/>
                  </a:moveTo>
                  <a:cubicBezTo>
                    <a:pt x="249" y="1"/>
                    <a:pt x="225" y="6"/>
                    <a:pt x="203" y="16"/>
                  </a:cubicBezTo>
                  <a:cubicBezTo>
                    <a:pt x="76" y="42"/>
                    <a:pt x="0" y="144"/>
                    <a:pt x="26" y="271"/>
                  </a:cubicBezTo>
                  <a:cubicBezTo>
                    <a:pt x="26" y="384"/>
                    <a:pt x="107" y="478"/>
                    <a:pt x="215" y="478"/>
                  </a:cubicBezTo>
                  <a:cubicBezTo>
                    <a:pt x="228" y="478"/>
                    <a:pt x="241" y="477"/>
                    <a:pt x="254" y="474"/>
                  </a:cubicBezTo>
                  <a:cubicBezTo>
                    <a:pt x="407" y="423"/>
                    <a:pt x="508" y="347"/>
                    <a:pt x="483" y="169"/>
                  </a:cubicBezTo>
                  <a:cubicBezTo>
                    <a:pt x="463" y="69"/>
                    <a:pt x="364" y="1"/>
                    <a:pt x="27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5"/>
            <p:cNvSpPr/>
            <p:nvPr/>
          </p:nvSpPr>
          <p:spPr>
            <a:xfrm>
              <a:off x="8931475" y="3473700"/>
              <a:ext cx="12725" cy="10300"/>
            </a:xfrm>
            <a:custGeom>
              <a:avLst/>
              <a:gdLst/>
              <a:ahLst/>
              <a:cxnLst/>
              <a:rect l="l" t="t" r="r" b="b"/>
              <a:pathLst>
                <a:path w="509" h="412" extrusionOk="0">
                  <a:moveTo>
                    <a:pt x="229" y="0"/>
                  </a:moveTo>
                  <a:cubicBezTo>
                    <a:pt x="76" y="0"/>
                    <a:pt x="0" y="26"/>
                    <a:pt x="0" y="178"/>
                  </a:cubicBezTo>
                  <a:cubicBezTo>
                    <a:pt x="0" y="331"/>
                    <a:pt x="153" y="382"/>
                    <a:pt x="280" y="407"/>
                  </a:cubicBezTo>
                  <a:cubicBezTo>
                    <a:pt x="299" y="410"/>
                    <a:pt x="317" y="412"/>
                    <a:pt x="334" y="412"/>
                  </a:cubicBezTo>
                  <a:cubicBezTo>
                    <a:pt x="450" y="412"/>
                    <a:pt x="509" y="337"/>
                    <a:pt x="509" y="204"/>
                  </a:cubicBezTo>
                  <a:cubicBezTo>
                    <a:pt x="509" y="77"/>
                    <a:pt x="381" y="0"/>
                    <a:pt x="22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5"/>
            <p:cNvSpPr/>
            <p:nvPr/>
          </p:nvSpPr>
          <p:spPr>
            <a:xfrm>
              <a:off x="8753550" y="3275325"/>
              <a:ext cx="10825" cy="10950"/>
            </a:xfrm>
            <a:custGeom>
              <a:avLst/>
              <a:gdLst/>
              <a:ahLst/>
              <a:cxnLst/>
              <a:rect l="l" t="t" r="r" b="b"/>
              <a:pathLst>
                <a:path w="433" h="438" extrusionOk="0">
                  <a:moveTo>
                    <a:pt x="198" y="1"/>
                  </a:moveTo>
                  <a:cubicBezTo>
                    <a:pt x="128" y="1"/>
                    <a:pt x="52" y="70"/>
                    <a:pt x="52" y="158"/>
                  </a:cubicBezTo>
                  <a:cubicBezTo>
                    <a:pt x="1" y="311"/>
                    <a:pt x="52" y="438"/>
                    <a:pt x="230" y="438"/>
                  </a:cubicBezTo>
                  <a:cubicBezTo>
                    <a:pt x="331" y="438"/>
                    <a:pt x="407" y="362"/>
                    <a:pt x="433" y="260"/>
                  </a:cubicBezTo>
                  <a:cubicBezTo>
                    <a:pt x="433" y="158"/>
                    <a:pt x="357" y="31"/>
                    <a:pt x="230" y="6"/>
                  </a:cubicBezTo>
                  <a:cubicBezTo>
                    <a:pt x="220" y="2"/>
                    <a:pt x="209" y="1"/>
                    <a:pt x="19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5"/>
            <p:cNvSpPr/>
            <p:nvPr/>
          </p:nvSpPr>
          <p:spPr>
            <a:xfrm>
              <a:off x="8893975" y="3341525"/>
              <a:ext cx="9550" cy="10200"/>
            </a:xfrm>
            <a:custGeom>
              <a:avLst/>
              <a:gdLst/>
              <a:ahLst/>
              <a:cxnLst/>
              <a:rect l="l" t="t" r="r" b="b"/>
              <a:pathLst>
                <a:path w="382" h="408" extrusionOk="0">
                  <a:moveTo>
                    <a:pt x="179" y="1"/>
                  </a:moveTo>
                  <a:cubicBezTo>
                    <a:pt x="77" y="1"/>
                    <a:pt x="1" y="77"/>
                    <a:pt x="1" y="179"/>
                  </a:cubicBezTo>
                  <a:cubicBezTo>
                    <a:pt x="1" y="281"/>
                    <a:pt x="77" y="408"/>
                    <a:pt x="204" y="408"/>
                  </a:cubicBezTo>
                  <a:cubicBezTo>
                    <a:pt x="306" y="408"/>
                    <a:pt x="382" y="331"/>
                    <a:pt x="382" y="255"/>
                  </a:cubicBezTo>
                  <a:cubicBezTo>
                    <a:pt x="382" y="128"/>
                    <a:pt x="306" y="1"/>
                    <a:pt x="1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5"/>
            <p:cNvSpPr/>
            <p:nvPr/>
          </p:nvSpPr>
          <p:spPr>
            <a:xfrm>
              <a:off x="8514650" y="3503425"/>
              <a:ext cx="8925" cy="7150"/>
            </a:xfrm>
            <a:custGeom>
              <a:avLst/>
              <a:gdLst/>
              <a:ahLst/>
              <a:cxnLst/>
              <a:rect l="l" t="t" r="r" b="b"/>
              <a:pathLst>
                <a:path w="357" h="286" extrusionOk="0">
                  <a:moveTo>
                    <a:pt x="243" y="1"/>
                  </a:moveTo>
                  <a:cubicBezTo>
                    <a:pt x="237" y="1"/>
                    <a:pt x="233" y="2"/>
                    <a:pt x="229" y="6"/>
                  </a:cubicBezTo>
                  <a:cubicBezTo>
                    <a:pt x="204" y="6"/>
                    <a:pt x="51" y="82"/>
                    <a:pt x="26" y="133"/>
                  </a:cubicBezTo>
                  <a:cubicBezTo>
                    <a:pt x="0" y="209"/>
                    <a:pt x="77" y="286"/>
                    <a:pt x="178" y="286"/>
                  </a:cubicBezTo>
                  <a:cubicBezTo>
                    <a:pt x="280" y="286"/>
                    <a:pt x="356" y="184"/>
                    <a:pt x="356" y="82"/>
                  </a:cubicBezTo>
                  <a:cubicBezTo>
                    <a:pt x="334" y="60"/>
                    <a:pt x="275" y="1"/>
                    <a:pt x="2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5"/>
            <p:cNvSpPr/>
            <p:nvPr/>
          </p:nvSpPr>
          <p:spPr>
            <a:xfrm>
              <a:off x="8806300" y="3284875"/>
              <a:ext cx="8275" cy="8525"/>
            </a:xfrm>
            <a:custGeom>
              <a:avLst/>
              <a:gdLst/>
              <a:ahLst/>
              <a:cxnLst/>
              <a:rect l="l" t="t" r="r" b="b"/>
              <a:pathLst>
                <a:path w="331" h="341" extrusionOk="0">
                  <a:moveTo>
                    <a:pt x="165" y="0"/>
                  </a:moveTo>
                  <a:cubicBezTo>
                    <a:pt x="83" y="0"/>
                    <a:pt x="22" y="69"/>
                    <a:pt x="0" y="158"/>
                  </a:cubicBezTo>
                  <a:cubicBezTo>
                    <a:pt x="0" y="234"/>
                    <a:pt x="51" y="335"/>
                    <a:pt x="153" y="335"/>
                  </a:cubicBezTo>
                  <a:cubicBezTo>
                    <a:pt x="166" y="339"/>
                    <a:pt x="180" y="340"/>
                    <a:pt x="192" y="340"/>
                  </a:cubicBezTo>
                  <a:cubicBezTo>
                    <a:pt x="274" y="340"/>
                    <a:pt x="331" y="274"/>
                    <a:pt x="331" y="208"/>
                  </a:cubicBezTo>
                  <a:cubicBezTo>
                    <a:pt x="331" y="107"/>
                    <a:pt x="305" y="30"/>
                    <a:pt x="204" y="5"/>
                  </a:cubicBezTo>
                  <a:cubicBezTo>
                    <a:pt x="190" y="2"/>
                    <a:pt x="177" y="0"/>
                    <a:pt x="1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5"/>
            <p:cNvSpPr/>
            <p:nvPr/>
          </p:nvSpPr>
          <p:spPr>
            <a:xfrm>
              <a:off x="8982925" y="3463025"/>
              <a:ext cx="9575" cy="7525"/>
            </a:xfrm>
            <a:custGeom>
              <a:avLst/>
              <a:gdLst/>
              <a:ahLst/>
              <a:cxnLst/>
              <a:rect l="l" t="t" r="r" b="b"/>
              <a:pathLst>
                <a:path w="383" h="301" extrusionOk="0">
                  <a:moveTo>
                    <a:pt x="175" y="1"/>
                  </a:moveTo>
                  <a:cubicBezTo>
                    <a:pt x="104" y="1"/>
                    <a:pt x="45" y="48"/>
                    <a:pt x="26" y="122"/>
                  </a:cubicBezTo>
                  <a:cubicBezTo>
                    <a:pt x="1" y="224"/>
                    <a:pt x="103" y="275"/>
                    <a:pt x="204" y="300"/>
                  </a:cubicBezTo>
                  <a:cubicBezTo>
                    <a:pt x="280" y="300"/>
                    <a:pt x="382" y="250"/>
                    <a:pt x="382" y="148"/>
                  </a:cubicBezTo>
                  <a:cubicBezTo>
                    <a:pt x="357" y="72"/>
                    <a:pt x="306" y="21"/>
                    <a:pt x="255" y="21"/>
                  </a:cubicBezTo>
                  <a:cubicBezTo>
                    <a:pt x="228" y="7"/>
                    <a:pt x="201" y="1"/>
                    <a:pt x="17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5"/>
            <p:cNvSpPr/>
            <p:nvPr/>
          </p:nvSpPr>
          <p:spPr>
            <a:xfrm>
              <a:off x="8739025" y="3194000"/>
              <a:ext cx="9475" cy="7900"/>
            </a:xfrm>
            <a:custGeom>
              <a:avLst/>
              <a:gdLst/>
              <a:ahLst/>
              <a:cxnLst/>
              <a:rect l="l" t="t" r="r" b="b"/>
              <a:pathLst>
                <a:path w="379" h="316" extrusionOk="0">
                  <a:moveTo>
                    <a:pt x="169" y="1"/>
                  </a:moveTo>
                  <a:cubicBezTo>
                    <a:pt x="99" y="1"/>
                    <a:pt x="23" y="67"/>
                    <a:pt x="23" y="133"/>
                  </a:cubicBezTo>
                  <a:cubicBezTo>
                    <a:pt x="1" y="243"/>
                    <a:pt x="55" y="315"/>
                    <a:pt x="137" y="315"/>
                  </a:cubicBezTo>
                  <a:cubicBezTo>
                    <a:pt x="149" y="315"/>
                    <a:pt x="162" y="314"/>
                    <a:pt x="175" y="311"/>
                  </a:cubicBezTo>
                  <a:cubicBezTo>
                    <a:pt x="277" y="285"/>
                    <a:pt x="302" y="209"/>
                    <a:pt x="378" y="133"/>
                  </a:cubicBezTo>
                  <a:cubicBezTo>
                    <a:pt x="302" y="82"/>
                    <a:pt x="277" y="6"/>
                    <a:pt x="201" y="6"/>
                  </a:cubicBezTo>
                  <a:cubicBezTo>
                    <a:pt x="190" y="2"/>
                    <a:pt x="180" y="1"/>
                    <a:pt x="16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5"/>
            <p:cNvSpPr/>
            <p:nvPr/>
          </p:nvSpPr>
          <p:spPr>
            <a:xfrm>
              <a:off x="8811550" y="3481150"/>
              <a:ext cx="7475" cy="4875"/>
            </a:xfrm>
            <a:custGeom>
              <a:avLst/>
              <a:gdLst/>
              <a:ahLst/>
              <a:cxnLst/>
              <a:rect l="l" t="t" r="r" b="b"/>
              <a:pathLst>
                <a:path w="299" h="195" extrusionOk="0">
                  <a:moveTo>
                    <a:pt x="201" y="1"/>
                  </a:moveTo>
                  <a:cubicBezTo>
                    <a:pt x="191" y="1"/>
                    <a:pt x="181" y="3"/>
                    <a:pt x="172" y="7"/>
                  </a:cubicBezTo>
                  <a:cubicBezTo>
                    <a:pt x="95" y="33"/>
                    <a:pt x="19" y="58"/>
                    <a:pt x="19" y="109"/>
                  </a:cubicBezTo>
                  <a:cubicBezTo>
                    <a:pt x="0" y="166"/>
                    <a:pt x="38" y="195"/>
                    <a:pt x="101" y="195"/>
                  </a:cubicBezTo>
                  <a:cubicBezTo>
                    <a:pt x="122" y="195"/>
                    <a:pt x="146" y="192"/>
                    <a:pt x="172" y="185"/>
                  </a:cubicBezTo>
                  <a:cubicBezTo>
                    <a:pt x="197" y="160"/>
                    <a:pt x="273" y="135"/>
                    <a:pt x="299" y="84"/>
                  </a:cubicBezTo>
                  <a:cubicBezTo>
                    <a:pt x="299" y="42"/>
                    <a:pt x="248" y="1"/>
                    <a:pt x="20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5"/>
            <p:cNvSpPr/>
            <p:nvPr/>
          </p:nvSpPr>
          <p:spPr>
            <a:xfrm>
              <a:off x="8697650" y="3228300"/>
              <a:ext cx="6275" cy="6525"/>
            </a:xfrm>
            <a:custGeom>
              <a:avLst/>
              <a:gdLst/>
              <a:ahLst/>
              <a:cxnLst/>
              <a:rect l="l" t="t" r="r" b="b"/>
              <a:pathLst>
                <a:path w="251" h="261" extrusionOk="0">
                  <a:moveTo>
                    <a:pt x="166" y="1"/>
                  </a:moveTo>
                  <a:cubicBezTo>
                    <a:pt x="161" y="1"/>
                    <a:pt x="156" y="2"/>
                    <a:pt x="153" y="6"/>
                  </a:cubicBezTo>
                  <a:cubicBezTo>
                    <a:pt x="102" y="6"/>
                    <a:pt x="26" y="57"/>
                    <a:pt x="26" y="108"/>
                  </a:cubicBezTo>
                  <a:cubicBezTo>
                    <a:pt x="0" y="159"/>
                    <a:pt x="76" y="184"/>
                    <a:pt x="153" y="260"/>
                  </a:cubicBezTo>
                  <a:cubicBezTo>
                    <a:pt x="178" y="209"/>
                    <a:pt x="204" y="133"/>
                    <a:pt x="229" y="82"/>
                  </a:cubicBezTo>
                  <a:cubicBezTo>
                    <a:pt x="251" y="60"/>
                    <a:pt x="197" y="1"/>
                    <a:pt x="1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5"/>
            <p:cNvSpPr/>
            <p:nvPr/>
          </p:nvSpPr>
          <p:spPr>
            <a:xfrm>
              <a:off x="8447300" y="3150925"/>
              <a:ext cx="6375" cy="4475"/>
            </a:xfrm>
            <a:custGeom>
              <a:avLst/>
              <a:gdLst/>
              <a:ahLst/>
              <a:cxnLst/>
              <a:rect l="l" t="t" r="r" b="b"/>
              <a:pathLst>
                <a:path w="255" h="179" extrusionOk="0">
                  <a:moveTo>
                    <a:pt x="77" y="0"/>
                  </a:moveTo>
                  <a:cubicBezTo>
                    <a:pt x="51" y="0"/>
                    <a:pt x="26" y="51"/>
                    <a:pt x="0" y="77"/>
                  </a:cubicBezTo>
                  <a:cubicBezTo>
                    <a:pt x="51" y="127"/>
                    <a:pt x="102" y="153"/>
                    <a:pt x="153" y="178"/>
                  </a:cubicBezTo>
                  <a:cubicBezTo>
                    <a:pt x="153" y="178"/>
                    <a:pt x="204" y="127"/>
                    <a:pt x="255" y="77"/>
                  </a:cubicBezTo>
                  <a:cubicBezTo>
                    <a:pt x="204" y="26"/>
                    <a:pt x="153" y="0"/>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5"/>
            <p:cNvSpPr/>
            <p:nvPr/>
          </p:nvSpPr>
          <p:spPr>
            <a:xfrm>
              <a:off x="8838700" y="3478775"/>
              <a:ext cx="6375" cy="5125"/>
            </a:xfrm>
            <a:custGeom>
              <a:avLst/>
              <a:gdLst/>
              <a:ahLst/>
              <a:cxnLst/>
              <a:rect l="l" t="t" r="r" b="b"/>
              <a:pathLst>
                <a:path w="255" h="205" extrusionOk="0">
                  <a:moveTo>
                    <a:pt x="102" y="1"/>
                  </a:moveTo>
                  <a:cubicBezTo>
                    <a:pt x="77" y="1"/>
                    <a:pt x="1" y="52"/>
                    <a:pt x="1" y="52"/>
                  </a:cubicBezTo>
                  <a:cubicBezTo>
                    <a:pt x="1" y="77"/>
                    <a:pt x="51" y="179"/>
                    <a:pt x="77" y="204"/>
                  </a:cubicBezTo>
                  <a:cubicBezTo>
                    <a:pt x="102" y="204"/>
                    <a:pt x="178" y="153"/>
                    <a:pt x="255" y="128"/>
                  </a:cubicBezTo>
                  <a:cubicBezTo>
                    <a:pt x="204" y="77"/>
                    <a:pt x="153"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5"/>
            <p:cNvSpPr/>
            <p:nvPr/>
          </p:nvSpPr>
          <p:spPr>
            <a:xfrm>
              <a:off x="8892700" y="3252575"/>
              <a:ext cx="5750" cy="4475"/>
            </a:xfrm>
            <a:custGeom>
              <a:avLst/>
              <a:gdLst/>
              <a:ahLst/>
              <a:cxnLst/>
              <a:rect l="l" t="t" r="r" b="b"/>
              <a:pathLst>
                <a:path w="230" h="179" extrusionOk="0">
                  <a:moveTo>
                    <a:pt x="52" y="1"/>
                  </a:moveTo>
                  <a:cubicBezTo>
                    <a:pt x="52" y="1"/>
                    <a:pt x="1" y="102"/>
                    <a:pt x="26" y="128"/>
                  </a:cubicBezTo>
                  <a:cubicBezTo>
                    <a:pt x="77" y="153"/>
                    <a:pt x="128" y="179"/>
                    <a:pt x="179" y="179"/>
                  </a:cubicBezTo>
                  <a:cubicBezTo>
                    <a:pt x="204" y="128"/>
                    <a:pt x="230" y="77"/>
                    <a:pt x="230" y="52"/>
                  </a:cubicBezTo>
                  <a:cubicBezTo>
                    <a:pt x="179" y="26"/>
                    <a:pt x="128" y="26"/>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5"/>
            <p:cNvSpPr/>
            <p:nvPr/>
          </p:nvSpPr>
          <p:spPr>
            <a:xfrm>
              <a:off x="8785975" y="3497200"/>
              <a:ext cx="5725" cy="4475"/>
            </a:xfrm>
            <a:custGeom>
              <a:avLst/>
              <a:gdLst/>
              <a:ahLst/>
              <a:cxnLst/>
              <a:rect l="l" t="t" r="r" b="b"/>
              <a:pathLst>
                <a:path w="229" h="179" extrusionOk="0">
                  <a:moveTo>
                    <a:pt x="51" y="1"/>
                  </a:moveTo>
                  <a:cubicBezTo>
                    <a:pt x="25" y="26"/>
                    <a:pt x="0" y="52"/>
                    <a:pt x="25" y="102"/>
                  </a:cubicBezTo>
                  <a:cubicBezTo>
                    <a:pt x="51" y="128"/>
                    <a:pt x="127" y="153"/>
                    <a:pt x="178" y="179"/>
                  </a:cubicBezTo>
                  <a:lnTo>
                    <a:pt x="229" y="26"/>
                  </a:lnTo>
                  <a:cubicBezTo>
                    <a:pt x="153" y="1"/>
                    <a:pt x="102"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5"/>
            <p:cNvSpPr/>
            <p:nvPr/>
          </p:nvSpPr>
          <p:spPr>
            <a:xfrm>
              <a:off x="8814550" y="3244325"/>
              <a:ext cx="1925" cy="1925"/>
            </a:xfrm>
            <a:custGeom>
              <a:avLst/>
              <a:gdLst/>
              <a:ahLst/>
              <a:cxnLst/>
              <a:rect l="l" t="t" r="r" b="b"/>
              <a:pathLst>
                <a:path w="77" h="77" extrusionOk="0">
                  <a:moveTo>
                    <a:pt x="26" y="0"/>
                  </a:moveTo>
                  <a:lnTo>
                    <a:pt x="1" y="51"/>
                  </a:lnTo>
                  <a:cubicBezTo>
                    <a:pt x="1" y="51"/>
                    <a:pt x="26" y="77"/>
                    <a:pt x="52" y="77"/>
                  </a:cubicBezTo>
                  <a:cubicBezTo>
                    <a:pt x="52" y="51"/>
                    <a:pt x="77" y="51"/>
                    <a:pt x="77" y="26"/>
                  </a:cubicBezTo>
                  <a:lnTo>
                    <a:pt x="26"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5"/>
            <p:cNvSpPr/>
            <p:nvPr/>
          </p:nvSpPr>
          <p:spPr>
            <a:xfrm>
              <a:off x="8782775" y="3269100"/>
              <a:ext cx="2575" cy="1925"/>
            </a:xfrm>
            <a:custGeom>
              <a:avLst/>
              <a:gdLst/>
              <a:ahLst/>
              <a:cxnLst/>
              <a:rect l="l" t="t" r="r" b="b"/>
              <a:pathLst>
                <a:path w="103" h="77" extrusionOk="0">
                  <a:moveTo>
                    <a:pt x="103" y="1"/>
                  </a:moveTo>
                  <a:lnTo>
                    <a:pt x="1" y="26"/>
                  </a:lnTo>
                  <a:cubicBezTo>
                    <a:pt x="26" y="51"/>
                    <a:pt x="26" y="77"/>
                    <a:pt x="52" y="77"/>
                  </a:cubicBezTo>
                  <a:cubicBezTo>
                    <a:pt x="52" y="77"/>
                    <a:pt x="77" y="77"/>
                    <a:pt x="103" y="51"/>
                  </a:cubicBezTo>
                  <a:lnTo>
                    <a:pt x="10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5"/>
            <p:cNvSpPr/>
            <p:nvPr/>
          </p:nvSpPr>
          <p:spPr>
            <a:xfrm>
              <a:off x="8472725" y="3455900"/>
              <a:ext cx="2550" cy="1950"/>
            </a:xfrm>
            <a:custGeom>
              <a:avLst/>
              <a:gdLst/>
              <a:ahLst/>
              <a:cxnLst/>
              <a:rect l="l" t="t" r="r" b="b"/>
              <a:pathLst>
                <a:path w="102" h="78" extrusionOk="0">
                  <a:moveTo>
                    <a:pt x="25" y="1"/>
                  </a:moveTo>
                  <a:cubicBezTo>
                    <a:pt x="25" y="1"/>
                    <a:pt x="25" y="26"/>
                    <a:pt x="0" y="52"/>
                  </a:cubicBezTo>
                  <a:lnTo>
                    <a:pt x="76" y="77"/>
                  </a:lnTo>
                  <a:cubicBezTo>
                    <a:pt x="76" y="52"/>
                    <a:pt x="102" y="26"/>
                    <a:pt x="76" y="26"/>
                  </a:cubicBezTo>
                  <a:cubicBezTo>
                    <a:pt x="76" y="1"/>
                    <a:pt x="51" y="1"/>
                    <a:pt x="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5"/>
            <p:cNvSpPr/>
            <p:nvPr/>
          </p:nvSpPr>
          <p:spPr>
            <a:xfrm>
              <a:off x="8916850" y="3462900"/>
              <a:ext cx="1925" cy="1300"/>
            </a:xfrm>
            <a:custGeom>
              <a:avLst/>
              <a:gdLst/>
              <a:ahLst/>
              <a:cxnLst/>
              <a:rect l="l" t="t" r="r" b="b"/>
              <a:pathLst>
                <a:path w="77" h="52" extrusionOk="0">
                  <a:moveTo>
                    <a:pt x="1" y="0"/>
                  </a:moveTo>
                  <a:cubicBezTo>
                    <a:pt x="1" y="26"/>
                    <a:pt x="1" y="51"/>
                    <a:pt x="1" y="51"/>
                  </a:cubicBezTo>
                  <a:lnTo>
                    <a:pt x="77" y="51"/>
                  </a:lnTo>
                  <a:cubicBezTo>
                    <a:pt x="77" y="51"/>
                    <a:pt x="77" y="26"/>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5"/>
            <p:cNvSpPr/>
            <p:nvPr/>
          </p:nvSpPr>
          <p:spPr>
            <a:xfrm>
              <a:off x="8848875" y="3279900"/>
              <a:ext cx="1925" cy="2575"/>
            </a:xfrm>
            <a:custGeom>
              <a:avLst/>
              <a:gdLst/>
              <a:ahLst/>
              <a:cxnLst/>
              <a:rect l="l" t="t" r="r" b="b"/>
              <a:pathLst>
                <a:path w="77" h="103" extrusionOk="0">
                  <a:moveTo>
                    <a:pt x="26" y="1"/>
                  </a:moveTo>
                  <a:cubicBezTo>
                    <a:pt x="0" y="26"/>
                    <a:pt x="0" y="52"/>
                    <a:pt x="0" y="77"/>
                  </a:cubicBezTo>
                  <a:lnTo>
                    <a:pt x="51" y="102"/>
                  </a:lnTo>
                  <a:lnTo>
                    <a:pt x="76" y="26"/>
                  </a:lnTo>
                  <a:cubicBezTo>
                    <a:pt x="51" y="26"/>
                    <a:pt x="26"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5"/>
            <p:cNvSpPr/>
            <p:nvPr/>
          </p:nvSpPr>
          <p:spPr>
            <a:xfrm>
              <a:off x="8991200" y="3304050"/>
              <a:ext cx="650" cy="1300"/>
            </a:xfrm>
            <a:custGeom>
              <a:avLst/>
              <a:gdLst/>
              <a:ahLst/>
              <a:cxnLst/>
              <a:rect l="l" t="t" r="r" b="b"/>
              <a:pathLst>
                <a:path w="26" h="52" extrusionOk="0">
                  <a:moveTo>
                    <a:pt x="0" y="0"/>
                  </a:moveTo>
                  <a:lnTo>
                    <a:pt x="0" y="51"/>
                  </a:lnTo>
                  <a:lnTo>
                    <a:pt x="26" y="26"/>
                  </a:lnTo>
                  <a:lnTo>
                    <a:pt x="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15"/>
          <p:cNvGrpSpPr/>
          <p:nvPr/>
        </p:nvGrpSpPr>
        <p:grpSpPr>
          <a:xfrm>
            <a:off x="714175" y="1093271"/>
            <a:ext cx="7715647" cy="131916"/>
            <a:chOff x="714175" y="1115188"/>
            <a:chExt cx="7715647" cy="131916"/>
          </a:xfrm>
        </p:grpSpPr>
        <p:grpSp>
          <p:nvGrpSpPr>
            <p:cNvPr id="2324" name="Google Shape;2324;p15"/>
            <p:cNvGrpSpPr/>
            <p:nvPr/>
          </p:nvGrpSpPr>
          <p:grpSpPr>
            <a:xfrm>
              <a:off x="714175" y="1115188"/>
              <a:ext cx="7715647" cy="131916"/>
              <a:chOff x="714175" y="1082438"/>
              <a:chExt cx="7715647" cy="131916"/>
            </a:xfrm>
          </p:grpSpPr>
          <p:sp>
            <p:nvSpPr>
              <p:cNvPr id="2325" name="Google Shape;2325;p15"/>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5"/>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 name="Google Shape;2327;p15"/>
            <p:cNvGrpSpPr/>
            <p:nvPr/>
          </p:nvGrpSpPr>
          <p:grpSpPr>
            <a:xfrm>
              <a:off x="989955" y="1149073"/>
              <a:ext cx="7163972" cy="64150"/>
              <a:chOff x="1299890" y="844622"/>
              <a:chExt cx="6544233" cy="64143"/>
            </a:xfrm>
          </p:grpSpPr>
          <p:grpSp>
            <p:nvGrpSpPr>
              <p:cNvPr id="2328" name="Google Shape;2328;p15"/>
              <p:cNvGrpSpPr/>
              <p:nvPr/>
            </p:nvGrpSpPr>
            <p:grpSpPr>
              <a:xfrm>
                <a:off x="4528885" y="844622"/>
                <a:ext cx="3315238" cy="64143"/>
                <a:chOff x="896765" y="648922"/>
                <a:chExt cx="3315238" cy="64143"/>
              </a:xfrm>
            </p:grpSpPr>
            <p:sp>
              <p:nvSpPr>
                <p:cNvPr id="2329" name="Google Shape;2329;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 name="Google Shape;2362;p15"/>
              <p:cNvGrpSpPr/>
              <p:nvPr/>
            </p:nvGrpSpPr>
            <p:grpSpPr>
              <a:xfrm>
                <a:off x="1299890" y="844622"/>
                <a:ext cx="3315238" cy="64143"/>
                <a:chOff x="896765" y="648922"/>
                <a:chExt cx="3315238" cy="64143"/>
              </a:xfrm>
            </p:grpSpPr>
            <p:sp>
              <p:nvSpPr>
                <p:cNvPr id="2363" name="Google Shape;2363;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1">
  <p:cSld name="CUSTOM_10">
    <p:bg>
      <p:bgPr>
        <a:blipFill>
          <a:blip r:embed="rId2">
            <a:alphaModFix/>
          </a:blip>
          <a:stretch>
            <a:fillRect/>
          </a:stretch>
        </a:blipFill>
        <a:effectLst/>
      </p:bgPr>
    </p:bg>
    <p:spTree>
      <p:nvGrpSpPr>
        <p:cNvPr id="1" name="Shape 2563"/>
        <p:cNvGrpSpPr/>
        <p:nvPr/>
      </p:nvGrpSpPr>
      <p:grpSpPr>
        <a:xfrm>
          <a:off x="0" y="0"/>
          <a:ext cx="0" cy="0"/>
          <a:chOff x="0" y="0"/>
          <a:chExt cx="0" cy="0"/>
        </a:xfrm>
      </p:grpSpPr>
      <p:pic>
        <p:nvPicPr>
          <p:cNvPr id="2564" name="Google Shape;2564;p19"/>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565" name="Google Shape;2565;p19"/>
          <p:cNvSpPr txBox="1">
            <a:spLocks noGrp="1"/>
          </p:cNvSpPr>
          <p:nvPr>
            <p:ph type="title" hasCustomPrompt="1"/>
          </p:nvPr>
        </p:nvSpPr>
        <p:spPr>
          <a:xfrm flipH="1">
            <a:off x="5318223" y="2018997"/>
            <a:ext cx="1809300" cy="110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8000" b="1">
                <a:solidFill>
                  <a:schemeClr val="lt2"/>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2566" name="Google Shape;2566;p19"/>
          <p:cNvSpPr txBox="1">
            <a:spLocks noGrp="1"/>
          </p:cNvSpPr>
          <p:nvPr>
            <p:ph type="title" idx="2"/>
          </p:nvPr>
        </p:nvSpPr>
        <p:spPr>
          <a:xfrm>
            <a:off x="1210550" y="1820600"/>
            <a:ext cx="3542400" cy="804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67" name="Google Shape;2567;p19"/>
          <p:cNvSpPr txBox="1">
            <a:spLocks noGrp="1"/>
          </p:cNvSpPr>
          <p:nvPr>
            <p:ph type="subTitle" idx="1"/>
          </p:nvPr>
        </p:nvSpPr>
        <p:spPr>
          <a:xfrm>
            <a:off x="2031925" y="2693809"/>
            <a:ext cx="2721000" cy="629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2568" name="Google Shape;2568;p19"/>
          <p:cNvGrpSpPr/>
          <p:nvPr/>
        </p:nvGrpSpPr>
        <p:grpSpPr>
          <a:xfrm>
            <a:off x="714208" y="355816"/>
            <a:ext cx="7715881" cy="314092"/>
            <a:chOff x="714181" y="414418"/>
            <a:chExt cx="7556440" cy="307601"/>
          </a:xfrm>
        </p:grpSpPr>
        <p:grpSp>
          <p:nvGrpSpPr>
            <p:cNvPr id="2569" name="Google Shape;2569;p19"/>
            <p:cNvGrpSpPr/>
            <p:nvPr/>
          </p:nvGrpSpPr>
          <p:grpSpPr>
            <a:xfrm>
              <a:off x="882905" y="536157"/>
              <a:ext cx="7163972" cy="64150"/>
              <a:chOff x="1299890" y="844622"/>
              <a:chExt cx="6544233" cy="64143"/>
            </a:xfrm>
          </p:grpSpPr>
          <p:grpSp>
            <p:nvGrpSpPr>
              <p:cNvPr id="2570" name="Google Shape;2570;p19"/>
              <p:cNvGrpSpPr/>
              <p:nvPr/>
            </p:nvGrpSpPr>
            <p:grpSpPr>
              <a:xfrm>
                <a:off x="4528885" y="844622"/>
                <a:ext cx="3315238" cy="64143"/>
                <a:chOff x="896765" y="648922"/>
                <a:chExt cx="3315238" cy="64143"/>
              </a:xfrm>
            </p:grpSpPr>
            <p:sp>
              <p:nvSpPr>
                <p:cNvPr id="2571" name="Google Shape;2571;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4" name="Google Shape;2604;p19"/>
              <p:cNvGrpSpPr/>
              <p:nvPr/>
            </p:nvGrpSpPr>
            <p:grpSpPr>
              <a:xfrm>
                <a:off x="1299890" y="844622"/>
                <a:ext cx="3315238" cy="64143"/>
                <a:chOff x="896765" y="648922"/>
                <a:chExt cx="3315238" cy="64143"/>
              </a:xfrm>
            </p:grpSpPr>
            <p:sp>
              <p:nvSpPr>
                <p:cNvPr id="2605" name="Google Shape;2605;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8" name="Google Shape;2638;p19"/>
            <p:cNvGrpSpPr/>
            <p:nvPr/>
          </p:nvGrpSpPr>
          <p:grpSpPr>
            <a:xfrm>
              <a:off x="714181" y="414418"/>
              <a:ext cx="310295" cy="307601"/>
              <a:chOff x="1969331" y="802493"/>
              <a:chExt cx="310295" cy="307601"/>
            </a:xfrm>
          </p:grpSpPr>
          <p:sp>
            <p:nvSpPr>
              <p:cNvPr id="2639" name="Google Shape;2639;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0" name="Google Shape;2640;p19"/>
              <p:cNvGrpSpPr/>
              <p:nvPr/>
            </p:nvGrpSpPr>
            <p:grpSpPr>
              <a:xfrm>
                <a:off x="1969331" y="802493"/>
                <a:ext cx="310295" cy="307601"/>
                <a:chOff x="4037750" y="3523325"/>
                <a:chExt cx="108975" cy="108025"/>
              </a:xfrm>
            </p:grpSpPr>
            <p:sp>
              <p:nvSpPr>
                <p:cNvPr id="2641" name="Google Shape;2641;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7" name="Google Shape;2647;p19"/>
            <p:cNvGrpSpPr/>
            <p:nvPr/>
          </p:nvGrpSpPr>
          <p:grpSpPr>
            <a:xfrm flipH="1">
              <a:off x="7960325" y="414418"/>
              <a:ext cx="310295" cy="307601"/>
              <a:chOff x="1969331" y="802493"/>
              <a:chExt cx="310295" cy="307601"/>
            </a:xfrm>
          </p:grpSpPr>
          <p:sp>
            <p:nvSpPr>
              <p:cNvPr id="2648" name="Google Shape;2648;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9" name="Google Shape;2649;p19"/>
              <p:cNvGrpSpPr/>
              <p:nvPr/>
            </p:nvGrpSpPr>
            <p:grpSpPr>
              <a:xfrm>
                <a:off x="1969331" y="802493"/>
                <a:ext cx="310295" cy="307601"/>
                <a:chOff x="4037750" y="3523325"/>
                <a:chExt cx="108975" cy="108025"/>
              </a:xfrm>
            </p:grpSpPr>
            <p:sp>
              <p:nvSpPr>
                <p:cNvPr id="2650" name="Google Shape;2650;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656" name="Google Shape;2656;p19"/>
          <p:cNvGrpSpPr/>
          <p:nvPr/>
        </p:nvGrpSpPr>
        <p:grpSpPr>
          <a:xfrm>
            <a:off x="714214" y="4473580"/>
            <a:ext cx="7715881" cy="314092"/>
            <a:chOff x="946206" y="1234018"/>
            <a:chExt cx="7556440" cy="307601"/>
          </a:xfrm>
        </p:grpSpPr>
        <p:grpSp>
          <p:nvGrpSpPr>
            <p:cNvPr id="2657" name="Google Shape;2657;p19"/>
            <p:cNvGrpSpPr/>
            <p:nvPr/>
          </p:nvGrpSpPr>
          <p:grpSpPr>
            <a:xfrm>
              <a:off x="1114930" y="1355757"/>
              <a:ext cx="7163972" cy="64150"/>
              <a:chOff x="1299890" y="844622"/>
              <a:chExt cx="6544233" cy="64143"/>
            </a:xfrm>
          </p:grpSpPr>
          <p:grpSp>
            <p:nvGrpSpPr>
              <p:cNvPr id="2658" name="Google Shape;2658;p19"/>
              <p:cNvGrpSpPr/>
              <p:nvPr/>
            </p:nvGrpSpPr>
            <p:grpSpPr>
              <a:xfrm>
                <a:off x="4528885" y="844622"/>
                <a:ext cx="3315238" cy="64143"/>
                <a:chOff x="896765" y="648922"/>
                <a:chExt cx="3315238" cy="64143"/>
              </a:xfrm>
            </p:grpSpPr>
            <p:sp>
              <p:nvSpPr>
                <p:cNvPr id="2659" name="Google Shape;2659;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2" name="Google Shape;2692;p19"/>
              <p:cNvGrpSpPr/>
              <p:nvPr/>
            </p:nvGrpSpPr>
            <p:grpSpPr>
              <a:xfrm>
                <a:off x="1299890" y="844622"/>
                <a:ext cx="3315238" cy="64143"/>
                <a:chOff x="896765" y="648922"/>
                <a:chExt cx="3315238" cy="64143"/>
              </a:xfrm>
            </p:grpSpPr>
            <p:sp>
              <p:nvSpPr>
                <p:cNvPr id="2693" name="Google Shape;2693;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26" name="Google Shape;2726;p19"/>
            <p:cNvGrpSpPr/>
            <p:nvPr/>
          </p:nvGrpSpPr>
          <p:grpSpPr>
            <a:xfrm>
              <a:off x="946206" y="1234018"/>
              <a:ext cx="310295" cy="307601"/>
              <a:chOff x="1969331" y="802493"/>
              <a:chExt cx="310295" cy="307601"/>
            </a:xfrm>
          </p:grpSpPr>
          <p:sp>
            <p:nvSpPr>
              <p:cNvPr id="2727" name="Google Shape;2727;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8" name="Google Shape;2728;p19"/>
              <p:cNvGrpSpPr/>
              <p:nvPr/>
            </p:nvGrpSpPr>
            <p:grpSpPr>
              <a:xfrm>
                <a:off x="1969331" y="802493"/>
                <a:ext cx="310295" cy="307601"/>
                <a:chOff x="4037750" y="3523325"/>
                <a:chExt cx="108975" cy="108025"/>
              </a:xfrm>
            </p:grpSpPr>
            <p:sp>
              <p:nvSpPr>
                <p:cNvPr id="2729" name="Google Shape;2729;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35" name="Google Shape;2735;p19"/>
            <p:cNvGrpSpPr/>
            <p:nvPr/>
          </p:nvGrpSpPr>
          <p:grpSpPr>
            <a:xfrm flipH="1">
              <a:off x="8192350" y="1234018"/>
              <a:ext cx="310295" cy="307601"/>
              <a:chOff x="1969331" y="802493"/>
              <a:chExt cx="310295" cy="307601"/>
            </a:xfrm>
          </p:grpSpPr>
          <p:sp>
            <p:nvSpPr>
              <p:cNvPr id="2736" name="Google Shape;2736;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7" name="Google Shape;2737;p19"/>
              <p:cNvGrpSpPr/>
              <p:nvPr/>
            </p:nvGrpSpPr>
            <p:grpSpPr>
              <a:xfrm>
                <a:off x="1969331" y="802493"/>
                <a:ext cx="310295" cy="307601"/>
                <a:chOff x="4037750" y="3523325"/>
                <a:chExt cx="108975" cy="108025"/>
              </a:xfrm>
            </p:grpSpPr>
            <p:sp>
              <p:nvSpPr>
                <p:cNvPr id="2738" name="Google Shape;2738;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744" name="Google Shape;2744;p19"/>
          <p:cNvGrpSpPr/>
          <p:nvPr/>
        </p:nvGrpSpPr>
        <p:grpSpPr>
          <a:xfrm flipH="1">
            <a:off x="294964" y="65561"/>
            <a:ext cx="1499998" cy="1235486"/>
            <a:chOff x="5342550" y="4109652"/>
            <a:chExt cx="1131049" cy="931599"/>
          </a:xfrm>
        </p:grpSpPr>
        <p:sp>
          <p:nvSpPr>
            <p:cNvPr id="2745" name="Google Shape;2745;p19"/>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9"/>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9"/>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9"/>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9"/>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9"/>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9"/>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9"/>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9"/>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9"/>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5" name="Google Shape;2755;p19"/>
          <p:cNvGrpSpPr/>
          <p:nvPr/>
        </p:nvGrpSpPr>
        <p:grpSpPr>
          <a:xfrm rot="1406355" flipH="1">
            <a:off x="7652877" y="3386271"/>
            <a:ext cx="1249312" cy="990914"/>
            <a:chOff x="2546481" y="5243989"/>
            <a:chExt cx="836048" cy="663126"/>
          </a:xfrm>
        </p:grpSpPr>
        <p:sp>
          <p:nvSpPr>
            <p:cNvPr id="2756" name="Google Shape;2756;p19"/>
            <p:cNvSpPr/>
            <p:nvPr/>
          </p:nvSpPr>
          <p:spPr>
            <a:xfrm>
              <a:off x="2594234" y="5328434"/>
              <a:ext cx="404234" cy="414403"/>
            </a:xfrm>
            <a:custGeom>
              <a:avLst/>
              <a:gdLst/>
              <a:ahLst/>
              <a:cxnLst/>
              <a:rect l="l" t="t" r="r" b="b"/>
              <a:pathLst>
                <a:path w="9684" h="9927" extrusionOk="0">
                  <a:moveTo>
                    <a:pt x="5509" y="1"/>
                  </a:moveTo>
                  <a:cubicBezTo>
                    <a:pt x="5493" y="1"/>
                    <a:pt x="5479" y="4"/>
                    <a:pt x="5465" y="11"/>
                  </a:cubicBezTo>
                  <a:cubicBezTo>
                    <a:pt x="4753" y="392"/>
                    <a:pt x="3889" y="62"/>
                    <a:pt x="3127" y="519"/>
                  </a:cubicBezTo>
                  <a:cubicBezTo>
                    <a:pt x="2644" y="799"/>
                    <a:pt x="2085" y="900"/>
                    <a:pt x="1780" y="1459"/>
                  </a:cubicBezTo>
                  <a:cubicBezTo>
                    <a:pt x="1754" y="1536"/>
                    <a:pt x="1576" y="1561"/>
                    <a:pt x="1475" y="1587"/>
                  </a:cubicBezTo>
                  <a:cubicBezTo>
                    <a:pt x="1246" y="1637"/>
                    <a:pt x="1043" y="1815"/>
                    <a:pt x="966" y="2019"/>
                  </a:cubicBezTo>
                  <a:cubicBezTo>
                    <a:pt x="636" y="2654"/>
                    <a:pt x="611" y="3391"/>
                    <a:pt x="153" y="3976"/>
                  </a:cubicBezTo>
                  <a:cubicBezTo>
                    <a:pt x="102" y="4077"/>
                    <a:pt x="128" y="4179"/>
                    <a:pt x="178" y="4281"/>
                  </a:cubicBezTo>
                  <a:cubicBezTo>
                    <a:pt x="763" y="5018"/>
                    <a:pt x="1" y="6111"/>
                    <a:pt x="890" y="6771"/>
                  </a:cubicBezTo>
                  <a:cubicBezTo>
                    <a:pt x="941" y="6797"/>
                    <a:pt x="890" y="6949"/>
                    <a:pt x="916" y="7025"/>
                  </a:cubicBezTo>
                  <a:cubicBezTo>
                    <a:pt x="890" y="7178"/>
                    <a:pt x="992" y="7305"/>
                    <a:pt x="1119" y="7381"/>
                  </a:cubicBezTo>
                  <a:cubicBezTo>
                    <a:pt x="1627" y="7508"/>
                    <a:pt x="1831" y="7890"/>
                    <a:pt x="2008" y="8296"/>
                  </a:cubicBezTo>
                  <a:cubicBezTo>
                    <a:pt x="2059" y="8449"/>
                    <a:pt x="2212" y="8576"/>
                    <a:pt x="2364" y="8601"/>
                  </a:cubicBezTo>
                  <a:cubicBezTo>
                    <a:pt x="3381" y="8754"/>
                    <a:pt x="4270" y="9338"/>
                    <a:pt x="5312" y="9364"/>
                  </a:cubicBezTo>
                  <a:cubicBezTo>
                    <a:pt x="5312" y="9465"/>
                    <a:pt x="5312" y="9567"/>
                    <a:pt x="5338" y="9669"/>
                  </a:cubicBezTo>
                  <a:cubicBezTo>
                    <a:pt x="5384" y="9808"/>
                    <a:pt x="5431" y="9926"/>
                    <a:pt x="5574" y="9926"/>
                  </a:cubicBezTo>
                  <a:cubicBezTo>
                    <a:pt x="5588" y="9926"/>
                    <a:pt x="5602" y="9925"/>
                    <a:pt x="5617" y="9923"/>
                  </a:cubicBezTo>
                  <a:cubicBezTo>
                    <a:pt x="5745" y="9923"/>
                    <a:pt x="5821" y="9821"/>
                    <a:pt x="5846" y="9720"/>
                  </a:cubicBezTo>
                  <a:cubicBezTo>
                    <a:pt x="5922" y="9542"/>
                    <a:pt x="5795" y="9364"/>
                    <a:pt x="5643" y="9338"/>
                  </a:cubicBezTo>
                  <a:lnTo>
                    <a:pt x="5312" y="9338"/>
                  </a:lnTo>
                  <a:cubicBezTo>
                    <a:pt x="5922" y="8957"/>
                    <a:pt x="6660" y="8932"/>
                    <a:pt x="7269" y="8398"/>
                  </a:cubicBezTo>
                  <a:cubicBezTo>
                    <a:pt x="7752" y="7940"/>
                    <a:pt x="8362" y="7610"/>
                    <a:pt x="8464" y="6949"/>
                  </a:cubicBezTo>
                  <a:cubicBezTo>
                    <a:pt x="8540" y="6365"/>
                    <a:pt x="9684" y="6314"/>
                    <a:pt x="9099" y="5501"/>
                  </a:cubicBezTo>
                  <a:cubicBezTo>
                    <a:pt x="9481" y="4967"/>
                    <a:pt x="8794" y="4230"/>
                    <a:pt x="9430" y="3721"/>
                  </a:cubicBezTo>
                  <a:cubicBezTo>
                    <a:pt x="9531" y="3620"/>
                    <a:pt x="9277" y="3544"/>
                    <a:pt x="9201" y="3442"/>
                  </a:cubicBezTo>
                  <a:cubicBezTo>
                    <a:pt x="8896" y="3188"/>
                    <a:pt x="8566" y="2934"/>
                    <a:pt x="8566" y="2501"/>
                  </a:cubicBezTo>
                  <a:cubicBezTo>
                    <a:pt x="8515" y="1332"/>
                    <a:pt x="7422" y="1231"/>
                    <a:pt x="6736" y="748"/>
                  </a:cubicBezTo>
                  <a:cubicBezTo>
                    <a:pt x="6456" y="570"/>
                    <a:pt x="6024" y="570"/>
                    <a:pt x="5795" y="239"/>
                  </a:cubicBezTo>
                  <a:cubicBezTo>
                    <a:pt x="5729" y="130"/>
                    <a:pt x="5606" y="1"/>
                    <a:pt x="55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9"/>
            <p:cNvSpPr/>
            <p:nvPr/>
          </p:nvSpPr>
          <p:spPr>
            <a:xfrm>
              <a:off x="3163924" y="5653443"/>
              <a:ext cx="218605" cy="118264"/>
            </a:xfrm>
            <a:custGeom>
              <a:avLst/>
              <a:gdLst/>
              <a:ahLst/>
              <a:cxnLst/>
              <a:rect l="l" t="t" r="r" b="b"/>
              <a:pathLst>
                <a:path w="5237" h="2833" extrusionOk="0">
                  <a:moveTo>
                    <a:pt x="551" y="0"/>
                  </a:moveTo>
                  <a:cubicBezTo>
                    <a:pt x="399" y="0"/>
                    <a:pt x="250" y="86"/>
                    <a:pt x="153" y="307"/>
                  </a:cubicBezTo>
                  <a:cubicBezTo>
                    <a:pt x="1" y="688"/>
                    <a:pt x="255" y="841"/>
                    <a:pt x="535" y="942"/>
                  </a:cubicBezTo>
                  <a:cubicBezTo>
                    <a:pt x="1450" y="1146"/>
                    <a:pt x="2085" y="1781"/>
                    <a:pt x="2822" y="2289"/>
                  </a:cubicBezTo>
                  <a:cubicBezTo>
                    <a:pt x="3305" y="2594"/>
                    <a:pt x="3864" y="2772"/>
                    <a:pt x="4423" y="2823"/>
                  </a:cubicBezTo>
                  <a:cubicBezTo>
                    <a:pt x="4460" y="2830"/>
                    <a:pt x="4496" y="2833"/>
                    <a:pt x="4532" y="2833"/>
                  </a:cubicBezTo>
                  <a:cubicBezTo>
                    <a:pt x="4773" y="2833"/>
                    <a:pt x="4999" y="2692"/>
                    <a:pt x="5109" y="2493"/>
                  </a:cubicBezTo>
                  <a:cubicBezTo>
                    <a:pt x="5237" y="2213"/>
                    <a:pt x="5160" y="1883"/>
                    <a:pt x="4906" y="1705"/>
                  </a:cubicBezTo>
                  <a:cubicBezTo>
                    <a:pt x="4398" y="1222"/>
                    <a:pt x="3737" y="917"/>
                    <a:pt x="3025" y="866"/>
                  </a:cubicBezTo>
                  <a:cubicBezTo>
                    <a:pt x="2288" y="739"/>
                    <a:pt x="1551" y="688"/>
                    <a:pt x="916" y="154"/>
                  </a:cubicBezTo>
                  <a:cubicBezTo>
                    <a:pt x="811" y="61"/>
                    <a:pt x="680" y="0"/>
                    <a:pt x="5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9"/>
            <p:cNvSpPr/>
            <p:nvPr/>
          </p:nvSpPr>
          <p:spPr>
            <a:xfrm>
              <a:off x="2978299" y="5634366"/>
              <a:ext cx="67873" cy="76519"/>
            </a:xfrm>
            <a:custGeom>
              <a:avLst/>
              <a:gdLst/>
              <a:ahLst/>
              <a:cxnLst/>
              <a:rect l="l" t="t" r="r" b="b"/>
              <a:pathLst>
                <a:path w="1626" h="1833" extrusionOk="0">
                  <a:moveTo>
                    <a:pt x="833" y="0"/>
                  </a:moveTo>
                  <a:cubicBezTo>
                    <a:pt x="818" y="0"/>
                    <a:pt x="803" y="1"/>
                    <a:pt x="788" y="1"/>
                  </a:cubicBezTo>
                  <a:cubicBezTo>
                    <a:pt x="254" y="27"/>
                    <a:pt x="76" y="484"/>
                    <a:pt x="0" y="993"/>
                  </a:cubicBezTo>
                  <a:cubicBezTo>
                    <a:pt x="76" y="1450"/>
                    <a:pt x="280" y="1806"/>
                    <a:pt x="788" y="1831"/>
                  </a:cubicBezTo>
                  <a:cubicBezTo>
                    <a:pt x="797" y="1832"/>
                    <a:pt x="805" y="1832"/>
                    <a:pt x="814" y="1832"/>
                  </a:cubicBezTo>
                  <a:cubicBezTo>
                    <a:pt x="1213" y="1832"/>
                    <a:pt x="1626" y="1263"/>
                    <a:pt x="1576" y="815"/>
                  </a:cubicBezTo>
                  <a:cubicBezTo>
                    <a:pt x="1527" y="396"/>
                    <a:pt x="1310" y="0"/>
                    <a:pt x="83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9"/>
            <p:cNvSpPr/>
            <p:nvPr/>
          </p:nvSpPr>
          <p:spPr>
            <a:xfrm>
              <a:off x="3173483" y="5533558"/>
              <a:ext cx="70086" cy="62701"/>
            </a:xfrm>
            <a:custGeom>
              <a:avLst/>
              <a:gdLst/>
              <a:ahLst/>
              <a:cxnLst/>
              <a:rect l="l" t="t" r="r" b="b"/>
              <a:pathLst>
                <a:path w="1679" h="1502" extrusionOk="0">
                  <a:moveTo>
                    <a:pt x="860" y="0"/>
                  </a:moveTo>
                  <a:cubicBezTo>
                    <a:pt x="837" y="0"/>
                    <a:pt x="813" y="1"/>
                    <a:pt x="788" y="2"/>
                  </a:cubicBezTo>
                  <a:cubicBezTo>
                    <a:pt x="331" y="27"/>
                    <a:pt x="1" y="231"/>
                    <a:pt x="1" y="714"/>
                  </a:cubicBezTo>
                  <a:cubicBezTo>
                    <a:pt x="1" y="1146"/>
                    <a:pt x="356" y="1476"/>
                    <a:pt x="788" y="1501"/>
                  </a:cubicBezTo>
                  <a:cubicBezTo>
                    <a:pt x="1271" y="1425"/>
                    <a:pt x="1678" y="1273"/>
                    <a:pt x="1678" y="764"/>
                  </a:cubicBezTo>
                  <a:cubicBezTo>
                    <a:pt x="1654" y="255"/>
                    <a:pt x="1352" y="0"/>
                    <a:pt x="86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9"/>
            <p:cNvSpPr/>
            <p:nvPr/>
          </p:nvSpPr>
          <p:spPr>
            <a:xfrm>
              <a:off x="3307139" y="5269243"/>
              <a:ext cx="62655" cy="138635"/>
            </a:xfrm>
            <a:custGeom>
              <a:avLst/>
              <a:gdLst/>
              <a:ahLst/>
              <a:cxnLst/>
              <a:rect l="l" t="t" r="r" b="b"/>
              <a:pathLst>
                <a:path w="1501" h="3321" extrusionOk="0">
                  <a:moveTo>
                    <a:pt x="245" y="0"/>
                  </a:moveTo>
                  <a:cubicBezTo>
                    <a:pt x="213" y="0"/>
                    <a:pt x="181" y="10"/>
                    <a:pt x="153" y="31"/>
                  </a:cubicBezTo>
                  <a:cubicBezTo>
                    <a:pt x="1" y="107"/>
                    <a:pt x="26" y="260"/>
                    <a:pt x="77" y="412"/>
                  </a:cubicBezTo>
                  <a:cubicBezTo>
                    <a:pt x="230" y="920"/>
                    <a:pt x="509" y="1403"/>
                    <a:pt x="586" y="1937"/>
                  </a:cubicBezTo>
                  <a:cubicBezTo>
                    <a:pt x="611" y="2369"/>
                    <a:pt x="763" y="2776"/>
                    <a:pt x="1018" y="3106"/>
                  </a:cubicBezTo>
                  <a:cubicBezTo>
                    <a:pt x="1082" y="3214"/>
                    <a:pt x="1147" y="3321"/>
                    <a:pt x="1257" y="3321"/>
                  </a:cubicBezTo>
                  <a:cubicBezTo>
                    <a:pt x="1277" y="3321"/>
                    <a:pt x="1299" y="3317"/>
                    <a:pt x="1323" y="3310"/>
                  </a:cubicBezTo>
                  <a:cubicBezTo>
                    <a:pt x="1501" y="3259"/>
                    <a:pt x="1475" y="3106"/>
                    <a:pt x="1475" y="2954"/>
                  </a:cubicBezTo>
                  <a:cubicBezTo>
                    <a:pt x="1475" y="2928"/>
                    <a:pt x="1475" y="2877"/>
                    <a:pt x="1450" y="2827"/>
                  </a:cubicBezTo>
                  <a:cubicBezTo>
                    <a:pt x="1170" y="1912"/>
                    <a:pt x="586" y="1124"/>
                    <a:pt x="408" y="158"/>
                  </a:cubicBezTo>
                  <a:cubicBezTo>
                    <a:pt x="408" y="66"/>
                    <a:pt x="328" y="0"/>
                    <a:pt x="24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9"/>
            <p:cNvSpPr/>
            <p:nvPr/>
          </p:nvSpPr>
          <p:spPr>
            <a:xfrm>
              <a:off x="3078019" y="5510265"/>
              <a:ext cx="88995" cy="55354"/>
            </a:xfrm>
            <a:custGeom>
              <a:avLst/>
              <a:gdLst/>
              <a:ahLst/>
              <a:cxnLst/>
              <a:rect l="l" t="t" r="r" b="b"/>
              <a:pathLst>
                <a:path w="2132" h="1326" extrusionOk="0">
                  <a:moveTo>
                    <a:pt x="1296" y="1"/>
                  </a:moveTo>
                  <a:cubicBezTo>
                    <a:pt x="991" y="407"/>
                    <a:pt x="458" y="407"/>
                    <a:pt x="153" y="738"/>
                  </a:cubicBezTo>
                  <a:cubicBezTo>
                    <a:pt x="0" y="916"/>
                    <a:pt x="102" y="1068"/>
                    <a:pt x="280" y="1119"/>
                  </a:cubicBezTo>
                  <a:cubicBezTo>
                    <a:pt x="508" y="1195"/>
                    <a:pt x="712" y="1272"/>
                    <a:pt x="941" y="1322"/>
                  </a:cubicBezTo>
                  <a:cubicBezTo>
                    <a:pt x="951" y="1324"/>
                    <a:pt x="962" y="1325"/>
                    <a:pt x="974" y="1325"/>
                  </a:cubicBezTo>
                  <a:cubicBezTo>
                    <a:pt x="1268" y="1325"/>
                    <a:pt x="2131" y="758"/>
                    <a:pt x="2033" y="636"/>
                  </a:cubicBezTo>
                  <a:cubicBezTo>
                    <a:pt x="1805" y="382"/>
                    <a:pt x="1576" y="179"/>
                    <a:pt x="129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9"/>
            <p:cNvSpPr/>
            <p:nvPr/>
          </p:nvSpPr>
          <p:spPr>
            <a:xfrm>
              <a:off x="3184085" y="5356778"/>
              <a:ext cx="75387" cy="77687"/>
            </a:xfrm>
            <a:custGeom>
              <a:avLst/>
              <a:gdLst/>
              <a:ahLst/>
              <a:cxnLst/>
              <a:rect l="l" t="t" r="r" b="b"/>
              <a:pathLst>
                <a:path w="1806" h="1861" extrusionOk="0">
                  <a:moveTo>
                    <a:pt x="399" y="1"/>
                  </a:moveTo>
                  <a:cubicBezTo>
                    <a:pt x="357" y="1"/>
                    <a:pt x="309" y="20"/>
                    <a:pt x="255" y="69"/>
                  </a:cubicBezTo>
                  <a:cubicBezTo>
                    <a:pt x="1" y="247"/>
                    <a:pt x="255" y="475"/>
                    <a:pt x="382" y="653"/>
                  </a:cubicBezTo>
                  <a:cubicBezTo>
                    <a:pt x="611" y="984"/>
                    <a:pt x="1017" y="1162"/>
                    <a:pt x="1144" y="1543"/>
                  </a:cubicBezTo>
                  <a:cubicBezTo>
                    <a:pt x="1189" y="1633"/>
                    <a:pt x="1056" y="1861"/>
                    <a:pt x="1216" y="1861"/>
                  </a:cubicBezTo>
                  <a:cubicBezTo>
                    <a:pt x="1238" y="1861"/>
                    <a:pt x="1264" y="1857"/>
                    <a:pt x="1297" y="1848"/>
                  </a:cubicBezTo>
                  <a:cubicBezTo>
                    <a:pt x="1526" y="1822"/>
                    <a:pt x="1729" y="1645"/>
                    <a:pt x="1805" y="1441"/>
                  </a:cubicBezTo>
                  <a:cubicBezTo>
                    <a:pt x="1805" y="1263"/>
                    <a:pt x="1678" y="1187"/>
                    <a:pt x="1602" y="1060"/>
                  </a:cubicBezTo>
                  <a:cubicBezTo>
                    <a:pt x="1399" y="704"/>
                    <a:pt x="967" y="603"/>
                    <a:pt x="712" y="298"/>
                  </a:cubicBezTo>
                  <a:cubicBezTo>
                    <a:pt x="616" y="201"/>
                    <a:pt x="534"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9"/>
            <p:cNvSpPr/>
            <p:nvPr/>
          </p:nvSpPr>
          <p:spPr>
            <a:xfrm>
              <a:off x="3111079" y="5433626"/>
              <a:ext cx="51343" cy="36652"/>
            </a:xfrm>
            <a:custGeom>
              <a:avLst/>
              <a:gdLst/>
              <a:ahLst/>
              <a:cxnLst/>
              <a:rect l="l" t="t" r="r" b="b"/>
              <a:pathLst>
                <a:path w="1230" h="878" extrusionOk="0">
                  <a:moveTo>
                    <a:pt x="983" y="1"/>
                  </a:moveTo>
                  <a:cubicBezTo>
                    <a:pt x="959" y="1"/>
                    <a:pt x="935" y="3"/>
                    <a:pt x="911" y="7"/>
                  </a:cubicBezTo>
                  <a:cubicBezTo>
                    <a:pt x="530" y="83"/>
                    <a:pt x="149" y="236"/>
                    <a:pt x="21" y="693"/>
                  </a:cubicBezTo>
                  <a:cubicBezTo>
                    <a:pt x="0" y="821"/>
                    <a:pt x="122" y="877"/>
                    <a:pt x="266" y="877"/>
                  </a:cubicBezTo>
                  <a:cubicBezTo>
                    <a:pt x="294" y="877"/>
                    <a:pt x="323" y="875"/>
                    <a:pt x="352" y="871"/>
                  </a:cubicBezTo>
                  <a:cubicBezTo>
                    <a:pt x="708" y="820"/>
                    <a:pt x="1038" y="591"/>
                    <a:pt x="1165" y="236"/>
                  </a:cubicBezTo>
                  <a:cubicBezTo>
                    <a:pt x="1230" y="64"/>
                    <a:pt x="1112" y="1"/>
                    <a:pt x="98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9"/>
            <p:cNvSpPr/>
            <p:nvPr/>
          </p:nvSpPr>
          <p:spPr>
            <a:xfrm>
              <a:off x="3099224" y="5245826"/>
              <a:ext cx="39280" cy="69297"/>
            </a:xfrm>
            <a:custGeom>
              <a:avLst/>
              <a:gdLst/>
              <a:ahLst/>
              <a:cxnLst/>
              <a:rect l="l" t="t" r="r" b="b"/>
              <a:pathLst>
                <a:path w="941" h="1660" extrusionOk="0">
                  <a:moveTo>
                    <a:pt x="770" y="1"/>
                  </a:moveTo>
                  <a:cubicBezTo>
                    <a:pt x="702" y="1"/>
                    <a:pt x="627" y="42"/>
                    <a:pt x="585" y="84"/>
                  </a:cubicBezTo>
                  <a:cubicBezTo>
                    <a:pt x="280" y="566"/>
                    <a:pt x="0" y="1049"/>
                    <a:pt x="77" y="1634"/>
                  </a:cubicBezTo>
                  <a:lnTo>
                    <a:pt x="255" y="1659"/>
                  </a:lnTo>
                  <a:cubicBezTo>
                    <a:pt x="483" y="1202"/>
                    <a:pt x="687" y="744"/>
                    <a:pt x="890" y="287"/>
                  </a:cubicBezTo>
                  <a:cubicBezTo>
                    <a:pt x="941" y="185"/>
                    <a:pt x="941" y="58"/>
                    <a:pt x="814" y="7"/>
                  </a:cubicBezTo>
                  <a:cubicBezTo>
                    <a:pt x="800" y="3"/>
                    <a:pt x="785" y="1"/>
                    <a:pt x="7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9"/>
            <p:cNvSpPr/>
            <p:nvPr/>
          </p:nvSpPr>
          <p:spPr>
            <a:xfrm>
              <a:off x="3132117" y="5243989"/>
              <a:ext cx="62614" cy="54185"/>
            </a:xfrm>
            <a:custGeom>
              <a:avLst/>
              <a:gdLst/>
              <a:ahLst/>
              <a:cxnLst/>
              <a:rect l="l" t="t" r="r" b="b"/>
              <a:pathLst>
                <a:path w="1500" h="1298" extrusionOk="0">
                  <a:moveTo>
                    <a:pt x="1347" y="0"/>
                  </a:moveTo>
                  <a:cubicBezTo>
                    <a:pt x="966" y="280"/>
                    <a:pt x="560" y="560"/>
                    <a:pt x="178" y="865"/>
                  </a:cubicBezTo>
                  <a:cubicBezTo>
                    <a:pt x="51" y="941"/>
                    <a:pt x="0" y="1119"/>
                    <a:pt x="102" y="1220"/>
                  </a:cubicBezTo>
                  <a:cubicBezTo>
                    <a:pt x="147" y="1276"/>
                    <a:pt x="196" y="1298"/>
                    <a:pt x="247" y="1298"/>
                  </a:cubicBezTo>
                  <a:cubicBezTo>
                    <a:pt x="311" y="1298"/>
                    <a:pt x="376" y="1263"/>
                    <a:pt x="432" y="1220"/>
                  </a:cubicBezTo>
                  <a:cubicBezTo>
                    <a:pt x="839" y="915"/>
                    <a:pt x="1195" y="560"/>
                    <a:pt x="1500" y="178"/>
                  </a:cubicBezTo>
                  <a:lnTo>
                    <a:pt x="134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9"/>
            <p:cNvSpPr/>
            <p:nvPr/>
          </p:nvSpPr>
          <p:spPr>
            <a:xfrm>
              <a:off x="3059987" y="5272625"/>
              <a:ext cx="39280" cy="51764"/>
            </a:xfrm>
            <a:custGeom>
              <a:avLst/>
              <a:gdLst/>
              <a:ahLst/>
              <a:cxnLst/>
              <a:rect l="l" t="t" r="r" b="b"/>
              <a:pathLst>
                <a:path w="941" h="1240" extrusionOk="0">
                  <a:moveTo>
                    <a:pt x="505" y="0"/>
                  </a:moveTo>
                  <a:cubicBezTo>
                    <a:pt x="390" y="0"/>
                    <a:pt x="288" y="58"/>
                    <a:pt x="229" y="280"/>
                  </a:cubicBezTo>
                  <a:cubicBezTo>
                    <a:pt x="178" y="484"/>
                    <a:pt x="305" y="763"/>
                    <a:pt x="76" y="916"/>
                  </a:cubicBezTo>
                  <a:cubicBezTo>
                    <a:pt x="51" y="941"/>
                    <a:pt x="26" y="967"/>
                    <a:pt x="0" y="992"/>
                  </a:cubicBezTo>
                  <a:cubicBezTo>
                    <a:pt x="42" y="1098"/>
                    <a:pt x="120" y="1239"/>
                    <a:pt x="218" y="1239"/>
                  </a:cubicBezTo>
                  <a:cubicBezTo>
                    <a:pt x="238" y="1239"/>
                    <a:pt x="259" y="1233"/>
                    <a:pt x="280" y="1221"/>
                  </a:cubicBezTo>
                  <a:cubicBezTo>
                    <a:pt x="559" y="992"/>
                    <a:pt x="737" y="662"/>
                    <a:pt x="864" y="331"/>
                  </a:cubicBezTo>
                  <a:cubicBezTo>
                    <a:pt x="940" y="229"/>
                    <a:pt x="890" y="77"/>
                    <a:pt x="763" y="52"/>
                  </a:cubicBezTo>
                  <a:cubicBezTo>
                    <a:pt x="678" y="30"/>
                    <a:pt x="588" y="0"/>
                    <a:pt x="50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9"/>
            <p:cNvSpPr/>
            <p:nvPr/>
          </p:nvSpPr>
          <p:spPr>
            <a:xfrm>
              <a:off x="2962353" y="5310485"/>
              <a:ext cx="29762" cy="40701"/>
            </a:xfrm>
            <a:custGeom>
              <a:avLst/>
              <a:gdLst/>
              <a:ahLst/>
              <a:cxnLst/>
              <a:rect l="l" t="t" r="r" b="b"/>
              <a:pathLst>
                <a:path w="713" h="975" extrusionOk="0">
                  <a:moveTo>
                    <a:pt x="525" y="1"/>
                  </a:moveTo>
                  <a:cubicBezTo>
                    <a:pt x="505" y="1"/>
                    <a:pt x="483" y="3"/>
                    <a:pt x="458" y="9"/>
                  </a:cubicBezTo>
                  <a:cubicBezTo>
                    <a:pt x="179" y="136"/>
                    <a:pt x="1" y="415"/>
                    <a:pt x="1" y="720"/>
                  </a:cubicBezTo>
                  <a:cubicBezTo>
                    <a:pt x="1" y="873"/>
                    <a:pt x="103" y="974"/>
                    <a:pt x="306" y="974"/>
                  </a:cubicBezTo>
                  <a:cubicBezTo>
                    <a:pt x="560" y="873"/>
                    <a:pt x="712" y="619"/>
                    <a:pt x="712" y="339"/>
                  </a:cubicBezTo>
                  <a:cubicBezTo>
                    <a:pt x="712" y="180"/>
                    <a:pt x="692" y="1"/>
                    <a:pt x="5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9"/>
            <p:cNvSpPr/>
            <p:nvPr/>
          </p:nvSpPr>
          <p:spPr>
            <a:xfrm>
              <a:off x="2985770" y="5405241"/>
              <a:ext cx="30764" cy="36235"/>
            </a:xfrm>
            <a:custGeom>
              <a:avLst/>
              <a:gdLst/>
              <a:ahLst/>
              <a:cxnLst/>
              <a:rect l="l" t="t" r="r" b="b"/>
              <a:pathLst>
                <a:path w="737" h="868" extrusionOk="0">
                  <a:moveTo>
                    <a:pt x="406" y="1"/>
                  </a:moveTo>
                  <a:cubicBezTo>
                    <a:pt x="101" y="1"/>
                    <a:pt x="50" y="255"/>
                    <a:pt x="24" y="484"/>
                  </a:cubicBezTo>
                  <a:cubicBezTo>
                    <a:pt x="1" y="698"/>
                    <a:pt x="88" y="867"/>
                    <a:pt x="287" y="867"/>
                  </a:cubicBezTo>
                  <a:cubicBezTo>
                    <a:pt x="301" y="867"/>
                    <a:pt x="315" y="866"/>
                    <a:pt x="329" y="865"/>
                  </a:cubicBezTo>
                  <a:cubicBezTo>
                    <a:pt x="584" y="865"/>
                    <a:pt x="660" y="611"/>
                    <a:pt x="685" y="407"/>
                  </a:cubicBezTo>
                  <a:cubicBezTo>
                    <a:pt x="736" y="179"/>
                    <a:pt x="660" y="1"/>
                    <a:pt x="40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9"/>
            <p:cNvSpPr/>
            <p:nvPr/>
          </p:nvSpPr>
          <p:spPr>
            <a:xfrm>
              <a:off x="2985729" y="5461468"/>
              <a:ext cx="38194" cy="52682"/>
            </a:xfrm>
            <a:custGeom>
              <a:avLst/>
              <a:gdLst/>
              <a:ahLst/>
              <a:cxnLst/>
              <a:rect l="l" t="t" r="r" b="b"/>
              <a:pathLst>
                <a:path w="915" h="1262" extrusionOk="0">
                  <a:moveTo>
                    <a:pt x="915" y="1"/>
                  </a:moveTo>
                  <a:lnTo>
                    <a:pt x="915" y="1"/>
                  </a:lnTo>
                  <a:cubicBezTo>
                    <a:pt x="432" y="229"/>
                    <a:pt x="356" y="636"/>
                    <a:pt x="76" y="916"/>
                  </a:cubicBezTo>
                  <a:cubicBezTo>
                    <a:pt x="0" y="992"/>
                    <a:pt x="102" y="1170"/>
                    <a:pt x="254" y="1221"/>
                  </a:cubicBezTo>
                  <a:cubicBezTo>
                    <a:pt x="297" y="1249"/>
                    <a:pt x="341" y="1262"/>
                    <a:pt x="385" y="1262"/>
                  </a:cubicBezTo>
                  <a:cubicBezTo>
                    <a:pt x="496" y="1262"/>
                    <a:pt x="599" y="1178"/>
                    <a:pt x="635" y="1068"/>
                  </a:cubicBezTo>
                  <a:cubicBezTo>
                    <a:pt x="737" y="738"/>
                    <a:pt x="813" y="433"/>
                    <a:pt x="9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9"/>
            <p:cNvSpPr/>
            <p:nvPr/>
          </p:nvSpPr>
          <p:spPr>
            <a:xfrm>
              <a:off x="3002676" y="5355275"/>
              <a:ext cx="28677" cy="30933"/>
            </a:xfrm>
            <a:custGeom>
              <a:avLst/>
              <a:gdLst/>
              <a:ahLst/>
              <a:cxnLst/>
              <a:rect l="l" t="t" r="r" b="b"/>
              <a:pathLst>
                <a:path w="687" h="741" extrusionOk="0">
                  <a:moveTo>
                    <a:pt x="399" y="1"/>
                  </a:moveTo>
                  <a:cubicBezTo>
                    <a:pt x="386" y="1"/>
                    <a:pt x="371" y="1"/>
                    <a:pt x="356" y="3"/>
                  </a:cubicBezTo>
                  <a:cubicBezTo>
                    <a:pt x="153" y="3"/>
                    <a:pt x="1" y="181"/>
                    <a:pt x="26" y="384"/>
                  </a:cubicBezTo>
                  <a:cubicBezTo>
                    <a:pt x="26" y="562"/>
                    <a:pt x="128" y="740"/>
                    <a:pt x="356" y="740"/>
                  </a:cubicBezTo>
                  <a:cubicBezTo>
                    <a:pt x="560" y="740"/>
                    <a:pt x="661" y="537"/>
                    <a:pt x="687" y="308"/>
                  </a:cubicBezTo>
                  <a:cubicBezTo>
                    <a:pt x="663" y="166"/>
                    <a:pt x="595"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9"/>
            <p:cNvSpPr/>
            <p:nvPr/>
          </p:nvSpPr>
          <p:spPr>
            <a:xfrm>
              <a:off x="2950707" y="5868793"/>
              <a:ext cx="23376" cy="38322"/>
            </a:xfrm>
            <a:custGeom>
              <a:avLst/>
              <a:gdLst/>
              <a:ahLst/>
              <a:cxnLst/>
              <a:rect l="l" t="t" r="r" b="b"/>
              <a:pathLst>
                <a:path w="560" h="918" extrusionOk="0">
                  <a:moveTo>
                    <a:pt x="322" y="1"/>
                  </a:moveTo>
                  <a:cubicBezTo>
                    <a:pt x="76" y="1"/>
                    <a:pt x="75" y="265"/>
                    <a:pt x="51" y="460"/>
                  </a:cubicBezTo>
                  <a:cubicBezTo>
                    <a:pt x="0" y="663"/>
                    <a:pt x="0" y="917"/>
                    <a:pt x="229" y="917"/>
                  </a:cubicBezTo>
                  <a:cubicBezTo>
                    <a:pt x="509" y="917"/>
                    <a:pt x="407" y="587"/>
                    <a:pt x="509" y="409"/>
                  </a:cubicBezTo>
                  <a:cubicBezTo>
                    <a:pt x="509" y="256"/>
                    <a:pt x="559" y="28"/>
                    <a:pt x="356" y="2"/>
                  </a:cubicBezTo>
                  <a:cubicBezTo>
                    <a:pt x="344" y="1"/>
                    <a:pt x="333" y="1"/>
                    <a:pt x="32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9"/>
            <p:cNvSpPr/>
            <p:nvPr/>
          </p:nvSpPr>
          <p:spPr>
            <a:xfrm>
              <a:off x="2695040" y="5741562"/>
              <a:ext cx="30806" cy="42496"/>
            </a:xfrm>
            <a:custGeom>
              <a:avLst/>
              <a:gdLst/>
              <a:ahLst/>
              <a:cxnLst/>
              <a:rect l="l" t="t" r="r" b="b"/>
              <a:pathLst>
                <a:path w="738" h="1018" extrusionOk="0">
                  <a:moveTo>
                    <a:pt x="737" y="0"/>
                  </a:moveTo>
                  <a:lnTo>
                    <a:pt x="737" y="0"/>
                  </a:lnTo>
                  <a:cubicBezTo>
                    <a:pt x="458" y="255"/>
                    <a:pt x="102" y="458"/>
                    <a:pt x="0" y="1017"/>
                  </a:cubicBezTo>
                  <a:cubicBezTo>
                    <a:pt x="458" y="712"/>
                    <a:pt x="737" y="458"/>
                    <a:pt x="73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9"/>
            <p:cNvSpPr/>
            <p:nvPr/>
          </p:nvSpPr>
          <p:spPr>
            <a:xfrm>
              <a:off x="3041955" y="5280263"/>
              <a:ext cx="22290" cy="35066"/>
            </a:xfrm>
            <a:custGeom>
              <a:avLst/>
              <a:gdLst/>
              <a:ahLst/>
              <a:cxnLst/>
              <a:rect l="l" t="t" r="r" b="b"/>
              <a:pathLst>
                <a:path w="534" h="840" extrusionOk="0">
                  <a:moveTo>
                    <a:pt x="338" y="1"/>
                  </a:moveTo>
                  <a:cubicBezTo>
                    <a:pt x="276" y="1"/>
                    <a:pt x="207" y="42"/>
                    <a:pt x="153" y="97"/>
                  </a:cubicBezTo>
                  <a:cubicBezTo>
                    <a:pt x="51" y="250"/>
                    <a:pt x="0" y="428"/>
                    <a:pt x="76" y="606"/>
                  </a:cubicBezTo>
                  <a:cubicBezTo>
                    <a:pt x="121" y="761"/>
                    <a:pt x="243" y="839"/>
                    <a:pt x="392" y="839"/>
                  </a:cubicBezTo>
                  <a:cubicBezTo>
                    <a:pt x="413" y="839"/>
                    <a:pt x="435" y="838"/>
                    <a:pt x="458" y="834"/>
                  </a:cubicBezTo>
                  <a:cubicBezTo>
                    <a:pt x="458" y="784"/>
                    <a:pt x="483" y="758"/>
                    <a:pt x="508" y="733"/>
                  </a:cubicBezTo>
                  <a:cubicBezTo>
                    <a:pt x="508" y="656"/>
                    <a:pt x="508" y="555"/>
                    <a:pt x="508" y="479"/>
                  </a:cubicBezTo>
                  <a:cubicBezTo>
                    <a:pt x="508" y="301"/>
                    <a:pt x="534" y="123"/>
                    <a:pt x="407" y="21"/>
                  </a:cubicBezTo>
                  <a:cubicBezTo>
                    <a:pt x="385" y="7"/>
                    <a:pt x="362" y="1"/>
                    <a:pt x="33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9"/>
            <p:cNvSpPr/>
            <p:nvPr/>
          </p:nvSpPr>
          <p:spPr>
            <a:xfrm>
              <a:off x="2546481" y="5434962"/>
              <a:ext cx="39321" cy="17115"/>
            </a:xfrm>
            <a:custGeom>
              <a:avLst/>
              <a:gdLst/>
              <a:ahLst/>
              <a:cxnLst/>
              <a:rect l="l" t="t" r="r" b="b"/>
              <a:pathLst>
                <a:path w="942" h="410" extrusionOk="0">
                  <a:moveTo>
                    <a:pt x="941" y="0"/>
                  </a:moveTo>
                  <a:cubicBezTo>
                    <a:pt x="509" y="0"/>
                    <a:pt x="230" y="51"/>
                    <a:pt x="1" y="407"/>
                  </a:cubicBezTo>
                  <a:cubicBezTo>
                    <a:pt x="27" y="409"/>
                    <a:pt x="52" y="410"/>
                    <a:pt x="78" y="410"/>
                  </a:cubicBezTo>
                  <a:cubicBezTo>
                    <a:pt x="407" y="410"/>
                    <a:pt x="729" y="260"/>
                    <a:pt x="9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9"/>
            <p:cNvSpPr/>
            <p:nvPr/>
          </p:nvSpPr>
          <p:spPr>
            <a:xfrm>
              <a:off x="3142844" y="5318249"/>
              <a:ext cx="24336" cy="23544"/>
            </a:xfrm>
            <a:custGeom>
              <a:avLst/>
              <a:gdLst/>
              <a:ahLst/>
              <a:cxnLst/>
              <a:rect l="l" t="t" r="r" b="b"/>
              <a:pathLst>
                <a:path w="583" h="564" extrusionOk="0">
                  <a:moveTo>
                    <a:pt x="379" y="1"/>
                  </a:moveTo>
                  <a:cubicBezTo>
                    <a:pt x="201" y="26"/>
                    <a:pt x="48" y="179"/>
                    <a:pt x="23" y="356"/>
                  </a:cubicBezTo>
                  <a:cubicBezTo>
                    <a:pt x="0" y="470"/>
                    <a:pt x="59" y="564"/>
                    <a:pt x="181" y="564"/>
                  </a:cubicBezTo>
                  <a:cubicBezTo>
                    <a:pt x="195" y="564"/>
                    <a:pt x="210" y="562"/>
                    <a:pt x="226" y="560"/>
                  </a:cubicBezTo>
                  <a:cubicBezTo>
                    <a:pt x="404" y="483"/>
                    <a:pt x="531" y="331"/>
                    <a:pt x="557" y="153"/>
                  </a:cubicBezTo>
                  <a:cubicBezTo>
                    <a:pt x="582" y="51"/>
                    <a:pt x="480" y="1"/>
                    <a:pt x="3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9"/>
            <p:cNvSpPr/>
            <p:nvPr/>
          </p:nvSpPr>
          <p:spPr>
            <a:xfrm>
              <a:off x="2987816" y="5594085"/>
              <a:ext cx="23376" cy="12774"/>
            </a:xfrm>
            <a:custGeom>
              <a:avLst/>
              <a:gdLst/>
              <a:ahLst/>
              <a:cxnLst/>
              <a:rect l="l" t="t" r="r" b="b"/>
              <a:pathLst>
                <a:path w="560" h="306" extrusionOk="0">
                  <a:moveTo>
                    <a:pt x="560" y="1"/>
                  </a:moveTo>
                  <a:cubicBezTo>
                    <a:pt x="179" y="1"/>
                    <a:pt x="179" y="1"/>
                    <a:pt x="1" y="306"/>
                  </a:cubicBezTo>
                  <a:cubicBezTo>
                    <a:pt x="255" y="306"/>
                    <a:pt x="458" y="255"/>
                    <a:pt x="5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9"/>
            <p:cNvSpPr/>
            <p:nvPr/>
          </p:nvSpPr>
          <p:spPr>
            <a:xfrm>
              <a:off x="2996331" y="5534685"/>
              <a:ext cx="16989" cy="14903"/>
            </a:xfrm>
            <a:custGeom>
              <a:avLst/>
              <a:gdLst/>
              <a:ahLst/>
              <a:cxnLst/>
              <a:rect l="l" t="t" r="r" b="b"/>
              <a:pathLst>
                <a:path w="407" h="357" extrusionOk="0">
                  <a:moveTo>
                    <a:pt x="203" y="0"/>
                  </a:moveTo>
                  <a:cubicBezTo>
                    <a:pt x="102" y="0"/>
                    <a:pt x="26" y="77"/>
                    <a:pt x="26" y="178"/>
                  </a:cubicBezTo>
                  <a:cubicBezTo>
                    <a:pt x="0" y="280"/>
                    <a:pt x="76" y="356"/>
                    <a:pt x="178" y="356"/>
                  </a:cubicBezTo>
                  <a:cubicBezTo>
                    <a:pt x="305" y="356"/>
                    <a:pt x="407" y="280"/>
                    <a:pt x="407" y="153"/>
                  </a:cubicBezTo>
                  <a:cubicBezTo>
                    <a:pt x="381" y="0"/>
                    <a:pt x="280" y="0"/>
                    <a:pt x="20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9"/>
            <p:cNvSpPr/>
            <p:nvPr/>
          </p:nvSpPr>
          <p:spPr>
            <a:xfrm>
              <a:off x="2566643" y="5504881"/>
              <a:ext cx="22332" cy="19244"/>
            </a:xfrm>
            <a:custGeom>
              <a:avLst/>
              <a:gdLst/>
              <a:ahLst/>
              <a:cxnLst/>
              <a:rect l="l" t="t" r="r" b="b"/>
              <a:pathLst>
                <a:path w="535" h="461" extrusionOk="0">
                  <a:moveTo>
                    <a:pt x="50" y="1"/>
                  </a:moveTo>
                  <a:cubicBezTo>
                    <a:pt x="35" y="1"/>
                    <a:pt x="18" y="1"/>
                    <a:pt x="1" y="3"/>
                  </a:cubicBezTo>
                  <a:cubicBezTo>
                    <a:pt x="1" y="282"/>
                    <a:pt x="153" y="409"/>
                    <a:pt x="534" y="460"/>
                  </a:cubicBezTo>
                  <a:cubicBezTo>
                    <a:pt x="391" y="196"/>
                    <a:pt x="315" y="1"/>
                    <a:pt x="5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9"/>
            <p:cNvSpPr/>
            <p:nvPr/>
          </p:nvSpPr>
          <p:spPr>
            <a:xfrm>
              <a:off x="3257300" y="5315870"/>
              <a:ext cx="20203" cy="18326"/>
            </a:xfrm>
            <a:custGeom>
              <a:avLst/>
              <a:gdLst/>
              <a:ahLst/>
              <a:cxnLst/>
              <a:rect l="l" t="t" r="r" b="b"/>
              <a:pathLst>
                <a:path w="484" h="439" extrusionOk="0">
                  <a:moveTo>
                    <a:pt x="377" y="0"/>
                  </a:moveTo>
                  <a:cubicBezTo>
                    <a:pt x="363" y="0"/>
                    <a:pt x="348" y="3"/>
                    <a:pt x="331" y="7"/>
                  </a:cubicBezTo>
                  <a:cubicBezTo>
                    <a:pt x="178" y="7"/>
                    <a:pt x="77" y="108"/>
                    <a:pt x="26" y="236"/>
                  </a:cubicBezTo>
                  <a:cubicBezTo>
                    <a:pt x="0" y="337"/>
                    <a:pt x="26" y="439"/>
                    <a:pt x="128" y="439"/>
                  </a:cubicBezTo>
                  <a:cubicBezTo>
                    <a:pt x="331" y="439"/>
                    <a:pt x="407" y="312"/>
                    <a:pt x="483" y="159"/>
                  </a:cubicBezTo>
                  <a:cubicBezTo>
                    <a:pt x="483" y="53"/>
                    <a:pt x="448" y="0"/>
                    <a:pt x="3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9"/>
            <p:cNvSpPr/>
            <p:nvPr/>
          </p:nvSpPr>
          <p:spPr>
            <a:xfrm>
              <a:off x="3195773" y="5287610"/>
              <a:ext cx="25505" cy="15613"/>
            </a:xfrm>
            <a:custGeom>
              <a:avLst/>
              <a:gdLst/>
              <a:ahLst/>
              <a:cxnLst/>
              <a:rect l="l" t="t" r="r" b="b"/>
              <a:pathLst>
                <a:path w="611" h="374" extrusionOk="0">
                  <a:moveTo>
                    <a:pt x="460" y="1"/>
                  </a:moveTo>
                  <a:cubicBezTo>
                    <a:pt x="270" y="1"/>
                    <a:pt x="144" y="123"/>
                    <a:pt x="0" y="328"/>
                  </a:cubicBezTo>
                  <a:cubicBezTo>
                    <a:pt x="62" y="359"/>
                    <a:pt x="127" y="373"/>
                    <a:pt x="191" y="373"/>
                  </a:cubicBezTo>
                  <a:cubicBezTo>
                    <a:pt x="388" y="373"/>
                    <a:pt x="572" y="234"/>
                    <a:pt x="610" y="23"/>
                  </a:cubicBezTo>
                  <a:cubicBezTo>
                    <a:pt x="556" y="8"/>
                    <a:pt x="506" y="1"/>
                    <a:pt x="4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9"/>
            <p:cNvSpPr/>
            <p:nvPr/>
          </p:nvSpPr>
          <p:spPr>
            <a:xfrm>
              <a:off x="2964607" y="5608945"/>
              <a:ext cx="14777" cy="12941"/>
            </a:xfrm>
            <a:custGeom>
              <a:avLst/>
              <a:gdLst/>
              <a:ahLst/>
              <a:cxnLst/>
              <a:rect l="l" t="t" r="r" b="b"/>
              <a:pathLst>
                <a:path w="354" h="310" extrusionOk="0">
                  <a:moveTo>
                    <a:pt x="201" y="0"/>
                  </a:moveTo>
                  <a:cubicBezTo>
                    <a:pt x="99" y="0"/>
                    <a:pt x="49" y="51"/>
                    <a:pt x="23" y="153"/>
                  </a:cubicBezTo>
                  <a:cubicBezTo>
                    <a:pt x="0" y="221"/>
                    <a:pt x="59" y="309"/>
                    <a:pt x="144" y="309"/>
                  </a:cubicBezTo>
                  <a:cubicBezTo>
                    <a:pt x="154" y="309"/>
                    <a:pt x="165" y="308"/>
                    <a:pt x="176" y="305"/>
                  </a:cubicBezTo>
                  <a:cubicBezTo>
                    <a:pt x="226" y="305"/>
                    <a:pt x="277" y="255"/>
                    <a:pt x="303" y="204"/>
                  </a:cubicBezTo>
                  <a:cubicBezTo>
                    <a:pt x="354" y="128"/>
                    <a:pt x="303" y="26"/>
                    <a:pt x="20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9"/>
            <p:cNvSpPr/>
            <p:nvPr/>
          </p:nvSpPr>
          <p:spPr>
            <a:xfrm>
              <a:off x="3017536" y="5289823"/>
              <a:ext cx="12773" cy="16823"/>
            </a:xfrm>
            <a:custGeom>
              <a:avLst/>
              <a:gdLst/>
              <a:ahLst/>
              <a:cxnLst/>
              <a:rect l="l" t="t" r="r" b="b"/>
              <a:pathLst>
                <a:path w="306" h="403" extrusionOk="0">
                  <a:moveTo>
                    <a:pt x="203" y="1"/>
                  </a:moveTo>
                  <a:cubicBezTo>
                    <a:pt x="180" y="1"/>
                    <a:pt x="155" y="7"/>
                    <a:pt x="128" y="21"/>
                  </a:cubicBezTo>
                  <a:cubicBezTo>
                    <a:pt x="77" y="97"/>
                    <a:pt x="26" y="173"/>
                    <a:pt x="0" y="250"/>
                  </a:cubicBezTo>
                  <a:cubicBezTo>
                    <a:pt x="0" y="275"/>
                    <a:pt x="102" y="326"/>
                    <a:pt x="153" y="402"/>
                  </a:cubicBezTo>
                  <a:cubicBezTo>
                    <a:pt x="229" y="300"/>
                    <a:pt x="280" y="224"/>
                    <a:pt x="305" y="122"/>
                  </a:cubicBezTo>
                  <a:cubicBezTo>
                    <a:pt x="305" y="48"/>
                    <a:pt x="265"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9"/>
            <p:cNvSpPr/>
            <p:nvPr/>
          </p:nvSpPr>
          <p:spPr>
            <a:xfrm>
              <a:off x="3240436" y="5346718"/>
              <a:ext cx="13733" cy="11897"/>
            </a:xfrm>
            <a:custGeom>
              <a:avLst/>
              <a:gdLst/>
              <a:ahLst/>
              <a:cxnLst/>
              <a:rect l="l" t="t" r="r" b="b"/>
              <a:pathLst>
                <a:path w="329" h="285" extrusionOk="0">
                  <a:moveTo>
                    <a:pt x="126" y="1"/>
                  </a:moveTo>
                  <a:cubicBezTo>
                    <a:pt x="59" y="1"/>
                    <a:pt x="0" y="92"/>
                    <a:pt x="23" y="183"/>
                  </a:cubicBezTo>
                  <a:cubicBezTo>
                    <a:pt x="49" y="208"/>
                    <a:pt x="125" y="259"/>
                    <a:pt x="150" y="284"/>
                  </a:cubicBezTo>
                  <a:cubicBezTo>
                    <a:pt x="252" y="234"/>
                    <a:pt x="328" y="183"/>
                    <a:pt x="303" y="81"/>
                  </a:cubicBezTo>
                  <a:cubicBezTo>
                    <a:pt x="277" y="30"/>
                    <a:pt x="227" y="5"/>
                    <a:pt x="150" y="5"/>
                  </a:cubicBezTo>
                  <a:cubicBezTo>
                    <a:pt x="142" y="2"/>
                    <a:pt x="134" y="1"/>
                    <a:pt x="1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9"/>
            <p:cNvSpPr/>
            <p:nvPr/>
          </p:nvSpPr>
          <p:spPr>
            <a:xfrm>
              <a:off x="2917815" y="5264151"/>
              <a:ext cx="11688" cy="10854"/>
            </a:xfrm>
            <a:custGeom>
              <a:avLst/>
              <a:gdLst/>
              <a:ahLst/>
              <a:cxnLst/>
              <a:rect l="l" t="t" r="r" b="b"/>
              <a:pathLst>
                <a:path w="280" h="260" extrusionOk="0">
                  <a:moveTo>
                    <a:pt x="153" y="0"/>
                  </a:moveTo>
                  <a:cubicBezTo>
                    <a:pt x="127" y="0"/>
                    <a:pt x="77" y="77"/>
                    <a:pt x="0" y="127"/>
                  </a:cubicBezTo>
                  <a:cubicBezTo>
                    <a:pt x="66" y="194"/>
                    <a:pt x="113" y="260"/>
                    <a:pt x="141" y="260"/>
                  </a:cubicBezTo>
                  <a:cubicBezTo>
                    <a:pt x="146" y="260"/>
                    <a:pt x="149" y="258"/>
                    <a:pt x="153" y="255"/>
                  </a:cubicBezTo>
                  <a:cubicBezTo>
                    <a:pt x="229" y="255"/>
                    <a:pt x="280" y="178"/>
                    <a:pt x="280" y="127"/>
                  </a:cubicBezTo>
                  <a:cubicBezTo>
                    <a:pt x="280" y="77"/>
                    <a:pt x="229" y="26"/>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9"/>
            <p:cNvSpPr/>
            <p:nvPr/>
          </p:nvSpPr>
          <p:spPr>
            <a:xfrm>
              <a:off x="2607215" y="5688882"/>
              <a:ext cx="12523" cy="11605"/>
            </a:xfrm>
            <a:custGeom>
              <a:avLst/>
              <a:gdLst/>
              <a:ahLst/>
              <a:cxnLst/>
              <a:rect l="l" t="t" r="r" b="b"/>
              <a:pathLst>
                <a:path w="300" h="278" extrusionOk="0">
                  <a:moveTo>
                    <a:pt x="132" y="1"/>
                  </a:moveTo>
                  <a:cubicBezTo>
                    <a:pt x="58" y="1"/>
                    <a:pt x="0" y="65"/>
                    <a:pt x="20" y="144"/>
                  </a:cubicBezTo>
                  <a:cubicBezTo>
                    <a:pt x="20" y="195"/>
                    <a:pt x="71" y="246"/>
                    <a:pt x="122" y="271"/>
                  </a:cubicBezTo>
                  <a:cubicBezTo>
                    <a:pt x="139" y="275"/>
                    <a:pt x="154" y="278"/>
                    <a:pt x="168" y="278"/>
                  </a:cubicBezTo>
                  <a:cubicBezTo>
                    <a:pt x="240" y="278"/>
                    <a:pt x="278" y="225"/>
                    <a:pt x="300" y="119"/>
                  </a:cubicBezTo>
                  <a:cubicBezTo>
                    <a:pt x="300" y="93"/>
                    <a:pt x="249" y="17"/>
                    <a:pt x="198" y="17"/>
                  </a:cubicBezTo>
                  <a:cubicBezTo>
                    <a:pt x="176" y="6"/>
                    <a:pt x="153" y="1"/>
                    <a:pt x="13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9"/>
            <p:cNvSpPr/>
            <p:nvPr/>
          </p:nvSpPr>
          <p:spPr>
            <a:xfrm>
              <a:off x="2873235" y="5308690"/>
              <a:ext cx="11730" cy="8558"/>
            </a:xfrm>
            <a:custGeom>
              <a:avLst/>
              <a:gdLst/>
              <a:ahLst/>
              <a:cxnLst/>
              <a:rect l="l" t="t" r="r" b="b"/>
              <a:pathLst>
                <a:path w="281" h="205" extrusionOk="0">
                  <a:moveTo>
                    <a:pt x="77" y="1"/>
                  </a:moveTo>
                  <a:cubicBezTo>
                    <a:pt x="52" y="26"/>
                    <a:pt x="26" y="77"/>
                    <a:pt x="1" y="128"/>
                  </a:cubicBezTo>
                  <a:cubicBezTo>
                    <a:pt x="1" y="128"/>
                    <a:pt x="52" y="204"/>
                    <a:pt x="77" y="204"/>
                  </a:cubicBezTo>
                  <a:cubicBezTo>
                    <a:pt x="153" y="204"/>
                    <a:pt x="204" y="179"/>
                    <a:pt x="280" y="153"/>
                  </a:cubicBez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9"/>
            <p:cNvSpPr/>
            <p:nvPr/>
          </p:nvSpPr>
          <p:spPr>
            <a:xfrm>
              <a:off x="3041955" y="5424359"/>
              <a:ext cx="8515" cy="9560"/>
            </a:xfrm>
            <a:custGeom>
              <a:avLst/>
              <a:gdLst/>
              <a:ahLst/>
              <a:cxnLst/>
              <a:rect l="l" t="t" r="r" b="b"/>
              <a:pathLst>
                <a:path w="204" h="229" extrusionOk="0">
                  <a:moveTo>
                    <a:pt x="127" y="0"/>
                  </a:moveTo>
                  <a:cubicBezTo>
                    <a:pt x="76" y="26"/>
                    <a:pt x="51" y="51"/>
                    <a:pt x="0" y="102"/>
                  </a:cubicBezTo>
                  <a:cubicBezTo>
                    <a:pt x="0" y="102"/>
                    <a:pt x="51" y="153"/>
                    <a:pt x="102" y="229"/>
                  </a:cubicBezTo>
                  <a:cubicBezTo>
                    <a:pt x="127" y="178"/>
                    <a:pt x="178" y="127"/>
                    <a:pt x="203" y="76"/>
                  </a:cubicBezTo>
                  <a:cubicBezTo>
                    <a:pt x="203" y="51"/>
                    <a:pt x="153" y="26"/>
                    <a:pt x="12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9"/>
            <p:cNvSpPr/>
            <p:nvPr/>
          </p:nvSpPr>
          <p:spPr>
            <a:xfrm>
              <a:off x="2848858" y="5728830"/>
              <a:ext cx="8515" cy="15947"/>
            </a:xfrm>
            <a:custGeom>
              <a:avLst/>
              <a:gdLst/>
              <a:ahLst/>
              <a:cxnLst/>
              <a:rect l="l" t="t" r="r" b="b"/>
              <a:pathLst>
                <a:path w="204" h="382" extrusionOk="0">
                  <a:moveTo>
                    <a:pt x="102" y="0"/>
                  </a:moveTo>
                  <a:cubicBezTo>
                    <a:pt x="51" y="77"/>
                    <a:pt x="26" y="178"/>
                    <a:pt x="0" y="255"/>
                  </a:cubicBezTo>
                  <a:cubicBezTo>
                    <a:pt x="0" y="305"/>
                    <a:pt x="51" y="382"/>
                    <a:pt x="51" y="382"/>
                  </a:cubicBezTo>
                  <a:cubicBezTo>
                    <a:pt x="77" y="356"/>
                    <a:pt x="204" y="356"/>
                    <a:pt x="204" y="305"/>
                  </a:cubicBezTo>
                  <a:cubicBezTo>
                    <a:pt x="204" y="280"/>
                    <a:pt x="178" y="204"/>
                    <a:pt x="10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9"/>
            <p:cNvSpPr/>
            <p:nvPr/>
          </p:nvSpPr>
          <p:spPr>
            <a:xfrm>
              <a:off x="3042998" y="5402027"/>
              <a:ext cx="8515" cy="8391"/>
            </a:xfrm>
            <a:custGeom>
              <a:avLst/>
              <a:gdLst/>
              <a:ahLst/>
              <a:cxnLst/>
              <a:rect l="l" t="t" r="r" b="b"/>
              <a:pathLst>
                <a:path w="204" h="201" extrusionOk="0">
                  <a:moveTo>
                    <a:pt x="112" y="0"/>
                  </a:moveTo>
                  <a:cubicBezTo>
                    <a:pt x="68" y="0"/>
                    <a:pt x="26" y="28"/>
                    <a:pt x="26" y="78"/>
                  </a:cubicBezTo>
                  <a:cubicBezTo>
                    <a:pt x="0" y="103"/>
                    <a:pt x="26" y="154"/>
                    <a:pt x="51" y="179"/>
                  </a:cubicBezTo>
                  <a:cubicBezTo>
                    <a:pt x="66" y="194"/>
                    <a:pt x="83" y="200"/>
                    <a:pt x="101" y="200"/>
                  </a:cubicBezTo>
                  <a:cubicBezTo>
                    <a:pt x="142" y="200"/>
                    <a:pt x="186" y="164"/>
                    <a:pt x="204" y="129"/>
                  </a:cubicBezTo>
                  <a:cubicBezTo>
                    <a:pt x="204" y="103"/>
                    <a:pt x="204" y="27"/>
                    <a:pt x="178" y="27"/>
                  </a:cubicBezTo>
                  <a:cubicBezTo>
                    <a:pt x="160" y="9"/>
                    <a:pt x="136" y="0"/>
                    <a:pt x="11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9"/>
            <p:cNvSpPr/>
            <p:nvPr/>
          </p:nvSpPr>
          <p:spPr>
            <a:xfrm>
              <a:off x="3079063" y="5363874"/>
              <a:ext cx="8515" cy="7472"/>
            </a:xfrm>
            <a:custGeom>
              <a:avLst/>
              <a:gdLst/>
              <a:ahLst/>
              <a:cxnLst/>
              <a:rect l="l" t="t" r="r" b="b"/>
              <a:pathLst>
                <a:path w="204" h="179" extrusionOk="0">
                  <a:moveTo>
                    <a:pt x="153" y="0"/>
                  </a:moveTo>
                  <a:cubicBezTo>
                    <a:pt x="102" y="0"/>
                    <a:pt x="77" y="0"/>
                    <a:pt x="51" y="26"/>
                  </a:cubicBezTo>
                  <a:cubicBezTo>
                    <a:pt x="1" y="102"/>
                    <a:pt x="26" y="178"/>
                    <a:pt x="102" y="178"/>
                  </a:cubicBezTo>
                  <a:cubicBezTo>
                    <a:pt x="153" y="178"/>
                    <a:pt x="179" y="128"/>
                    <a:pt x="204" y="102"/>
                  </a:cubicBezTo>
                  <a:cubicBezTo>
                    <a:pt x="204" y="77"/>
                    <a:pt x="179" y="0"/>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9"/>
            <p:cNvSpPr/>
            <p:nvPr/>
          </p:nvSpPr>
          <p:spPr>
            <a:xfrm>
              <a:off x="3161837" y="5396767"/>
              <a:ext cx="6387" cy="6387"/>
            </a:xfrm>
            <a:custGeom>
              <a:avLst/>
              <a:gdLst/>
              <a:ahLst/>
              <a:cxnLst/>
              <a:rect l="l" t="t" r="r" b="b"/>
              <a:pathLst>
                <a:path w="153" h="153" extrusionOk="0">
                  <a:moveTo>
                    <a:pt x="51" y="0"/>
                  </a:moveTo>
                  <a:cubicBezTo>
                    <a:pt x="51" y="51"/>
                    <a:pt x="0" y="77"/>
                    <a:pt x="0" y="102"/>
                  </a:cubicBezTo>
                  <a:cubicBezTo>
                    <a:pt x="0" y="127"/>
                    <a:pt x="76" y="153"/>
                    <a:pt x="102" y="153"/>
                  </a:cubicBezTo>
                  <a:cubicBezTo>
                    <a:pt x="127" y="127"/>
                    <a:pt x="153" y="77"/>
                    <a:pt x="153" y="51"/>
                  </a:cubicBezTo>
                  <a:cubicBezTo>
                    <a:pt x="153" y="26"/>
                    <a:pt x="102" y="26"/>
                    <a:pt x="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9"/>
            <p:cNvSpPr/>
            <p:nvPr/>
          </p:nvSpPr>
          <p:spPr>
            <a:xfrm>
              <a:off x="3318827" y="5401025"/>
              <a:ext cx="7472" cy="7431"/>
            </a:xfrm>
            <a:custGeom>
              <a:avLst/>
              <a:gdLst/>
              <a:ahLst/>
              <a:cxnLst/>
              <a:rect l="l" t="t" r="r" b="b"/>
              <a:pathLst>
                <a:path w="179" h="178" extrusionOk="0">
                  <a:moveTo>
                    <a:pt x="102" y="0"/>
                  </a:moveTo>
                  <a:cubicBezTo>
                    <a:pt x="77" y="25"/>
                    <a:pt x="26" y="51"/>
                    <a:pt x="1" y="76"/>
                  </a:cubicBezTo>
                  <a:cubicBezTo>
                    <a:pt x="1" y="102"/>
                    <a:pt x="26" y="153"/>
                    <a:pt x="51" y="178"/>
                  </a:cubicBezTo>
                  <a:lnTo>
                    <a:pt x="178" y="102"/>
                  </a:lnTo>
                  <a:lnTo>
                    <a:pt x="10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9"/>
            <p:cNvSpPr/>
            <p:nvPr/>
          </p:nvSpPr>
          <p:spPr>
            <a:xfrm>
              <a:off x="3079063" y="5497534"/>
              <a:ext cx="6428" cy="7472"/>
            </a:xfrm>
            <a:custGeom>
              <a:avLst/>
              <a:gdLst/>
              <a:ahLst/>
              <a:cxnLst/>
              <a:rect l="l" t="t" r="r" b="b"/>
              <a:pathLst>
                <a:path w="154" h="179" extrusionOk="0">
                  <a:moveTo>
                    <a:pt x="1" y="1"/>
                  </a:moveTo>
                  <a:lnTo>
                    <a:pt x="51" y="179"/>
                  </a:lnTo>
                  <a:lnTo>
                    <a:pt x="153" y="103"/>
                  </a:lnTo>
                  <a:cubicBezTo>
                    <a:pt x="128" y="77"/>
                    <a:pt x="128"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9"/>
            <p:cNvSpPr/>
            <p:nvPr/>
          </p:nvSpPr>
          <p:spPr>
            <a:xfrm>
              <a:off x="3018579" y="5322507"/>
              <a:ext cx="3256" cy="3214"/>
            </a:xfrm>
            <a:custGeom>
              <a:avLst/>
              <a:gdLst/>
              <a:ahLst/>
              <a:cxnLst/>
              <a:rect l="l" t="t" r="r" b="b"/>
              <a:pathLst>
                <a:path w="78" h="77" extrusionOk="0">
                  <a:moveTo>
                    <a:pt x="26" y="0"/>
                  </a:moveTo>
                  <a:lnTo>
                    <a:pt x="1" y="26"/>
                  </a:lnTo>
                  <a:lnTo>
                    <a:pt x="77" y="77"/>
                  </a:lnTo>
                  <a:lnTo>
                    <a:pt x="77" y="26"/>
                  </a:lnTo>
                  <a:cubicBezTo>
                    <a:pt x="77" y="13"/>
                    <a:pt x="64" y="13"/>
                    <a:pt x="52" y="13"/>
                  </a:cubicBezTo>
                  <a:cubicBezTo>
                    <a:pt x="39" y="13"/>
                    <a:pt x="26" y="13"/>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9"/>
            <p:cNvSpPr/>
            <p:nvPr/>
          </p:nvSpPr>
          <p:spPr>
            <a:xfrm>
              <a:off x="2918859" y="5362830"/>
              <a:ext cx="6428" cy="6387"/>
            </a:xfrm>
            <a:custGeom>
              <a:avLst/>
              <a:gdLst/>
              <a:ahLst/>
              <a:cxnLst/>
              <a:rect l="l" t="t" r="r" b="b"/>
              <a:pathLst>
                <a:path w="154" h="153" extrusionOk="0">
                  <a:moveTo>
                    <a:pt x="26" y="0"/>
                  </a:moveTo>
                  <a:cubicBezTo>
                    <a:pt x="26" y="25"/>
                    <a:pt x="1" y="76"/>
                    <a:pt x="1" y="102"/>
                  </a:cubicBezTo>
                  <a:lnTo>
                    <a:pt x="102" y="153"/>
                  </a:lnTo>
                  <a:cubicBezTo>
                    <a:pt x="102" y="127"/>
                    <a:pt x="153" y="76"/>
                    <a:pt x="128" y="51"/>
                  </a:cubicBezTo>
                  <a:cubicBezTo>
                    <a:pt x="128" y="25"/>
                    <a:pt x="77"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9"/>
            <p:cNvSpPr/>
            <p:nvPr/>
          </p:nvSpPr>
          <p:spPr>
            <a:xfrm>
              <a:off x="2965567" y="5405241"/>
              <a:ext cx="4258" cy="3214"/>
            </a:xfrm>
            <a:custGeom>
              <a:avLst/>
              <a:gdLst/>
              <a:ahLst/>
              <a:cxnLst/>
              <a:rect l="l" t="t" r="r" b="b"/>
              <a:pathLst>
                <a:path w="102" h="77" extrusionOk="0">
                  <a:moveTo>
                    <a:pt x="51" y="1"/>
                  </a:moveTo>
                  <a:cubicBezTo>
                    <a:pt x="26" y="1"/>
                    <a:pt x="26" y="26"/>
                    <a:pt x="26" y="52"/>
                  </a:cubicBezTo>
                  <a:cubicBezTo>
                    <a:pt x="0" y="77"/>
                    <a:pt x="51" y="77"/>
                    <a:pt x="76" y="77"/>
                  </a:cubicBezTo>
                  <a:cubicBezTo>
                    <a:pt x="76" y="77"/>
                    <a:pt x="76" y="52"/>
                    <a:pt x="102" y="26"/>
                  </a:cubicBezTo>
                  <a:cubicBezTo>
                    <a:pt x="102" y="1"/>
                    <a:pt x="51"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9"/>
            <p:cNvSpPr/>
            <p:nvPr/>
          </p:nvSpPr>
          <p:spPr>
            <a:xfrm>
              <a:off x="3172439" y="5423274"/>
              <a:ext cx="3214" cy="2171"/>
            </a:xfrm>
            <a:custGeom>
              <a:avLst/>
              <a:gdLst/>
              <a:ahLst/>
              <a:cxnLst/>
              <a:rect l="l" t="t" r="r" b="b"/>
              <a:pathLst>
                <a:path w="77" h="52" extrusionOk="0">
                  <a:moveTo>
                    <a:pt x="0" y="1"/>
                  </a:moveTo>
                  <a:lnTo>
                    <a:pt x="51" y="52"/>
                  </a:lnTo>
                  <a:lnTo>
                    <a:pt x="76" y="26"/>
                  </a:lnTo>
                  <a:cubicBezTo>
                    <a:pt x="76" y="26"/>
                    <a:pt x="76"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9"/>
            <p:cNvSpPr/>
            <p:nvPr/>
          </p:nvSpPr>
          <p:spPr>
            <a:xfrm>
              <a:off x="2601664" y="5430704"/>
              <a:ext cx="4299" cy="2171"/>
            </a:xfrm>
            <a:custGeom>
              <a:avLst/>
              <a:gdLst/>
              <a:ahLst/>
              <a:cxnLst/>
              <a:rect l="l" t="t" r="r" b="b"/>
              <a:pathLst>
                <a:path w="103" h="52" extrusionOk="0">
                  <a:moveTo>
                    <a:pt x="0" y="1"/>
                  </a:moveTo>
                  <a:lnTo>
                    <a:pt x="0" y="51"/>
                  </a:lnTo>
                  <a:lnTo>
                    <a:pt x="102" y="51"/>
                  </a:lnTo>
                  <a:lnTo>
                    <a:pt x="102"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9"/>
            <p:cNvSpPr/>
            <p:nvPr/>
          </p:nvSpPr>
          <p:spPr>
            <a:xfrm>
              <a:off x="3058902" y="5439178"/>
              <a:ext cx="6428" cy="5385"/>
            </a:xfrm>
            <a:custGeom>
              <a:avLst/>
              <a:gdLst/>
              <a:ahLst/>
              <a:cxnLst/>
              <a:rect l="l" t="t" r="r" b="b"/>
              <a:pathLst>
                <a:path w="154" h="129" extrusionOk="0">
                  <a:moveTo>
                    <a:pt x="52" y="1"/>
                  </a:moveTo>
                  <a:cubicBezTo>
                    <a:pt x="52" y="1"/>
                    <a:pt x="1" y="26"/>
                    <a:pt x="1" y="52"/>
                  </a:cubicBezTo>
                  <a:cubicBezTo>
                    <a:pt x="26" y="77"/>
                    <a:pt x="52" y="103"/>
                    <a:pt x="77" y="128"/>
                  </a:cubicBezTo>
                  <a:lnTo>
                    <a:pt x="153" y="26"/>
                  </a:lnTo>
                  <a:cubicBezTo>
                    <a:pt x="102" y="26"/>
                    <a:pt x="77"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9"/>
            <p:cNvSpPr/>
            <p:nvPr/>
          </p:nvSpPr>
          <p:spPr>
            <a:xfrm>
              <a:off x="3089665" y="5449530"/>
              <a:ext cx="8349" cy="7765"/>
            </a:xfrm>
            <a:custGeom>
              <a:avLst/>
              <a:gdLst/>
              <a:ahLst/>
              <a:cxnLst/>
              <a:rect l="l" t="t" r="r" b="b"/>
              <a:pathLst>
                <a:path w="200" h="186" extrusionOk="0">
                  <a:moveTo>
                    <a:pt x="115" y="1"/>
                  </a:moveTo>
                  <a:cubicBezTo>
                    <a:pt x="103" y="1"/>
                    <a:pt x="91" y="3"/>
                    <a:pt x="77" y="7"/>
                  </a:cubicBezTo>
                  <a:cubicBezTo>
                    <a:pt x="26" y="7"/>
                    <a:pt x="26" y="83"/>
                    <a:pt x="1" y="109"/>
                  </a:cubicBezTo>
                  <a:cubicBezTo>
                    <a:pt x="52" y="134"/>
                    <a:pt x="77" y="185"/>
                    <a:pt x="102" y="185"/>
                  </a:cubicBezTo>
                  <a:cubicBezTo>
                    <a:pt x="128" y="160"/>
                    <a:pt x="153" y="134"/>
                    <a:pt x="179" y="109"/>
                  </a:cubicBezTo>
                  <a:cubicBezTo>
                    <a:pt x="200" y="46"/>
                    <a:pt x="169" y="1"/>
                    <a:pt x="1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9"/>
            <p:cNvSpPr/>
            <p:nvPr/>
          </p:nvSpPr>
          <p:spPr>
            <a:xfrm>
              <a:off x="3106654" y="5507093"/>
              <a:ext cx="3214" cy="2171"/>
            </a:xfrm>
            <a:custGeom>
              <a:avLst/>
              <a:gdLst/>
              <a:ahLst/>
              <a:cxnLst/>
              <a:rect l="l" t="t" r="r" b="b"/>
              <a:pathLst>
                <a:path w="77" h="52" extrusionOk="0">
                  <a:moveTo>
                    <a:pt x="77" y="1"/>
                  </a:moveTo>
                  <a:lnTo>
                    <a:pt x="0" y="26"/>
                  </a:lnTo>
                  <a:cubicBezTo>
                    <a:pt x="0" y="26"/>
                    <a:pt x="26" y="51"/>
                    <a:pt x="26" y="51"/>
                  </a:cubicBezTo>
                  <a:lnTo>
                    <a:pt x="77" y="51"/>
                  </a:ln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9"/>
            <p:cNvSpPr/>
            <p:nvPr/>
          </p:nvSpPr>
          <p:spPr>
            <a:xfrm>
              <a:off x="3283806" y="5275797"/>
              <a:ext cx="3256" cy="4300"/>
            </a:xfrm>
            <a:custGeom>
              <a:avLst/>
              <a:gdLst/>
              <a:ahLst/>
              <a:cxnLst/>
              <a:rect l="l" t="t" r="r" b="b"/>
              <a:pathLst>
                <a:path w="78" h="103" extrusionOk="0">
                  <a:moveTo>
                    <a:pt x="26" y="1"/>
                  </a:moveTo>
                  <a:lnTo>
                    <a:pt x="1" y="103"/>
                  </a:lnTo>
                  <a:lnTo>
                    <a:pt x="52" y="103"/>
                  </a:lnTo>
                  <a:lnTo>
                    <a:pt x="77" y="52"/>
                  </a:lnTo>
                  <a:lnTo>
                    <a:pt x="26"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9"/>
            <p:cNvSpPr/>
            <p:nvPr/>
          </p:nvSpPr>
          <p:spPr>
            <a:xfrm>
              <a:off x="3093923" y="5699109"/>
              <a:ext cx="5343" cy="4300"/>
            </a:xfrm>
            <a:custGeom>
              <a:avLst/>
              <a:gdLst/>
              <a:ahLst/>
              <a:cxnLst/>
              <a:rect l="l" t="t" r="r" b="b"/>
              <a:pathLst>
                <a:path w="128" h="103" extrusionOk="0">
                  <a:moveTo>
                    <a:pt x="26" y="1"/>
                  </a:moveTo>
                  <a:lnTo>
                    <a:pt x="0" y="52"/>
                  </a:lnTo>
                  <a:lnTo>
                    <a:pt x="77" y="102"/>
                  </a:lnTo>
                  <a:cubicBezTo>
                    <a:pt x="77" y="102"/>
                    <a:pt x="127" y="52"/>
                    <a:pt x="102" y="52"/>
                  </a:cubicBezTo>
                  <a:cubicBezTo>
                    <a:pt x="77" y="26"/>
                    <a:pt x="51"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9"/>
            <p:cNvSpPr/>
            <p:nvPr/>
          </p:nvSpPr>
          <p:spPr>
            <a:xfrm>
              <a:off x="2631384" y="5655613"/>
              <a:ext cx="2129" cy="2171"/>
            </a:xfrm>
            <a:custGeom>
              <a:avLst/>
              <a:gdLst/>
              <a:ahLst/>
              <a:cxnLst/>
              <a:rect l="l" t="t" r="r" b="b"/>
              <a:pathLst>
                <a:path w="51" h="52" extrusionOk="0">
                  <a:moveTo>
                    <a:pt x="0" y="1"/>
                  </a:moveTo>
                  <a:lnTo>
                    <a:pt x="0" y="52"/>
                  </a:lnTo>
                  <a:lnTo>
                    <a:pt x="51" y="26"/>
                  </a:lnTo>
                  <a:lnTo>
                    <a:pt x="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9"/>
            <p:cNvSpPr/>
            <p:nvPr/>
          </p:nvSpPr>
          <p:spPr>
            <a:xfrm>
              <a:off x="3213805" y="5520868"/>
              <a:ext cx="2171" cy="2171"/>
            </a:xfrm>
            <a:custGeom>
              <a:avLst/>
              <a:gdLst/>
              <a:ahLst/>
              <a:cxnLst/>
              <a:rect l="l" t="t" r="r" b="b"/>
              <a:pathLst>
                <a:path w="52" h="52" extrusionOk="0">
                  <a:moveTo>
                    <a:pt x="0" y="1"/>
                  </a:moveTo>
                  <a:lnTo>
                    <a:pt x="51" y="52"/>
                  </a:lnTo>
                  <a:lnTo>
                    <a:pt x="51"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6" name="Google Shape;2806;p19"/>
          <p:cNvGrpSpPr/>
          <p:nvPr/>
        </p:nvGrpSpPr>
        <p:grpSpPr>
          <a:xfrm>
            <a:off x="5385881" y="825799"/>
            <a:ext cx="537898" cy="388600"/>
            <a:chOff x="443355" y="1067621"/>
            <a:chExt cx="613199" cy="443000"/>
          </a:xfrm>
        </p:grpSpPr>
        <p:sp>
          <p:nvSpPr>
            <p:cNvPr id="2807" name="Google Shape;2807;p19"/>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9"/>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9"/>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9"/>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9"/>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9"/>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9"/>
            <p:cNvSpPr/>
            <p:nvPr/>
          </p:nvSpPr>
          <p:spPr>
            <a:xfrm>
              <a:off x="761017" y="1115162"/>
              <a:ext cx="194" cy="194"/>
            </a:xfrm>
            <a:custGeom>
              <a:avLst/>
              <a:gdLst/>
              <a:ahLst/>
              <a:cxnLst/>
              <a:rect l="l" t="t" r="r" b="b"/>
              <a:pathLst>
                <a:path w="1" h="1" extrusionOk="0">
                  <a:moveTo>
                    <a:pt x="1"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9"/>
            <p:cNvSpPr/>
            <p:nvPr/>
          </p:nvSpPr>
          <p:spPr>
            <a:xfrm>
              <a:off x="761017" y="1117684"/>
              <a:ext cx="194" cy="194"/>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
  <p:cSld name="CUSTOM_12">
    <p:spTree>
      <p:nvGrpSpPr>
        <p:cNvPr id="1" name="Shape 5170"/>
        <p:cNvGrpSpPr/>
        <p:nvPr/>
      </p:nvGrpSpPr>
      <p:grpSpPr>
        <a:xfrm>
          <a:off x="0" y="0"/>
          <a:ext cx="0" cy="0"/>
          <a:chOff x="0" y="0"/>
          <a:chExt cx="0" cy="0"/>
        </a:xfrm>
      </p:grpSpPr>
      <p:pic>
        <p:nvPicPr>
          <p:cNvPr id="5171" name="Google Shape;5171;p33"/>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5172" name="Google Shape;5172;p33"/>
          <p:cNvSpPr/>
          <p:nvPr/>
        </p:nvSpPr>
        <p:spPr>
          <a:xfrm flipH="1">
            <a:off x="-49496" y="1115200"/>
            <a:ext cx="1226133" cy="1225039"/>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1">
  <p:cSld name="CUSTOM_12_1">
    <p:bg>
      <p:bgPr>
        <a:blipFill>
          <a:blip r:embed="rId2">
            <a:alphaModFix/>
          </a:blip>
          <a:stretch>
            <a:fillRect/>
          </a:stretch>
        </a:blipFill>
        <a:effectLst/>
      </p:bgPr>
    </p:bg>
    <p:spTree>
      <p:nvGrpSpPr>
        <p:cNvPr id="1" name="Shape 5173"/>
        <p:cNvGrpSpPr/>
        <p:nvPr/>
      </p:nvGrpSpPr>
      <p:grpSpPr>
        <a:xfrm>
          <a:off x="0" y="0"/>
          <a:ext cx="0" cy="0"/>
          <a:chOff x="0" y="0"/>
          <a:chExt cx="0" cy="0"/>
        </a:xfrm>
      </p:grpSpPr>
      <p:pic>
        <p:nvPicPr>
          <p:cNvPr id="5174" name="Google Shape;5174;p34"/>
          <p:cNvPicPr preferRelativeResize="0"/>
          <p:nvPr/>
        </p:nvPicPr>
        <p:blipFill rotWithShape="1">
          <a:blip r:embed="rId3">
            <a:alphaModFix/>
          </a:blip>
          <a:srcRect t="7798" b="7806"/>
          <a:stretch/>
        </p:blipFill>
        <p:spPr>
          <a:xfrm>
            <a:off x="0" y="0"/>
            <a:ext cx="9144003" cy="5143501"/>
          </a:xfrm>
          <a:prstGeom prst="rect">
            <a:avLst/>
          </a:prstGeom>
          <a:noFill/>
          <a:ln>
            <a:noFill/>
          </a:ln>
        </p:spPr>
      </p:pic>
      <p:grpSp>
        <p:nvGrpSpPr>
          <p:cNvPr id="5175" name="Google Shape;5175;p34"/>
          <p:cNvGrpSpPr/>
          <p:nvPr/>
        </p:nvGrpSpPr>
        <p:grpSpPr>
          <a:xfrm>
            <a:off x="7037625" y="2758265"/>
            <a:ext cx="1064543" cy="543471"/>
            <a:chOff x="347302" y="70452"/>
            <a:chExt cx="924725" cy="472050"/>
          </a:xfrm>
        </p:grpSpPr>
        <p:sp>
          <p:nvSpPr>
            <p:cNvPr id="5176" name="Google Shape;5176;p34"/>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4"/>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4"/>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4"/>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4"/>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4"/>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4"/>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4"/>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4"/>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4"/>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34"/>
          <p:cNvGrpSpPr/>
          <p:nvPr/>
        </p:nvGrpSpPr>
        <p:grpSpPr>
          <a:xfrm>
            <a:off x="-26" y="-41196"/>
            <a:ext cx="2385431" cy="721293"/>
            <a:chOff x="507324" y="-78249"/>
            <a:chExt cx="2517074" cy="761099"/>
          </a:xfrm>
        </p:grpSpPr>
        <p:sp>
          <p:nvSpPr>
            <p:cNvPr id="5187" name="Google Shape;5187;p34"/>
            <p:cNvSpPr/>
            <p:nvPr/>
          </p:nvSpPr>
          <p:spPr>
            <a:xfrm rot="10800000">
              <a:off x="1996082" y="-71893"/>
              <a:ext cx="9835" cy="1664"/>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4"/>
            <p:cNvSpPr/>
            <p:nvPr/>
          </p:nvSpPr>
          <p:spPr>
            <a:xfrm rot="10800000">
              <a:off x="842933" y="-68867"/>
              <a:ext cx="378584" cy="16856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4"/>
            <p:cNvSpPr/>
            <p:nvPr/>
          </p:nvSpPr>
          <p:spPr>
            <a:xfrm rot="10800000">
              <a:off x="2394032" y="-70531"/>
              <a:ext cx="9835" cy="4237"/>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4"/>
            <p:cNvSpPr/>
            <p:nvPr/>
          </p:nvSpPr>
          <p:spPr>
            <a:xfrm rot="10800000">
              <a:off x="2308239" y="-67353"/>
              <a:ext cx="2118" cy="1059"/>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4"/>
            <p:cNvSpPr/>
            <p:nvPr/>
          </p:nvSpPr>
          <p:spPr>
            <a:xfrm rot="10800000">
              <a:off x="2390098" y="-66445"/>
              <a:ext cx="151" cy="151"/>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4"/>
            <p:cNvSpPr/>
            <p:nvPr/>
          </p:nvSpPr>
          <p:spPr>
            <a:xfrm rot="10800000">
              <a:off x="2310206" y="-66445"/>
              <a:ext cx="1967" cy="151"/>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4"/>
            <p:cNvSpPr/>
            <p:nvPr/>
          </p:nvSpPr>
          <p:spPr>
            <a:xfrm rot="10800000">
              <a:off x="2394033" y="-66445"/>
              <a:ext cx="151" cy="151"/>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4"/>
            <p:cNvSpPr/>
            <p:nvPr/>
          </p:nvSpPr>
          <p:spPr>
            <a:xfrm rot="10800000">
              <a:off x="1556974" y="426073"/>
              <a:ext cx="283106" cy="194285"/>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4"/>
            <p:cNvSpPr/>
            <p:nvPr/>
          </p:nvSpPr>
          <p:spPr>
            <a:xfrm rot="10800000">
              <a:off x="1184292" y="370541"/>
              <a:ext cx="386603" cy="189897"/>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4"/>
            <p:cNvSpPr/>
            <p:nvPr/>
          </p:nvSpPr>
          <p:spPr>
            <a:xfrm rot="10800000">
              <a:off x="932662" y="216204"/>
              <a:ext cx="177641" cy="129070"/>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4"/>
            <p:cNvSpPr/>
            <p:nvPr/>
          </p:nvSpPr>
          <p:spPr>
            <a:xfrm rot="10800000">
              <a:off x="507324" y="-35276"/>
              <a:ext cx="189443" cy="169924"/>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4"/>
            <p:cNvSpPr/>
            <p:nvPr/>
          </p:nvSpPr>
          <p:spPr>
            <a:xfrm rot="10800000">
              <a:off x="2278884" y="497342"/>
              <a:ext cx="6053" cy="6052"/>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4"/>
            <p:cNvSpPr/>
            <p:nvPr/>
          </p:nvSpPr>
          <p:spPr>
            <a:xfrm rot="10800000">
              <a:off x="2245746" y="497341"/>
              <a:ext cx="115300" cy="123017"/>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4"/>
            <p:cNvSpPr/>
            <p:nvPr/>
          </p:nvSpPr>
          <p:spPr>
            <a:xfrm rot="10800000">
              <a:off x="1211680" y="-73406"/>
              <a:ext cx="285073" cy="102590"/>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4"/>
            <p:cNvSpPr/>
            <p:nvPr/>
          </p:nvSpPr>
          <p:spPr>
            <a:xfrm rot="10800000">
              <a:off x="930695" y="337405"/>
              <a:ext cx="2118" cy="2118"/>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4"/>
            <p:cNvSpPr/>
            <p:nvPr/>
          </p:nvSpPr>
          <p:spPr>
            <a:xfrm rot="10800000">
              <a:off x="936596" y="347089"/>
              <a:ext cx="151" cy="151"/>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4"/>
            <p:cNvSpPr/>
            <p:nvPr/>
          </p:nvSpPr>
          <p:spPr>
            <a:xfrm rot="10800000">
              <a:off x="1916037" y="468137"/>
              <a:ext cx="312612" cy="21471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4"/>
            <p:cNvSpPr/>
            <p:nvPr/>
          </p:nvSpPr>
          <p:spPr>
            <a:xfrm rot="10800000">
              <a:off x="1767752" y="-71894"/>
              <a:ext cx="226515" cy="265100"/>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4"/>
            <p:cNvSpPr/>
            <p:nvPr/>
          </p:nvSpPr>
          <p:spPr>
            <a:xfrm rot="10800000">
              <a:off x="1759128" y="-67958"/>
              <a:ext cx="10743" cy="3329"/>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4"/>
            <p:cNvSpPr/>
            <p:nvPr/>
          </p:nvSpPr>
          <p:spPr>
            <a:xfrm rot="10800000">
              <a:off x="2382381" y="524729"/>
              <a:ext cx="50841" cy="4751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4"/>
            <p:cNvSpPr/>
            <p:nvPr/>
          </p:nvSpPr>
          <p:spPr>
            <a:xfrm rot="10800000">
              <a:off x="1086848" y="311984"/>
              <a:ext cx="199127" cy="128918"/>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4"/>
            <p:cNvSpPr/>
            <p:nvPr/>
          </p:nvSpPr>
          <p:spPr>
            <a:xfrm rot="10800000">
              <a:off x="2007733" y="62321"/>
              <a:ext cx="50841" cy="29657"/>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4"/>
            <p:cNvSpPr/>
            <p:nvPr/>
          </p:nvSpPr>
          <p:spPr>
            <a:xfrm rot="10800000">
              <a:off x="1492668" y="128595"/>
              <a:ext cx="23453" cy="45545"/>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4"/>
            <p:cNvSpPr/>
            <p:nvPr/>
          </p:nvSpPr>
          <p:spPr>
            <a:xfrm rot="10800000">
              <a:off x="1463313" y="538044"/>
              <a:ext cx="43124" cy="49177"/>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4"/>
            <p:cNvSpPr/>
            <p:nvPr/>
          </p:nvSpPr>
          <p:spPr>
            <a:xfrm rot="10800000">
              <a:off x="1045843" y="114977"/>
              <a:ext cx="35256" cy="31776"/>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4"/>
            <p:cNvSpPr/>
            <p:nvPr/>
          </p:nvSpPr>
          <p:spPr>
            <a:xfrm rot="10800000">
              <a:off x="1951143" y="108168"/>
              <a:ext cx="26631" cy="26480"/>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4"/>
            <p:cNvSpPr/>
            <p:nvPr/>
          </p:nvSpPr>
          <p:spPr>
            <a:xfrm rot="10800000">
              <a:off x="1592079" y="255394"/>
              <a:ext cx="27539" cy="28295"/>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4"/>
            <p:cNvSpPr/>
            <p:nvPr/>
          </p:nvSpPr>
          <p:spPr>
            <a:xfrm rot="10800000">
              <a:off x="2942235" y="72005"/>
              <a:ext cx="25572" cy="27236"/>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4"/>
            <p:cNvSpPr/>
            <p:nvPr/>
          </p:nvSpPr>
          <p:spPr>
            <a:xfrm rot="10800000">
              <a:off x="2936486" y="64137"/>
              <a:ext cx="5901" cy="8020"/>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4"/>
            <p:cNvSpPr/>
            <p:nvPr/>
          </p:nvSpPr>
          <p:spPr>
            <a:xfrm rot="10800000">
              <a:off x="2598907" y="316371"/>
              <a:ext cx="425491" cy="356795"/>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4"/>
            <p:cNvSpPr/>
            <p:nvPr/>
          </p:nvSpPr>
          <p:spPr>
            <a:xfrm rot="10800000">
              <a:off x="2885645" y="293827"/>
              <a:ext cx="26782" cy="37828"/>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4"/>
            <p:cNvSpPr/>
            <p:nvPr/>
          </p:nvSpPr>
          <p:spPr>
            <a:xfrm rot="10800000">
              <a:off x="1221365" y="127385"/>
              <a:ext cx="27539" cy="24815"/>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4"/>
            <p:cNvSpPr/>
            <p:nvPr/>
          </p:nvSpPr>
          <p:spPr>
            <a:xfrm rot="10800000">
              <a:off x="1340448" y="99392"/>
              <a:ext cx="37223" cy="21486"/>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4"/>
            <p:cNvSpPr/>
            <p:nvPr/>
          </p:nvSpPr>
          <p:spPr>
            <a:xfrm rot="10800000">
              <a:off x="1707228" y="269012"/>
              <a:ext cx="21638" cy="19671"/>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4"/>
            <p:cNvSpPr/>
            <p:nvPr/>
          </p:nvSpPr>
          <p:spPr>
            <a:xfrm rot="10800000">
              <a:off x="934629" y="450586"/>
              <a:ext cx="21638" cy="23453"/>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4"/>
            <p:cNvSpPr/>
            <p:nvPr/>
          </p:nvSpPr>
          <p:spPr>
            <a:xfrm rot="10800000">
              <a:off x="1275989" y="99089"/>
              <a:ext cx="21638" cy="35558"/>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4"/>
            <p:cNvSpPr/>
            <p:nvPr/>
          </p:nvSpPr>
          <p:spPr>
            <a:xfrm rot="10800000">
              <a:off x="2606777" y="364641"/>
              <a:ext cx="19519" cy="17704"/>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4"/>
            <p:cNvSpPr/>
            <p:nvPr/>
          </p:nvSpPr>
          <p:spPr>
            <a:xfrm rot="10800000">
              <a:off x="2370579" y="126174"/>
              <a:ext cx="17704" cy="16190"/>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4"/>
            <p:cNvSpPr/>
            <p:nvPr/>
          </p:nvSpPr>
          <p:spPr>
            <a:xfrm rot="10800000">
              <a:off x="2075975" y="165667"/>
              <a:ext cx="19671" cy="17704"/>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4"/>
            <p:cNvSpPr/>
            <p:nvPr/>
          </p:nvSpPr>
          <p:spPr>
            <a:xfrm rot="10800000">
              <a:off x="2074008" y="243743"/>
              <a:ext cx="17704" cy="15737"/>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4"/>
            <p:cNvSpPr/>
            <p:nvPr/>
          </p:nvSpPr>
          <p:spPr>
            <a:xfrm rot="10800000">
              <a:off x="850651" y="218323"/>
              <a:ext cx="29506" cy="18309"/>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4"/>
            <p:cNvSpPr/>
            <p:nvPr/>
          </p:nvSpPr>
          <p:spPr>
            <a:xfrm rot="10800000">
              <a:off x="1699511" y="-16361"/>
              <a:ext cx="13769" cy="1634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4"/>
            <p:cNvSpPr/>
            <p:nvPr/>
          </p:nvSpPr>
          <p:spPr>
            <a:xfrm rot="10800000">
              <a:off x="1771687" y="64136"/>
              <a:ext cx="17704" cy="1634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4"/>
            <p:cNvSpPr/>
            <p:nvPr/>
          </p:nvSpPr>
          <p:spPr>
            <a:xfrm rot="10800000">
              <a:off x="2957972" y="327570"/>
              <a:ext cx="151" cy="151"/>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4"/>
            <p:cNvSpPr/>
            <p:nvPr/>
          </p:nvSpPr>
          <p:spPr>
            <a:xfrm rot="10800000">
              <a:off x="2934519" y="327570"/>
              <a:ext cx="23605" cy="23605"/>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4"/>
            <p:cNvSpPr/>
            <p:nvPr/>
          </p:nvSpPr>
          <p:spPr>
            <a:xfrm rot="10800000">
              <a:off x="1190195" y="283236"/>
              <a:ext cx="13769" cy="21184"/>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4"/>
            <p:cNvSpPr/>
            <p:nvPr/>
          </p:nvSpPr>
          <p:spPr>
            <a:xfrm rot="10800000">
              <a:off x="1160992" y="103175"/>
              <a:ext cx="31322" cy="2360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4"/>
            <p:cNvSpPr/>
            <p:nvPr/>
          </p:nvSpPr>
          <p:spPr>
            <a:xfrm rot="10800000">
              <a:off x="1307310" y="235421"/>
              <a:ext cx="13769" cy="16190"/>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4"/>
            <p:cNvSpPr/>
            <p:nvPr/>
          </p:nvSpPr>
          <p:spPr>
            <a:xfrm rot="10800000">
              <a:off x="1085336" y="513532"/>
              <a:ext cx="21184" cy="15131"/>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4"/>
            <p:cNvSpPr/>
            <p:nvPr/>
          </p:nvSpPr>
          <p:spPr>
            <a:xfrm rot="10800000">
              <a:off x="2333508" y="118911"/>
              <a:ext cx="17704" cy="11046"/>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4"/>
            <p:cNvSpPr/>
            <p:nvPr/>
          </p:nvSpPr>
          <p:spPr>
            <a:xfrm rot="10800000">
              <a:off x="1116052" y="217869"/>
              <a:ext cx="13769" cy="14223"/>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4"/>
            <p:cNvSpPr/>
            <p:nvPr/>
          </p:nvSpPr>
          <p:spPr>
            <a:xfrm rot="10800000">
              <a:off x="1262371" y="79419"/>
              <a:ext cx="19671" cy="17250"/>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4"/>
            <p:cNvSpPr/>
            <p:nvPr/>
          </p:nvSpPr>
          <p:spPr>
            <a:xfrm rot="10800000">
              <a:off x="1898486" y="304268"/>
              <a:ext cx="15737" cy="11802"/>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4"/>
            <p:cNvSpPr/>
            <p:nvPr/>
          </p:nvSpPr>
          <p:spPr>
            <a:xfrm rot="10800000">
              <a:off x="1839928" y="214389"/>
              <a:ext cx="11802" cy="13921"/>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4"/>
            <p:cNvSpPr/>
            <p:nvPr/>
          </p:nvSpPr>
          <p:spPr>
            <a:xfrm rot="10800000">
              <a:off x="1508253" y="-74314"/>
              <a:ext cx="23151" cy="9684"/>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4"/>
            <p:cNvSpPr/>
            <p:nvPr/>
          </p:nvSpPr>
          <p:spPr>
            <a:xfrm rot="10800000">
              <a:off x="542429" y="155983"/>
              <a:ext cx="15736" cy="13769"/>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4"/>
            <p:cNvSpPr/>
            <p:nvPr/>
          </p:nvSpPr>
          <p:spPr>
            <a:xfrm rot="10800000">
              <a:off x="1960827" y="181252"/>
              <a:ext cx="13921" cy="10441"/>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4"/>
            <p:cNvSpPr/>
            <p:nvPr/>
          </p:nvSpPr>
          <p:spPr>
            <a:xfrm rot="10800000">
              <a:off x="2854475" y="317886"/>
              <a:ext cx="15434" cy="19973"/>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4"/>
            <p:cNvSpPr/>
            <p:nvPr/>
          </p:nvSpPr>
          <p:spPr>
            <a:xfrm rot="10800000">
              <a:off x="2957972" y="298367"/>
              <a:ext cx="13769" cy="27388"/>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4"/>
            <p:cNvSpPr/>
            <p:nvPr/>
          </p:nvSpPr>
          <p:spPr>
            <a:xfrm rot="10800000">
              <a:off x="1789239" y="212422"/>
              <a:ext cx="11802" cy="119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4"/>
            <p:cNvSpPr/>
            <p:nvPr/>
          </p:nvSpPr>
          <p:spPr>
            <a:xfrm rot="10800000">
              <a:off x="1771687" y="116339"/>
              <a:ext cx="7868" cy="10441"/>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4"/>
            <p:cNvSpPr/>
            <p:nvPr/>
          </p:nvSpPr>
          <p:spPr>
            <a:xfrm rot="10800000">
              <a:off x="1397038" y="34933"/>
              <a:ext cx="9835" cy="8020"/>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4"/>
            <p:cNvSpPr/>
            <p:nvPr/>
          </p:nvSpPr>
          <p:spPr>
            <a:xfrm rot="10800000">
              <a:off x="1258891" y="105142"/>
              <a:ext cx="17250" cy="12862"/>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4"/>
            <p:cNvSpPr/>
            <p:nvPr/>
          </p:nvSpPr>
          <p:spPr>
            <a:xfrm rot="10800000">
              <a:off x="899525" y="248131"/>
              <a:ext cx="23605" cy="13618"/>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4"/>
            <p:cNvSpPr/>
            <p:nvPr/>
          </p:nvSpPr>
          <p:spPr>
            <a:xfrm rot="10800000">
              <a:off x="827349" y="115431"/>
              <a:ext cx="15736" cy="13315"/>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4"/>
            <p:cNvSpPr/>
            <p:nvPr/>
          </p:nvSpPr>
          <p:spPr>
            <a:xfrm rot="10800000">
              <a:off x="2612527" y="339372"/>
              <a:ext cx="11954" cy="9835"/>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4"/>
            <p:cNvSpPr/>
            <p:nvPr/>
          </p:nvSpPr>
          <p:spPr>
            <a:xfrm rot="10800000">
              <a:off x="1116052" y="489625"/>
              <a:ext cx="15736" cy="16039"/>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4"/>
            <p:cNvSpPr/>
            <p:nvPr/>
          </p:nvSpPr>
          <p:spPr>
            <a:xfrm rot="10800000">
              <a:off x="2714057" y="425166"/>
              <a:ext cx="13769" cy="983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4"/>
            <p:cNvSpPr/>
            <p:nvPr/>
          </p:nvSpPr>
          <p:spPr>
            <a:xfrm rot="10800000">
              <a:off x="2620395" y="402923"/>
              <a:ext cx="9835" cy="10743"/>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4"/>
            <p:cNvSpPr/>
            <p:nvPr/>
          </p:nvSpPr>
          <p:spPr>
            <a:xfrm rot="10800000">
              <a:off x="2602843" y="573451"/>
              <a:ext cx="14677" cy="12862"/>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4"/>
            <p:cNvSpPr/>
            <p:nvPr/>
          </p:nvSpPr>
          <p:spPr>
            <a:xfrm rot="10800000">
              <a:off x="2437005" y="496131"/>
              <a:ext cx="13769" cy="9987"/>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4"/>
            <p:cNvSpPr/>
            <p:nvPr/>
          </p:nvSpPr>
          <p:spPr>
            <a:xfrm rot="10800000">
              <a:off x="1789239" y="403680"/>
              <a:ext cx="13769" cy="13769"/>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4"/>
            <p:cNvSpPr/>
            <p:nvPr/>
          </p:nvSpPr>
          <p:spPr>
            <a:xfrm rot="10800000">
              <a:off x="1477082" y="38867"/>
              <a:ext cx="9835" cy="9835"/>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4"/>
            <p:cNvSpPr/>
            <p:nvPr/>
          </p:nvSpPr>
          <p:spPr>
            <a:xfrm rot="10800000">
              <a:off x="1211681" y="491440"/>
              <a:ext cx="13769" cy="11500"/>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4"/>
            <p:cNvSpPr/>
            <p:nvPr/>
          </p:nvSpPr>
          <p:spPr>
            <a:xfrm rot="10800000">
              <a:off x="820086" y="40381"/>
              <a:ext cx="17098" cy="12256"/>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4"/>
            <p:cNvSpPr/>
            <p:nvPr/>
          </p:nvSpPr>
          <p:spPr>
            <a:xfrm rot="10800000">
              <a:off x="1213648" y="37506"/>
              <a:ext cx="23605" cy="1316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4"/>
            <p:cNvSpPr/>
            <p:nvPr/>
          </p:nvSpPr>
          <p:spPr>
            <a:xfrm rot="10800000">
              <a:off x="1779404" y="135556"/>
              <a:ext cx="8020" cy="6809"/>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4"/>
            <p:cNvSpPr/>
            <p:nvPr/>
          </p:nvSpPr>
          <p:spPr>
            <a:xfrm rot="10800000">
              <a:off x="2392065" y="89557"/>
              <a:ext cx="13769" cy="13769"/>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4"/>
            <p:cNvSpPr/>
            <p:nvPr/>
          </p:nvSpPr>
          <p:spPr>
            <a:xfrm rot="10800000">
              <a:off x="2015450" y="407311"/>
              <a:ext cx="13921" cy="12105"/>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4"/>
            <p:cNvSpPr/>
            <p:nvPr/>
          </p:nvSpPr>
          <p:spPr>
            <a:xfrm rot="10800000">
              <a:off x="2382381" y="411548"/>
              <a:ext cx="9835" cy="983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4"/>
            <p:cNvSpPr/>
            <p:nvPr/>
          </p:nvSpPr>
          <p:spPr>
            <a:xfrm rot="10800000">
              <a:off x="2093981" y="444685"/>
              <a:ext cx="15283" cy="10592"/>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4"/>
            <p:cNvSpPr/>
            <p:nvPr/>
          </p:nvSpPr>
          <p:spPr>
            <a:xfrm rot="10800000">
              <a:off x="1914979" y="181252"/>
              <a:ext cx="5145" cy="7566"/>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4"/>
            <p:cNvSpPr/>
            <p:nvPr/>
          </p:nvSpPr>
          <p:spPr>
            <a:xfrm rot="10800000">
              <a:off x="1796956" y="347089"/>
              <a:ext cx="9987" cy="8020"/>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4"/>
            <p:cNvSpPr/>
            <p:nvPr/>
          </p:nvSpPr>
          <p:spPr>
            <a:xfrm rot="10800000">
              <a:off x="1560909" y="565583"/>
              <a:ext cx="15736" cy="9987"/>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4"/>
            <p:cNvSpPr/>
            <p:nvPr/>
          </p:nvSpPr>
          <p:spPr>
            <a:xfrm rot="10800000">
              <a:off x="1453629" y="344517"/>
              <a:ext cx="13316" cy="11046"/>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4"/>
            <p:cNvSpPr/>
            <p:nvPr/>
          </p:nvSpPr>
          <p:spPr>
            <a:xfrm rot="10800000">
              <a:off x="1359967" y="54453"/>
              <a:ext cx="13769" cy="11802"/>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4"/>
            <p:cNvSpPr/>
            <p:nvPr/>
          </p:nvSpPr>
          <p:spPr>
            <a:xfrm rot="10800000">
              <a:off x="682998" y="261296"/>
              <a:ext cx="13769" cy="11802"/>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4"/>
            <p:cNvSpPr/>
            <p:nvPr/>
          </p:nvSpPr>
          <p:spPr>
            <a:xfrm rot="10800000">
              <a:off x="1147223" y="446652"/>
              <a:ext cx="8020" cy="6658"/>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4"/>
            <p:cNvSpPr/>
            <p:nvPr/>
          </p:nvSpPr>
          <p:spPr>
            <a:xfrm rot="10800000">
              <a:off x="2476044" y="107109"/>
              <a:ext cx="1967" cy="9987"/>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4"/>
            <p:cNvSpPr/>
            <p:nvPr/>
          </p:nvSpPr>
          <p:spPr>
            <a:xfrm rot="10800000">
              <a:off x="2007729" y="-78249"/>
              <a:ext cx="950394" cy="265856"/>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4"/>
            <p:cNvSpPr/>
            <p:nvPr/>
          </p:nvSpPr>
          <p:spPr>
            <a:xfrm rot="10800000">
              <a:off x="1125887" y="38867"/>
              <a:ext cx="56742" cy="55078"/>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4"/>
            <p:cNvSpPr/>
            <p:nvPr/>
          </p:nvSpPr>
          <p:spPr>
            <a:xfrm rot="10800000">
              <a:off x="589335" y="125871"/>
              <a:ext cx="277205" cy="133609"/>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4"/>
            <p:cNvSpPr/>
            <p:nvPr/>
          </p:nvSpPr>
          <p:spPr>
            <a:xfrm rot="10800000">
              <a:off x="575566" y="118306"/>
              <a:ext cx="15736" cy="22092"/>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4"/>
            <p:cNvSpPr/>
            <p:nvPr/>
          </p:nvSpPr>
          <p:spPr>
            <a:xfrm rot="10800000">
              <a:off x="663478" y="88649"/>
              <a:ext cx="11802" cy="10895"/>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4"/>
            <p:cNvSpPr/>
            <p:nvPr/>
          </p:nvSpPr>
          <p:spPr>
            <a:xfrm rot="10800000">
              <a:off x="1496602" y="-66445"/>
              <a:ext cx="11802" cy="4539"/>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4"/>
            <p:cNvSpPr/>
            <p:nvPr/>
          </p:nvSpPr>
          <p:spPr>
            <a:xfrm rot="10800000">
              <a:off x="2060390" y="440600"/>
              <a:ext cx="25572" cy="20276"/>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4"/>
            <p:cNvSpPr/>
            <p:nvPr/>
          </p:nvSpPr>
          <p:spPr>
            <a:xfrm rot="10800000">
              <a:off x="1980346" y="483118"/>
              <a:ext cx="9987" cy="12408"/>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4"/>
            <p:cNvSpPr/>
            <p:nvPr/>
          </p:nvSpPr>
          <p:spPr>
            <a:xfrm rot="10800000">
              <a:off x="1252838" y="401561"/>
              <a:ext cx="29203" cy="20125"/>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4"/>
            <p:cNvSpPr/>
            <p:nvPr/>
          </p:nvSpPr>
          <p:spPr>
            <a:xfrm rot="10800000">
              <a:off x="1295508" y="339372"/>
              <a:ext cx="21638" cy="12256"/>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4"/>
            <p:cNvSpPr/>
            <p:nvPr/>
          </p:nvSpPr>
          <p:spPr>
            <a:xfrm rot="10800000">
              <a:off x="1098500" y="323636"/>
              <a:ext cx="19671" cy="21638"/>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4"/>
            <p:cNvSpPr/>
            <p:nvPr/>
          </p:nvSpPr>
          <p:spPr>
            <a:xfrm rot="10800000">
              <a:off x="1285824" y="50518"/>
              <a:ext cx="15736" cy="18158"/>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4"/>
            <p:cNvSpPr/>
            <p:nvPr/>
          </p:nvSpPr>
          <p:spPr>
            <a:xfrm rot="10800000">
              <a:off x="1315027" y="19348"/>
              <a:ext cx="19671" cy="12105"/>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4"/>
            <p:cNvSpPr/>
            <p:nvPr/>
          </p:nvSpPr>
          <p:spPr>
            <a:xfrm rot="10800000">
              <a:off x="983352" y="98182"/>
              <a:ext cx="25572" cy="13013"/>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4"/>
            <p:cNvSpPr/>
            <p:nvPr/>
          </p:nvSpPr>
          <p:spPr>
            <a:xfrm rot="10800000">
              <a:off x="2468175" y="487657"/>
              <a:ext cx="128918" cy="120445"/>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4"/>
            <p:cNvSpPr/>
            <p:nvPr/>
          </p:nvSpPr>
          <p:spPr>
            <a:xfrm rot="10800000">
              <a:off x="1494635" y="409581"/>
              <a:ext cx="17704" cy="10592"/>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4"/>
            <p:cNvSpPr/>
            <p:nvPr/>
          </p:nvSpPr>
          <p:spPr>
            <a:xfrm rot="10800000">
              <a:off x="1664255" y="429100"/>
              <a:ext cx="11954" cy="12408"/>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44AFDB-62DD-471A-8018-AF30363C5F8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537E476-95EA-4C87-9338-FBE5B6B40C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23F99E9-34BE-4005-9B09-E9F67EA7A1D9}"/>
              </a:ext>
            </a:extLst>
          </p:cNvPr>
          <p:cNvSpPr>
            <a:spLocks noGrp="1"/>
          </p:cNvSpPr>
          <p:nvPr>
            <p:ph type="dt" sz="half" idx="10"/>
          </p:nvPr>
        </p:nvSpPr>
        <p:spPr/>
        <p:txBody>
          <a:bodyPr/>
          <a:lstStyle/>
          <a:p>
            <a:fld id="{62FDD621-6FCB-4ABF-B98D-FC81F3CE7A1D}" type="datetimeFigureOut">
              <a:rPr lang="en-US" smtClean="0"/>
              <a:t>12/10/2021</a:t>
            </a:fld>
            <a:endParaRPr lang="en-US"/>
          </a:p>
        </p:txBody>
      </p:sp>
      <p:sp>
        <p:nvSpPr>
          <p:cNvPr id="5" name="Footer Placeholder 4">
            <a:extLst>
              <a:ext uri="{FF2B5EF4-FFF2-40B4-BE49-F238E27FC236}">
                <a16:creationId xmlns:a16="http://schemas.microsoft.com/office/drawing/2014/main" id="{F819A939-86D4-4FA9-A11E-85DA676C9AA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2681162-731E-431A-8E5F-D97EF3624688}"/>
              </a:ext>
            </a:extLst>
          </p:cNvPr>
          <p:cNvSpPr>
            <a:spLocks noGrp="1"/>
          </p:cNvSpPr>
          <p:nvPr>
            <p:ph type="sldNum" sz="quarter" idx="12"/>
          </p:nvPr>
        </p:nvSpPr>
        <p:spPr/>
        <p:txBody>
          <a:bodyPr/>
          <a:lstStyle/>
          <a:p>
            <a:fld id="{8B73D7A1-0675-4E50-A04A-B173364A1587}" type="slidenum">
              <a:rPr lang="en-US" smtClean="0"/>
              <a:t>‹#›</a:t>
            </a:fld>
            <a:endParaRPr lang="en-US"/>
          </a:p>
        </p:txBody>
      </p:sp>
    </p:spTree>
    <p:extLst>
      <p:ext uri="{BB962C8B-B14F-4D97-AF65-F5344CB8AC3E}">
        <p14:creationId xmlns:p14="http://schemas.microsoft.com/office/powerpoint/2010/main" val="7202119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ags" Target="../tags/tag2.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ags" Target="../tags/tag1.xml"/><Relationship Id="rId2" Type="http://schemas.openxmlformats.org/officeDocument/2006/relationships/slideLayout" Target="../slideLayouts/slideLayout2.xml"/><Relationship Id="rId16"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image" Target="../media/image1.jp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ags" Target="../tags/tag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tags" Target="../tags/tag4.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2.xml"/><Relationship Id="rId17" Type="http://schemas.openxmlformats.org/officeDocument/2006/relationships/image" Target="../media/image2.jpg"/><Relationship Id="rId2" Type="http://schemas.openxmlformats.org/officeDocument/2006/relationships/slideLayout" Target="../slideLayouts/slideLayout12.xml"/><Relationship Id="rId16" Type="http://schemas.openxmlformats.org/officeDocument/2006/relationships/image" Target="../media/image1.jpg"/><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5" Type="http://schemas.openxmlformats.org/officeDocument/2006/relationships/tags" Target="../tags/tag6.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tags" Target="../tags/tag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15">
            <a:alphaModFix/>
          </a:blip>
          <a:stretch>
            <a:fillRect/>
          </a:stretch>
        </a:blipFill>
        <a:effectLst/>
      </p:bgPr>
    </p:bg>
    <p:spTree>
      <p:nvGrpSpPr>
        <p:cNvPr id="1" name="Shape 5"/>
        <p:cNvGrpSpPr/>
        <p:nvPr/>
      </p:nvGrpSpPr>
      <p:grpSpPr>
        <a:xfrm>
          <a:off x="0" y="0"/>
          <a:ext cx="0" cy="0"/>
          <a:chOff x="0" y="0"/>
          <a:chExt cx="0" cy="0"/>
        </a:xfrm>
      </p:grpSpPr>
      <p:sp>
        <p:nvSpPr>
          <p:cNvPr id="3" name="9Slide.vn - 2019">
            <a:extLst>
              <a:ext uri="{FF2B5EF4-FFF2-40B4-BE49-F238E27FC236}">
                <a16:creationId xmlns:a16="http://schemas.microsoft.com/office/drawing/2014/main" id="{B4C5C2C3-143F-4A9B-9519-53DD5B4B683A}"/>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Fondamento"/>
              <a:buNone/>
              <a:defRPr sz="3000" b="1">
                <a:solidFill>
                  <a:schemeClr val="dk1"/>
                </a:solidFill>
                <a:latin typeface="Fondamento"/>
                <a:ea typeface="Fondamento"/>
                <a:cs typeface="Fondamento"/>
                <a:sym typeface="Fondament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1pPr>
            <a:lvl2pPr marL="914400" lvl="1"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2pPr>
            <a:lvl3pPr marL="1371600" lvl="2"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3pPr>
            <a:lvl4pPr marL="1828800" lvl="3"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4pPr>
            <a:lvl5pPr marL="2286000" lvl="4"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5pPr>
            <a:lvl6pPr marL="2743200" lvl="5"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6pPr>
            <a:lvl7pPr marL="3200400" lvl="6"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7pPr>
            <a:lvl8pPr marL="3657600" lvl="7"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8pPr>
            <a:lvl9pPr marL="4114800" lvl="8"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9pPr>
          </a:lstStyle>
          <a:p>
            <a:endParaRPr/>
          </a:p>
        </p:txBody>
      </p:sp>
      <p:sp>
        <p:nvSpPr>
          <p:cNvPr id="8" name="Oval 7">
            <a:extLst>
              <a:ext uri="{FF2B5EF4-FFF2-40B4-BE49-F238E27FC236}">
                <a16:creationId xmlns:a16="http://schemas.microsoft.com/office/drawing/2014/main" id="{CF9FCABE-71E0-47B2-B40C-AF533B899E6F}"/>
              </a:ext>
            </a:extLst>
          </p:cNvPr>
          <p:cNvSpPr>
            <a:spLocks noChangeAspect="1"/>
          </p:cNvSpPr>
          <p:nvPr userDrawn="1">
            <p:custDataLst>
              <p:tags r:id="rId12"/>
            </p:custDataLst>
          </p:nvPr>
        </p:nvSpPr>
        <p:spPr>
          <a:xfrm>
            <a:off x="-2362200" y="-1619250"/>
            <a:ext cx="979714" cy="914400"/>
          </a:xfrm>
          <a:prstGeom prst="ellipse">
            <a:avLst/>
          </a:prstGeom>
          <a:blipFill dpi="0" rotWithShape="0">
            <a:blip r:embed="rId16">
              <a:alphaModFix/>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A0EFCA4C-7F3D-4267-94F9-165C9B5C024D}"/>
              </a:ext>
            </a:extLst>
          </p:cNvPr>
          <p:cNvSpPr>
            <a:spLocks noChangeAspect="1"/>
          </p:cNvSpPr>
          <p:nvPr userDrawn="1">
            <p:custDataLst>
              <p:tags r:id="rId13"/>
            </p:custDataLst>
          </p:nvPr>
        </p:nvSpPr>
        <p:spPr>
          <a:xfrm>
            <a:off x="94343" y="-1111250"/>
            <a:ext cx="8955314" cy="8358296"/>
          </a:xfrm>
          <a:prstGeom prst="ellipse">
            <a:avLst/>
          </a:prstGeom>
          <a:blipFill dpi="0" rotWithShape="0">
            <a:blip r:embed="rId16">
              <a:alphaModFix amt="0"/>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801473FD-AE1A-48A6-A977-189D06BA4AC5}"/>
              </a:ext>
            </a:extLst>
          </p:cNvPr>
          <p:cNvSpPr>
            <a:spLocks noChangeAspect="1"/>
          </p:cNvSpPr>
          <p:nvPr userDrawn="1">
            <p:custDataLst>
              <p:tags r:id="rId14"/>
            </p:custDataLst>
          </p:nvPr>
        </p:nvSpPr>
        <p:spPr>
          <a:xfrm>
            <a:off x="10526486" y="6789846"/>
            <a:ext cx="979714" cy="914400"/>
          </a:xfrm>
          <a:prstGeom prst="ellipse">
            <a:avLst/>
          </a:prstGeom>
          <a:blipFill dpi="0" rotWithShape="0">
            <a:blip r:embed="rId16">
              <a:alphaModFix/>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8" r:id="rId3"/>
    <p:sldLayoutId id="2147483660" r:id="rId4"/>
    <p:sldLayoutId id="2147483661" r:id="rId5"/>
    <p:sldLayoutId id="2147483665" r:id="rId6"/>
    <p:sldLayoutId id="2147483679" r:id="rId7"/>
    <p:sldLayoutId id="2147483680" r:id="rId8"/>
    <p:sldLayoutId id="2147483687" r:id="rId9"/>
    <p:sldLayoutId id="2147483688"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a:blip r:embed="rId16">
            <a:alphaModFix/>
          </a:blip>
          <a:stretch>
            <a:fillRect/>
          </a:stretch>
        </a:blipFill>
        <a:effectLst/>
      </p:bgPr>
    </p:bg>
    <p:spTree>
      <p:nvGrpSpPr>
        <p:cNvPr id="1" name="Shape 5"/>
        <p:cNvGrpSpPr/>
        <p:nvPr/>
      </p:nvGrpSpPr>
      <p:grpSpPr>
        <a:xfrm>
          <a:off x="0" y="0"/>
          <a:ext cx="0" cy="0"/>
          <a:chOff x="0" y="0"/>
          <a:chExt cx="0" cy="0"/>
        </a:xfrm>
      </p:grpSpPr>
      <p:sp>
        <p:nvSpPr>
          <p:cNvPr id="3" name="9Slide.vn - 2019">
            <a:extLst>
              <a:ext uri="{FF2B5EF4-FFF2-40B4-BE49-F238E27FC236}">
                <a16:creationId xmlns:a16="http://schemas.microsoft.com/office/drawing/2014/main" id="{1E19B5B9-0B41-415F-BA5C-AACE3A126AA8}"/>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Fondamento"/>
              <a:buNone/>
              <a:defRPr sz="3000" b="1">
                <a:solidFill>
                  <a:schemeClr val="dk1"/>
                </a:solidFill>
                <a:latin typeface="Fondamento"/>
                <a:ea typeface="Fondamento"/>
                <a:cs typeface="Fondamento"/>
                <a:sym typeface="Fondament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1pPr>
            <a:lvl2pPr marL="914400" lvl="1"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2pPr>
            <a:lvl3pPr marL="1371600" lvl="2"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3pPr>
            <a:lvl4pPr marL="1828800" lvl="3"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4pPr>
            <a:lvl5pPr marL="2286000" lvl="4"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5pPr>
            <a:lvl6pPr marL="2743200" lvl="5"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6pPr>
            <a:lvl7pPr marL="3200400" lvl="6"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7pPr>
            <a:lvl8pPr marL="3657600" lvl="7"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8pPr>
            <a:lvl9pPr marL="4114800" lvl="8"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9pPr>
          </a:lstStyle>
          <a:p>
            <a:endParaRPr/>
          </a:p>
        </p:txBody>
      </p:sp>
      <p:sp>
        <p:nvSpPr>
          <p:cNvPr id="8" name="Oval 7">
            <a:extLst>
              <a:ext uri="{FF2B5EF4-FFF2-40B4-BE49-F238E27FC236}">
                <a16:creationId xmlns:a16="http://schemas.microsoft.com/office/drawing/2014/main" id="{63CDCDFF-D71A-4B9F-AF1C-3D7696C84A1A}"/>
              </a:ext>
            </a:extLst>
          </p:cNvPr>
          <p:cNvSpPr>
            <a:spLocks noChangeAspect="1"/>
          </p:cNvSpPr>
          <p:nvPr userDrawn="1">
            <p:custDataLst>
              <p:tags r:id="rId13"/>
            </p:custDataLst>
          </p:nvPr>
        </p:nvSpPr>
        <p:spPr>
          <a:xfrm>
            <a:off x="-2362200" y="-1619250"/>
            <a:ext cx="979714" cy="914400"/>
          </a:xfrm>
          <a:prstGeom prst="ellipse">
            <a:avLst/>
          </a:prstGeom>
          <a:blipFill dpi="0" rotWithShape="0">
            <a:blip r:embed="rId17">
              <a:alphaModFix/>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FAEE684D-935E-44A7-A712-266F68045F9E}"/>
              </a:ext>
            </a:extLst>
          </p:cNvPr>
          <p:cNvSpPr>
            <a:spLocks noChangeAspect="1"/>
          </p:cNvSpPr>
          <p:nvPr userDrawn="1">
            <p:custDataLst>
              <p:tags r:id="rId14"/>
            </p:custDataLst>
          </p:nvPr>
        </p:nvSpPr>
        <p:spPr>
          <a:xfrm>
            <a:off x="94343" y="-1111250"/>
            <a:ext cx="8955314" cy="8358296"/>
          </a:xfrm>
          <a:prstGeom prst="ellipse">
            <a:avLst/>
          </a:prstGeom>
          <a:blipFill dpi="0" rotWithShape="0">
            <a:blip r:embed="rId17">
              <a:alphaModFix amt="0"/>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DB8F9ADF-850F-4320-B80A-4C06CA9B3C40}"/>
              </a:ext>
            </a:extLst>
          </p:cNvPr>
          <p:cNvSpPr>
            <a:spLocks noChangeAspect="1"/>
          </p:cNvSpPr>
          <p:nvPr userDrawn="1">
            <p:custDataLst>
              <p:tags r:id="rId15"/>
            </p:custDataLst>
          </p:nvPr>
        </p:nvSpPr>
        <p:spPr>
          <a:xfrm>
            <a:off x="10526486" y="6789846"/>
            <a:ext cx="979714" cy="914400"/>
          </a:xfrm>
          <a:prstGeom prst="ellipse">
            <a:avLst/>
          </a:prstGeom>
          <a:blipFill dpi="0" rotWithShape="0">
            <a:blip r:embed="rId17">
              <a:alphaModFix/>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0058043"/>
      </p:ext>
    </p:extLst>
  </p:cSld>
  <p:clrMap bg1="lt1" tx1="dk1" bg2="dk2" tx2="lt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microsoft.com/office/2007/relationships/hdphoto" Target="../media/hdphoto2.wdp"/><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7.png"/><Relationship Id="rId11" Type="http://schemas.openxmlformats.org/officeDocument/2006/relationships/image" Target="../media/image11.png"/><Relationship Id="rId5" Type="http://schemas.microsoft.com/office/2007/relationships/hdphoto" Target="../media/hdphoto1.wdp"/><Relationship Id="rId10" Type="http://schemas.openxmlformats.org/officeDocument/2006/relationships/image" Target="../media/image10.png"/><Relationship Id="rId4" Type="http://schemas.openxmlformats.org/officeDocument/2006/relationships/image" Target="../media/image6.png"/><Relationship Id="rId9" Type="http://schemas.openxmlformats.org/officeDocument/2006/relationships/image" Target="../media/image9.png"/></Relationships>
</file>

<file path=ppt/slides/_rels/slide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2.png"/><Relationship Id="rId1" Type="http://schemas.openxmlformats.org/officeDocument/2006/relationships/slideLayout" Target="../slideLayouts/slideLayout8.xml"/><Relationship Id="rId4" Type="http://schemas.openxmlformats.org/officeDocument/2006/relationships/image" Target="../media/image23.gi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8" Type="http://schemas.microsoft.com/office/2007/relationships/diagramDrawing" Target="../diagrams/drawing1.xml"/><Relationship Id="rId3" Type="http://schemas.microsoft.com/office/2007/relationships/hdphoto" Target="../media/hdphoto1.wdp"/><Relationship Id="rId7" Type="http://schemas.openxmlformats.org/officeDocument/2006/relationships/diagramColors" Target="../diagrams/colors1.xml"/><Relationship Id="rId2" Type="http://schemas.openxmlformats.org/officeDocument/2006/relationships/image" Target="../media/image6.png"/><Relationship Id="rId1" Type="http://schemas.openxmlformats.org/officeDocument/2006/relationships/slideLayout" Target="../slideLayouts/slideLayout8.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image" Target="../media/image11.png"/><Relationship Id="rId5" Type="http://schemas.openxmlformats.org/officeDocument/2006/relationships/image" Target="../media/image10.png"/><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24.png"/><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7.png"/><Relationship Id="rId1" Type="http://schemas.openxmlformats.org/officeDocument/2006/relationships/slideLayout" Target="../slideLayouts/slideLayout8.xml"/><Relationship Id="rId6" Type="http://schemas.openxmlformats.org/officeDocument/2006/relationships/image" Target="../media/image29.png"/><Relationship Id="rId5" Type="http://schemas.openxmlformats.org/officeDocument/2006/relationships/image" Target="../media/image23.gif"/><Relationship Id="rId4" Type="http://schemas.openxmlformats.org/officeDocument/2006/relationships/image" Target="../media/image28.png"/></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jpg"/></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8.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1.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6" Type="http://schemas.microsoft.com/office/2007/relationships/hdphoto" Target="../media/hdphoto5.wdp"/><Relationship Id="rId5" Type="http://schemas.openxmlformats.org/officeDocument/2006/relationships/image" Target="../media/image31.png"/><Relationship Id="rId4"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image" Target="../media/image11.png"/><Relationship Id="rId5" Type="http://schemas.openxmlformats.org/officeDocument/2006/relationships/image" Target="../media/image10.png"/><Relationship Id="rId4" Type="http://schemas.microsoft.com/office/2007/relationships/hdphoto" Target="../media/hdphoto1.wdp"/></Relationships>
</file>

<file path=ppt/slides/_rels/slide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Layout" Target="../slideLayouts/slideLayout19.xml"/><Relationship Id="rId4" Type="http://schemas.openxmlformats.org/officeDocument/2006/relationships/image" Target="../media/image10.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13.xml"/><Relationship Id="rId6" Type="http://schemas.openxmlformats.org/officeDocument/2006/relationships/image" Target="../media/image11.png"/><Relationship Id="rId5" Type="http://schemas.openxmlformats.org/officeDocument/2006/relationships/image" Target="../media/image10.png"/><Relationship Id="rId4" Type="http://schemas.microsoft.com/office/2007/relationships/hdphoto" Target="../media/hdphoto1.wdp"/></Relationships>
</file>

<file path=ppt/slides/_rels/slide27.xml.rels><?xml version="1.0" encoding="UTF-8" standalone="yes"?>
<Relationships xmlns="http://schemas.openxmlformats.org/package/2006/relationships"><Relationship Id="rId8" Type="http://schemas.openxmlformats.org/officeDocument/2006/relationships/diagramQuickStyle" Target="../diagrams/quickStyle3.xml"/><Relationship Id="rId3" Type="http://schemas.microsoft.com/office/2007/relationships/hdphoto" Target="../media/hdphoto1.wdp"/><Relationship Id="rId7" Type="http://schemas.openxmlformats.org/officeDocument/2006/relationships/diagramLayout" Target="../diagrams/layout3.xml"/><Relationship Id="rId2" Type="http://schemas.openxmlformats.org/officeDocument/2006/relationships/image" Target="../media/image6.png"/><Relationship Id="rId1" Type="http://schemas.openxmlformats.org/officeDocument/2006/relationships/slideLayout" Target="../slideLayouts/slideLayout8.xml"/><Relationship Id="rId6" Type="http://schemas.openxmlformats.org/officeDocument/2006/relationships/diagramData" Target="../diagrams/data3.xml"/><Relationship Id="rId5" Type="http://schemas.openxmlformats.org/officeDocument/2006/relationships/image" Target="../media/image11.png"/><Relationship Id="rId10" Type="http://schemas.microsoft.com/office/2007/relationships/diagramDrawing" Target="../diagrams/drawing3.xml"/><Relationship Id="rId4" Type="http://schemas.openxmlformats.org/officeDocument/2006/relationships/image" Target="../media/image10.png"/><Relationship Id="rId9" Type="http://schemas.openxmlformats.org/officeDocument/2006/relationships/diagramColors" Target="../diagrams/colors3.xml"/></Relationships>
</file>

<file path=ppt/slides/_rels/slide2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3.xml"/><Relationship Id="rId6" Type="http://schemas.openxmlformats.org/officeDocument/2006/relationships/image" Target="../media/image11.png"/><Relationship Id="rId5" Type="http://schemas.openxmlformats.org/officeDocument/2006/relationships/image" Target="../media/image10.png"/><Relationship Id="rId4" Type="http://schemas.microsoft.com/office/2007/relationships/hdphoto" Target="../media/hdphoto1.wdp"/></Relationships>
</file>

<file path=ppt/slides/_rels/slide3.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19.png"/><Relationship Id="rId3" Type="http://schemas.openxmlformats.org/officeDocument/2006/relationships/slideLayout" Target="../slideLayouts/slideLayout3.xml"/><Relationship Id="rId7" Type="http://schemas.openxmlformats.org/officeDocument/2006/relationships/image" Target="../media/image15.png"/><Relationship Id="rId12" Type="http://schemas.openxmlformats.org/officeDocument/2006/relationships/image" Target="../media/image18.png"/><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12.jpg"/><Relationship Id="rId11" Type="http://schemas.microsoft.com/office/2017/06/relationships/model3d" Target="../media/model3d2.glb"/><Relationship Id="rId5" Type="http://schemas.openxmlformats.org/officeDocument/2006/relationships/audio" Target="../media/audio2.wav"/><Relationship Id="rId10" Type="http://schemas.openxmlformats.org/officeDocument/2006/relationships/image" Target="../media/image17.png"/><Relationship Id="rId4" Type="http://schemas.openxmlformats.org/officeDocument/2006/relationships/audio" Target="../media/audio1.wav"/><Relationship Id="rId9" Type="http://schemas.microsoft.com/office/2017/06/relationships/model3d" Target="../media/model3d1.glb"/></Relationships>
</file>

<file path=ppt/slides/_rels/slide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Layout" Target="../slideLayouts/slideLayout5.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11.png"/><Relationship Id="rId5" Type="http://schemas.openxmlformats.org/officeDocument/2006/relationships/image" Target="../media/image10.png"/><Relationship Id="rId4" Type="http://schemas.microsoft.com/office/2007/relationships/hdphoto" Target="../media/hdphoto1.wdp"/></Relationships>
</file>

<file path=ppt/slides/_rels/slide3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7.png"/><Relationship Id="rId1" Type="http://schemas.openxmlformats.org/officeDocument/2006/relationships/slideLayout" Target="../slideLayouts/slideLayout8.xml"/><Relationship Id="rId6" Type="http://schemas.openxmlformats.org/officeDocument/2006/relationships/image" Target="../media/image29.png"/><Relationship Id="rId5" Type="http://schemas.openxmlformats.org/officeDocument/2006/relationships/image" Target="../media/image23.gif"/><Relationship Id="rId4" Type="http://schemas.openxmlformats.org/officeDocument/2006/relationships/image" Target="../media/image28.png"/></Relationships>
</file>

<file path=ppt/slides/_rels/slide3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10.xml"/><Relationship Id="rId4" Type="http://schemas.openxmlformats.org/officeDocument/2006/relationships/image" Target="../media/image11.png"/></Relationships>
</file>

<file path=ppt/slides/_rels/slide36.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6.png"/><Relationship Id="rId7" Type="http://schemas.microsoft.com/office/2007/relationships/hdphoto" Target="../media/hdphoto2.wdp"/><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7.png"/><Relationship Id="rId11" Type="http://schemas.openxmlformats.org/officeDocument/2006/relationships/image" Target="../media/image11.png"/><Relationship Id="rId5" Type="http://schemas.openxmlformats.org/officeDocument/2006/relationships/image" Target="../media/image5.png"/><Relationship Id="rId10" Type="http://schemas.openxmlformats.org/officeDocument/2006/relationships/image" Target="../media/image10.png"/><Relationship Id="rId4" Type="http://schemas.microsoft.com/office/2007/relationships/hdphoto" Target="../media/hdphoto1.wdp"/><Relationship Id="rId9" Type="http://schemas.openxmlformats.org/officeDocument/2006/relationships/image" Target="../media/image9.png"/></Relationships>
</file>

<file path=ppt/slides/_rels/slide4.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0.png"/><Relationship Id="rId3" Type="http://schemas.openxmlformats.org/officeDocument/2006/relationships/slideLayout" Target="../slideLayouts/slideLayout3.xml"/><Relationship Id="rId7" Type="http://schemas.openxmlformats.org/officeDocument/2006/relationships/image" Target="../media/image15.png"/><Relationship Id="rId12" Type="http://schemas.openxmlformats.org/officeDocument/2006/relationships/image" Target="../media/image18.png"/><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12.jpg"/><Relationship Id="rId11" Type="http://schemas.microsoft.com/office/2017/06/relationships/model3d" Target="../media/model3d2.glb"/><Relationship Id="rId5" Type="http://schemas.openxmlformats.org/officeDocument/2006/relationships/audio" Target="../media/audio2.wav"/><Relationship Id="rId10" Type="http://schemas.openxmlformats.org/officeDocument/2006/relationships/image" Target="../media/image17.png"/><Relationship Id="rId4" Type="http://schemas.openxmlformats.org/officeDocument/2006/relationships/audio" Target="../media/audio1.wav"/><Relationship Id="rId9" Type="http://schemas.microsoft.com/office/2017/06/relationships/model3d" Target="../media/model3d1.glb"/></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10.xml"/><Relationship Id="rId6" Type="http://schemas.openxmlformats.org/officeDocument/2006/relationships/image" Target="../media/image10.png"/><Relationship Id="rId5" Type="http://schemas.openxmlformats.org/officeDocument/2006/relationships/image" Target="../media/image9.png"/><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6.png"/><Relationship Id="rId7"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7.png"/><Relationship Id="rId4" Type="http://schemas.microsoft.com/office/2007/relationships/hdphoto" Target="../media/hdphoto1.wdp"/><Relationship Id="rId9" Type="http://schemas.openxmlformats.org/officeDocument/2006/relationships/image" Target="../media/image11.png"/></Relationships>
</file>

<file path=ppt/slides/_rels/slide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308"/>
        <p:cNvGrpSpPr/>
        <p:nvPr/>
      </p:nvGrpSpPr>
      <p:grpSpPr>
        <a:xfrm>
          <a:off x="0" y="0"/>
          <a:ext cx="0" cy="0"/>
          <a:chOff x="0" y="0"/>
          <a:chExt cx="0" cy="0"/>
        </a:xfrm>
      </p:grpSpPr>
      <p:pic>
        <p:nvPicPr>
          <p:cNvPr id="9" name="Google Shape;14;p2">
            <a:extLst>
              <a:ext uri="{FF2B5EF4-FFF2-40B4-BE49-F238E27FC236}">
                <a16:creationId xmlns:a16="http://schemas.microsoft.com/office/drawing/2014/main" id="{0355061A-F228-47CB-87BC-3914D99B9BCD}"/>
              </a:ext>
            </a:extLst>
          </p:cNvPr>
          <p:cNvPicPr preferRelativeResize="0"/>
          <p:nvPr/>
        </p:nvPicPr>
        <p:blipFill>
          <a:blip r:embed="rId3">
            <a:alphaModFix/>
            <a:duotone>
              <a:prstClr val="black"/>
              <a:srgbClr val="D9C3A5">
                <a:tint val="50000"/>
                <a:satMod val="180000"/>
              </a:srgbClr>
            </a:duotone>
          </a:blip>
          <a:stretch>
            <a:fillRect/>
          </a:stretch>
        </p:blipFill>
        <p:spPr>
          <a:xfrm>
            <a:off x="2912997" y="2516610"/>
            <a:ext cx="10464143" cy="3201626"/>
          </a:xfrm>
          <a:prstGeom prst="rect">
            <a:avLst/>
          </a:prstGeom>
          <a:noFill/>
          <a:ln>
            <a:noFill/>
          </a:ln>
        </p:spPr>
      </p:pic>
      <p:sp>
        <p:nvSpPr>
          <p:cNvPr id="5309" name="Google Shape;5309;p40"/>
          <p:cNvSpPr txBox="1">
            <a:spLocks noGrp="1"/>
          </p:cNvSpPr>
          <p:nvPr>
            <p:ph type="ctrTitle"/>
          </p:nvPr>
        </p:nvSpPr>
        <p:spPr>
          <a:xfrm>
            <a:off x="990600" y="1809750"/>
            <a:ext cx="7291200" cy="132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400">
                <a:solidFill>
                  <a:srgbClr val="AE3815"/>
                </a:solidFill>
              </a:rPr>
              <a:t>CHIẾN THẮNG BIÊN GIỚI THU - ĐÔNG 1950</a:t>
            </a:r>
            <a:endParaRPr sz="4400">
              <a:solidFill>
                <a:srgbClr val="AE3815"/>
              </a:solidFill>
            </a:endParaRPr>
          </a:p>
        </p:txBody>
      </p:sp>
      <p:sp>
        <p:nvSpPr>
          <p:cNvPr id="5310" name="Google Shape;5310;p40"/>
          <p:cNvSpPr txBox="1">
            <a:spLocks noGrp="1"/>
          </p:cNvSpPr>
          <p:nvPr>
            <p:ph type="subTitle" idx="1"/>
          </p:nvPr>
        </p:nvSpPr>
        <p:spPr>
          <a:xfrm>
            <a:off x="1849350" y="3414438"/>
            <a:ext cx="5445300" cy="43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b="1">
                <a:solidFill>
                  <a:srgbClr val="7B2110"/>
                </a:solidFill>
                <a:latin typeface="UTM Scriptina KT" panose="02000500000000000000" pitchFamily="2" charset="0"/>
              </a:rPr>
              <a:t>Trang: 32-34</a:t>
            </a:r>
            <a:endParaRPr sz="2800" b="1">
              <a:solidFill>
                <a:srgbClr val="7B2110"/>
              </a:solidFill>
              <a:latin typeface="UTM Scriptina KT" panose="02000500000000000000" pitchFamily="2" charset="0"/>
            </a:endParaRPr>
          </a:p>
        </p:txBody>
      </p:sp>
      <p:sp>
        <p:nvSpPr>
          <p:cNvPr id="5311" name="Google Shape;5311;p40"/>
          <p:cNvSpPr/>
          <p:nvPr/>
        </p:nvSpPr>
        <p:spPr>
          <a:xfrm>
            <a:off x="8982209" y="4435066"/>
            <a:ext cx="15416" cy="14904"/>
          </a:xfrm>
          <a:custGeom>
            <a:avLst/>
            <a:gdLst/>
            <a:ahLst/>
            <a:cxnLst/>
            <a:rect l="l" t="t" r="r" b="b"/>
            <a:pathLst>
              <a:path w="422" h="408" extrusionOk="0">
                <a:moveTo>
                  <a:pt x="230" y="0"/>
                </a:moveTo>
                <a:cubicBezTo>
                  <a:pt x="0" y="0"/>
                  <a:pt x="0" y="115"/>
                  <a:pt x="77" y="268"/>
                </a:cubicBezTo>
                <a:cubicBezTo>
                  <a:pt x="106" y="327"/>
                  <a:pt x="136" y="408"/>
                  <a:pt x="200" y="408"/>
                </a:cubicBezTo>
                <a:cubicBezTo>
                  <a:pt x="219" y="408"/>
                  <a:pt x="241" y="400"/>
                  <a:pt x="268" y="383"/>
                </a:cubicBezTo>
                <a:cubicBezTo>
                  <a:pt x="383" y="383"/>
                  <a:pt x="421" y="268"/>
                  <a:pt x="383" y="153"/>
                </a:cubicBezTo>
                <a:cubicBezTo>
                  <a:pt x="345" y="77"/>
                  <a:pt x="306" y="38"/>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0"/>
          <p:cNvSpPr txBox="1">
            <a:spLocks noGrp="1"/>
          </p:cNvSpPr>
          <p:nvPr>
            <p:ph type="subTitle" idx="2"/>
          </p:nvPr>
        </p:nvSpPr>
        <p:spPr>
          <a:xfrm>
            <a:off x="896000" y="1106482"/>
            <a:ext cx="7291200" cy="6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EAA833"/>
                </a:solidFill>
              </a:rPr>
              <a:t>LỊCH SỬ</a:t>
            </a:r>
            <a:endParaRPr>
              <a:solidFill>
                <a:srgbClr val="EAA833"/>
              </a:solidFill>
            </a:endParaRPr>
          </a:p>
        </p:txBody>
      </p:sp>
      <p:sp>
        <p:nvSpPr>
          <p:cNvPr id="5313" name="Google Shape;5313;p40"/>
          <p:cNvSpPr/>
          <p:nvPr/>
        </p:nvSpPr>
        <p:spPr>
          <a:xfrm rot="10800000">
            <a:off x="3004727" y="562860"/>
            <a:ext cx="11348" cy="10743"/>
          </a:xfrm>
          <a:custGeom>
            <a:avLst/>
            <a:gdLst/>
            <a:ahLst/>
            <a:cxnLst/>
            <a:rect l="l" t="t" r="r" b="b"/>
            <a:pathLst>
              <a:path w="75" h="71" extrusionOk="0">
                <a:moveTo>
                  <a:pt x="36" y="1"/>
                </a:moveTo>
                <a:cubicBezTo>
                  <a:pt x="23" y="1"/>
                  <a:pt x="10" y="13"/>
                  <a:pt x="10" y="39"/>
                </a:cubicBezTo>
                <a:cubicBezTo>
                  <a:pt x="1" y="58"/>
                  <a:pt x="12" y="70"/>
                  <a:pt x="29" y="70"/>
                </a:cubicBezTo>
                <a:cubicBezTo>
                  <a:pt x="35" y="70"/>
                  <a:pt x="42" y="68"/>
                  <a:pt x="49" y="65"/>
                </a:cubicBezTo>
                <a:cubicBezTo>
                  <a:pt x="62" y="65"/>
                  <a:pt x="74" y="52"/>
                  <a:pt x="74" y="39"/>
                </a:cubicBezTo>
                <a:cubicBezTo>
                  <a:pt x="74" y="13"/>
                  <a:pt x="62" y="1"/>
                  <a:pt x="3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0"/>
          <p:cNvSpPr/>
          <p:nvPr/>
        </p:nvSpPr>
        <p:spPr>
          <a:xfrm rot="-2141337">
            <a:off x="7368896" y="218119"/>
            <a:ext cx="1590450" cy="961110"/>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0"/>
          <p:cNvSpPr txBox="1">
            <a:spLocks noGrp="1"/>
          </p:cNvSpPr>
          <p:nvPr>
            <p:ph type="subTitle" idx="3"/>
          </p:nvPr>
        </p:nvSpPr>
        <p:spPr>
          <a:xfrm>
            <a:off x="7688124" y="408875"/>
            <a:ext cx="922475" cy="57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EduFive</a:t>
            </a:r>
            <a:endParaRPr/>
          </a:p>
        </p:txBody>
      </p:sp>
      <p:pic>
        <p:nvPicPr>
          <p:cNvPr id="10" name="Google Shape;15;p2">
            <a:extLst>
              <a:ext uri="{FF2B5EF4-FFF2-40B4-BE49-F238E27FC236}">
                <a16:creationId xmlns:a16="http://schemas.microsoft.com/office/drawing/2014/main" id="{FDDAABD5-A1A9-44FE-BFB2-43C6044864A7}"/>
              </a:ext>
            </a:extLst>
          </p:cNvPr>
          <p:cNvPicPr preferRelativeResize="0"/>
          <p:nvPr/>
        </p:nvPicPr>
        <p:blipFill>
          <a:blip r:embed="rId4">
            <a:alphaModFix/>
            <a:duotone>
              <a:prstClr val="black"/>
              <a:srgbClr val="D9C3A5">
                <a:tint val="50000"/>
                <a:satMod val="180000"/>
              </a:srgbClr>
            </a:duotone>
            <a:extLst>
              <a:ext uri="{BEBA8EAE-BF5A-486C-A8C5-ECC9F3942E4B}">
                <a14:imgProps xmlns:a14="http://schemas.microsoft.com/office/drawing/2010/main">
                  <a14:imgLayer r:embed="rId5">
                    <a14:imgEffect>
                      <a14:saturation sat="66000"/>
                    </a14:imgEffect>
                  </a14:imgLayer>
                </a14:imgProps>
              </a:ext>
            </a:extLst>
          </a:blip>
          <a:stretch>
            <a:fillRect/>
          </a:stretch>
        </p:blipFill>
        <p:spPr>
          <a:xfrm rot="16200000">
            <a:off x="9159" y="-2253150"/>
            <a:ext cx="3885280" cy="6567713"/>
          </a:xfrm>
          <a:prstGeom prst="rect">
            <a:avLst/>
          </a:prstGeom>
          <a:noFill/>
          <a:ln>
            <a:noFill/>
          </a:ln>
        </p:spPr>
      </p:pic>
      <p:pic>
        <p:nvPicPr>
          <p:cNvPr id="11" name="Google Shape;11;p2">
            <a:extLst>
              <a:ext uri="{FF2B5EF4-FFF2-40B4-BE49-F238E27FC236}">
                <a16:creationId xmlns:a16="http://schemas.microsoft.com/office/drawing/2014/main" id="{98B0D764-2C43-47B7-B77D-A236311876D3}"/>
              </a:ext>
            </a:extLst>
          </p:cNvPr>
          <p:cNvPicPr preferRelativeResize="0"/>
          <p:nvPr/>
        </p:nvPicPr>
        <p:blipFill rotWithShape="1">
          <a:blip r:embed="rId6">
            <a:alphaModFix/>
            <a:extLst>
              <a:ext uri="{BEBA8EAE-BF5A-486C-A8C5-ECC9F3942E4B}">
                <a14:imgProps xmlns:a14="http://schemas.microsoft.com/office/drawing/2010/main">
                  <a14:imgLayer r:embed="rId7">
                    <a14:imgEffect>
                      <a14:saturation sat="33000"/>
                    </a14:imgEffect>
                  </a14:imgLayer>
                </a14:imgProps>
              </a:ext>
            </a:extLst>
          </a:blip>
          <a:srcRect l="30870" t="15242" r="25850" b="15249"/>
          <a:stretch/>
        </p:blipFill>
        <p:spPr>
          <a:xfrm>
            <a:off x="-3293" y="3352238"/>
            <a:ext cx="3805552" cy="2021318"/>
          </a:xfrm>
          <a:prstGeom prst="rect">
            <a:avLst/>
          </a:prstGeom>
          <a:noFill/>
          <a:ln>
            <a:noFill/>
          </a:ln>
        </p:spPr>
      </p:pic>
      <p:pic>
        <p:nvPicPr>
          <p:cNvPr id="12" name="Google Shape;23;p2">
            <a:extLst>
              <a:ext uri="{FF2B5EF4-FFF2-40B4-BE49-F238E27FC236}">
                <a16:creationId xmlns:a16="http://schemas.microsoft.com/office/drawing/2014/main" id="{F5A3F322-CD61-42E5-B44F-E879D8CBC241}"/>
              </a:ext>
            </a:extLst>
          </p:cNvPr>
          <p:cNvPicPr preferRelativeResize="0"/>
          <p:nvPr/>
        </p:nvPicPr>
        <p:blipFill rotWithShape="1">
          <a:blip r:embed="rId8">
            <a:alphaModFix/>
          </a:blip>
          <a:srcRect l="17570" t="13034" r="17570" b="13034"/>
          <a:stretch/>
        </p:blipFill>
        <p:spPr>
          <a:xfrm rot="623857">
            <a:off x="1094575" y="3618877"/>
            <a:ext cx="1625075" cy="1848725"/>
          </a:xfrm>
          <a:prstGeom prst="rect">
            <a:avLst/>
          </a:prstGeom>
          <a:noFill/>
          <a:ln>
            <a:noFill/>
          </a:ln>
        </p:spPr>
      </p:pic>
      <p:grpSp>
        <p:nvGrpSpPr>
          <p:cNvPr id="13" name="组合 6">
            <a:extLst>
              <a:ext uri="{FF2B5EF4-FFF2-40B4-BE49-F238E27FC236}">
                <a16:creationId xmlns:a16="http://schemas.microsoft.com/office/drawing/2014/main" id="{E5B0441A-5937-4EBA-B1AC-56CC74C5200C}"/>
              </a:ext>
            </a:extLst>
          </p:cNvPr>
          <p:cNvGrpSpPr/>
          <p:nvPr/>
        </p:nvGrpSpPr>
        <p:grpSpPr>
          <a:xfrm>
            <a:off x="-321531" y="-271087"/>
            <a:ext cx="2706328" cy="1257330"/>
            <a:chOff x="196" y="-1340"/>
            <a:chExt cx="9528" cy="4706"/>
          </a:xfrm>
        </p:grpSpPr>
        <p:grpSp>
          <p:nvGrpSpPr>
            <p:cNvPr id="14" name="Google Shape;2511;p60">
              <a:extLst>
                <a:ext uri="{FF2B5EF4-FFF2-40B4-BE49-F238E27FC236}">
                  <a16:creationId xmlns:a16="http://schemas.microsoft.com/office/drawing/2014/main" id="{186156DA-3FD2-48E4-86F7-5C446576B3FF}"/>
                </a:ext>
              </a:extLst>
            </p:cNvPr>
            <p:cNvGrpSpPr/>
            <p:nvPr/>
          </p:nvGrpSpPr>
          <p:grpSpPr>
            <a:xfrm rot="8119191">
              <a:off x="7796" y="-799"/>
              <a:ext cx="1928" cy="3662"/>
              <a:chOff x="2392800" y="238125"/>
              <a:chExt cx="2677175" cy="5084850"/>
            </a:xfrm>
            <a:solidFill>
              <a:srgbClr val="C94025"/>
            </a:solidFill>
          </p:grpSpPr>
          <p:sp>
            <p:nvSpPr>
              <p:cNvPr id="52" name="Google Shape;2512;p60">
                <a:extLst>
                  <a:ext uri="{FF2B5EF4-FFF2-40B4-BE49-F238E27FC236}">
                    <a16:creationId xmlns:a16="http://schemas.microsoft.com/office/drawing/2014/main" id="{81BA6C01-BA52-4DA9-A40D-9C7C8D727E22}"/>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513;p60">
                <a:extLst>
                  <a:ext uri="{FF2B5EF4-FFF2-40B4-BE49-F238E27FC236}">
                    <a16:creationId xmlns:a16="http://schemas.microsoft.com/office/drawing/2014/main" id="{EA86DEF5-E923-484E-8C46-81C1AAA00198}"/>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14;p60">
                <a:extLst>
                  <a:ext uri="{FF2B5EF4-FFF2-40B4-BE49-F238E27FC236}">
                    <a16:creationId xmlns:a16="http://schemas.microsoft.com/office/drawing/2014/main" id="{EA29F5B4-0CD5-408A-A911-F87736CCDD3D}"/>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15;p60">
                <a:extLst>
                  <a:ext uri="{FF2B5EF4-FFF2-40B4-BE49-F238E27FC236}">
                    <a16:creationId xmlns:a16="http://schemas.microsoft.com/office/drawing/2014/main" id="{93F29FAF-446F-441C-B3AC-1B5892AA0633}"/>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516;p60">
                <a:extLst>
                  <a:ext uri="{FF2B5EF4-FFF2-40B4-BE49-F238E27FC236}">
                    <a16:creationId xmlns:a16="http://schemas.microsoft.com/office/drawing/2014/main" id="{A7F54321-3558-4769-9B9D-168982679EAE}"/>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7" name="Google Shape;2517;p60">
                <a:extLst>
                  <a:ext uri="{FF2B5EF4-FFF2-40B4-BE49-F238E27FC236}">
                    <a16:creationId xmlns:a16="http://schemas.microsoft.com/office/drawing/2014/main" id="{BCBA28B9-A90F-445C-A4DC-B9E7AC71876A}"/>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8" name="Google Shape;2518;p60">
                <a:extLst>
                  <a:ext uri="{FF2B5EF4-FFF2-40B4-BE49-F238E27FC236}">
                    <a16:creationId xmlns:a16="http://schemas.microsoft.com/office/drawing/2014/main" id="{7B3E2F70-4F9A-452E-83DB-A6CE9E06F8F8}"/>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9" name="Google Shape;2519;p60">
                <a:extLst>
                  <a:ext uri="{FF2B5EF4-FFF2-40B4-BE49-F238E27FC236}">
                    <a16:creationId xmlns:a16="http://schemas.microsoft.com/office/drawing/2014/main" id="{2D3BAC17-3C20-4370-A9E9-0A8B5B98249C}"/>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0" name="Google Shape;2520;p60">
                <a:extLst>
                  <a:ext uri="{FF2B5EF4-FFF2-40B4-BE49-F238E27FC236}">
                    <a16:creationId xmlns:a16="http://schemas.microsoft.com/office/drawing/2014/main" id="{6AEB1A4D-EC5D-41DC-9E3A-FE2EB901186C}"/>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1" name="Google Shape;2521;p60">
                <a:extLst>
                  <a:ext uri="{FF2B5EF4-FFF2-40B4-BE49-F238E27FC236}">
                    <a16:creationId xmlns:a16="http://schemas.microsoft.com/office/drawing/2014/main" id="{65372174-FD1D-426C-AC78-A7A4D61AFB6C}"/>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2" name="Google Shape;2522;p60">
                <a:extLst>
                  <a:ext uri="{FF2B5EF4-FFF2-40B4-BE49-F238E27FC236}">
                    <a16:creationId xmlns:a16="http://schemas.microsoft.com/office/drawing/2014/main" id="{4196DB6E-3414-480E-83C6-77B2CA8D0E5E}"/>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5" name="Google Shape;2448;p60">
              <a:extLst>
                <a:ext uri="{FF2B5EF4-FFF2-40B4-BE49-F238E27FC236}">
                  <a16:creationId xmlns:a16="http://schemas.microsoft.com/office/drawing/2014/main" id="{586DCE85-D767-4F89-BD65-36D6EAB2263D}"/>
                </a:ext>
              </a:extLst>
            </p:cNvPr>
            <p:cNvGrpSpPr/>
            <p:nvPr/>
          </p:nvGrpSpPr>
          <p:grpSpPr>
            <a:xfrm rot="15582417" flipH="1" flipV="1">
              <a:off x="2408" y="-577"/>
              <a:ext cx="3934" cy="3850"/>
              <a:chOff x="1124025" y="238125"/>
              <a:chExt cx="5272075" cy="5173200"/>
            </a:xfrm>
            <a:solidFill>
              <a:srgbClr val="FFEABC"/>
            </a:solidFill>
          </p:grpSpPr>
          <p:sp>
            <p:nvSpPr>
              <p:cNvPr id="36" name="Google Shape;2449;p60">
                <a:extLst>
                  <a:ext uri="{FF2B5EF4-FFF2-40B4-BE49-F238E27FC236}">
                    <a16:creationId xmlns:a16="http://schemas.microsoft.com/office/drawing/2014/main" id="{1943CD51-F5E1-4EFF-BFE8-8785A2BEC0A4}"/>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50;p60">
                <a:extLst>
                  <a:ext uri="{FF2B5EF4-FFF2-40B4-BE49-F238E27FC236}">
                    <a16:creationId xmlns:a16="http://schemas.microsoft.com/office/drawing/2014/main" id="{58CABADF-5122-47E1-98E2-1BC471E47FF7}"/>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1;p60">
                <a:extLst>
                  <a:ext uri="{FF2B5EF4-FFF2-40B4-BE49-F238E27FC236}">
                    <a16:creationId xmlns:a16="http://schemas.microsoft.com/office/drawing/2014/main" id="{22743AB6-5D7E-4357-AEEA-AA5501AD6A9A}"/>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2;p60">
                <a:extLst>
                  <a:ext uri="{FF2B5EF4-FFF2-40B4-BE49-F238E27FC236}">
                    <a16:creationId xmlns:a16="http://schemas.microsoft.com/office/drawing/2014/main" id="{F753E2AF-B359-4A9E-A224-F731DACA3E9C}"/>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53;p60">
                <a:extLst>
                  <a:ext uri="{FF2B5EF4-FFF2-40B4-BE49-F238E27FC236}">
                    <a16:creationId xmlns:a16="http://schemas.microsoft.com/office/drawing/2014/main" id="{A84FA0F2-D7B0-4408-8269-57B923DAF9BA}"/>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54;p60">
                <a:extLst>
                  <a:ext uri="{FF2B5EF4-FFF2-40B4-BE49-F238E27FC236}">
                    <a16:creationId xmlns:a16="http://schemas.microsoft.com/office/drawing/2014/main" id="{D4FC6299-AE47-46BD-89CA-374AE9A962AC}"/>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55;p60">
                <a:extLst>
                  <a:ext uri="{FF2B5EF4-FFF2-40B4-BE49-F238E27FC236}">
                    <a16:creationId xmlns:a16="http://schemas.microsoft.com/office/drawing/2014/main" id="{7E76F22C-FA12-4791-A545-7808BBD30BCB}"/>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56;p60">
                <a:extLst>
                  <a:ext uri="{FF2B5EF4-FFF2-40B4-BE49-F238E27FC236}">
                    <a16:creationId xmlns:a16="http://schemas.microsoft.com/office/drawing/2014/main" id="{64F19D3E-6B78-4D8C-A232-43B4CAA0D5CF}"/>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57;p60">
                <a:extLst>
                  <a:ext uri="{FF2B5EF4-FFF2-40B4-BE49-F238E27FC236}">
                    <a16:creationId xmlns:a16="http://schemas.microsoft.com/office/drawing/2014/main" id="{E2FC9001-39B2-447E-A241-FE605BF201A9}"/>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58;p60">
                <a:extLst>
                  <a:ext uri="{FF2B5EF4-FFF2-40B4-BE49-F238E27FC236}">
                    <a16:creationId xmlns:a16="http://schemas.microsoft.com/office/drawing/2014/main" id="{84EB2AC0-5670-4B55-81DE-B3DEE86EAD76}"/>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459;p60">
                <a:extLst>
                  <a:ext uri="{FF2B5EF4-FFF2-40B4-BE49-F238E27FC236}">
                    <a16:creationId xmlns:a16="http://schemas.microsoft.com/office/drawing/2014/main" id="{EB8666B8-0CFC-4C11-B512-47E2F22D767C}"/>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460;p60">
                <a:extLst>
                  <a:ext uri="{FF2B5EF4-FFF2-40B4-BE49-F238E27FC236}">
                    <a16:creationId xmlns:a16="http://schemas.microsoft.com/office/drawing/2014/main" id="{9C0BE090-F187-4C0D-95CA-693DBBDB26C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461;p60">
                <a:extLst>
                  <a:ext uri="{FF2B5EF4-FFF2-40B4-BE49-F238E27FC236}">
                    <a16:creationId xmlns:a16="http://schemas.microsoft.com/office/drawing/2014/main" id="{76EC563A-D108-47CC-A48D-E9B3BAE6438F}"/>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462;p60">
                <a:extLst>
                  <a:ext uri="{FF2B5EF4-FFF2-40B4-BE49-F238E27FC236}">
                    <a16:creationId xmlns:a16="http://schemas.microsoft.com/office/drawing/2014/main" id="{0569D5A6-AF0F-436D-836A-2E7D756CF588}"/>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463;p60">
                <a:extLst>
                  <a:ext uri="{FF2B5EF4-FFF2-40B4-BE49-F238E27FC236}">
                    <a16:creationId xmlns:a16="http://schemas.microsoft.com/office/drawing/2014/main" id="{3B4DEFDF-0F43-4B81-B947-24090F6B248F}"/>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464;p60">
                <a:extLst>
                  <a:ext uri="{FF2B5EF4-FFF2-40B4-BE49-F238E27FC236}">
                    <a16:creationId xmlns:a16="http://schemas.microsoft.com/office/drawing/2014/main" id="{BC4B4C8A-B012-4255-8AD5-F741E60C9CFE}"/>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6" name="Google Shape;2465;p60">
              <a:extLst>
                <a:ext uri="{FF2B5EF4-FFF2-40B4-BE49-F238E27FC236}">
                  <a16:creationId xmlns:a16="http://schemas.microsoft.com/office/drawing/2014/main" id="{A9562A44-2901-4C8D-A234-F28C295F23D3}"/>
                </a:ext>
              </a:extLst>
            </p:cNvPr>
            <p:cNvGrpSpPr/>
            <p:nvPr/>
          </p:nvGrpSpPr>
          <p:grpSpPr>
            <a:xfrm flipH="1" flipV="1">
              <a:off x="5500" y="-1340"/>
              <a:ext cx="2470" cy="4706"/>
              <a:chOff x="2453075" y="238700"/>
              <a:chExt cx="2722850" cy="5187200"/>
            </a:xfrm>
            <a:solidFill>
              <a:srgbClr val="FFEABC"/>
            </a:solidFill>
          </p:grpSpPr>
          <p:sp>
            <p:nvSpPr>
              <p:cNvPr id="25" name="Google Shape;2466;p60">
                <a:extLst>
                  <a:ext uri="{FF2B5EF4-FFF2-40B4-BE49-F238E27FC236}">
                    <a16:creationId xmlns:a16="http://schemas.microsoft.com/office/drawing/2014/main" id="{2AEFFCA6-B9D0-4FC5-B4EB-820D202B18F1}"/>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467;p60">
                <a:extLst>
                  <a:ext uri="{FF2B5EF4-FFF2-40B4-BE49-F238E27FC236}">
                    <a16:creationId xmlns:a16="http://schemas.microsoft.com/office/drawing/2014/main" id="{EE1CC176-72E1-4AAD-8904-2390F9F7A2FC}"/>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68;p60">
                <a:extLst>
                  <a:ext uri="{FF2B5EF4-FFF2-40B4-BE49-F238E27FC236}">
                    <a16:creationId xmlns:a16="http://schemas.microsoft.com/office/drawing/2014/main" id="{3D0884D8-BDB4-42C5-A6DF-01A2601B9CB3}"/>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69;p60">
                <a:extLst>
                  <a:ext uri="{FF2B5EF4-FFF2-40B4-BE49-F238E27FC236}">
                    <a16:creationId xmlns:a16="http://schemas.microsoft.com/office/drawing/2014/main" id="{8FBAE1F8-9F53-4583-ADC8-2AB57A6E1DFC}"/>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70;p60">
                <a:extLst>
                  <a:ext uri="{FF2B5EF4-FFF2-40B4-BE49-F238E27FC236}">
                    <a16:creationId xmlns:a16="http://schemas.microsoft.com/office/drawing/2014/main" id="{AA30771D-AE4F-493A-8AC2-2847FA16E80C}"/>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71;p60">
                <a:extLst>
                  <a:ext uri="{FF2B5EF4-FFF2-40B4-BE49-F238E27FC236}">
                    <a16:creationId xmlns:a16="http://schemas.microsoft.com/office/drawing/2014/main" id="{29A67BE8-6CD1-4DED-AD40-29A5EA0C4D9F}"/>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72;p60">
                <a:extLst>
                  <a:ext uri="{FF2B5EF4-FFF2-40B4-BE49-F238E27FC236}">
                    <a16:creationId xmlns:a16="http://schemas.microsoft.com/office/drawing/2014/main" id="{0265A923-2018-4883-BD4E-7846A3048586}"/>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73;p60">
                <a:extLst>
                  <a:ext uri="{FF2B5EF4-FFF2-40B4-BE49-F238E27FC236}">
                    <a16:creationId xmlns:a16="http://schemas.microsoft.com/office/drawing/2014/main" id="{A59379FB-047D-4BB8-9C08-C8C8F3C59297}"/>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74;p60">
                <a:extLst>
                  <a:ext uri="{FF2B5EF4-FFF2-40B4-BE49-F238E27FC236}">
                    <a16:creationId xmlns:a16="http://schemas.microsoft.com/office/drawing/2014/main" id="{C3E19275-A74D-4F79-A906-E19CF7033D97}"/>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75;p60">
                <a:extLst>
                  <a:ext uri="{FF2B5EF4-FFF2-40B4-BE49-F238E27FC236}">
                    <a16:creationId xmlns:a16="http://schemas.microsoft.com/office/drawing/2014/main" id="{77C83121-AB38-4C8D-B187-1034B20FA128}"/>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76;p60">
                <a:extLst>
                  <a:ext uri="{FF2B5EF4-FFF2-40B4-BE49-F238E27FC236}">
                    <a16:creationId xmlns:a16="http://schemas.microsoft.com/office/drawing/2014/main" id="{B2FD813F-A420-47D7-AFC8-AA8ECA01AE32}"/>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7" name="Google Shape;2560;p60">
              <a:extLst>
                <a:ext uri="{FF2B5EF4-FFF2-40B4-BE49-F238E27FC236}">
                  <a16:creationId xmlns:a16="http://schemas.microsoft.com/office/drawing/2014/main" id="{8114C2FD-A659-4086-BF48-4597B1424F85}"/>
                </a:ext>
              </a:extLst>
            </p:cNvPr>
            <p:cNvGrpSpPr/>
            <p:nvPr/>
          </p:nvGrpSpPr>
          <p:grpSpPr>
            <a:xfrm rot="13831652" flipV="1">
              <a:off x="63" y="205"/>
              <a:ext cx="2861" cy="2595"/>
              <a:chOff x="508050" y="242250"/>
              <a:chExt cx="6512250" cy="5147800"/>
            </a:xfrm>
            <a:solidFill>
              <a:srgbClr val="F99F1B"/>
            </a:solidFill>
          </p:grpSpPr>
          <p:sp>
            <p:nvSpPr>
              <p:cNvPr id="18" name="Google Shape;2561;p60">
                <a:extLst>
                  <a:ext uri="{FF2B5EF4-FFF2-40B4-BE49-F238E27FC236}">
                    <a16:creationId xmlns:a16="http://schemas.microsoft.com/office/drawing/2014/main" id="{39BB94BB-6C1B-44DA-BAC2-6EF65BB7E55F}"/>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562;p60">
                <a:extLst>
                  <a:ext uri="{FF2B5EF4-FFF2-40B4-BE49-F238E27FC236}">
                    <a16:creationId xmlns:a16="http://schemas.microsoft.com/office/drawing/2014/main" id="{3F3B2AA7-3107-4B7B-90E2-A73461E9FCF0}"/>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563;p60">
                <a:extLst>
                  <a:ext uri="{FF2B5EF4-FFF2-40B4-BE49-F238E27FC236}">
                    <a16:creationId xmlns:a16="http://schemas.microsoft.com/office/drawing/2014/main" id="{66915578-AE78-4488-B57A-018EA6CBEDA8}"/>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564;p60">
                <a:extLst>
                  <a:ext uri="{FF2B5EF4-FFF2-40B4-BE49-F238E27FC236}">
                    <a16:creationId xmlns:a16="http://schemas.microsoft.com/office/drawing/2014/main" id="{77A5A4D3-B2CE-46E9-A47D-C94838AE5CEA}"/>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565;p60">
                <a:extLst>
                  <a:ext uri="{FF2B5EF4-FFF2-40B4-BE49-F238E27FC236}">
                    <a16:creationId xmlns:a16="http://schemas.microsoft.com/office/drawing/2014/main" id="{81347147-0DF0-433E-B82E-D98A0AFFF713}"/>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566;p60">
                <a:extLst>
                  <a:ext uri="{FF2B5EF4-FFF2-40B4-BE49-F238E27FC236}">
                    <a16:creationId xmlns:a16="http://schemas.microsoft.com/office/drawing/2014/main" id="{19B57994-CE4D-4CEC-A1F1-10160CE38829}"/>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567;p60">
                <a:extLst>
                  <a:ext uri="{FF2B5EF4-FFF2-40B4-BE49-F238E27FC236}">
                    <a16:creationId xmlns:a16="http://schemas.microsoft.com/office/drawing/2014/main" id="{EF380F6D-D7AD-4E9E-8331-F65D6697B2A4}"/>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pic>
        <p:nvPicPr>
          <p:cNvPr id="63" name="Google Shape;20;p2">
            <a:extLst>
              <a:ext uri="{FF2B5EF4-FFF2-40B4-BE49-F238E27FC236}">
                <a16:creationId xmlns:a16="http://schemas.microsoft.com/office/drawing/2014/main" id="{21BA2213-C8BA-4AC7-B485-3D210F2A788A}"/>
              </a:ext>
            </a:extLst>
          </p:cNvPr>
          <p:cNvPicPr preferRelativeResize="0"/>
          <p:nvPr/>
        </p:nvPicPr>
        <p:blipFill rotWithShape="1">
          <a:blip r:embed="rId9">
            <a:alphaModFix/>
          </a:blip>
          <a:srcRect l="12178" t="10820" r="12178" b="10828"/>
          <a:stretch/>
        </p:blipFill>
        <p:spPr>
          <a:xfrm rot="853447">
            <a:off x="1759438" y="3618584"/>
            <a:ext cx="1241582" cy="1393743"/>
          </a:xfrm>
          <a:prstGeom prst="rect">
            <a:avLst/>
          </a:prstGeom>
          <a:noFill/>
          <a:ln>
            <a:noFill/>
          </a:ln>
        </p:spPr>
      </p:pic>
      <p:pic>
        <p:nvPicPr>
          <p:cNvPr id="64" name="Google Shape;21;p2">
            <a:extLst>
              <a:ext uri="{FF2B5EF4-FFF2-40B4-BE49-F238E27FC236}">
                <a16:creationId xmlns:a16="http://schemas.microsoft.com/office/drawing/2014/main" id="{490B56EB-D0FE-4E83-BE3F-8269D7452E87}"/>
              </a:ext>
            </a:extLst>
          </p:cNvPr>
          <p:cNvPicPr preferRelativeResize="0"/>
          <p:nvPr/>
        </p:nvPicPr>
        <p:blipFill rotWithShape="1">
          <a:blip r:embed="rId10">
            <a:alphaModFix/>
          </a:blip>
          <a:srcRect l="12422" t="10820" r="12422" b="10828"/>
          <a:stretch/>
        </p:blipFill>
        <p:spPr>
          <a:xfrm>
            <a:off x="-157538" y="3885552"/>
            <a:ext cx="1151688" cy="1301250"/>
          </a:xfrm>
          <a:prstGeom prst="rect">
            <a:avLst/>
          </a:prstGeom>
          <a:noFill/>
          <a:ln>
            <a:noFill/>
          </a:ln>
        </p:spPr>
      </p:pic>
      <p:pic>
        <p:nvPicPr>
          <p:cNvPr id="65" name="Google Shape;24;p2">
            <a:extLst>
              <a:ext uri="{FF2B5EF4-FFF2-40B4-BE49-F238E27FC236}">
                <a16:creationId xmlns:a16="http://schemas.microsoft.com/office/drawing/2014/main" id="{9BE75EA3-EA7A-4B47-8ABC-0F6FBAE517A0}"/>
              </a:ext>
            </a:extLst>
          </p:cNvPr>
          <p:cNvPicPr preferRelativeResize="0"/>
          <p:nvPr/>
        </p:nvPicPr>
        <p:blipFill rotWithShape="1">
          <a:blip r:embed="rId11">
            <a:alphaModFix/>
          </a:blip>
          <a:srcRect l="14225" t="14955" r="14218" b="14962"/>
          <a:stretch/>
        </p:blipFill>
        <p:spPr>
          <a:xfrm>
            <a:off x="472142" y="3598382"/>
            <a:ext cx="1496472" cy="1588420"/>
          </a:xfrm>
          <a:prstGeom prst="rect">
            <a:avLst/>
          </a:prstGeom>
          <a:noFill/>
          <a:ln>
            <a:noFill/>
          </a:ln>
        </p:spPr>
      </p:pic>
      <p:pic>
        <p:nvPicPr>
          <p:cNvPr id="66" name="Google Shape;11;p2">
            <a:extLst>
              <a:ext uri="{FF2B5EF4-FFF2-40B4-BE49-F238E27FC236}">
                <a16:creationId xmlns:a16="http://schemas.microsoft.com/office/drawing/2014/main" id="{AA3460B2-8A12-4844-9898-BD4D10AEE805}"/>
              </a:ext>
            </a:extLst>
          </p:cNvPr>
          <p:cNvPicPr preferRelativeResize="0"/>
          <p:nvPr/>
        </p:nvPicPr>
        <p:blipFill rotWithShape="1">
          <a:blip r:embed="rId6">
            <a:alphaModFix/>
            <a:extLst>
              <a:ext uri="{BEBA8EAE-BF5A-486C-A8C5-ECC9F3942E4B}">
                <a14:imgProps xmlns:a14="http://schemas.microsoft.com/office/drawing/2010/main">
                  <a14:imgLayer r:embed="rId7">
                    <a14:imgEffect>
                      <a14:saturation sat="33000"/>
                    </a14:imgEffect>
                  </a14:imgLayer>
                </a14:imgProps>
              </a:ext>
            </a:extLst>
          </a:blip>
          <a:srcRect l="30870" t="15242" r="25850" b="15249"/>
          <a:stretch/>
        </p:blipFill>
        <p:spPr>
          <a:xfrm>
            <a:off x="-6843" y="3396702"/>
            <a:ext cx="3805552" cy="2021318"/>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par>
                                <p:cTn id="8" presetID="22" presetClass="entr" presetSubtype="2"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right)">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500"/>
                            </p:stCondLst>
                            <p:childTnLst>
                              <p:par>
                                <p:cTn id="17" presetID="22" presetClass="entr" presetSubtype="4"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00"/>
                                        <p:tgtEl>
                                          <p:spTgt spid="11"/>
                                        </p:tgtEl>
                                      </p:cBhvr>
                                    </p:animEffect>
                                  </p:childTnLst>
                                </p:cTn>
                              </p:par>
                              <p:par>
                                <p:cTn id="20" presetID="2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00"/>
                                        <p:tgtEl>
                                          <p:spTgt spid="12"/>
                                        </p:tgtEl>
                                      </p:cBhvr>
                                    </p:animEffect>
                                  </p:childTnLst>
                                </p:cTn>
                              </p:par>
                              <p:par>
                                <p:cTn id="23" presetID="22" presetClass="entr" presetSubtype="4" fill="hold" nodeType="with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wipe(down)">
                                      <p:cBhvr>
                                        <p:cTn id="25" dur="500"/>
                                        <p:tgtEl>
                                          <p:spTgt spid="63"/>
                                        </p:tgtEl>
                                      </p:cBhvr>
                                    </p:animEffect>
                                  </p:childTnLst>
                                </p:cTn>
                              </p:par>
                              <p:par>
                                <p:cTn id="26" presetID="22" presetClass="entr" presetSubtype="4" fill="hold" nodeType="with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wipe(down)">
                                      <p:cBhvr>
                                        <p:cTn id="28" dur="500"/>
                                        <p:tgtEl>
                                          <p:spTgt spid="64"/>
                                        </p:tgtEl>
                                      </p:cBhvr>
                                    </p:animEffect>
                                  </p:childTnLst>
                                </p:cTn>
                              </p:par>
                              <p:par>
                                <p:cTn id="29" presetID="22" presetClass="entr" presetSubtype="4" fill="hold" nodeType="withEffect">
                                  <p:stCondLst>
                                    <p:cond delay="0"/>
                                  </p:stCondLst>
                                  <p:childTnLst>
                                    <p:set>
                                      <p:cBhvr>
                                        <p:cTn id="30" dur="1" fill="hold">
                                          <p:stCondLst>
                                            <p:cond delay="0"/>
                                          </p:stCondLst>
                                        </p:cTn>
                                        <p:tgtEl>
                                          <p:spTgt spid="65"/>
                                        </p:tgtEl>
                                        <p:attrNameLst>
                                          <p:attrName>style.visibility</p:attrName>
                                        </p:attrNameLst>
                                      </p:cBhvr>
                                      <p:to>
                                        <p:strVal val="visible"/>
                                      </p:to>
                                    </p:set>
                                    <p:animEffect transition="in" filter="wipe(down)">
                                      <p:cBhvr>
                                        <p:cTn id="31" dur="500"/>
                                        <p:tgtEl>
                                          <p:spTgt spid="65"/>
                                        </p:tgtEl>
                                      </p:cBhvr>
                                    </p:animEffect>
                                  </p:childTnLst>
                                </p:cTn>
                              </p:par>
                            </p:childTnLst>
                          </p:cTn>
                        </p:par>
                        <p:par>
                          <p:cTn id="32" fill="hold">
                            <p:stCondLst>
                              <p:cond delay="1000"/>
                            </p:stCondLst>
                            <p:childTnLst>
                              <p:par>
                                <p:cTn id="33" presetID="22" presetClass="entr" presetSubtype="4" fill="hold"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down)">
                                      <p:cBhvr>
                                        <p:cTn id="35" dur="500"/>
                                        <p:tgtEl>
                                          <p:spTgt spid="66"/>
                                        </p:tgtEl>
                                      </p:cBhvr>
                                    </p:animEffect>
                                  </p:childTnLst>
                                </p:cTn>
                              </p:par>
                            </p:childTnLst>
                          </p:cTn>
                        </p:par>
                      </p:childTnLst>
                    </p:cTn>
                  </p:par>
                  <p:par>
                    <p:cTn id="36" fill="hold">
                      <p:stCondLst>
                        <p:cond delay="indefinite"/>
                      </p:stCondLst>
                      <p:childTnLst>
                        <p:par>
                          <p:cTn id="37" fill="hold">
                            <p:stCondLst>
                              <p:cond delay="0"/>
                            </p:stCondLst>
                            <p:childTnLst>
                              <p:par>
                                <p:cTn id="38" presetID="23" presetClass="entr" presetSubtype="32" fill="hold" grpId="0" nodeType="clickEffect">
                                  <p:stCondLst>
                                    <p:cond delay="0"/>
                                  </p:stCondLst>
                                  <p:iterate type="lt">
                                    <p:tmPct val="15000"/>
                                  </p:iterate>
                                  <p:childTnLst>
                                    <p:set>
                                      <p:cBhvr>
                                        <p:cTn id="39" dur="1" fill="hold">
                                          <p:stCondLst>
                                            <p:cond delay="0"/>
                                          </p:stCondLst>
                                        </p:cTn>
                                        <p:tgtEl>
                                          <p:spTgt spid="5312"/>
                                        </p:tgtEl>
                                        <p:attrNameLst>
                                          <p:attrName>style.visibility</p:attrName>
                                        </p:attrNameLst>
                                      </p:cBhvr>
                                      <p:to>
                                        <p:strVal val="visible"/>
                                      </p:to>
                                    </p:set>
                                    <p:anim calcmode="lin" valueType="num">
                                      <p:cBhvr>
                                        <p:cTn id="40" dur="500" fill="hold"/>
                                        <p:tgtEl>
                                          <p:spTgt spid="5312"/>
                                        </p:tgtEl>
                                        <p:attrNameLst>
                                          <p:attrName>ppt_w</p:attrName>
                                        </p:attrNameLst>
                                      </p:cBhvr>
                                      <p:tavLst>
                                        <p:tav tm="0">
                                          <p:val>
                                            <p:strVal val="4*#ppt_w"/>
                                          </p:val>
                                        </p:tav>
                                        <p:tav tm="100000">
                                          <p:val>
                                            <p:strVal val="#ppt_w"/>
                                          </p:val>
                                        </p:tav>
                                      </p:tavLst>
                                    </p:anim>
                                    <p:anim calcmode="lin" valueType="num">
                                      <p:cBhvr>
                                        <p:cTn id="41" dur="500" fill="hold"/>
                                        <p:tgtEl>
                                          <p:spTgt spid="5312"/>
                                        </p:tgtEl>
                                        <p:attrNameLst>
                                          <p:attrName>ppt_h</p:attrName>
                                        </p:attrNameLst>
                                      </p:cBhvr>
                                      <p:tavLst>
                                        <p:tav tm="0">
                                          <p:val>
                                            <p:strVal val="4*#ppt_h"/>
                                          </p:val>
                                        </p:tav>
                                        <p:tav tm="100000">
                                          <p:val>
                                            <p:strVal val="#ppt_h"/>
                                          </p:val>
                                        </p:tav>
                                      </p:tavLst>
                                    </p:anim>
                                  </p:childTnLst>
                                </p:cTn>
                              </p:par>
                            </p:childTnLst>
                          </p:cTn>
                        </p:par>
                        <p:par>
                          <p:cTn id="42" fill="hold">
                            <p:stCondLst>
                              <p:cond delay="875"/>
                            </p:stCondLst>
                            <p:childTnLst>
                              <p:par>
                                <p:cTn id="43" presetID="23" presetClass="entr" presetSubtype="32" fill="hold" grpId="0" nodeType="afterEffect">
                                  <p:stCondLst>
                                    <p:cond delay="0"/>
                                  </p:stCondLst>
                                  <p:iterate type="lt">
                                    <p:tmPct val="15000"/>
                                  </p:iterate>
                                  <p:childTnLst>
                                    <p:set>
                                      <p:cBhvr>
                                        <p:cTn id="44" dur="1" fill="hold">
                                          <p:stCondLst>
                                            <p:cond delay="0"/>
                                          </p:stCondLst>
                                        </p:cTn>
                                        <p:tgtEl>
                                          <p:spTgt spid="5309"/>
                                        </p:tgtEl>
                                        <p:attrNameLst>
                                          <p:attrName>style.visibility</p:attrName>
                                        </p:attrNameLst>
                                      </p:cBhvr>
                                      <p:to>
                                        <p:strVal val="visible"/>
                                      </p:to>
                                    </p:set>
                                    <p:anim calcmode="lin" valueType="num">
                                      <p:cBhvr>
                                        <p:cTn id="45" dur="500" fill="hold"/>
                                        <p:tgtEl>
                                          <p:spTgt spid="5309"/>
                                        </p:tgtEl>
                                        <p:attrNameLst>
                                          <p:attrName>ppt_w</p:attrName>
                                        </p:attrNameLst>
                                      </p:cBhvr>
                                      <p:tavLst>
                                        <p:tav tm="0">
                                          <p:val>
                                            <p:strVal val="4*#ppt_w"/>
                                          </p:val>
                                        </p:tav>
                                        <p:tav tm="100000">
                                          <p:val>
                                            <p:strVal val="#ppt_w"/>
                                          </p:val>
                                        </p:tav>
                                      </p:tavLst>
                                    </p:anim>
                                    <p:anim calcmode="lin" valueType="num">
                                      <p:cBhvr>
                                        <p:cTn id="46" dur="500" fill="hold"/>
                                        <p:tgtEl>
                                          <p:spTgt spid="5309"/>
                                        </p:tgtEl>
                                        <p:attrNameLst>
                                          <p:attrName>ppt_h</p:attrName>
                                        </p:attrNameLst>
                                      </p:cBhvr>
                                      <p:tavLst>
                                        <p:tav tm="0">
                                          <p:val>
                                            <p:strVal val="4*#ppt_h"/>
                                          </p:val>
                                        </p:tav>
                                        <p:tav tm="100000">
                                          <p:val>
                                            <p:strVal val="#ppt_h"/>
                                          </p:val>
                                        </p:tav>
                                      </p:tavLst>
                                    </p:anim>
                                  </p:childTnLst>
                                </p:cTn>
                              </p:par>
                              <p:par>
                                <p:cTn id="47"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48" dur="250" accel="50000" decel="50000" autoRev="1" fill="hold">
                                          <p:stCondLst>
                                            <p:cond delay="0"/>
                                          </p:stCondLst>
                                        </p:cTn>
                                        <p:tgtEl>
                                          <p:spTgt spid="5309"/>
                                        </p:tgtEl>
                                        <p:attrNameLst>
                                          <p:attrName>ppt_x</p:attrName>
                                          <p:attrName>ppt_y</p:attrName>
                                        </p:attrNameLst>
                                      </p:cBhvr>
                                      <p:rCtr x="0" y="-4838"/>
                                    </p:animMotion>
                                    <p:animRot by="1500000">
                                      <p:cBhvr>
                                        <p:cTn id="49" dur="125" fill="hold">
                                          <p:stCondLst>
                                            <p:cond delay="0"/>
                                          </p:stCondLst>
                                        </p:cTn>
                                        <p:tgtEl>
                                          <p:spTgt spid="5309"/>
                                        </p:tgtEl>
                                        <p:attrNameLst>
                                          <p:attrName>r</p:attrName>
                                        </p:attrNameLst>
                                      </p:cBhvr>
                                    </p:animRot>
                                    <p:animRot by="-1500000">
                                      <p:cBhvr>
                                        <p:cTn id="50" dur="125" fill="hold">
                                          <p:stCondLst>
                                            <p:cond delay="125"/>
                                          </p:stCondLst>
                                        </p:cTn>
                                        <p:tgtEl>
                                          <p:spTgt spid="5309"/>
                                        </p:tgtEl>
                                        <p:attrNameLst>
                                          <p:attrName>r</p:attrName>
                                        </p:attrNameLst>
                                      </p:cBhvr>
                                    </p:animRot>
                                    <p:animRot by="-1500000">
                                      <p:cBhvr>
                                        <p:cTn id="51" dur="125" fill="hold">
                                          <p:stCondLst>
                                            <p:cond delay="250"/>
                                          </p:stCondLst>
                                        </p:cTn>
                                        <p:tgtEl>
                                          <p:spTgt spid="5309"/>
                                        </p:tgtEl>
                                        <p:attrNameLst>
                                          <p:attrName>r</p:attrName>
                                        </p:attrNameLst>
                                      </p:cBhvr>
                                    </p:animRot>
                                    <p:animRot by="1500000">
                                      <p:cBhvr>
                                        <p:cTn id="52" dur="125" fill="hold">
                                          <p:stCondLst>
                                            <p:cond delay="375"/>
                                          </p:stCondLst>
                                        </p:cTn>
                                        <p:tgtEl>
                                          <p:spTgt spid="5309"/>
                                        </p:tgtEl>
                                        <p:attrNameLst>
                                          <p:attrName>r</p:attrName>
                                        </p:attrNameLst>
                                      </p:cBhvr>
                                    </p:animRot>
                                  </p:childTnLst>
                                </p:cTn>
                              </p:par>
                            </p:childTnLst>
                          </p:cTn>
                        </p:par>
                        <p:par>
                          <p:cTn id="53" fill="hold">
                            <p:stCondLst>
                              <p:cond delay="3925"/>
                            </p:stCondLst>
                            <p:childTnLst>
                              <p:par>
                                <p:cTn id="54" presetID="23" presetClass="entr" presetSubtype="32" fill="hold" grpId="0" nodeType="afterEffect">
                                  <p:stCondLst>
                                    <p:cond delay="0"/>
                                  </p:stCondLst>
                                  <p:iterate type="lt">
                                    <p:tmPct val="15000"/>
                                  </p:iterate>
                                  <p:childTnLst>
                                    <p:set>
                                      <p:cBhvr>
                                        <p:cTn id="55" dur="1" fill="hold">
                                          <p:stCondLst>
                                            <p:cond delay="0"/>
                                          </p:stCondLst>
                                        </p:cTn>
                                        <p:tgtEl>
                                          <p:spTgt spid="5310"/>
                                        </p:tgtEl>
                                        <p:attrNameLst>
                                          <p:attrName>style.visibility</p:attrName>
                                        </p:attrNameLst>
                                      </p:cBhvr>
                                      <p:to>
                                        <p:strVal val="visible"/>
                                      </p:to>
                                    </p:set>
                                    <p:anim calcmode="lin" valueType="num">
                                      <p:cBhvr>
                                        <p:cTn id="56" dur="500" fill="hold"/>
                                        <p:tgtEl>
                                          <p:spTgt spid="5310"/>
                                        </p:tgtEl>
                                        <p:attrNameLst>
                                          <p:attrName>ppt_w</p:attrName>
                                        </p:attrNameLst>
                                      </p:cBhvr>
                                      <p:tavLst>
                                        <p:tav tm="0">
                                          <p:val>
                                            <p:strVal val="4*#ppt_w"/>
                                          </p:val>
                                        </p:tav>
                                        <p:tav tm="100000">
                                          <p:val>
                                            <p:strVal val="#ppt_w"/>
                                          </p:val>
                                        </p:tav>
                                      </p:tavLst>
                                    </p:anim>
                                    <p:anim calcmode="lin" valueType="num">
                                      <p:cBhvr>
                                        <p:cTn id="57" dur="500" fill="hold"/>
                                        <p:tgtEl>
                                          <p:spTgt spid="5310"/>
                                        </p:tgtEl>
                                        <p:attrNameLst>
                                          <p:attrName>ppt_h</p:attrName>
                                        </p:attrNameLst>
                                      </p:cBhvr>
                                      <p:tavLst>
                                        <p:tav tm="0">
                                          <p:val>
                                            <p:strVal val="4*#ppt_h"/>
                                          </p:val>
                                        </p:tav>
                                        <p:tav tm="100000">
                                          <p:val>
                                            <p:strVal val="#ppt_h"/>
                                          </p:val>
                                        </p:tav>
                                      </p:tavLst>
                                    </p:anim>
                                  </p:childTnLst>
                                </p:cTn>
                              </p:par>
                              <p:par>
                                <p:cTn id="58"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59" dur="250" accel="50000" decel="50000" autoRev="1" fill="hold">
                                          <p:stCondLst>
                                            <p:cond delay="0"/>
                                          </p:stCondLst>
                                        </p:cTn>
                                        <p:tgtEl>
                                          <p:spTgt spid="5310"/>
                                        </p:tgtEl>
                                        <p:attrNameLst>
                                          <p:attrName>ppt_x</p:attrName>
                                          <p:attrName>ppt_y</p:attrName>
                                        </p:attrNameLst>
                                      </p:cBhvr>
                                      <p:rCtr x="0" y="-4838"/>
                                    </p:animMotion>
                                    <p:animRot by="1500000">
                                      <p:cBhvr>
                                        <p:cTn id="60" dur="125" fill="hold">
                                          <p:stCondLst>
                                            <p:cond delay="0"/>
                                          </p:stCondLst>
                                        </p:cTn>
                                        <p:tgtEl>
                                          <p:spTgt spid="5310"/>
                                        </p:tgtEl>
                                        <p:attrNameLst>
                                          <p:attrName>r</p:attrName>
                                        </p:attrNameLst>
                                      </p:cBhvr>
                                    </p:animRot>
                                    <p:animRot by="-1500000">
                                      <p:cBhvr>
                                        <p:cTn id="61" dur="125" fill="hold">
                                          <p:stCondLst>
                                            <p:cond delay="125"/>
                                          </p:stCondLst>
                                        </p:cTn>
                                        <p:tgtEl>
                                          <p:spTgt spid="5310"/>
                                        </p:tgtEl>
                                        <p:attrNameLst>
                                          <p:attrName>r</p:attrName>
                                        </p:attrNameLst>
                                      </p:cBhvr>
                                    </p:animRot>
                                    <p:animRot by="-1500000">
                                      <p:cBhvr>
                                        <p:cTn id="62" dur="125" fill="hold">
                                          <p:stCondLst>
                                            <p:cond delay="250"/>
                                          </p:stCondLst>
                                        </p:cTn>
                                        <p:tgtEl>
                                          <p:spTgt spid="5310"/>
                                        </p:tgtEl>
                                        <p:attrNameLst>
                                          <p:attrName>r</p:attrName>
                                        </p:attrNameLst>
                                      </p:cBhvr>
                                    </p:animRot>
                                    <p:animRot by="1500000">
                                      <p:cBhvr>
                                        <p:cTn id="63" dur="125" fill="hold">
                                          <p:stCondLst>
                                            <p:cond delay="375"/>
                                          </p:stCondLst>
                                        </p:cTn>
                                        <p:tgtEl>
                                          <p:spTgt spid="5310"/>
                                        </p:tgtEl>
                                        <p:attrNameLst>
                                          <p:attrName>r</p:attrName>
                                        </p:attrNameLst>
                                      </p:cBhvr>
                                    </p:animRot>
                                  </p:childTnLst>
                                </p:cTn>
                              </p:par>
                            </p:childTnLst>
                          </p:cTn>
                        </p:par>
                      </p:childTnLst>
                    </p:cTn>
                  </p:par>
                  <p:par>
                    <p:cTn id="64" fill="hold">
                      <p:stCondLst>
                        <p:cond delay="indefinite"/>
                      </p:stCondLst>
                      <p:childTnLst>
                        <p:par>
                          <p:cTn id="65" fill="hold">
                            <p:stCondLst>
                              <p:cond delay="0"/>
                            </p:stCondLst>
                            <p:childTnLst>
                              <p:par>
                                <p:cTn id="66" presetID="31" presetClass="entr" presetSubtype="0" fill="hold" grpId="0" nodeType="clickEffect">
                                  <p:stCondLst>
                                    <p:cond delay="0"/>
                                  </p:stCondLst>
                                  <p:childTnLst>
                                    <p:set>
                                      <p:cBhvr>
                                        <p:cTn id="67" dur="1" fill="hold">
                                          <p:stCondLst>
                                            <p:cond delay="0"/>
                                          </p:stCondLst>
                                        </p:cTn>
                                        <p:tgtEl>
                                          <p:spTgt spid="5315">
                                            <p:txEl>
                                              <p:pRg st="0" end="0"/>
                                            </p:txEl>
                                          </p:spTgt>
                                        </p:tgtEl>
                                        <p:attrNameLst>
                                          <p:attrName>style.visibility</p:attrName>
                                        </p:attrNameLst>
                                      </p:cBhvr>
                                      <p:to>
                                        <p:strVal val="visible"/>
                                      </p:to>
                                    </p:set>
                                    <p:anim calcmode="lin" valueType="num">
                                      <p:cBhvr>
                                        <p:cTn id="68" dur="1000" fill="hold"/>
                                        <p:tgtEl>
                                          <p:spTgt spid="5315">
                                            <p:txEl>
                                              <p:pRg st="0" end="0"/>
                                            </p:txEl>
                                          </p:spTgt>
                                        </p:tgtEl>
                                        <p:attrNameLst>
                                          <p:attrName>ppt_w</p:attrName>
                                        </p:attrNameLst>
                                      </p:cBhvr>
                                      <p:tavLst>
                                        <p:tav tm="0">
                                          <p:val>
                                            <p:fltVal val="0"/>
                                          </p:val>
                                        </p:tav>
                                        <p:tav tm="100000">
                                          <p:val>
                                            <p:strVal val="#ppt_w"/>
                                          </p:val>
                                        </p:tav>
                                      </p:tavLst>
                                    </p:anim>
                                    <p:anim calcmode="lin" valueType="num">
                                      <p:cBhvr>
                                        <p:cTn id="69" dur="1000" fill="hold"/>
                                        <p:tgtEl>
                                          <p:spTgt spid="5315">
                                            <p:txEl>
                                              <p:pRg st="0" end="0"/>
                                            </p:txEl>
                                          </p:spTgt>
                                        </p:tgtEl>
                                        <p:attrNameLst>
                                          <p:attrName>ppt_h</p:attrName>
                                        </p:attrNameLst>
                                      </p:cBhvr>
                                      <p:tavLst>
                                        <p:tav tm="0">
                                          <p:val>
                                            <p:fltVal val="0"/>
                                          </p:val>
                                        </p:tav>
                                        <p:tav tm="100000">
                                          <p:val>
                                            <p:strVal val="#ppt_h"/>
                                          </p:val>
                                        </p:tav>
                                      </p:tavLst>
                                    </p:anim>
                                    <p:anim calcmode="lin" valueType="num">
                                      <p:cBhvr>
                                        <p:cTn id="70" dur="1000" fill="hold"/>
                                        <p:tgtEl>
                                          <p:spTgt spid="5315">
                                            <p:txEl>
                                              <p:pRg st="0" end="0"/>
                                            </p:txEl>
                                          </p:spTgt>
                                        </p:tgtEl>
                                        <p:attrNameLst>
                                          <p:attrName>style.rotation</p:attrName>
                                        </p:attrNameLst>
                                      </p:cBhvr>
                                      <p:tavLst>
                                        <p:tav tm="0">
                                          <p:val>
                                            <p:fltVal val="90"/>
                                          </p:val>
                                        </p:tav>
                                        <p:tav tm="100000">
                                          <p:val>
                                            <p:fltVal val="0"/>
                                          </p:val>
                                        </p:tav>
                                      </p:tavLst>
                                    </p:anim>
                                    <p:animEffect transition="in" filter="fade">
                                      <p:cBhvr>
                                        <p:cTn id="71" dur="1000"/>
                                        <p:tgtEl>
                                          <p:spTgt spid="5315">
                                            <p:txEl>
                                              <p:pRg st="0" end="0"/>
                                            </p:txEl>
                                          </p:spTgt>
                                        </p:tgtEl>
                                      </p:cBhvr>
                                    </p:animEffect>
                                  </p:childTnLst>
                                </p:cTn>
                              </p:par>
                              <p:par>
                                <p:cTn id="72" presetID="31" presetClass="entr" presetSubtype="0" fill="hold" grpId="0" nodeType="withEffect">
                                  <p:stCondLst>
                                    <p:cond delay="0"/>
                                  </p:stCondLst>
                                  <p:childTnLst>
                                    <p:set>
                                      <p:cBhvr>
                                        <p:cTn id="73" dur="1" fill="hold">
                                          <p:stCondLst>
                                            <p:cond delay="0"/>
                                          </p:stCondLst>
                                        </p:cTn>
                                        <p:tgtEl>
                                          <p:spTgt spid="5314"/>
                                        </p:tgtEl>
                                        <p:attrNameLst>
                                          <p:attrName>style.visibility</p:attrName>
                                        </p:attrNameLst>
                                      </p:cBhvr>
                                      <p:to>
                                        <p:strVal val="visible"/>
                                      </p:to>
                                    </p:set>
                                    <p:anim calcmode="lin" valueType="num">
                                      <p:cBhvr>
                                        <p:cTn id="74" dur="1000" fill="hold"/>
                                        <p:tgtEl>
                                          <p:spTgt spid="5314"/>
                                        </p:tgtEl>
                                        <p:attrNameLst>
                                          <p:attrName>ppt_w</p:attrName>
                                        </p:attrNameLst>
                                      </p:cBhvr>
                                      <p:tavLst>
                                        <p:tav tm="0">
                                          <p:val>
                                            <p:fltVal val="0"/>
                                          </p:val>
                                        </p:tav>
                                        <p:tav tm="100000">
                                          <p:val>
                                            <p:strVal val="#ppt_w"/>
                                          </p:val>
                                        </p:tav>
                                      </p:tavLst>
                                    </p:anim>
                                    <p:anim calcmode="lin" valueType="num">
                                      <p:cBhvr>
                                        <p:cTn id="75" dur="1000" fill="hold"/>
                                        <p:tgtEl>
                                          <p:spTgt spid="5314"/>
                                        </p:tgtEl>
                                        <p:attrNameLst>
                                          <p:attrName>ppt_h</p:attrName>
                                        </p:attrNameLst>
                                      </p:cBhvr>
                                      <p:tavLst>
                                        <p:tav tm="0">
                                          <p:val>
                                            <p:fltVal val="0"/>
                                          </p:val>
                                        </p:tav>
                                        <p:tav tm="100000">
                                          <p:val>
                                            <p:strVal val="#ppt_h"/>
                                          </p:val>
                                        </p:tav>
                                      </p:tavLst>
                                    </p:anim>
                                    <p:anim calcmode="lin" valueType="num">
                                      <p:cBhvr>
                                        <p:cTn id="76" dur="1000" fill="hold"/>
                                        <p:tgtEl>
                                          <p:spTgt spid="5314"/>
                                        </p:tgtEl>
                                        <p:attrNameLst>
                                          <p:attrName>style.rotation</p:attrName>
                                        </p:attrNameLst>
                                      </p:cBhvr>
                                      <p:tavLst>
                                        <p:tav tm="0">
                                          <p:val>
                                            <p:fltVal val="90"/>
                                          </p:val>
                                        </p:tav>
                                        <p:tav tm="100000">
                                          <p:val>
                                            <p:fltVal val="0"/>
                                          </p:val>
                                        </p:tav>
                                      </p:tavLst>
                                    </p:anim>
                                    <p:animEffect transition="in" filter="fade">
                                      <p:cBhvr>
                                        <p:cTn id="77" dur="1000"/>
                                        <p:tgtEl>
                                          <p:spTgt spid="5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9" grpId="0"/>
      <p:bldP spid="5309" grpId="1"/>
      <p:bldP spid="5310" grpId="0"/>
      <p:bldP spid="5310" grpId="1"/>
      <p:bldP spid="5312" grpId="0"/>
      <p:bldP spid="5314" grpId="0" animBg="1"/>
      <p:bldP spid="5315"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5B51CB-B517-4A17-9AB8-DB3FFFFF8CC2}"/>
              </a:ext>
            </a:extLst>
          </p:cNvPr>
          <p:cNvSpPr>
            <a:spLocks noGrp="1"/>
          </p:cNvSpPr>
          <p:nvPr>
            <p:ph type="title"/>
          </p:nvPr>
        </p:nvSpPr>
        <p:spPr>
          <a:xfrm>
            <a:off x="53281" y="1251414"/>
            <a:ext cx="9276202" cy="2590800"/>
          </a:xfrm>
        </p:spPr>
        <p:txBody>
          <a:bodyPr/>
          <a:lstStyle/>
          <a:p>
            <a:r>
              <a:rPr lang="en-US" sz="4400">
                <a:solidFill>
                  <a:srgbClr val="AE3815"/>
                </a:solidFill>
              </a:rPr>
              <a:t>VIDEO 1</a:t>
            </a:r>
            <a:br>
              <a:rPr lang="en-US" sz="4400">
                <a:solidFill>
                  <a:srgbClr val="AE3815"/>
                </a:solidFill>
              </a:rPr>
            </a:br>
            <a:r>
              <a:rPr lang="en-US" sz="4400">
                <a:solidFill>
                  <a:srgbClr val="AE3815"/>
                </a:solidFill>
              </a:rPr>
              <a:t> QUÂN PHÁP ĐÓNG QUÂN Ở VIỆT BẮC</a:t>
            </a:r>
            <a:br>
              <a:rPr lang="en-US" sz="4400">
                <a:solidFill>
                  <a:srgbClr val="AE3815"/>
                </a:solidFill>
              </a:rPr>
            </a:br>
            <a:endParaRPr lang="en-US" sz="4400">
              <a:solidFill>
                <a:srgbClr val="AE3815"/>
              </a:solidFill>
            </a:endParaRPr>
          </a:p>
        </p:txBody>
      </p:sp>
      <p:grpSp>
        <p:nvGrpSpPr>
          <p:cNvPr id="3" name="组合 6">
            <a:extLst>
              <a:ext uri="{FF2B5EF4-FFF2-40B4-BE49-F238E27FC236}">
                <a16:creationId xmlns:a16="http://schemas.microsoft.com/office/drawing/2014/main" id="{E08DD28C-847E-41C4-AEFE-EED360AB6BA2}"/>
              </a:ext>
            </a:extLst>
          </p:cNvPr>
          <p:cNvGrpSpPr/>
          <p:nvPr/>
        </p:nvGrpSpPr>
        <p:grpSpPr>
          <a:xfrm>
            <a:off x="-228600" y="-75578"/>
            <a:ext cx="2382481" cy="962365"/>
            <a:chOff x="196" y="-1340"/>
            <a:chExt cx="9528" cy="4706"/>
          </a:xfrm>
        </p:grpSpPr>
        <p:grpSp>
          <p:nvGrpSpPr>
            <p:cNvPr id="4" name="Google Shape;2511;p60">
              <a:extLst>
                <a:ext uri="{FF2B5EF4-FFF2-40B4-BE49-F238E27FC236}">
                  <a16:creationId xmlns:a16="http://schemas.microsoft.com/office/drawing/2014/main" id="{46429823-6F5F-47E7-8377-582C7FFCC3C9}"/>
                </a:ext>
              </a:extLst>
            </p:cNvPr>
            <p:cNvGrpSpPr/>
            <p:nvPr/>
          </p:nvGrpSpPr>
          <p:grpSpPr>
            <a:xfrm rot="8119191">
              <a:off x="7796" y="-799"/>
              <a:ext cx="1928" cy="3662"/>
              <a:chOff x="2392800" y="238125"/>
              <a:chExt cx="2677175" cy="5084850"/>
            </a:xfrm>
            <a:solidFill>
              <a:srgbClr val="C94025"/>
            </a:solidFill>
          </p:grpSpPr>
          <p:sp>
            <p:nvSpPr>
              <p:cNvPr id="42" name="Google Shape;2512;p60">
                <a:extLst>
                  <a:ext uri="{FF2B5EF4-FFF2-40B4-BE49-F238E27FC236}">
                    <a16:creationId xmlns:a16="http://schemas.microsoft.com/office/drawing/2014/main" id="{A508C246-3C7D-47D4-A079-01D577415CD5}"/>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513;p60">
                <a:extLst>
                  <a:ext uri="{FF2B5EF4-FFF2-40B4-BE49-F238E27FC236}">
                    <a16:creationId xmlns:a16="http://schemas.microsoft.com/office/drawing/2014/main" id="{07AFAF43-CA10-494F-AAD5-ABE73DABAAC7}"/>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514;p60">
                <a:extLst>
                  <a:ext uri="{FF2B5EF4-FFF2-40B4-BE49-F238E27FC236}">
                    <a16:creationId xmlns:a16="http://schemas.microsoft.com/office/drawing/2014/main" id="{A1A36E12-510F-460B-ADB9-370EABA01F66}"/>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515;p60">
                <a:extLst>
                  <a:ext uri="{FF2B5EF4-FFF2-40B4-BE49-F238E27FC236}">
                    <a16:creationId xmlns:a16="http://schemas.microsoft.com/office/drawing/2014/main" id="{257190BD-FDC1-4572-95D1-3D0C376B6929}"/>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516;p60">
                <a:extLst>
                  <a:ext uri="{FF2B5EF4-FFF2-40B4-BE49-F238E27FC236}">
                    <a16:creationId xmlns:a16="http://schemas.microsoft.com/office/drawing/2014/main" id="{3FA01029-E98E-490C-BAF6-1B10C30DF030}"/>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517;p60">
                <a:extLst>
                  <a:ext uri="{FF2B5EF4-FFF2-40B4-BE49-F238E27FC236}">
                    <a16:creationId xmlns:a16="http://schemas.microsoft.com/office/drawing/2014/main" id="{C430F0EB-0A32-4ADE-91E6-B6918B51208E}"/>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518;p60">
                <a:extLst>
                  <a:ext uri="{FF2B5EF4-FFF2-40B4-BE49-F238E27FC236}">
                    <a16:creationId xmlns:a16="http://schemas.microsoft.com/office/drawing/2014/main" id="{6C73F526-E084-413B-A998-502BFD6A6BB9}"/>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519;p60">
                <a:extLst>
                  <a:ext uri="{FF2B5EF4-FFF2-40B4-BE49-F238E27FC236}">
                    <a16:creationId xmlns:a16="http://schemas.microsoft.com/office/drawing/2014/main" id="{D74F7DB5-E1D2-48CE-BC72-9E4DE8D252AF}"/>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520;p60">
                <a:extLst>
                  <a:ext uri="{FF2B5EF4-FFF2-40B4-BE49-F238E27FC236}">
                    <a16:creationId xmlns:a16="http://schemas.microsoft.com/office/drawing/2014/main" id="{E7FF18E5-A307-44A6-99AF-709D36A2C3A6}"/>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521;p60">
                <a:extLst>
                  <a:ext uri="{FF2B5EF4-FFF2-40B4-BE49-F238E27FC236}">
                    <a16:creationId xmlns:a16="http://schemas.microsoft.com/office/drawing/2014/main" id="{3FB57413-48BA-42A8-8DBD-B6206C75518E}"/>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522;p60">
                <a:extLst>
                  <a:ext uri="{FF2B5EF4-FFF2-40B4-BE49-F238E27FC236}">
                    <a16:creationId xmlns:a16="http://schemas.microsoft.com/office/drawing/2014/main" id="{2E887E0D-D8AE-4D38-9E21-D71AF233AE0D}"/>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 name="Google Shape;2448;p60">
              <a:extLst>
                <a:ext uri="{FF2B5EF4-FFF2-40B4-BE49-F238E27FC236}">
                  <a16:creationId xmlns:a16="http://schemas.microsoft.com/office/drawing/2014/main" id="{3A6B662E-27B3-4A17-AFBB-3BE0C314449D}"/>
                </a:ext>
              </a:extLst>
            </p:cNvPr>
            <p:cNvGrpSpPr/>
            <p:nvPr/>
          </p:nvGrpSpPr>
          <p:grpSpPr>
            <a:xfrm rot="15582417" flipH="1" flipV="1">
              <a:off x="2408" y="-577"/>
              <a:ext cx="3934" cy="3850"/>
              <a:chOff x="1124025" y="238125"/>
              <a:chExt cx="5272075" cy="5173200"/>
            </a:xfrm>
            <a:solidFill>
              <a:srgbClr val="FFEABC"/>
            </a:solidFill>
          </p:grpSpPr>
          <p:sp>
            <p:nvSpPr>
              <p:cNvPr id="26" name="Google Shape;2449;p60">
                <a:extLst>
                  <a:ext uri="{FF2B5EF4-FFF2-40B4-BE49-F238E27FC236}">
                    <a16:creationId xmlns:a16="http://schemas.microsoft.com/office/drawing/2014/main" id="{0B5AB4BB-5833-4794-A851-87D636D503D6}"/>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50;p60">
                <a:extLst>
                  <a:ext uri="{FF2B5EF4-FFF2-40B4-BE49-F238E27FC236}">
                    <a16:creationId xmlns:a16="http://schemas.microsoft.com/office/drawing/2014/main" id="{8309BC03-39FD-4327-8A89-520A62BB7A6E}"/>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51;p60">
                <a:extLst>
                  <a:ext uri="{FF2B5EF4-FFF2-40B4-BE49-F238E27FC236}">
                    <a16:creationId xmlns:a16="http://schemas.microsoft.com/office/drawing/2014/main" id="{53C3BE55-0D99-4271-BDDA-6607C9A0E012}"/>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52;p60">
                <a:extLst>
                  <a:ext uri="{FF2B5EF4-FFF2-40B4-BE49-F238E27FC236}">
                    <a16:creationId xmlns:a16="http://schemas.microsoft.com/office/drawing/2014/main" id="{2DED57FB-A117-4583-B514-C7F969D4CC5B}"/>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53;p60">
                <a:extLst>
                  <a:ext uri="{FF2B5EF4-FFF2-40B4-BE49-F238E27FC236}">
                    <a16:creationId xmlns:a16="http://schemas.microsoft.com/office/drawing/2014/main" id="{66753B08-3437-4083-AB65-A6EC53D0ACF9}"/>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54;p60">
                <a:extLst>
                  <a:ext uri="{FF2B5EF4-FFF2-40B4-BE49-F238E27FC236}">
                    <a16:creationId xmlns:a16="http://schemas.microsoft.com/office/drawing/2014/main" id="{A6F16D70-551D-4760-8C10-F8F5898B34B3}"/>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55;p60">
                <a:extLst>
                  <a:ext uri="{FF2B5EF4-FFF2-40B4-BE49-F238E27FC236}">
                    <a16:creationId xmlns:a16="http://schemas.microsoft.com/office/drawing/2014/main" id="{E1373CA7-7B05-4041-9C23-45452B5F6C76}"/>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56;p60">
                <a:extLst>
                  <a:ext uri="{FF2B5EF4-FFF2-40B4-BE49-F238E27FC236}">
                    <a16:creationId xmlns:a16="http://schemas.microsoft.com/office/drawing/2014/main" id="{57CCC58F-9F14-448F-A03D-5F675586EAFF}"/>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57;p60">
                <a:extLst>
                  <a:ext uri="{FF2B5EF4-FFF2-40B4-BE49-F238E27FC236}">
                    <a16:creationId xmlns:a16="http://schemas.microsoft.com/office/drawing/2014/main" id="{3E16C1B8-65BA-43F0-80DC-BF2D475A3110}"/>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58;p60">
                <a:extLst>
                  <a:ext uri="{FF2B5EF4-FFF2-40B4-BE49-F238E27FC236}">
                    <a16:creationId xmlns:a16="http://schemas.microsoft.com/office/drawing/2014/main" id="{BBCD270D-3206-4B6E-A9BE-1892D27E9D50}"/>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59;p60">
                <a:extLst>
                  <a:ext uri="{FF2B5EF4-FFF2-40B4-BE49-F238E27FC236}">
                    <a16:creationId xmlns:a16="http://schemas.microsoft.com/office/drawing/2014/main" id="{C3023746-BE44-45AF-B01E-7C6DB8A13911}"/>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60;p60">
                <a:extLst>
                  <a:ext uri="{FF2B5EF4-FFF2-40B4-BE49-F238E27FC236}">
                    <a16:creationId xmlns:a16="http://schemas.microsoft.com/office/drawing/2014/main" id="{13376CA3-230F-4567-8612-7918A285C674}"/>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61;p60">
                <a:extLst>
                  <a:ext uri="{FF2B5EF4-FFF2-40B4-BE49-F238E27FC236}">
                    <a16:creationId xmlns:a16="http://schemas.microsoft.com/office/drawing/2014/main" id="{1F37D90D-C31A-4F4E-86E9-7DE8A68A3D09}"/>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62;p60">
                <a:extLst>
                  <a:ext uri="{FF2B5EF4-FFF2-40B4-BE49-F238E27FC236}">
                    <a16:creationId xmlns:a16="http://schemas.microsoft.com/office/drawing/2014/main" id="{8820FD90-96A7-4975-A8D6-116F8BF6B673}"/>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63;p60">
                <a:extLst>
                  <a:ext uri="{FF2B5EF4-FFF2-40B4-BE49-F238E27FC236}">
                    <a16:creationId xmlns:a16="http://schemas.microsoft.com/office/drawing/2014/main" id="{AF79865E-D949-4035-953E-656BCC4D70A7}"/>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64;p60">
                <a:extLst>
                  <a:ext uri="{FF2B5EF4-FFF2-40B4-BE49-F238E27FC236}">
                    <a16:creationId xmlns:a16="http://schemas.microsoft.com/office/drawing/2014/main" id="{C09A0400-1976-46A2-8E6A-C3711A5A72FD}"/>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6" name="Google Shape;2465;p60">
              <a:extLst>
                <a:ext uri="{FF2B5EF4-FFF2-40B4-BE49-F238E27FC236}">
                  <a16:creationId xmlns:a16="http://schemas.microsoft.com/office/drawing/2014/main" id="{A094B1F3-E6CB-4B90-A2B3-E738CD19BE56}"/>
                </a:ext>
              </a:extLst>
            </p:cNvPr>
            <p:cNvGrpSpPr/>
            <p:nvPr/>
          </p:nvGrpSpPr>
          <p:grpSpPr>
            <a:xfrm flipH="1" flipV="1">
              <a:off x="5500" y="-1340"/>
              <a:ext cx="2470" cy="4706"/>
              <a:chOff x="2453075" y="238700"/>
              <a:chExt cx="2722850" cy="5187200"/>
            </a:xfrm>
            <a:solidFill>
              <a:srgbClr val="FFEABC"/>
            </a:solidFill>
          </p:grpSpPr>
          <p:sp>
            <p:nvSpPr>
              <p:cNvPr id="15" name="Google Shape;2466;p60">
                <a:extLst>
                  <a:ext uri="{FF2B5EF4-FFF2-40B4-BE49-F238E27FC236}">
                    <a16:creationId xmlns:a16="http://schemas.microsoft.com/office/drawing/2014/main" id="{E3104465-1AB2-437C-9965-CFF61428132A}"/>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6" name="Google Shape;2467;p60">
                <a:extLst>
                  <a:ext uri="{FF2B5EF4-FFF2-40B4-BE49-F238E27FC236}">
                    <a16:creationId xmlns:a16="http://schemas.microsoft.com/office/drawing/2014/main" id="{4A7D1957-A75D-40E8-B912-3D64998925A3}"/>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7" name="Google Shape;2468;p60">
                <a:extLst>
                  <a:ext uri="{FF2B5EF4-FFF2-40B4-BE49-F238E27FC236}">
                    <a16:creationId xmlns:a16="http://schemas.microsoft.com/office/drawing/2014/main" id="{4F5FB071-8C17-4FAF-B701-6A3B7CF17CB3}"/>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8" name="Google Shape;2469;p60">
                <a:extLst>
                  <a:ext uri="{FF2B5EF4-FFF2-40B4-BE49-F238E27FC236}">
                    <a16:creationId xmlns:a16="http://schemas.microsoft.com/office/drawing/2014/main" id="{FCD0075A-B040-4101-BD6A-52AD1D48AFF8}"/>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470;p60">
                <a:extLst>
                  <a:ext uri="{FF2B5EF4-FFF2-40B4-BE49-F238E27FC236}">
                    <a16:creationId xmlns:a16="http://schemas.microsoft.com/office/drawing/2014/main" id="{4A65C297-2565-4BAC-A10E-5A1A016CF905}"/>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471;p60">
                <a:extLst>
                  <a:ext uri="{FF2B5EF4-FFF2-40B4-BE49-F238E27FC236}">
                    <a16:creationId xmlns:a16="http://schemas.microsoft.com/office/drawing/2014/main" id="{929FB27C-3277-4A07-A0F7-86F36692FCD9}"/>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472;p60">
                <a:extLst>
                  <a:ext uri="{FF2B5EF4-FFF2-40B4-BE49-F238E27FC236}">
                    <a16:creationId xmlns:a16="http://schemas.microsoft.com/office/drawing/2014/main" id="{201D5021-8078-44BE-AC35-AFD1001392B5}"/>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473;p60">
                <a:extLst>
                  <a:ext uri="{FF2B5EF4-FFF2-40B4-BE49-F238E27FC236}">
                    <a16:creationId xmlns:a16="http://schemas.microsoft.com/office/drawing/2014/main" id="{D8BDED78-165E-47BF-9FF2-C423CFBE2E4D}"/>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474;p60">
                <a:extLst>
                  <a:ext uri="{FF2B5EF4-FFF2-40B4-BE49-F238E27FC236}">
                    <a16:creationId xmlns:a16="http://schemas.microsoft.com/office/drawing/2014/main" id="{470797A7-2DEE-4E35-B0CB-8EB5E44056C7}"/>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475;p60">
                <a:extLst>
                  <a:ext uri="{FF2B5EF4-FFF2-40B4-BE49-F238E27FC236}">
                    <a16:creationId xmlns:a16="http://schemas.microsoft.com/office/drawing/2014/main" id="{E261A239-1BBB-4C35-A01B-2B81E5F232BC}"/>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476;p60">
                <a:extLst>
                  <a:ext uri="{FF2B5EF4-FFF2-40B4-BE49-F238E27FC236}">
                    <a16:creationId xmlns:a16="http://schemas.microsoft.com/office/drawing/2014/main" id="{708AD54E-3E60-4DA8-B9CB-28372B7B9184}"/>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7" name="Google Shape;2560;p60">
              <a:extLst>
                <a:ext uri="{FF2B5EF4-FFF2-40B4-BE49-F238E27FC236}">
                  <a16:creationId xmlns:a16="http://schemas.microsoft.com/office/drawing/2014/main" id="{E3852CDE-6279-4E86-B665-2C8A9E4E0A86}"/>
                </a:ext>
              </a:extLst>
            </p:cNvPr>
            <p:cNvGrpSpPr/>
            <p:nvPr/>
          </p:nvGrpSpPr>
          <p:grpSpPr>
            <a:xfrm rot="13831652" flipV="1">
              <a:off x="63" y="205"/>
              <a:ext cx="2861" cy="2595"/>
              <a:chOff x="508050" y="242250"/>
              <a:chExt cx="6512250" cy="5147800"/>
            </a:xfrm>
            <a:solidFill>
              <a:srgbClr val="F99F1B"/>
            </a:solidFill>
          </p:grpSpPr>
          <p:sp>
            <p:nvSpPr>
              <p:cNvPr id="8" name="Google Shape;2561;p60">
                <a:extLst>
                  <a:ext uri="{FF2B5EF4-FFF2-40B4-BE49-F238E27FC236}">
                    <a16:creationId xmlns:a16="http://schemas.microsoft.com/office/drawing/2014/main" id="{A0978779-19FB-487F-8121-CBB8CBBCC99E}"/>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 name="Google Shape;2562;p60">
                <a:extLst>
                  <a:ext uri="{FF2B5EF4-FFF2-40B4-BE49-F238E27FC236}">
                    <a16:creationId xmlns:a16="http://schemas.microsoft.com/office/drawing/2014/main" id="{6239ACA5-1D67-4EF9-B692-E6A49210A639}"/>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 name="Google Shape;2563;p60">
                <a:extLst>
                  <a:ext uri="{FF2B5EF4-FFF2-40B4-BE49-F238E27FC236}">
                    <a16:creationId xmlns:a16="http://schemas.microsoft.com/office/drawing/2014/main" id="{34696095-D8C6-4074-AAFC-A2799C36C285}"/>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 name="Google Shape;2564;p60">
                <a:extLst>
                  <a:ext uri="{FF2B5EF4-FFF2-40B4-BE49-F238E27FC236}">
                    <a16:creationId xmlns:a16="http://schemas.microsoft.com/office/drawing/2014/main" id="{F5FE6B80-D21D-4FC8-92BE-1921A4A3DD11}"/>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 name="Google Shape;2565;p60">
                <a:extLst>
                  <a:ext uri="{FF2B5EF4-FFF2-40B4-BE49-F238E27FC236}">
                    <a16:creationId xmlns:a16="http://schemas.microsoft.com/office/drawing/2014/main" id="{2B68F0DF-ACF8-437B-93AE-A68146E3FD0A}"/>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3" name="Google Shape;2566;p60">
                <a:extLst>
                  <a:ext uri="{FF2B5EF4-FFF2-40B4-BE49-F238E27FC236}">
                    <a16:creationId xmlns:a16="http://schemas.microsoft.com/office/drawing/2014/main" id="{82A04449-E8FF-4C37-83B5-CF1830C79369}"/>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4" name="Google Shape;2567;p60">
                <a:extLst>
                  <a:ext uri="{FF2B5EF4-FFF2-40B4-BE49-F238E27FC236}">
                    <a16:creationId xmlns:a16="http://schemas.microsoft.com/office/drawing/2014/main" id="{AB17439B-1F9A-4E1E-9A92-C7757E8314AF}"/>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pic>
        <p:nvPicPr>
          <p:cNvPr id="53" name="Google Shape;14;p2">
            <a:extLst>
              <a:ext uri="{FF2B5EF4-FFF2-40B4-BE49-F238E27FC236}">
                <a16:creationId xmlns:a16="http://schemas.microsoft.com/office/drawing/2014/main" id="{1FBAD062-F904-46C3-9166-E621F600CE93}"/>
              </a:ext>
            </a:extLst>
          </p:cNvPr>
          <p:cNvPicPr preferRelativeResize="0"/>
          <p:nvPr/>
        </p:nvPicPr>
        <p:blipFill>
          <a:blip r:embed="rId2">
            <a:alphaModFix/>
            <a:duotone>
              <a:prstClr val="black"/>
              <a:srgbClr val="D9C3A5">
                <a:tint val="50000"/>
                <a:satMod val="180000"/>
              </a:srgbClr>
            </a:duotone>
          </a:blip>
          <a:stretch>
            <a:fillRect/>
          </a:stretch>
        </p:blipFill>
        <p:spPr>
          <a:xfrm>
            <a:off x="2514600" y="2724150"/>
            <a:ext cx="10464143" cy="3201626"/>
          </a:xfrm>
          <a:prstGeom prst="rect">
            <a:avLst/>
          </a:prstGeom>
          <a:noFill/>
          <a:ln>
            <a:noFill/>
          </a:ln>
        </p:spPr>
      </p:pic>
      <p:grpSp>
        <p:nvGrpSpPr>
          <p:cNvPr id="54" name="组合 6">
            <a:extLst>
              <a:ext uri="{FF2B5EF4-FFF2-40B4-BE49-F238E27FC236}">
                <a16:creationId xmlns:a16="http://schemas.microsoft.com/office/drawing/2014/main" id="{09CB82FD-EDA2-4B37-8881-0C7DC36B3686}"/>
              </a:ext>
            </a:extLst>
          </p:cNvPr>
          <p:cNvGrpSpPr/>
          <p:nvPr/>
        </p:nvGrpSpPr>
        <p:grpSpPr>
          <a:xfrm flipH="1" flipV="1">
            <a:off x="6172200" y="4095750"/>
            <a:ext cx="2630128" cy="1020705"/>
            <a:chOff x="196" y="-1340"/>
            <a:chExt cx="9528" cy="4706"/>
          </a:xfrm>
        </p:grpSpPr>
        <p:grpSp>
          <p:nvGrpSpPr>
            <p:cNvPr id="55" name="Google Shape;2511;p60">
              <a:extLst>
                <a:ext uri="{FF2B5EF4-FFF2-40B4-BE49-F238E27FC236}">
                  <a16:creationId xmlns:a16="http://schemas.microsoft.com/office/drawing/2014/main" id="{041460B3-9D3A-48BE-A5AC-2146A7A86BD8}"/>
                </a:ext>
              </a:extLst>
            </p:cNvPr>
            <p:cNvGrpSpPr/>
            <p:nvPr/>
          </p:nvGrpSpPr>
          <p:grpSpPr>
            <a:xfrm rot="8119191">
              <a:off x="7796" y="-799"/>
              <a:ext cx="1928" cy="3662"/>
              <a:chOff x="2392800" y="238125"/>
              <a:chExt cx="2677175" cy="5084850"/>
            </a:xfrm>
            <a:solidFill>
              <a:srgbClr val="C94025"/>
            </a:solidFill>
          </p:grpSpPr>
          <p:sp>
            <p:nvSpPr>
              <p:cNvPr id="93" name="Google Shape;2512;p60">
                <a:extLst>
                  <a:ext uri="{FF2B5EF4-FFF2-40B4-BE49-F238E27FC236}">
                    <a16:creationId xmlns:a16="http://schemas.microsoft.com/office/drawing/2014/main" id="{6EE280A8-AA76-4373-A2B3-6964CFBBFC2A}"/>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4" name="Google Shape;2513;p60">
                <a:extLst>
                  <a:ext uri="{FF2B5EF4-FFF2-40B4-BE49-F238E27FC236}">
                    <a16:creationId xmlns:a16="http://schemas.microsoft.com/office/drawing/2014/main" id="{02374F55-6460-40D6-8BFC-8E7975ED730F}"/>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5" name="Google Shape;2514;p60">
                <a:extLst>
                  <a:ext uri="{FF2B5EF4-FFF2-40B4-BE49-F238E27FC236}">
                    <a16:creationId xmlns:a16="http://schemas.microsoft.com/office/drawing/2014/main" id="{6A5F1B17-8A5F-4350-ACB8-0C30849D5D4E}"/>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6" name="Google Shape;2515;p60">
                <a:extLst>
                  <a:ext uri="{FF2B5EF4-FFF2-40B4-BE49-F238E27FC236}">
                    <a16:creationId xmlns:a16="http://schemas.microsoft.com/office/drawing/2014/main" id="{40DDAB72-B65C-4CC6-BC78-86A46AD14EEB}"/>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7" name="Google Shape;2516;p60">
                <a:extLst>
                  <a:ext uri="{FF2B5EF4-FFF2-40B4-BE49-F238E27FC236}">
                    <a16:creationId xmlns:a16="http://schemas.microsoft.com/office/drawing/2014/main" id="{3CED00EC-9D21-4A19-B1A1-73A4EF3AD96D}"/>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8" name="Google Shape;2517;p60">
                <a:extLst>
                  <a:ext uri="{FF2B5EF4-FFF2-40B4-BE49-F238E27FC236}">
                    <a16:creationId xmlns:a16="http://schemas.microsoft.com/office/drawing/2014/main" id="{9E98C23D-5776-4D0B-ADFE-2E27D59F14ED}"/>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9" name="Google Shape;2518;p60">
                <a:extLst>
                  <a:ext uri="{FF2B5EF4-FFF2-40B4-BE49-F238E27FC236}">
                    <a16:creationId xmlns:a16="http://schemas.microsoft.com/office/drawing/2014/main" id="{8768E758-A1A1-4C8F-A8A2-D79B180A2117}"/>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0" name="Google Shape;2519;p60">
                <a:extLst>
                  <a:ext uri="{FF2B5EF4-FFF2-40B4-BE49-F238E27FC236}">
                    <a16:creationId xmlns:a16="http://schemas.microsoft.com/office/drawing/2014/main" id="{71448334-C20E-4D45-A22A-0A4DEC5DC8C1}"/>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1" name="Google Shape;2520;p60">
                <a:extLst>
                  <a:ext uri="{FF2B5EF4-FFF2-40B4-BE49-F238E27FC236}">
                    <a16:creationId xmlns:a16="http://schemas.microsoft.com/office/drawing/2014/main" id="{5685DDEE-99AC-4A39-964F-E6F0CDD132D5}"/>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2" name="Google Shape;2521;p60">
                <a:extLst>
                  <a:ext uri="{FF2B5EF4-FFF2-40B4-BE49-F238E27FC236}">
                    <a16:creationId xmlns:a16="http://schemas.microsoft.com/office/drawing/2014/main" id="{E911DD9A-1C03-430D-BC91-8EAB9AB5E0D3}"/>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3" name="Google Shape;2522;p60">
                <a:extLst>
                  <a:ext uri="{FF2B5EF4-FFF2-40B4-BE49-F238E27FC236}">
                    <a16:creationId xmlns:a16="http://schemas.microsoft.com/office/drawing/2014/main" id="{6E0260DA-41B2-4613-9005-C36ED278F4BD}"/>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6" name="Google Shape;2448;p60">
              <a:extLst>
                <a:ext uri="{FF2B5EF4-FFF2-40B4-BE49-F238E27FC236}">
                  <a16:creationId xmlns:a16="http://schemas.microsoft.com/office/drawing/2014/main" id="{C9BC1407-F638-4B9F-820C-7FE3C36919A0}"/>
                </a:ext>
              </a:extLst>
            </p:cNvPr>
            <p:cNvGrpSpPr/>
            <p:nvPr/>
          </p:nvGrpSpPr>
          <p:grpSpPr>
            <a:xfrm rot="15582417" flipH="1" flipV="1">
              <a:off x="2408" y="-577"/>
              <a:ext cx="3934" cy="3850"/>
              <a:chOff x="1124025" y="238125"/>
              <a:chExt cx="5272075" cy="5173200"/>
            </a:xfrm>
            <a:solidFill>
              <a:srgbClr val="FFEABC"/>
            </a:solidFill>
          </p:grpSpPr>
          <p:sp>
            <p:nvSpPr>
              <p:cNvPr id="77" name="Google Shape;2449;p60">
                <a:extLst>
                  <a:ext uri="{FF2B5EF4-FFF2-40B4-BE49-F238E27FC236}">
                    <a16:creationId xmlns:a16="http://schemas.microsoft.com/office/drawing/2014/main" id="{3B51633B-CD8B-4709-8113-F9E2A7AC9F4B}"/>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8" name="Google Shape;2450;p60">
                <a:extLst>
                  <a:ext uri="{FF2B5EF4-FFF2-40B4-BE49-F238E27FC236}">
                    <a16:creationId xmlns:a16="http://schemas.microsoft.com/office/drawing/2014/main" id="{693B02AC-3D2D-4DAF-8522-F9988ACD1DBA}"/>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9" name="Google Shape;2451;p60">
                <a:extLst>
                  <a:ext uri="{FF2B5EF4-FFF2-40B4-BE49-F238E27FC236}">
                    <a16:creationId xmlns:a16="http://schemas.microsoft.com/office/drawing/2014/main" id="{4C4C2A24-97C0-41C5-8104-CC84981A2ACE}"/>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0" name="Google Shape;2452;p60">
                <a:extLst>
                  <a:ext uri="{FF2B5EF4-FFF2-40B4-BE49-F238E27FC236}">
                    <a16:creationId xmlns:a16="http://schemas.microsoft.com/office/drawing/2014/main" id="{EECD2AD6-AE48-48FC-A2D1-E7274BA0DD36}"/>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1" name="Google Shape;2453;p60">
                <a:extLst>
                  <a:ext uri="{FF2B5EF4-FFF2-40B4-BE49-F238E27FC236}">
                    <a16:creationId xmlns:a16="http://schemas.microsoft.com/office/drawing/2014/main" id="{1C9E7FDE-68CF-4F63-9292-E112D0D5CFD7}"/>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2" name="Google Shape;2454;p60">
                <a:extLst>
                  <a:ext uri="{FF2B5EF4-FFF2-40B4-BE49-F238E27FC236}">
                    <a16:creationId xmlns:a16="http://schemas.microsoft.com/office/drawing/2014/main" id="{CBFDB087-4FA1-4227-AC31-60F3852798B1}"/>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3" name="Google Shape;2455;p60">
                <a:extLst>
                  <a:ext uri="{FF2B5EF4-FFF2-40B4-BE49-F238E27FC236}">
                    <a16:creationId xmlns:a16="http://schemas.microsoft.com/office/drawing/2014/main" id="{CF3F91EA-F193-4BDC-AD73-6B395FDFBEFD}"/>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4" name="Google Shape;2456;p60">
                <a:extLst>
                  <a:ext uri="{FF2B5EF4-FFF2-40B4-BE49-F238E27FC236}">
                    <a16:creationId xmlns:a16="http://schemas.microsoft.com/office/drawing/2014/main" id="{26A3C24F-542B-444C-9F97-A23C8E672680}"/>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5" name="Google Shape;2457;p60">
                <a:extLst>
                  <a:ext uri="{FF2B5EF4-FFF2-40B4-BE49-F238E27FC236}">
                    <a16:creationId xmlns:a16="http://schemas.microsoft.com/office/drawing/2014/main" id="{67A1FABF-5E7C-493B-AC3D-CC5DA74CA780}"/>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6" name="Google Shape;2458;p60">
                <a:extLst>
                  <a:ext uri="{FF2B5EF4-FFF2-40B4-BE49-F238E27FC236}">
                    <a16:creationId xmlns:a16="http://schemas.microsoft.com/office/drawing/2014/main" id="{44E1B5E6-0AE3-46F2-A5CF-FEB18A39E18D}"/>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7" name="Google Shape;2459;p60">
                <a:extLst>
                  <a:ext uri="{FF2B5EF4-FFF2-40B4-BE49-F238E27FC236}">
                    <a16:creationId xmlns:a16="http://schemas.microsoft.com/office/drawing/2014/main" id="{00179CB9-F2BE-4925-98AF-F3BE08BA940F}"/>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8" name="Google Shape;2460;p60">
                <a:extLst>
                  <a:ext uri="{FF2B5EF4-FFF2-40B4-BE49-F238E27FC236}">
                    <a16:creationId xmlns:a16="http://schemas.microsoft.com/office/drawing/2014/main" id="{3BF4CDD9-C6E5-457F-8333-04BECF77D52B}"/>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9" name="Google Shape;2461;p60">
                <a:extLst>
                  <a:ext uri="{FF2B5EF4-FFF2-40B4-BE49-F238E27FC236}">
                    <a16:creationId xmlns:a16="http://schemas.microsoft.com/office/drawing/2014/main" id="{E43C890B-35A8-42F6-B825-DA93BCB355F3}"/>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0" name="Google Shape;2462;p60">
                <a:extLst>
                  <a:ext uri="{FF2B5EF4-FFF2-40B4-BE49-F238E27FC236}">
                    <a16:creationId xmlns:a16="http://schemas.microsoft.com/office/drawing/2014/main" id="{41B1CB22-EF49-43A7-87E3-634B50D6BECB}"/>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1" name="Google Shape;2463;p60">
                <a:extLst>
                  <a:ext uri="{FF2B5EF4-FFF2-40B4-BE49-F238E27FC236}">
                    <a16:creationId xmlns:a16="http://schemas.microsoft.com/office/drawing/2014/main" id="{E95748F0-082B-48C7-9CF8-C2078634F177}"/>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2" name="Google Shape;2464;p60">
                <a:extLst>
                  <a:ext uri="{FF2B5EF4-FFF2-40B4-BE49-F238E27FC236}">
                    <a16:creationId xmlns:a16="http://schemas.microsoft.com/office/drawing/2014/main" id="{2E09574C-C169-4725-B40B-61B0373450FF}"/>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7" name="Google Shape;2465;p60">
              <a:extLst>
                <a:ext uri="{FF2B5EF4-FFF2-40B4-BE49-F238E27FC236}">
                  <a16:creationId xmlns:a16="http://schemas.microsoft.com/office/drawing/2014/main" id="{81059D62-441D-40B7-B5A3-61F77AC08CC1}"/>
                </a:ext>
              </a:extLst>
            </p:cNvPr>
            <p:cNvGrpSpPr/>
            <p:nvPr/>
          </p:nvGrpSpPr>
          <p:grpSpPr>
            <a:xfrm flipH="1" flipV="1">
              <a:off x="5500" y="-1340"/>
              <a:ext cx="2470" cy="4706"/>
              <a:chOff x="2453075" y="238700"/>
              <a:chExt cx="2722850" cy="5187200"/>
            </a:xfrm>
            <a:solidFill>
              <a:srgbClr val="FFEABC"/>
            </a:solidFill>
          </p:grpSpPr>
          <p:sp>
            <p:nvSpPr>
              <p:cNvPr id="66" name="Google Shape;2466;p60">
                <a:extLst>
                  <a:ext uri="{FF2B5EF4-FFF2-40B4-BE49-F238E27FC236}">
                    <a16:creationId xmlns:a16="http://schemas.microsoft.com/office/drawing/2014/main" id="{8E83304C-FB3F-4539-BB10-2AE3DCE0C6DA}"/>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7" name="Google Shape;2467;p60">
                <a:extLst>
                  <a:ext uri="{FF2B5EF4-FFF2-40B4-BE49-F238E27FC236}">
                    <a16:creationId xmlns:a16="http://schemas.microsoft.com/office/drawing/2014/main" id="{EEC0DF31-63C0-4CC7-8512-2B6B4A6FDB2C}"/>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8" name="Google Shape;2468;p60">
                <a:extLst>
                  <a:ext uri="{FF2B5EF4-FFF2-40B4-BE49-F238E27FC236}">
                    <a16:creationId xmlns:a16="http://schemas.microsoft.com/office/drawing/2014/main" id="{2A4095B6-6A26-44E3-A0D8-152CF1019350}"/>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9" name="Google Shape;2469;p60">
                <a:extLst>
                  <a:ext uri="{FF2B5EF4-FFF2-40B4-BE49-F238E27FC236}">
                    <a16:creationId xmlns:a16="http://schemas.microsoft.com/office/drawing/2014/main" id="{5B31C550-7C12-413A-862A-F68C8BCA20C5}"/>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0" name="Google Shape;2470;p60">
                <a:extLst>
                  <a:ext uri="{FF2B5EF4-FFF2-40B4-BE49-F238E27FC236}">
                    <a16:creationId xmlns:a16="http://schemas.microsoft.com/office/drawing/2014/main" id="{5773E29C-E37F-45DB-95FA-3B24F3E8646C}"/>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1" name="Google Shape;2471;p60">
                <a:extLst>
                  <a:ext uri="{FF2B5EF4-FFF2-40B4-BE49-F238E27FC236}">
                    <a16:creationId xmlns:a16="http://schemas.microsoft.com/office/drawing/2014/main" id="{17037C43-C794-4912-AB41-7C99FB249B87}"/>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2" name="Google Shape;2472;p60">
                <a:extLst>
                  <a:ext uri="{FF2B5EF4-FFF2-40B4-BE49-F238E27FC236}">
                    <a16:creationId xmlns:a16="http://schemas.microsoft.com/office/drawing/2014/main" id="{057349DF-3CE9-4131-91AE-943E9807524C}"/>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3" name="Google Shape;2473;p60">
                <a:extLst>
                  <a:ext uri="{FF2B5EF4-FFF2-40B4-BE49-F238E27FC236}">
                    <a16:creationId xmlns:a16="http://schemas.microsoft.com/office/drawing/2014/main" id="{0F1383AC-BB9B-4A9F-937B-FE1A14A18851}"/>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4" name="Google Shape;2474;p60">
                <a:extLst>
                  <a:ext uri="{FF2B5EF4-FFF2-40B4-BE49-F238E27FC236}">
                    <a16:creationId xmlns:a16="http://schemas.microsoft.com/office/drawing/2014/main" id="{5A03BE81-4D64-4EAE-879A-914DFE1BBD42}"/>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5" name="Google Shape;2475;p60">
                <a:extLst>
                  <a:ext uri="{FF2B5EF4-FFF2-40B4-BE49-F238E27FC236}">
                    <a16:creationId xmlns:a16="http://schemas.microsoft.com/office/drawing/2014/main" id="{42D7FDEF-BB55-4D2C-BC98-811D0E459458}"/>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6" name="Google Shape;2476;p60">
                <a:extLst>
                  <a:ext uri="{FF2B5EF4-FFF2-40B4-BE49-F238E27FC236}">
                    <a16:creationId xmlns:a16="http://schemas.microsoft.com/office/drawing/2014/main" id="{296BF1FA-6AC0-44EE-9435-BC780D5D4FBB}"/>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8" name="Google Shape;2560;p60">
              <a:extLst>
                <a:ext uri="{FF2B5EF4-FFF2-40B4-BE49-F238E27FC236}">
                  <a16:creationId xmlns:a16="http://schemas.microsoft.com/office/drawing/2014/main" id="{4901C8C7-E262-4C90-89C6-3B8E43DEB101}"/>
                </a:ext>
              </a:extLst>
            </p:cNvPr>
            <p:cNvGrpSpPr/>
            <p:nvPr/>
          </p:nvGrpSpPr>
          <p:grpSpPr>
            <a:xfrm rot="13831652" flipV="1">
              <a:off x="63" y="205"/>
              <a:ext cx="2861" cy="2595"/>
              <a:chOff x="508050" y="242250"/>
              <a:chExt cx="6512250" cy="5147800"/>
            </a:xfrm>
            <a:solidFill>
              <a:srgbClr val="F99F1B"/>
            </a:solidFill>
          </p:grpSpPr>
          <p:sp>
            <p:nvSpPr>
              <p:cNvPr id="59" name="Google Shape;2561;p60">
                <a:extLst>
                  <a:ext uri="{FF2B5EF4-FFF2-40B4-BE49-F238E27FC236}">
                    <a16:creationId xmlns:a16="http://schemas.microsoft.com/office/drawing/2014/main" id="{9422DFFA-64CF-498D-8F65-FF55FE772900}"/>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0" name="Google Shape;2562;p60">
                <a:extLst>
                  <a:ext uri="{FF2B5EF4-FFF2-40B4-BE49-F238E27FC236}">
                    <a16:creationId xmlns:a16="http://schemas.microsoft.com/office/drawing/2014/main" id="{D4086813-153F-4A90-A9D0-9719D7B25522}"/>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1" name="Google Shape;2563;p60">
                <a:extLst>
                  <a:ext uri="{FF2B5EF4-FFF2-40B4-BE49-F238E27FC236}">
                    <a16:creationId xmlns:a16="http://schemas.microsoft.com/office/drawing/2014/main" id="{BC07EBCC-D153-41FA-B176-C2A1ACD5E649}"/>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2" name="Google Shape;2564;p60">
                <a:extLst>
                  <a:ext uri="{FF2B5EF4-FFF2-40B4-BE49-F238E27FC236}">
                    <a16:creationId xmlns:a16="http://schemas.microsoft.com/office/drawing/2014/main" id="{1A142D6D-B3B4-4BAC-AD04-07F83DA410BC}"/>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3" name="Google Shape;2565;p60">
                <a:extLst>
                  <a:ext uri="{FF2B5EF4-FFF2-40B4-BE49-F238E27FC236}">
                    <a16:creationId xmlns:a16="http://schemas.microsoft.com/office/drawing/2014/main" id="{FEBC8371-731F-4322-A36F-004488E8E7DB}"/>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4" name="Google Shape;2566;p60">
                <a:extLst>
                  <a:ext uri="{FF2B5EF4-FFF2-40B4-BE49-F238E27FC236}">
                    <a16:creationId xmlns:a16="http://schemas.microsoft.com/office/drawing/2014/main" id="{7546C9F3-4547-464F-94B7-EA898EA961F2}"/>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5" name="Google Shape;2567;p60">
                <a:extLst>
                  <a:ext uri="{FF2B5EF4-FFF2-40B4-BE49-F238E27FC236}">
                    <a16:creationId xmlns:a16="http://schemas.microsoft.com/office/drawing/2014/main" id="{6927256D-DA90-4637-80D6-E5D0F4F5F0B7}"/>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spTree>
    <p:extLst>
      <p:ext uri="{BB962C8B-B14F-4D97-AF65-F5344CB8AC3E}">
        <p14:creationId xmlns:p14="http://schemas.microsoft.com/office/powerpoint/2010/main" val="179620725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2" fill="hold"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wipe(right)">
                                      <p:cBhvr>
                                        <p:cTn id="10" dur="500"/>
                                        <p:tgtEl>
                                          <p:spTgt spid="53"/>
                                        </p:tgtEl>
                                      </p:cBhvr>
                                    </p:animEffect>
                                  </p:childTnLst>
                                </p:cTn>
                              </p:par>
                            </p:childTnLst>
                          </p:cTn>
                        </p:par>
                        <p:par>
                          <p:cTn id="11" fill="hold">
                            <p:stCondLst>
                              <p:cond delay="500"/>
                            </p:stCondLst>
                            <p:childTnLst>
                              <p:par>
                                <p:cTn id="12" presetID="22" presetClass="entr" presetSubtype="2"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wipe(right)">
                                      <p:cBhvr>
                                        <p:cTn id="14" dur="500"/>
                                        <p:tgtEl>
                                          <p:spTgt spid="54"/>
                                        </p:tgtEl>
                                      </p:cBhvr>
                                    </p:animEffect>
                                  </p:childTnLst>
                                </p:cTn>
                              </p:par>
                            </p:childTnLst>
                          </p:cTn>
                        </p:par>
                        <p:par>
                          <p:cTn id="15" fill="hold">
                            <p:stCondLst>
                              <p:cond delay="1000"/>
                            </p:stCondLst>
                            <p:childTnLst>
                              <p:par>
                                <p:cTn id="16" presetID="23" presetClass="entr" presetSubtype="32" fill="hold" grpId="0" nodeType="afterEffect">
                                  <p:stCondLst>
                                    <p:cond delay="0"/>
                                  </p:stCondLst>
                                  <p:iterate type="lt">
                                    <p:tmPct val="15000"/>
                                  </p:iterate>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strVal val="4*#ppt_w"/>
                                          </p:val>
                                        </p:tav>
                                        <p:tav tm="100000">
                                          <p:val>
                                            <p:strVal val="#ppt_w"/>
                                          </p:val>
                                        </p:tav>
                                      </p:tavLst>
                                    </p:anim>
                                    <p:anim calcmode="lin" valueType="num">
                                      <p:cBhvr>
                                        <p:cTn id="19" dur="500" fill="hold"/>
                                        <p:tgtEl>
                                          <p:spTgt spid="2"/>
                                        </p:tgtEl>
                                        <p:attrNameLst>
                                          <p:attrName>ppt_h</p:attrName>
                                        </p:attrNameLst>
                                      </p:cBhvr>
                                      <p:tavLst>
                                        <p:tav tm="0">
                                          <p:val>
                                            <p:strVal val="4*#ppt_h"/>
                                          </p:val>
                                        </p:tav>
                                        <p:tav tm="100000">
                                          <p:val>
                                            <p:strVal val="#ppt_h"/>
                                          </p:val>
                                        </p:tav>
                                      </p:tavLst>
                                    </p:anim>
                                  </p:childTnLst>
                                </p:cTn>
                              </p:par>
                              <p:par>
                                <p:cTn id="20"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21" dur="250" accel="50000" decel="50000" autoRev="1" fill="hold">
                                          <p:stCondLst>
                                            <p:cond delay="0"/>
                                          </p:stCondLst>
                                        </p:cTn>
                                        <p:tgtEl>
                                          <p:spTgt spid="2"/>
                                        </p:tgtEl>
                                        <p:attrNameLst>
                                          <p:attrName>ppt_x</p:attrName>
                                          <p:attrName>ppt_y</p:attrName>
                                        </p:attrNameLst>
                                      </p:cBhvr>
                                      <p:rCtr x="0" y="-4838"/>
                                    </p:animMotion>
                                    <p:animRot by="1500000">
                                      <p:cBhvr>
                                        <p:cTn id="22" dur="125" fill="hold">
                                          <p:stCondLst>
                                            <p:cond delay="0"/>
                                          </p:stCondLst>
                                        </p:cTn>
                                        <p:tgtEl>
                                          <p:spTgt spid="2"/>
                                        </p:tgtEl>
                                        <p:attrNameLst>
                                          <p:attrName>r</p:attrName>
                                        </p:attrNameLst>
                                      </p:cBhvr>
                                    </p:animRot>
                                    <p:animRot by="-1500000">
                                      <p:cBhvr>
                                        <p:cTn id="23" dur="125" fill="hold">
                                          <p:stCondLst>
                                            <p:cond delay="125"/>
                                          </p:stCondLst>
                                        </p:cTn>
                                        <p:tgtEl>
                                          <p:spTgt spid="2"/>
                                        </p:tgtEl>
                                        <p:attrNameLst>
                                          <p:attrName>r</p:attrName>
                                        </p:attrNameLst>
                                      </p:cBhvr>
                                    </p:animRot>
                                    <p:animRot by="-1500000">
                                      <p:cBhvr>
                                        <p:cTn id="24" dur="125" fill="hold">
                                          <p:stCondLst>
                                            <p:cond delay="250"/>
                                          </p:stCondLst>
                                        </p:cTn>
                                        <p:tgtEl>
                                          <p:spTgt spid="2"/>
                                        </p:tgtEl>
                                        <p:attrNameLst>
                                          <p:attrName>r</p:attrName>
                                        </p:attrNameLst>
                                      </p:cBhvr>
                                    </p:animRot>
                                    <p:animRot by="1500000">
                                      <p:cBhvr>
                                        <p:cTn id="25" dur="125" fill="hold">
                                          <p:stCondLst>
                                            <p:cond delay="375"/>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865952DD-3240-4B52-A40D-204CAF1C2C4A}"/>
              </a:ext>
            </a:extLst>
          </p:cNvPr>
          <p:cNvGrpSpPr/>
          <p:nvPr/>
        </p:nvGrpSpPr>
        <p:grpSpPr>
          <a:xfrm>
            <a:off x="3429000" y="0"/>
            <a:ext cx="5715000" cy="5143500"/>
            <a:chOff x="-4424822" y="-12058"/>
            <a:chExt cx="6847741" cy="5143500"/>
          </a:xfrm>
        </p:grpSpPr>
        <p:pic>
          <p:nvPicPr>
            <p:cNvPr id="28" name="Picture 27">
              <a:extLst>
                <a:ext uri="{FF2B5EF4-FFF2-40B4-BE49-F238E27FC236}">
                  <a16:creationId xmlns:a16="http://schemas.microsoft.com/office/drawing/2014/main" id="{96C75727-DD32-4E71-83C9-B8B033EE2DA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558" b="98867" l="1389" r="99306">
                          <a14:foregroundMark x1="38569" y1="34215" x2="84954" y2="78612"/>
                          <a14:foregroundMark x1="4745" y1="1841" x2="35512" y2="31290"/>
                          <a14:foregroundMark x1="84954" y1="78612" x2="91898" y2="93909"/>
                          <a14:foregroundMark x1="3819" y1="15722" x2="10995" y2="80453"/>
                          <a14:foregroundMark x1="8449" y1="90935" x2="76273" y2="95751"/>
                          <a14:foregroundMark x1="57176" y1="7790" x2="70486" y2="49008"/>
                          <a14:foregroundMark x1="88889" y1="29462" x2="98727" y2="67280"/>
                          <a14:foregroundMark x1="95949" y1="68839" x2="94676" y2="85127"/>
                          <a14:foregroundMark x1="94676" y1="85127" x2="92593" y2="91926"/>
                          <a14:foregroundMark x1="74769" y1="94759" x2="85532" y2="91218"/>
                          <a14:foregroundMark x1="91088" y1="68555" x2="84606" y2="85127"/>
                          <a14:foregroundMark x1="87269" y1="59348" x2="79745" y2="82295"/>
                          <a14:foregroundMark x1="67361" y1="86119" x2="85417" y2="82861"/>
                          <a14:foregroundMark x1="83333" y1="98867" x2="98727" y2="93909"/>
                          <a14:foregroundMark x1="99074" y1="74929" x2="97801" y2="88102"/>
                          <a14:foregroundMark x1="52199" y1="16006" x2="52546" y2="30312"/>
                          <a14:foregroundMark x1="3356" y1="65297" x2="3356" y2="79887"/>
                          <a14:foregroundMark x1="23611" y1="6091" x2="24306" y2="10765"/>
                          <a14:foregroundMark x1="29514" y1="2408" x2="38773" y2="2125"/>
                          <a14:foregroundMark x1="52315" y1="6799" x2="50347" y2="11473"/>
                          <a14:foregroundMark x1="48958" y1="27762" x2="48958" y2="27762"/>
                          <a14:foregroundMark x1="42940" y1="8782" x2="42940" y2="8782"/>
                          <a14:foregroundMark x1="41551" y1="3116" x2="38773" y2="19830"/>
                          <a14:foregroundMark x1="30671" y1="28045" x2="14699" y2="56657"/>
                          <a14:foregroundMark x1="27083" y1="36969" x2="16898" y2="69972"/>
                          <a14:foregroundMark x1="40162" y1="51983" x2="25463" y2="77904"/>
                          <a14:foregroundMark x1="53819" y1="59632" x2="39236" y2="89802"/>
                          <a14:foregroundMark x1="63426" y1="53399" x2="86806" y2="55382"/>
                          <a14:foregroundMark x1="85880" y1="58357" x2="77894" y2="68555"/>
                          <a14:foregroundMark x1="44560" y1="25637" x2="49769" y2="23371"/>
                          <a14:foregroundMark x1="48032" y1="27337" x2="51273" y2="37677"/>
                          <a14:foregroundMark x1="51273" y1="37677" x2="51273" y2="37677"/>
                          <a14:foregroundMark x1="53241" y1="39660" x2="62500" y2="42351"/>
                          <a14:foregroundMark x1="24537" y1="67989" x2="17130" y2="84136"/>
                          <a14:foregroundMark x1="31019" y1="71246" x2="30093" y2="83144"/>
                          <a14:foregroundMark x1="41551" y1="59632" x2="43981" y2="58924"/>
                          <a14:foregroundMark x1="42708" y1="54391" x2="39005" y2="65014"/>
                          <a14:foregroundMark x1="1389" y1="36686" x2="2315" y2="57932"/>
                          <a14:foregroundMark x1="78125" y1="15722" x2="77778" y2="28754"/>
                          <a14:foregroundMark x1="48032" y1="27479" x2="63310" y2="18839"/>
                          <a14:foregroundMark x1="56019" y1="13173" x2="56019" y2="14731"/>
                          <a14:foregroundMark x1="55903" y1="8782" x2="55903" y2="8782"/>
                          <a14:foregroundMark x1="64815" y1="6516" x2="64815" y2="6516"/>
                          <a14:foregroundMark x1="65162" y1="7365" x2="65162" y2="7365"/>
                          <a14:foregroundMark x1="66435" y1="23796" x2="66435" y2="23796"/>
                          <a14:foregroundMark x1="87037" y1="38669" x2="87037" y2="38669"/>
                          <a14:foregroundMark x1="95602" y1="36119" x2="90741" y2="38669"/>
                          <a14:foregroundMark x1="86690" y1="7790" x2="79398" y2="17847"/>
                          <a14:foregroundMark x1="91088" y1="61615" x2="95602" y2="61615"/>
                          <a14:foregroundMark x1="93750" y1="59915" x2="91667" y2="59915"/>
                          <a14:foregroundMark x1="78125" y1="26346" x2="78125" y2="35694"/>
                          <a14:foregroundMark x1="84491" y1="36686" x2="76620" y2="42068"/>
                          <a14:foregroundMark x1="79282" y1="44334" x2="89468" y2="42918"/>
                          <a14:foregroundMark x1="59259" y1="26487" x2="59259" y2="35977"/>
                          <a14:foregroundMark x1="63079" y1="12181" x2="79398" y2="7082"/>
                          <a14:foregroundMark x1="91088" y1="13173" x2="95370" y2="37960"/>
                          <a14:foregroundMark x1="95139" y1="44051" x2="89815" y2="52975"/>
                          <a14:foregroundMark x1="73148" y1="46742" x2="73843" y2="34278"/>
                          <a14:foregroundMark x1="80208" y1="28329" x2="77431" y2="47734"/>
                          <a14:foregroundMark x1="76968" y1="47592" x2="94792" y2="48017"/>
                          <a14:foregroundMark x1="99421" y1="42068" x2="99421" y2="53966"/>
                          <a14:foregroundMark x1="95718" y1="21105" x2="97454" y2="36119"/>
                          <a14:foregroundMark x1="95602" y1="8215" x2="75000" y2="4391"/>
                          <a14:foregroundMark x1="63657" y1="4391" x2="71875" y2="5524"/>
                          <a14:foregroundMark x1="94792" y1="3824" x2="97801" y2="20680"/>
                          <a14:foregroundMark x1="75926" y1="23654" x2="72222" y2="29320"/>
                          <a14:foregroundMark x1="64931" y1="22663" x2="80556" y2="16006"/>
                          <a14:foregroundMark x1="68171" y1="26487" x2="93866" y2="22096"/>
                          <a14:foregroundMark x1="96644" y1="7507" x2="97106" y2="9065"/>
                          <a14:foregroundMark x1="98495" y1="4108" x2="81019" y2="17139"/>
                          <a14:foregroundMark x1="81019" y1="17139" x2="75926" y2="17847"/>
                          <a14:foregroundMark x1="58102" y1="5524" x2="62731" y2="8215"/>
                          <a14:foregroundMark x1="74421" y1="14164" x2="76273" y2="13739"/>
                          <a14:foregroundMark x1="76042" y1="2125" x2="76042" y2="2125"/>
                          <a14:foregroundMark x1="87963" y1="3541" x2="87963" y2="3541"/>
                          <a14:foregroundMark x1="87731" y1="23088" x2="87037" y2="28470"/>
                          <a14:foregroundMark x1="88310" y1="11473" x2="87269" y2="27762"/>
                          <a14:foregroundMark x1="84954" y1="31445" x2="83565" y2="36686"/>
                          <a14:foregroundMark x1="86458" y1="1558" x2="84606" y2="1558"/>
                          <a14:foregroundMark x1="62384" y1="87252" x2="62384" y2="87252"/>
                          <a14:backgroundMark x1="36574" y1="34419" x2="36574" y2="34419"/>
                          <a14:backgroundMark x1="37731" y1="31020" x2="36921" y2="33428"/>
                        </a14:backgroundRemoval>
                      </a14:imgEffect>
                    </a14:imgLayer>
                  </a14:imgProps>
                </a:ext>
              </a:extLst>
            </a:blip>
            <a:stretch>
              <a:fillRect/>
            </a:stretch>
          </p:blipFill>
          <p:spPr>
            <a:xfrm>
              <a:off x="-4424822" y="-12058"/>
              <a:ext cx="6847741" cy="5143500"/>
            </a:xfrm>
            <a:prstGeom prst="rect">
              <a:avLst/>
            </a:prstGeom>
            <a:solidFill>
              <a:srgbClr val="FFFAC2"/>
            </a:solidFill>
          </p:spPr>
        </p:pic>
        <p:sp>
          <p:nvSpPr>
            <p:cNvPr id="2" name="Rectangle 1">
              <a:extLst>
                <a:ext uri="{FF2B5EF4-FFF2-40B4-BE49-F238E27FC236}">
                  <a16:creationId xmlns:a16="http://schemas.microsoft.com/office/drawing/2014/main" id="{E2CBA41B-08D4-4201-9BBE-147A3AD96C72}"/>
                </a:ext>
              </a:extLst>
            </p:cNvPr>
            <p:cNvSpPr/>
            <p:nvPr/>
          </p:nvSpPr>
          <p:spPr>
            <a:xfrm>
              <a:off x="152400" y="32539"/>
              <a:ext cx="2226090" cy="1479695"/>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97CEDB04-FEBA-47F0-B1AD-EB79F1AD62A4}"/>
              </a:ext>
            </a:extLst>
          </p:cNvPr>
          <p:cNvSpPr txBox="1"/>
          <p:nvPr/>
        </p:nvSpPr>
        <p:spPr>
          <a:xfrm>
            <a:off x="0" y="64189"/>
            <a:ext cx="3454400" cy="1815882"/>
          </a:xfrm>
          <a:prstGeom prst="rect">
            <a:avLst/>
          </a:prstGeom>
          <a:noFill/>
        </p:spPr>
        <p:txBody>
          <a:bodyPr wrap="square" rtlCol="0">
            <a:spAutoFit/>
          </a:bodyPr>
          <a:lstStyle/>
          <a:p>
            <a:pPr algn="just"/>
            <a:r>
              <a:rPr lang="en-US" sz="2800">
                <a:latin typeface="Times New Roman" panose="02020603050405020304" pitchFamily="18" charset="0"/>
                <a:cs typeface="Times New Roman" panose="02020603050405020304" pitchFamily="18" charset="0"/>
              </a:rPr>
              <a:t>Xác định những điểm địch đóng quân để khóa chặt biên giới tại Đường số 4.</a:t>
            </a:r>
          </a:p>
        </p:txBody>
      </p:sp>
      <p:sp>
        <p:nvSpPr>
          <p:cNvPr id="24" name="TextBox 23">
            <a:extLst>
              <a:ext uri="{FF2B5EF4-FFF2-40B4-BE49-F238E27FC236}">
                <a16:creationId xmlns:a16="http://schemas.microsoft.com/office/drawing/2014/main" id="{8C027E59-7913-44D0-B31B-29E4946E30A0}"/>
              </a:ext>
            </a:extLst>
          </p:cNvPr>
          <p:cNvSpPr txBox="1"/>
          <p:nvPr/>
        </p:nvSpPr>
        <p:spPr>
          <a:xfrm>
            <a:off x="1" y="1767180"/>
            <a:ext cx="3387100" cy="3332707"/>
          </a:xfrm>
          <a:prstGeom prst="rect">
            <a:avLst/>
          </a:prstGeom>
          <a:noFill/>
        </p:spPr>
        <p:txBody>
          <a:bodyPr wrap="square" rtlCol="0">
            <a:spAutoFit/>
          </a:bodyPr>
          <a:lstStyle/>
          <a:p>
            <a:pPr algn="just">
              <a:lnSpc>
                <a:spcPct val="94000"/>
              </a:lnSpc>
            </a:pPr>
            <a:r>
              <a:rPr lang="en-US" sz="2800" b="1" i="1" spc="-80">
                <a:solidFill>
                  <a:srgbClr val="0070C0"/>
                </a:solidFill>
                <a:latin typeface="Times New Roman" panose="02020603050405020304" pitchFamily="18" charset="0"/>
                <a:cs typeface="Times New Roman" panose="02020603050405020304" pitchFamily="18" charset="0"/>
              </a:rPr>
              <a:t>Đông Khê là một trong các cứ điểm nằm trên Đường số 4, cùng với nhiều cứ điểm khác liên kết thành một hệ thống đồn bốt nhằm khóa chặt biên giới Việt – Trung.</a:t>
            </a:r>
          </a:p>
        </p:txBody>
      </p:sp>
      <p:sp>
        <p:nvSpPr>
          <p:cNvPr id="25" name="TextBox 24">
            <a:extLst>
              <a:ext uri="{FF2B5EF4-FFF2-40B4-BE49-F238E27FC236}">
                <a16:creationId xmlns:a16="http://schemas.microsoft.com/office/drawing/2014/main" id="{36CB78B8-F448-44B2-ADD8-E1E5EB3EDDE4}"/>
              </a:ext>
            </a:extLst>
          </p:cNvPr>
          <p:cNvSpPr txBox="1"/>
          <p:nvPr/>
        </p:nvSpPr>
        <p:spPr>
          <a:xfrm>
            <a:off x="-3780" y="148584"/>
            <a:ext cx="3414943" cy="1815882"/>
          </a:xfrm>
          <a:prstGeom prst="rect">
            <a:avLst/>
          </a:prstGeom>
          <a:noFill/>
        </p:spPr>
        <p:txBody>
          <a:bodyPr wrap="square" rtlCol="0">
            <a:spAutoFit/>
          </a:bodyPr>
          <a:lstStyle/>
          <a:p>
            <a:pPr algn="just"/>
            <a:r>
              <a:rPr lang="en-US" sz="2800">
                <a:latin typeface="Times New Roman" panose="02020603050405020304" pitchFamily="18" charset="0"/>
                <a:cs typeface="Times New Roman" panose="02020603050405020304" pitchFamily="18" charset="0"/>
              </a:rPr>
              <a:t>Nếu không khai thông biên giới thì cuộc kháng chiến của nhân dân ta sẽ ra sao?</a:t>
            </a:r>
          </a:p>
        </p:txBody>
      </p:sp>
      <p:sp>
        <p:nvSpPr>
          <p:cNvPr id="26" name="Text Box 5">
            <a:extLst>
              <a:ext uri="{FF2B5EF4-FFF2-40B4-BE49-F238E27FC236}">
                <a16:creationId xmlns:a16="http://schemas.microsoft.com/office/drawing/2014/main" id="{F757F109-CDC1-4102-A4CA-E28EAB8F9762}"/>
              </a:ext>
            </a:extLst>
          </p:cNvPr>
          <p:cNvSpPr txBox="1">
            <a:spLocks noChangeArrowheads="1"/>
          </p:cNvSpPr>
          <p:nvPr/>
        </p:nvSpPr>
        <p:spPr bwMode="auto">
          <a:xfrm>
            <a:off x="28009" y="2249095"/>
            <a:ext cx="3414943"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just">
              <a:spcBef>
                <a:spcPct val="50000"/>
              </a:spcBef>
            </a:pPr>
            <a:r>
              <a:rPr lang="en-US" sz="2800" b="1" i="1">
                <a:solidFill>
                  <a:srgbClr val="0070C0"/>
                </a:solidFill>
                <a:latin typeface="Times New Roman" panose="02020603050405020304" pitchFamily="18" charset="0"/>
                <a:cs typeface="Times New Roman" panose="02020603050405020304" pitchFamily="18" charset="0"/>
              </a:rPr>
              <a:t>Nếu không khai thông biên giới thì cuộc kháng chiến của nhân dân ta sẽ bị cô lập, dẫn đến thất bại.</a:t>
            </a:r>
            <a:endParaRPr lang="en-US" sz="2800" b="1" i="1" u="sng">
              <a:solidFill>
                <a:srgbClr val="0070C0"/>
              </a:solidFill>
              <a:latin typeface="Times New Roman" panose="02020603050405020304" pitchFamily="18" charset="0"/>
              <a:cs typeface="Times New Roman" panose="02020603050405020304" pitchFamily="18" charset="0"/>
            </a:endParaRPr>
          </a:p>
        </p:txBody>
      </p:sp>
      <p:pic>
        <p:nvPicPr>
          <p:cNvPr id="29" name="Picture 54" descr="cham">
            <a:extLst>
              <a:ext uri="{FF2B5EF4-FFF2-40B4-BE49-F238E27FC236}">
                <a16:creationId xmlns:a16="http://schemas.microsoft.com/office/drawing/2014/main" id="{DBADE78E-17FA-46E1-87C0-0498086E6C5C}"/>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5432850" y="265692"/>
            <a:ext cx="2428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55" descr="cham">
            <a:extLst>
              <a:ext uri="{FF2B5EF4-FFF2-40B4-BE49-F238E27FC236}">
                <a16:creationId xmlns:a16="http://schemas.microsoft.com/office/drawing/2014/main" id="{F75FA1C4-16C6-4813-BC4F-94C1B457220F}"/>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5941468" y="813637"/>
            <a:ext cx="2428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57" descr="cham">
            <a:extLst>
              <a:ext uri="{FF2B5EF4-FFF2-40B4-BE49-F238E27FC236}">
                <a16:creationId xmlns:a16="http://schemas.microsoft.com/office/drawing/2014/main" id="{000A97C2-69BA-4325-BF95-A30420A935F7}"/>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6183018" y="1524292"/>
            <a:ext cx="2428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58" descr="cham">
            <a:extLst>
              <a:ext uri="{FF2B5EF4-FFF2-40B4-BE49-F238E27FC236}">
                <a16:creationId xmlns:a16="http://schemas.microsoft.com/office/drawing/2014/main" id="{78CDDE5A-943D-4304-95C5-8791F7C48722}"/>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6425906" y="2076611"/>
            <a:ext cx="2428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59" descr="cham">
            <a:extLst>
              <a:ext uri="{FF2B5EF4-FFF2-40B4-BE49-F238E27FC236}">
                <a16:creationId xmlns:a16="http://schemas.microsoft.com/office/drawing/2014/main" id="{CAF1D855-25BB-40AE-B563-676DE5E76032}"/>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6911139" y="2494145"/>
            <a:ext cx="2428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60" descr="cham">
            <a:extLst>
              <a:ext uri="{FF2B5EF4-FFF2-40B4-BE49-F238E27FC236}">
                <a16:creationId xmlns:a16="http://schemas.microsoft.com/office/drawing/2014/main" id="{39858EDC-3433-4FBB-80EC-A689F98348AD}"/>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7519804" y="3147049"/>
            <a:ext cx="2428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Text Box 64">
            <a:extLst>
              <a:ext uri="{FF2B5EF4-FFF2-40B4-BE49-F238E27FC236}">
                <a16:creationId xmlns:a16="http://schemas.microsoft.com/office/drawing/2014/main" id="{8D0EB720-29D1-45AD-B755-1556C5C7DD72}"/>
              </a:ext>
            </a:extLst>
          </p:cNvPr>
          <p:cNvSpPr txBox="1">
            <a:spLocks noChangeArrowheads="1"/>
          </p:cNvSpPr>
          <p:nvPr/>
        </p:nvSpPr>
        <p:spPr bwMode="auto">
          <a:xfrm>
            <a:off x="6304462" y="1394957"/>
            <a:ext cx="157934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800">
                <a:solidFill>
                  <a:schemeClr val="tx1"/>
                </a:solidFill>
                <a:latin typeface="Calibri" pitchFamily="34" charset="0"/>
              </a:defRPr>
            </a:lvl1pPr>
            <a:lvl2pPr marL="742950" indent="-285750">
              <a:defRPr sz="2400">
                <a:solidFill>
                  <a:schemeClr val="tx1"/>
                </a:solidFill>
                <a:latin typeface="Calibri" pitchFamily="34" charset="0"/>
              </a:defRPr>
            </a:lvl2pPr>
            <a:lvl3pPr>
              <a:defRPr sz="2000">
                <a:solidFill>
                  <a:schemeClr val="tx1"/>
                </a:solidFill>
                <a:latin typeface="Calibri" pitchFamily="34" charset="0"/>
              </a:defRPr>
            </a:lvl3pPr>
            <a:lvl4pPr>
              <a:defRPr>
                <a:solidFill>
                  <a:schemeClr val="tx1"/>
                </a:solidFill>
                <a:latin typeface="Calibri" pitchFamily="34" charset="0"/>
              </a:defRPr>
            </a:lvl4pPr>
            <a:lvl5pPr>
              <a:defRPr>
                <a:solidFill>
                  <a:schemeClr val="tx1"/>
                </a:solidFill>
                <a:latin typeface="Calibri" pitchFamily="34" charset="0"/>
              </a:defRPr>
            </a:lvl5pPr>
            <a:lvl6pPr eaLnBrk="0" fontAlgn="base" hangingPunct="0">
              <a:spcAft>
                <a:spcPct val="0"/>
              </a:spcAft>
              <a:buFont typeface="Arial" charset="0"/>
              <a:defRPr>
                <a:solidFill>
                  <a:schemeClr val="tx1"/>
                </a:solidFill>
                <a:latin typeface="Calibri" pitchFamily="34" charset="0"/>
              </a:defRPr>
            </a:lvl6pPr>
            <a:lvl7pPr eaLnBrk="0" fontAlgn="base" hangingPunct="0">
              <a:spcAft>
                <a:spcPct val="0"/>
              </a:spcAft>
              <a:buFont typeface="Arial" charset="0"/>
              <a:defRPr>
                <a:solidFill>
                  <a:schemeClr val="tx1"/>
                </a:solidFill>
                <a:latin typeface="Calibri" pitchFamily="34" charset="0"/>
              </a:defRPr>
            </a:lvl7pPr>
            <a:lvl8pPr eaLnBrk="0" fontAlgn="base" hangingPunct="0">
              <a:spcAft>
                <a:spcPct val="0"/>
              </a:spcAft>
              <a:buFont typeface="Arial" charset="0"/>
              <a:defRPr>
                <a:solidFill>
                  <a:schemeClr val="tx1"/>
                </a:solidFill>
                <a:latin typeface="Calibri" pitchFamily="34" charset="0"/>
              </a:defRPr>
            </a:lvl8pPr>
            <a:lvl9pPr eaLnBrk="0" fontAlgn="base" hangingPunct="0">
              <a:spcAft>
                <a:spcPct val="0"/>
              </a:spcAft>
              <a:buFont typeface="Arial" charset="0"/>
              <a:defRPr>
                <a:solidFill>
                  <a:schemeClr val="tx1"/>
                </a:solidFill>
                <a:latin typeface="Calibri" pitchFamily="34" charset="0"/>
              </a:defRPr>
            </a:lvl9pPr>
          </a:lstStyle>
          <a:p>
            <a:pPr>
              <a:spcBef>
                <a:spcPct val="50000"/>
              </a:spcBef>
            </a:pPr>
            <a:r>
              <a:rPr lang="en-US" altLang="vi-VN" sz="2000" b="1">
                <a:solidFill>
                  <a:srgbClr val="FF3300"/>
                </a:solidFill>
                <a:latin typeface="Times New Roman" panose="02020603050405020304" pitchFamily="18" charset="0"/>
                <a:cs typeface="Times New Roman" panose="02020603050405020304" pitchFamily="18" charset="0"/>
              </a:rPr>
              <a:t>Na Sầm</a:t>
            </a:r>
          </a:p>
        </p:txBody>
      </p:sp>
      <p:sp>
        <p:nvSpPr>
          <p:cNvPr id="37" name="Text Box 66">
            <a:extLst>
              <a:ext uri="{FF2B5EF4-FFF2-40B4-BE49-F238E27FC236}">
                <a16:creationId xmlns:a16="http://schemas.microsoft.com/office/drawing/2014/main" id="{5BE3C6AB-820C-46D4-874E-886DAC6739D6}"/>
              </a:ext>
            </a:extLst>
          </p:cNvPr>
          <p:cNvSpPr txBox="1">
            <a:spLocks noChangeArrowheads="1"/>
          </p:cNvSpPr>
          <p:nvPr/>
        </p:nvSpPr>
        <p:spPr bwMode="auto">
          <a:xfrm>
            <a:off x="7249066" y="2358791"/>
            <a:ext cx="1579346" cy="400110"/>
          </a:xfrm>
          <a:prstGeom prst="rect">
            <a:avLst/>
          </a:prstGeom>
          <a:solidFill>
            <a:schemeClr val="bg1"/>
          </a:solidFill>
          <a:ln>
            <a:noFill/>
          </a:ln>
          <a:effectLst/>
        </p:spPr>
        <p:txBody>
          <a:bodyPr wrap="square">
            <a:spAutoFit/>
          </a:bodyPr>
          <a:lstStyle>
            <a:lvl1pPr>
              <a:defRPr sz="2800">
                <a:solidFill>
                  <a:schemeClr val="tx1"/>
                </a:solidFill>
                <a:latin typeface="Calibri" pitchFamily="34" charset="0"/>
              </a:defRPr>
            </a:lvl1pPr>
            <a:lvl2pPr marL="742950" indent="-285750">
              <a:defRPr sz="2400">
                <a:solidFill>
                  <a:schemeClr val="tx1"/>
                </a:solidFill>
                <a:latin typeface="Calibri" pitchFamily="34" charset="0"/>
              </a:defRPr>
            </a:lvl2pPr>
            <a:lvl3pPr>
              <a:defRPr sz="2000">
                <a:solidFill>
                  <a:schemeClr val="tx1"/>
                </a:solidFill>
                <a:latin typeface="Calibri" pitchFamily="34" charset="0"/>
              </a:defRPr>
            </a:lvl3pPr>
            <a:lvl4pPr>
              <a:defRPr>
                <a:solidFill>
                  <a:schemeClr val="tx1"/>
                </a:solidFill>
                <a:latin typeface="Calibri" pitchFamily="34" charset="0"/>
              </a:defRPr>
            </a:lvl4pPr>
            <a:lvl5pPr>
              <a:defRPr>
                <a:solidFill>
                  <a:schemeClr val="tx1"/>
                </a:solidFill>
                <a:latin typeface="Calibri" pitchFamily="34" charset="0"/>
              </a:defRPr>
            </a:lvl5pPr>
            <a:lvl6pPr eaLnBrk="0" fontAlgn="base" hangingPunct="0">
              <a:spcAft>
                <a:spcPct val="0"/>
              </a:spcAft>
              <a:buFont typeface="Arial" charset="0"/>
              <a:defRPr>
                <a:solidFill>
                  <a:schemeClr val="tx1"/>
                </a:solidFill>
                <a:latin typeface="Calibri" pitchFamily="34" charset="0"/>
              </a:defRPr>
            </a:lvl6pPr>
            <a:lvl7pPr eaLnBrk="0" fontAlgn="base" hangingPunct="0">
              <a:spcAft>
                <a:spcPct val="0"/>
              </a:spcAft>
              <a:buFont typeface="Arial" charset="0"/>
              <a:defRPr>
                <a:solidFill>
                  <a:schemeClr val="tx1"/>
                </a:solidFill>
                <a:latin typeface="Calibri" pitchFamily="34" charset="0"/>
              </a:defRPr>
            </a:lvl7pPr>
            <a:lvl8pPr eaLnBrk="0" fontAlgn="base" hangingPunct="0">
              <a:spcAft>
                <a:spcPct val="0"/>
              </a:spcAft>
              <a:buFont typeface="Arial" charset="0"/>
              <a:defRPr>
                <a:solidFill>
                  <a:schemeClr val="tx1"/>
                </a:solidFill>
                <a:latin typeface="Calibri" pitchFamily="34" charset="0"/>
              </a:defRPr>
            </a:lvl8pPr>
            <a:lvl9pPr eaLnBrk="0" fontAlgn="base" hangingPunct="0">
              <a:spcAft>
                <a:spcPct val="0"/>
              </a:spcAft>
              <a:buFont typeface="Arial" charset="0"/>
              <a:defRPr>
                <a:solidFill>
                  <a:schemeClr val="tx1"/>
                </a:solidFill>
                <a:latin typeface="Calibri" pitchFamily="34" charset="0"/>
              </a:defRPr>
            </a:lvl9pPr>
          </a:lstStyle>
          <a:p>
            <a:pPr>
              <a:spcBef>
                <a:spcPct val="50000"/>
              </a:spcBef>
            </a:pPr>
            <a:r>
              <a:rPr lang="en-US" altLang="vi-VN" sz="2000" b="1">
                <a:solidFill>
                  <a:srgbClr val="FF3300"/>
                </a:solidFill>
                <a:latin typeface="Times New Roman" panose="02020603050405020304" pitchFamily="18" charset="0"/>
                <a:cs typeface="Times New Roman" panose="02020603050405020304" pitchFamily="18" charset="0"/>
              </a:rPr>
              <a:t>Đình Lập</a:t>
            </a:r>
          </a:p>
        </p:txBody>
      </p:sp>
      <p:sp>
        <p:nvSpPr>
          <p:cNvPr id="38" name="Rectangle 69">
            <a:extLst>
              <a:ext uri="{FF2B5EF4-FFF2-40B4-BE49-F238E27FC236}">
                <a16:creationId xmlns:a16="http://schemas.microsoft.com/office/drawing/2014/main" id="{FFDEA960-94B3-4966-9923-E7B9E3FADB2B}"/>
              </a:ext>
            </a:extLst>
          </p:cNvPr>
          <p:cNvSpPr>
            <a:spLocks noChangeArrowheads="1"/>
          </p:cNvSpPr>
          <p:nvPr/>
        </p:nvSpPr>
        <p:spPr bwMode="auto">
          <a:xfrm rot="-150891">
            <a:off x="6374740" y="3173381"/>
            <a:ext cx="137887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vi-VN" sz="2000" b="1">
                <a:solidFill>
                  <a:srgbClr val="FF3300"/>
                </a:solidFill>
                <a:latin typeface="Times New Roman" panose="02020603050405020304" pitchFamily="18" charset="0"/>
                <a:cs typeface="Times New Roman" panose="02020603050405020304" pitchFamily="18" charset="0"/>
              </a:rPr>
              <a:t>Tiên Yên</a:t>
            </a:r>
          </a:p>
        </p:txBody>
      </p:sp>
    </p:spTree>
    <p:extLst>
      <p:ext uri="{BB962C8B-B14F-4D97-AF65-F5344CB8AC3E}">
        <p14:creationId xmlns:p14="http://schemas.microsoft.com/office/powerpoint/2010/main" val="249326633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inVertical)">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box(in)">
                                      <p:cBhvr>
                                        <p:cTn id="12" dur="2000"/>
                                        <p:tgtEl>
                                          <p:spTgt spid="29"/>
                                        </p:tgtEl>
                                      </p:cBhvr>
                                    </p:animEffect>
                                  </p:childTnLst>
                                </p:cTn>
                              </p:par>
                            </p:childTnLst>
                          </p:cTn>
                        </p:par>
                        <p:par>
                          <p:cTn id="13" fill="hold">
                            <p:stCondLst>
                              <p:cond delay="2000"/>
                            </p:stCondLst>
                            <p:childTnLst>
                              <p:par>
                                <p:cTn id="14" presetID="4" presetClass="entr" presetSubtype="16" fill="hold" nodeType="after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box(in)">
                                      <p:cBhvr>
                                        <p:cTn id="16" dur="2000"/>
                                        <p:tgtEl>
                                          <p:spTgt spid="30"/>
                                        </p:tgtEl>
                                      </p:cBhvr>
                                    </p:animEffect>
                                  </p:childTnLst>
                                </p:cTn>
                              </p:par>
                            </p:childTnLst>
                          </p:cTn>
                        </p:par>
                        <p:par>
                          <p:cTn id="17" fill="hold">
                            <p:stCondLst>
                              <p:cond delay="4000"/>
                            </p:stCondLst>
                            <p:childTnLst>
                              <p:par>
                                <p:cTn id="18" presetID="4" presetClass="entr" presetSubtype="16" fill="hold"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box(in)">
                                      <p:cBhvr>
                                        <p:cTn id="20" dur="2000"/>
                                        <p:tgtEl>
                                          <p:spTgt spid="31"/>
                                        </p:tgtEl>
                                      </p:cBhvr>
                                    </p:animEffect>
                                  </p:childTnLst>
                                </p:cTn>
                              </p:par>
                            </p:childTnLst>
                          </p:cTn>
                        </p:par>
                        <p:par>
                          <p:cTn id="21" fill="hold">
                            <p:stCondLst>
                              <p:cond delay="6000"/>
                            </p:stCondLst>
                            <p:childTnLst>
                              <p:par>
                                <p:cTn id="22" presetID="4" presetClass="entr" presetSubtype="16" fill="hold" grpId="0"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box(in)">
                                      <p:cBhvr>
                                        <p:cTn id="24" dur="500"/>
                                        <p:tgtEl>
                                          <p:spTgt spid="36"/>
                                        </p:tgtEl>
                                      </p:cBhvr>
                                    </p:animEffect>
                                  </p:childTnLst>
                                </p:cTn>
                              </p:par>
                            </p:childTnLst>
                          </p:cTn>
                        </p:par>
                        <p:par>
                          <p:cTn id="25" fill="hold">
                            <p:stCondLst>
                              <p:cond delay="6500"/>
                            </p:stCondLst>
                            <p:childTnLst>
                              <p:par>
                                <p:cTn id="26" presetID="4" presetClass="entr" presetSubtype="16" fill="hold" nodeType="after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box(in)">
                                      <p:cBhvr>
                                        <p:cTn id="28" dur="2000"/>
                                        <p:tgtEl>
                                          <p:spTgt spid="32"/>
                                        </p:tgtEl>
                                      </p:cBhvr>
                                    </p:animEffect>
                                  </p:childTnLst>
                                </p:cTn>
                              </p:par>
                            </p:childTnLst>
                          </p:cTn>
                        </p:par>
                        <p:par>
                          <p:cTn id="29" fill="hold">
                            <p:stCondLst>
                              <p:cond delay="8500"/>
                            </p:stCondLst>
                            <p:childTnLst>
                              <p:par>
                                <p:cTn id="30" presetID="4" presetClass="entr" presetSubtype="16" fill="hold" nodeType="after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box(in)">
                                      <p:cBhvr>
                                        <p:cTn id="32" dur="2000"/>
                                        <p:tgtEl>
                                          <p:spTgt spid="33"/>
                                        </p:tgtEl>
                                      </p:cBhvr>
                                    </p:animEffect>
                                  </p:childTnLst>
                                </p:cTn>
                              </p:par>
                            </p:childTnLst>
                          </p:cTn>
                        </p:par>
                        <p:par>
                          <p:cTn id="33" fill="hold">
                            <p:stCondLst>
                              <p:cond delay="10500"/>
                            </p:stCondLst>
                            <p:childTnLst>
                              <p:par>
                                <p:cTn id="34" presetID="4" presetClass="entr" presetSubtype="16"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box(in)">
                                      <p:cBhvr>
                                        <p:cTn id="36" dur="500"/>
                                        <p:tgtEl>
                                          <p:spTgt spid="37"/>
                                        </p:tgtEl>
                                      </p:cBhvr>
                                    </p:animEffect>
                                  </p:childTnLst>
                                </p:cTn>
                              </p:par>
                            </p:childTnLst>
                          </p:cTn>
                        </p:par>
                        <p:par>
                          <p:cTn id="37" fill="hold">
                            <p:stCondLst>
                              <p:cond delay="11000"/>
                            </p:stCondLst>
                            <p:childTnLst>
                              <p:par>
                                <p:cTn id="38" presetID="4" presetClass="entr" presetSubtype="16" fill="hold"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box(in)">
                                      <p:cBhvr>
                                        <p:cTn id="40" dur="2000"/>
                                        <p:tgtEl>
                                          <p:spTgt spid="34"/>
                                        </p:tgtEl>
                                      </p:cBhvr>
                                    </p:animEffect>
                                  </p:childTnLst>
                                </p:cTn>
                              </p:par>
                            </p:childTnLst>
                          </p:cTn>
                        </p:par>
                        <p:par>
                          <p:cTn id="41" fill="hold">
                            <p:stCondLst>
                              <p:cond delay="13000"/>
                            </p:stCondLst>
                            <p:childTnLst>
                              <p:par>
                                <p:cTn id="42" presetID="4" presetClass="entr" presetSubtype="16" fill="hold" grpId="0" nodeType="afterEffect">
                                  <p:stCondLst>
                                    <p:cond delay="0"/>
                                  </p:stCondLst>
                                  <p:childTnLst>
                                    <p:set>
                                      <p:cBhvr>
                                        <p:cTn id="43" dur="1" fill="hold">
                                          <p:stCondLst>
                                            <p:cond delay="0"/>
                                          </p:stCondLst>
                                        </p:cTn>
                                        <p:tgtEl>
                                          <p:spTgt spid="38"/>
                                        </p:tgtEl>
                                        <p:attrNameLst>
                                          <p:attrName>style.visibility</p:attrName>
                                        </p:attrNameLst>
                                      </p:cBhvr>
                                      <p:to>
                                        <p:strVal val="visible"/>
                                      </p:to>
                                    </p:set>
                                    <p:animEffect transition="in" filter="box(in)">
                                      <p:cBhvr>
                                        <p:cTn id="44" dur="500"/>
                                        <p:tgtEl>
                                          <p:spTgt spid="38"/>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wipe(down)">
                                      <p:cBhvr>
                                        <p:cTn id="49" dur="500"/>
                                        <p:tgtEl>
                                          <p:spTgt spid="24"/>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xit" presetSubtype="32" fill="hold" grpId="1" nodeType="clickEffect">
                                  <p:stCondLst>
                                    <p:cond delay="0"/>
                                  </p:stCondLst>
                                  <p:childTnLst>
                                    <p:anim calcmode="lin" valueType="num">
                                      <p:cBhvr>
                                        <p:cTn id="53" dur="500"/>
                                        <p:tgtEl>
                                          <p:spTgt spid="23"/>
                                        </p:tgtEl>
                                        <p:attrNameLst>
                                          <p:attrName>ppt_w</p:attrName>
                                        </p:attrNameLst>
                                      </p:cBhvr>
                                      <p:tavLst>
                                        <p:tav tm="0">
                                          <p:val>
                                            <p:strVal val="ppt_w"/>
                                          </p:val>
                                        </p:tav>
                                        <p:tav tm="100000">
                                          <p:val>
                                            <p:fltVal val="0"/>
                                          </p:val>
                                        </p:tav>
                                      </p:tavLst>
                                    </p:anim>
                                    <p:anim calcmode="lin" valueType="num">
                                      <p:cBhvr>
                                        <p:cTn id="54" dur="500"/>
                                        <p:tgtEl>
                                          <p:spTgt spid="23"/>
                                        </p:tgtEl>
                                        <p:attrNameLst>
                                          <p:attrName>ppt_h</p:attrName>
                                        </p:attrNameLst>
                                      </p:cBhvr>
                                      <p:tavLst>
                                        <p:tav tm="0">
                                          <p:val>
                                            <p:strVal val="ppt_h"/>
                                          </p:val>
                                        </p:tav>
                                        <p:tav tm="100000">
                                          <p:val>
                                            <p:fltVal val="0"/>
                                          </p:val>
                                        </p:tav>
                                      </p:tavLst>
                                    </p:anim>
                                    <p:animEffect transition="out" filter="fade">
                                      <p:cBhvr>
                                        <p:cTn id="55" dur="500"/>
                                        <p:tgtEl>
                                          <p:spTgt spid="23"/>
                                        </p:tgtEl>
                                      </p:cBhvr>
                                    </p:animEffect>
                                    <p:set>
                                      <p:cBhvr>
                                        <p:cTn id="56" dur="1" fill="hold">
                                          <p:stCondLst>
                                            <p:cond delay="499"/>
                                          </p:stCondLst>
                                        </p:cTn>
                                        <p:tgtEl>
                                          <p:spTgt spid="23"/>
                                        </p:tgtEl>
                                        <p:attrNameLst>
                                          <p:attrName>style.visibility</p:attrName>
                                        </p:attrNameLst>
                                      </p:cBhvr>
                                      <p:to>
                                        <p:strVal val="hidden"/>
                                      </p:to>
                                    </p:set>
                                  </p:childTnLst>
                                </p:cTn>
                              </p:par>
                              <p:par>
                                <p:cTn id="57" presetID="53" presetClass="exit" presetSubtype="32" fill="hold" grpId="1" nodeType="withEffect">
                                  <p:stCondLst>
                                    <p:cond delay="0"/>
                                  </p:stCondLst>
                                  <p:childTnLst>
                                    <p:anim calcmode="lin" valueType="num">
                                      <p:cBhvr>
                                        <p:cTn id="58" dur="500"/>
                                        <p:tgtEl>
                                          <p:spTgt spid="24"/>
                                        </p:tgtEl>
                                        <p:attrNameLst>
                                          <p:attrName>ppt_w</p:attrName>
                                        </p:attrNameLst>
                                      </p:cBhvr>
                                      <p:tavLst>
                                        <p:tav tm="0">
                                          <p:val>
                                            <p:strVal val="ppt_w"/>
                                          </p:val>
                                        </p:tav>
                                        <p:tav tm="100000">
                                          <p:val>
                                            <p:fltVal val="0"/>
                                          </p:val>
                                        </p:tav>
                                      </p:tavLst>
                                    </p:anim>
                                    <p:anim calcmode="lin" valueType="num">
                                      <p:cBhvr>
                                        <p:cTn id="59" dur="500"/>
                                        <p:tgtEl>
                                          <p:spTgt spid="24"/>
                                        </p:tgtEl>
                                        <p:attrNameLst>
                                          <p:attrName>ppt_h</p:attrName>
                                        </p:attrNameLst>
                                      </p:cBhvr>
                                      <p:tavLst>
                                        <p:tav tm="0">
                                          <p:val>
                                            <p:strVal val="ppt_h"/>
                                          </p:val>
                                        </p:tav>
                                        <p:tav tm="100000">
                                          <p:val>
                                            <p:fltVal val="0"/>
                                          </p:val>
                                        </p:tav>
                                      </p:tavLst>
                                    </p:anim>
                                    <p:animEffect transition="out" filter="fade">
                                      <p:cBhvr>
                                        <p:cTn id="60" dur="500"/>
                                        <p:tgtEl>
                                          <p:spTgt spid="24"/>
                                        </p:tgtEl>
                                      </p:cBhvr>
                                    </p:animEffect>
                                    <p:set>
                                      <p:cBhvr>
                                        <p:cTn id="61" dur="1" fill="hold">
                                          <p:stCondLst>
                                            <p:cond delay="499"/>
                                          </p:stCondLst>
                                        </p:cTn>
                                        <p:tgtEl>
                                          <p:spTgt spid="24"/>
                                        </p:tgtEl>
                                        <p:attrNameLst>
                                          <p:attrName>style.visibility</p:attrName>
                                        </p:attrNameLst>
                                      </p:cBhvr>
                                      <p:to>
                                        <p:strVal val="hidden"/>
                                      </p:to>
                                    </p:set>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additive="base">
                                        <p:cTn id="66" dur="500" fill="hold"/>
                                        <p:tgtEl>
                                          <p:spTgt spid="25"/>
                                        </p:tgtEl>
                                        <p:attrNameLst>
                                          <p:attrName>ppt_x</p:attrName>
                                        </p:attrNameLst>
                                      </p:cBhvr>
                                      <p:tavLst>
                                        <p:tav tm="0">
                                          <p:val>
                                            <p:strVal val="#ppt_x"/>
                                          </p:val>
                                        </p:tav>
                                        <p:tav tm="100000">
                                          <p:val>
                                            <p:strVal val="#ppt_x"/>
                                          </p:val>
                                        </p:tav>
                                      </p:tavLst>
                                    </p:anim>
                                    <p:anim calcmode="lin" valueType="num">
                                      <p:cBhvr additive="base">
                                        <p:cTn id="67"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4" fill="hold" grpId="0" nodeType="clickEffect">
                                  <p:stCondLst>
                                    <p:cond delay="0"/>
                                  </p:stCondLst>
                                  <p:childTnLst>
                                    <p:set>
                                      <p:cBhvr>
                                        <p:cTn id="71" dur="1" fill="hold">
                                          <p:stCondLst>
                                            <p:cond delay="0"/>
                                          </p:stCondLst>
                                        </p:cTn>
                                        <p:tgtEl>
                                          <p:spTgt spid="26"/>
                                        </p:tgtEl>
                                        <p:attrNameLst>
                                          <p:attrName>style.visibility</p:attrName>
                                        </p:attrNameLst>
                                      </p:cBhvr>
                                      <p:to>
                                        <p:strVal val="visible"/>
                                      </p:to>
                                    </p:set>
                                    <p:anim calcmode="lin" valueType="num">
                                      <p:cBhvr additive="base">
                                        <p:cTn id="72" dur="500" fill="hold"/>
                                        <p:tgtEl>
                                          <p:spTgt spid="26"/>
                                        </p:tgtEl>
                                        <p:attrNameLst>
                                          <p:attrName>ppt_x</p:attrName>
                                        </p:attrNameLst>
                                      </p:cBhvr>
                                      <p:tavLst>
                                        <p:tav tm="0">
                                          <p:val>
                                            <p:strVal val="#ppt_x"/>
                                          </p:val>
                                        </p:tav>
                                        <p:tav tm="100000">
                                          <p:val>
                                            <p:strVal val="#ppt_x"/>
                                          </p:val>
                                        </p:tav>
                                      </p:tavLst>
                                    </p:anim>
                                    <p:anim calcmode="lin" valueType="num">
                                      <p:cBhvr additive="base">
                                        <p:cTn id="73"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3" grpId="1"/>
      <p:bldP spid="24" grpId="0"/>
      <p:bldP spid="24" grpId="1"/>
      <p:bldP spid="25" grpId="0"/>
      <p:bldP spid="26" grpId="0"/>
      <p:bldP spid="36" grpId="0"/>
      <p:bldP spid="37" grpId="0" animBg="1"/>
      <p:bldP spid="3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893;p46">
            <a:extLst>
              <a:ext uri="{FF2B5EF4-FFF2-40B4-BE49-F238E27FC236}">
                <a16:creationId xmlns:a16="http://schemas.microsoft.com/office/drawing/2014/main" id="{E68F56D8-2434-4183-9A84-F2684A73E542}"/>
              </a:ext>
            </a:extLst>
          </p:cNvPr>
          <p:cNvSpPr/>
          <p:nvPr/>
        </p:nvSpPr>
        <p:spPr>
          <a:xfrm>
            <a:off x="1981199" y="221649"/>
            <a:ext cx="4960869" cy="657843"/>
          </a:xfrm>
          <a:custGeom>
            <a:avLst/>
            <a:gdLst/>
            <a:ahLst/>
            <a:cxnLst/>
            <a:rect l="l" t="t" r="r" b="b"/>
            <a:pathLst>
              <a:path w="39861" h="14798" extrusionOk="0">
                <a:moveTo>
                  <a:pt x="6936" y="69"/>
                </a:moveTo>
                <a:cubicBezTo>
                  <a:pt x="6915" y="69"/>
                  <a:pt x="6895" y="70"/>
                  <a:pt x="6877" y="71"/>
                </a:cubicBezTo>
                <a:lnTo>
                  <a:pt x="6877" y="71"/>
                </a:lnTo>
                <a:cubicBezTo>
                  <a:pt x="6893" y="71"/>
                  <a:pt x="6913" y="70"/>
                  <a:pt x="6936" y="69"/>
                </a:cubicBezTo>
                <a:close/>
                <a:moveTo>
                  <a:pt x="20263" y="411"/>
                </a:moveTo>
                <a:cubicBezTo>
                  <a:pt x="20297" y="428"/>
                  <a:pt x="20263" y="445"/>
                  <a:pt x="20177" y="445"/>
                </a:cubicBezTo>
                <a:cubicBezTo>
                  <a:pt x="20229" y="428"/>
                  <a:pt x="20041" y="428"/>
                  <a:pt x="19921" y="411"/>
                </a:cubicBezTo>
                <a:close/>
                <a:moveTo>
                  <a:pt x="36431" y="851"/>
                </a:moveTo>
                <a:cubicBezTo>
                  <a:pt x="36441" y="852"/>
                  <a:pt x="36451" y="854"/>
                  <a:pt x="36461" y="855"/>
                </a:cubicBezTo>
                <a:cubicBezTo>
                  <a:pt x="36450" y="853"/>
                  <a:pt x="36440" y="852"/>
                  <a:pt x="36431" y="851"/>
                </a:cubicBezTo>
                <a:close/>
                <a:moveTo>
                  <a:pt x="27217" y="1026"/>
                </a:moveTo>
                <a:cubicBezTo>
                  <a:pt x="27217" y="1039"/>
                  <a:pt x="27226" y="1042"/>
                  <a:pt x="27238" y="1043"/>
                </a:cubicBezTo>
                <a:lnTo>
                  <a:pt x="27238" y="1043"/>
                </a:lnTo>
                <a:cubicBezTo>
                  <a:pt x="27232" y="1037"/>
                  <a:pt x="27225" y="1031"/>
                  <a:pt x="27217" y="1026"/>
                </a:cubicBezTo>
                <a:close/>
                <a:moveTo>
                  <a:pt x="39725" y="2147"/>
                </a:moveTo>
                <a:cubicBezTo>
                  <a:pt x="39724" y="2149"/>
                  <a:pt x="39724" y="2151"/>
                  <a:pt x="39724" y="2154"/>
                </a:cubicBezTo>
                <a:lnTo>
                  <a:pt x="39725" y="2147"/>
                </a:lnTo>
                <a:close/>
                <a:moveTo>
                  <a:pt x="39656" y="3504"/>
                </a:moveTo>
                <a:lnTo>
                  <a:pt x="39707" y="3811"/>
                </a:lnTo>
                <a:cubicBezTo>
                  <a:pt x="39693" y="3853"/>
                  <a:pt x="39679" y="3884"/>
                  <a:pt x="39655" y="3884"/>
                </a:cubicBezTo>
                <a:cubicBezTo>
                  <a:pt x="39650" y="3884"/>
                  <a:pt x="39645" y="3883"/>
                  <a:pt x="39639" y="3879"/>
                </a:cubicBezTo>
                <a:lnTo>
                  <a:pt x="39656" y="3504"/>
                </a:lnTo>
                <a:close/>
                <a:moveTo>
                  <a:pt x="221" y="5212"/>
                </a:moveTo>
                <a:lnTo>
                  <a:pt x="221" y="5246"/>
                </a:lnTo>
                <a:cubicBezTo>
                  <a:pt x="221" y="5247"/>
                  <a:pt x="222" y="5247"/>
                  <a:pt x="223" y="5247"/>
                </a:cubicBezTo>
                <a:lnTo>
                  <a:pt x="223" y="5247"/>
                </a:lnTo>
                <a:cubicBezTo>
                  <a:pt x="222" y="5236"/>
                  <a:pt x="221" y="5224"/>
                  <a:pt x="221" y="5212"/>
                </a:cubicBezTo>
                <a:close/>
                <a:moveTo>
                  <a:pt x="39604" y="5656"/>
                </a:moveTo>
                <a:cubicBezTo>
                  <a:pt x="39639" y="5725"/>
                  <a:pt x="39656" y="5793"/>
                  <a:pt x="39656" y="5861"/>
                </a:cubicBezTo>
                <a:lnTo>
                  <a:pt x="39604" y="5981"/>
                </a:lnTo>
                <a:lnTo>
                  <a:pt x="39604" y="5656"/>
                </a:lnTo>
                <a:close/>
                <a:moveTo>
                  <a:pt x="11288" y="13594"/>
                </a:moveTo>
                <a:lnTo>
                  <a:pt x="11288" y="13594"/>
                </a:lnTo>
                <a:cubicBezTo>
                  <a:pt x="11266" y="13596"/>
                  <a:pt x="11245" y="13599"/>
                  <a:pt x="11224" y="13602"/>
                </a:cubicBezTo>
                <a:cubicBezTo>
                  <a:pt x="11240" y="13602"/>
                  <a:pt x="11266" y="13598"/>
                  <a:pt x="11288" y="13594"/>
                </a:cubicBezTo>
                <a:close/>
                <a:moveTo>
                  <a:pt x="39126" y="13482"/>
                </a:moveTo>
                <a:cubicBezTo>
                  <a:pt x="39143" y="13499"/>
                  <a:pt x="39160" y="13567"/>
                  <a:pt x="39160" y="13738"/>
                </a:cubicBezTo>
                <a:cubicBezTo>
                  <a:pt x="39152" y="13747"/>
                  <a:pt x="39139" y="13751"/>
                  <a:pt x="39126" y="13751"/>
                </a:cubicBezTo>
                <a:cubicBezTo>
                  <a:pt x="39113" y="13751"/>
                  <a:pt x="39100" y="13747"/>
                  <a:pt x="39092" y="13738"/>
                </a:cubicBezTo>
                <a:lnTo>
                  <a:pt x="39126" y="13482"/>
                </a:lnTo>
                <a:close/>
                <a:moveTo>
                  <a:pt x="5432" y="1"/>
                </a:moveTo>
                <a:lnTo>
                  <a:pt x="5432" y="1"/>
                </a:lnTo>
                <a:cubicBezTo>
                  <a:pt x="5073" y="18"/>
                  <a:pt x="4731" y="35"/>
                  <a:pt x="4373" y="69"/>
                </a:cubicBezTo>
                <a:cubicBezTo>
                  <a:pt x="3997" y="121"/>
                  <a:pt x="3638" y="172"/>
                  <a:pt x="3262" y="223"/>
                </a:cubicBezTo>
                <a:cubicBezTo>
                  <a:pt x="3283" y="222"/>
                  <a:pt x="3302" y="221"/>
                  <a:pt x="3319" y="221"/>
                </a:cubicBezTo>
                <a:cubicBezTo>
                  <a:pt x="3527" y="221"/>
                  <a:pt x="3467" y="311"/>
                  <a:pt x="3262" y="343"/>
                </a:cubicBezTo>
                <a:lnTo>
                  <a:pt x="3177" y="274"/>
                </a:lnTo>
                <a:lnTo>
                  <a:pt x="3177" y="274"/>
                </a:lnTo>
                <a:cubicBezTo>
                  <a:pt x="3040" y="343"/>
                  <a:pt x="3399" y="274"/>
                  <a:pt x="3125" y="377"/>
                </a:cubicBezTo>
                <a:cubicBezTo>
                  <a:pt x="3101" y="378"/>
                  <a:pt x="3079" y="379"/>
                  <a:pt x="3060" y="379"/>
                </a:cubicBezTo>
                <a:cubicBezTo>
                  <a:pt x="2865" y="379"/>
                  <a:pt x="2934" y="305"/>
                  <a:pt x="3074" y="274"/>
                </a:cubicBezTo>
                <a:lnTo>
                  <a:pt x="3074" y="274"/>
                </a:lnTo>
                <a:lnTo>
                  <a:pt x="2749" y="343"/>
                </a:lnTo>
                <a:cubicBezTo>
                  <a:pt x="2732" y="308"/>
                  <a:pt x="2801" y="291"/>
                  <a:pt x="2818" y="257"/>
                </a:cubicBezTo>
                <a:lnTo>
                  <a:pt x="2818" y="257"/>
                </a:lnTo>
                <a:cubicBezTo>
                  <a:pt x="2770" y="285"/>
                  <a:pt x="2670" y="287"/>
                  <a:pt x="2556" y="287"/>
                </a:cubicBezTo>
                <a:cubicBezTo>
                  <a:pt x="2527" y="287"/>
                  <a:pt x="2497" y="287"/>
                  <a:pt x="2468" y="287"/>
                </a:cubicBezTo>
                <a:cubicBezTo>
                  <a:pt x="2318" y="287"/>
                  <a:pt x="2160" y="291"/>
                  <a:pt x="2066" y="343"/>
                </a:cubicBezTo>
                <a:lnTo>
                  <a:pt x="2049" y="326"/>
                </a:lnTo>
                <a:lnTo>
                  <a:pt x="1195" y="326"/>
                </a:lnTo>
                <a:cubicBezTo>
                  <a:pt x="1109" y="326"/>
                  <a:pt x="973" y="291"/>
                  <a:pt x="870" y="274"/>
                </a:cubicBezTo>
                <a:lnTo>
                  <a:pt x="511" y="240"/>
                </a:lnTo>
                <a:cubicBezTo>
                  <a:pt x="506" y="238"/>
                  <a:pt x="503" y="237"/>
                  <a:pt x="500" y="237"/>
                </a:cubicBezTo>
                <a:cubicBezTo>
                  <a:pt x="481" y="237"/>
                  <a:pt x="492" y="277"/>
                  <a:pt x="477" y="291"/>
                </a:cubicBezTo>
                <a:lnTo>
                  <a:pt x="477" y="377"/>
                </a:lnTo>
                <a:cubicBezTo>
                  <a:pt x="477" y="445"/>
                  <a:pt x="477" y="514"/>
                  <a:pt x="460" y="565"/>
                </a:cubicBezTo>
                <a:cubicBezTo>
                  <a:pt x="460" y="701"/>
                  <a:pt x="443" y="821"/>
                  <a:pt x="426" y="958"/>
                </a:cubicBezTo>
                <a:cubicBezTo>
                  <a:pt x="494" y="992"/>
                  <a:pt x="460" y="1214"/>
                  <a:pt x="494" y="1385"/>
                </a:cubicBezTo>
                <a:cubicBezTo>
                  <a:pt x="426" y="1829"/>
                  <a:pt x="340" y="2325"/>
                  <a:pt x="289" y="2854"/>
                </a:cubicBezTo>
                <a:cubicBezTo>
                  <a:pt x="289" y="3059"/>
                  <a:pt x="303" y="3083"/>
                  <a:pt x="321" y="3083"/>
                </a:cubicBezTo>
                <a:cubicBezTo>
                  <a:pt x="327" y="3083"/>
                  <a:pt x="333" y="3081"/>
                  <a:pt x="338" y="3081"/>
                </a:cubicBezTo>
                <a:cubicBezTo>
                  <a:pt x="351" y="3081"/>
                  <a:pt x="364" y="3090"/>
                  <a:pt x="374" y="3145"/>
                </a:cubicBezTo>
                <a:cubicBezTo>
                  <a:pt x="320" y="3158"/>
                  <a:pt x="288" y="3503"/>
                  <a:pt x="268" y="3503"/>
                </a:cubicBezTo>
                <a:cubicBezTo>
                  <a:pt x="263" y="3503"/>
                  <a:pt x="258" y="3479"/>
                  <a:pt x="255" y="3418"/>
                </a:cubicBezTo>
                <a:cubicBezTo>
                  <a:pt x="221" y="4067"/>
                  <a:pt x="204" y="4255"/>
                  <a:pt x="221" y="5076"/>
                </a:cubicBezTo>
                <a:cubicBezTo>
                  <a:pt x="249" y="5006"/>
                  <a:pt x="265" y="4925"/>
                  <a:pt x="279" y="4925"/>
                </a:cubicBezTo>
                <a:cubicBezTo>
                  <a:pt x="283" y="4925"/>
                  <a:pt x="286" y="4929"/>
                  <a:pt x="289" y="4939"/>
                </a:cubicBezTo>
                <a:cubicBezTo>
                  <a:pt x="289" y="5070"/>
                  <a:pt x="242" y="5247"/>
                  <a:pt x="223" y="5247"/>
                </a:cubicBezTo>
                <a:cubicBezTo>
                  <a:pt x="223" y="5247"/>
                  <a:pt x="223" y="5247"/>
                  <a:pt x="223" y="5247"/>
                </a:cubicBezTo>
                <a:lnTo>
                  <a:pt x="223" y="5247"/>
                </a:lnTo>
                <a:cubicBezTo>
                  <a:pt x="265" y="6165"/>
                  <a:pt x="0" y="7340"/>
                  <a:pt x="135" y="8049"/>
                </a:cubicBezTo>
                <a:lnTo>
                  <a:pt x="135" y="8014"/>
                </a:lnTo>
                <a:lnTo>
                  <a:pt x="204" y="8766"/>
                </a:lnTo>
                <a:cubicBezTo>
                  <a:pt x="204" y="8858"/>
                  <a:pt x="200" y="8890"/>
                  <a:pt x="195" y="8890"/>
                </a:cubicBezTo>
                <a:cubicBezTo>
                  <a:pt x="183" y="8890"/>
                  <a:pt x="161" y="8748"/>
                  <a:pt x="140" y="8748"/>
                </a:cubicBezTo>
                <a:cubicBezTo>
                  <a:pt x="132" y="8748"/>
                  <a:pt x="125" y="8767"/>
                  <a:pt x="118" y="8817"/>
                </a:cubicBezTo>
                <a:cubicBezTo>
                  <a:pt x="238" y="9638"/>
                  <a:pt x="152" y="10099"/>
                  <a:pt x="255" y="10782"/>
                </a:cubicBezTo>
                <a:cubicBezTo>
                  <a:pt x="101" y="11312"/>
                  <a:pt x="409" y="12628"/>
                  <a:pt x="426" y="13345"/>
                </a:cubicBezTo>
                <a:lnTo>
                  <a:pt x="460" y="13294"/>
                </a:lnTo>
                <a:cubicBezTo>
                  <a:pt x="494" y="13362"/>
                  <a:pt x="511" y="13431"/>
                  <a:pt x="494" y="13516"/>
                </a:cubicBezTo>
                <a:cubicBezTo>
                  <a:pt x="494" y="13619"/>
                  <a:pt x="511" y="13704"/>
                  <a:pt x="528" y="13807"/>
                </a:cubicBezTo>
                <a:cubicBezTo>
                  <a:pt x="541" y="13767"/>
                  <a:pt x="514" y="13576"/>
                  <a:pt x="524" y="13576"/>
                </a:cubicBezTo>
                <a:cubicBezTo>
                  <a:pt x="527" y="13576"/>
                  <a:pt x="534" y="13593"/>
                  <a:pt x="545" y="13636"/>
                </a:cubicBezTo>
                <a:cubicBezTo>
                  <a:pt x="545" y="13670"/>
                  <a:pt x="562" y="13704"/>
                  <a:pt x="580" y="13755"/>
                </a:cubicBezTo>
                <a:lnTo>
                  <a:pt x="597" y="13807"/>
                </a:lnTo>
                <a:cubicBezTo>
                  <a:pt x="597" y="13824"/>
                  <a:pt x="631" y="13824"/>
                  <a:pt x="648" y="13841"/>
                </a:cubicBezTo>
                <a:cubicBezTo>
                  <a:pt x="716" y="13875"/>
                  <a:pt x="785" y="13926"/>
                  <a:pt x="853" y="13960"/>
                </a:cubicBezTo>
                <a:cubicBezTo>
                  <a:pt x="887" y="13977"/>
                  <a:pt x="938" y="13977"/>
                  <a:pt x="973" y="13995"/>
                </a:cubicBezTo>
                <a:lnTo>
                  <a:pt x="1075" y="14012"/>
                </a:lnTo>
                <a:lnTo>
                  <a:pt x="1246" y="14046"/>
                </a:lnTo>
                <a:cubicBezTo>
                  <a:pt x="1348" y="14054"/>
                  <a:pt x="1455" y="14059"/>
                  <a:pt x="1562" y="14059"/>
                </a:cubicBezTo>
                <a:cubicBezTo>
                  <a:pt x="1669" y="14059"/>
                  <a:pt x="1776" y="14054"/>
                  <a:pt x="1878" y="14046"/>
                </a:cubicBezTo>
                <a:cubicBezTo>
                  <a:pt x="2288" y="14029"/>
                  <a:pt x="2681" y="13977"/>
                  <a:pt x="3091" y="13943"/>
                </a:cubicBezTo>
                <a:cubicBezTo>
                  <a:pt x="3484" y="13892"/>
                  <a:pt x="3877" y="13858"/>
                  <a:pt x="4253" y="13841"/>
                </a:cubicBezTo>
                <a:lnTo>
                  <a:pt x="4526" y="13841"/>
                </a:lnTo>
                <a:lnTo>
                  <a:pt x="4800" y="13875"/>
                </a:lnTo>
                <a:cubicBezTo>
                  <a:pt x="5005" y="13892"/>
                  <a:pt x="5210" y="13909"/>
                  <a:pt x="5398" y="13926"/>
                </a:cubicBezTo>
                <a:cubicBezTo>
                  <a:pt x="5420" y="13927"/>
                  <a:pt x="5441" y="13927"/>
                  <a:pt x="5461" y="13927"/>
                </a:cubicBezTo>
                <a:cubicBezTo>
                  <a:pt x="5877" y="13927"/>
                  <a:pt x="5822" y="13797"/>
                  <a:pt x="6152" y="13797"/>
                </a:cubicBezTo>
                <a:cubicBezTo>
                  <a:pt x="6232" y="13797"/>
                  <a:pt x="6336" y="13804"/>
                  <a:pt x="6474" y="13824"/>
                </a:cubicBezTo>
                <a:lnTo>
                  <a:pt x="6252" y="13892"/>
                </a:lnTo>
                <a:cubicBezTo>
                  <a:pt x="7431" y="13807"/>
                  <a:pt x="8661" y="13789"/>
                  <a:pt x="9789" y="13584"/>
                </a:cubicBezTo>
                <a:lnTo>
                  <a:pt x="9789" y="13584"/>
                </a:lnTo>
                <a:cubicBezTo>
                  <a:pt x="9738" y="13619"/>
                  <a:pt x="9669" y="13636"/>
                  <a:pt x="9618" y="13636"/>
                </a:cubicBezTo>
                <a:cubicBezTo>
                  <a:pt x="9789" y="13636"/>
                  <a:pt x="9960" y="13636"/>
                  <a:pt x="10131" y="13602"/>
                </a:cubicBezTo>
                <a:cubicBezTo>
                  <a:pt x="10319" y="13567"/>
                  <a:pt x="10472" y="13550"/>
                  <a:pt x="10472" y="13516"/>
                </a:cubicBezTo>
                <a:cubicBezTo>
                  <a:pt x="10643" y="13516"/>
                  <a:pt x="10507" y="13567"/>
                  <a:pt x="10626" y="13584"/>
                </a:cubicBezTo>
                <a:cubicBezTo>
                  <a:pt x="10644" y="13586"/>
                  <a:pt x="10662" y="13586"/>
                  <a:pt x="10682" y="13586"/>
                </a:cubicBezTo>
                <a:cubicBezTo>
                  <a:pt x="10831" y="13586"/>
                  <a:pt x="11021" y="13550"/>
                  <a:pt x="11163" y="13550"/>
                </a:cubicBezTo>
                <a:cubicBezTo>
                  <a:pt x="11233" y="13550"/>
                  <a:pt x="11291" y="13559"/>
                  <a:pt x="11327" y="13584"/>
                </a:cubicBezTo>
                <a:cubicBezTo>
                  <a:pt x="11336" y="13584"/>
                  <a:pt x="11315" y="13590"/>
                  <a:pt x="11288" y="13594"/>
                </a:cubicBezTo>
                <a:lnTo>
                  <a:pt x="11288" y="13594"/>
                </a:lnTo>
                <a:cubicBezTo>
                  <a:pt x="11329" y="13591"/>
                  <a:pt x="11371" y="13589"/>
                  <a:pt x="11414" y="13589"/>
                </a:cubicBezTo>
                <a:cubicBezTo>
                  <a:pt x="11481" y="13589"/>
                  <a:pt x="11549" y="13593"/>
                  <a:pt x="11617" y="13602"/>
                </a:cubicBezTo>
                <a:cubicBezTo>
                  <a:pt x="11754" y="13602"/>
                  <a:pt x="11856" y="13602"/>
                  <a:pt x="11788" y="13567"/>
                </a:cubicBezTo>
                <a:lnTo>
                  <a:pt x="11788" y="13567"/>
                </a:lnTo>
                <a:cubicBezTo>
                  <a:pt x="12198" y="13636"/>
                  <a:pt x="12591" y="13619"/>
                  <a:pt x="12916" y="13721"/>
                </a:cubicBezTo>
                <a:cubicBezTo>
                  <a:pt x="12941" y="13715"/>
                  <a:pt x="12970" y="13713"/>
                  <a:pt x="13001" y="13713"/>
                </a:cubicBezTo>
                <a:cubicBezTo>
                  <a:pt x="13186" y="13713"/>
                  <a:pt x="13456" y="13802"/>
                  <a:pt x="13605" y="13802"/>
                </a:cubicBezTo>
                <a:cubicBezTo>
                  <a:pt x="13650" y="13802"/>
                  <a:pt x="13684" y="13793"/>
                  <a:pt x="13702" y="13772"/>
                </a:cubicBezTo>
                <a:lnTo>
                  <a:pt x="13702" y="13772"/>
                </a:lnTo>
                <a:cubicBezTo>
                  <a:pt x="13650" y="13875"/>
                  <a:pt x="14419" y="13995"/>
                  <a:pt x="14693" y="13995"/>
                </a:cubicBezTo>
                <a:cubicBezTo>
                  <a:pt x="14607" y="14012"/>
                  <a:pt x="14915" y="14063"/>
                  <a:pt x="14812" y="14097"/>
                </a:cubicBezTo>
                <a:cubicBezTo>
                  <a:pt x="14997" y="14128"/>
                  <a:pt x="15169" y="14152"/>
                  <a:pt x="15270" y="14152"/>
                </a:cubicBezTo>
                <a:cubicBezTo>
                  <a:pt x="15337" y="14152"/>
                  <a:pt x="15373" y="14141"/>
                  <a:pt x="15359" y="14114"/>
                </a:cubicBezTo>
                <a:lnTo>
                  <a:pt x="15359" y="14114"/>
                </a:lnTo>
                <a:cubicBezTo>
                  <a:pt x="15889" y="14336"/>
                  <a:pt x="16504" y="14182"/>
                  <a:pt x="16811" y="14387"/>
                </a:cubicBezTo>
                <a:cubicBezTo>
                  <a:pt x="17273" y="14405"/>
                  <a:pt x="17717" y="14405"/>
                  <a:pt x="18144" y="14422"/>
                </a:cubicBezTo>
                <a:lnTo>
                  <a:pt x="19391" y="14456"/>
                </a:lnTo>
                <a:cubicBezTo>
                  <a:pt x="19382" y="14485"/>
                  <a:pt x="19305" y="14493"/>
                  <a:pt x="19201" y="14493"/>
                </a:cubicBezTo>
                <a:cubicBezTo>
                  <a:pt x="19053" y="14493"/>
                  <a:pt x="18849" y="14476"/>
                  <a:pt x="18703" y="14476"/>
                </a:cubicBezTo>
                <a:cubicBezTo>
                  <a:pt x="18588" y="14476"/>
                  <a:pt x="18509" y="14487"/>
                  <a:pt x="18520" y="14524"/>
                </a:cubicBezTo>
                <a:cubicBezTo>
                  <a:pt x="18992" y="14524"/>
                  <a:pt x="19340" y="14506"/>
                  <a:pt x="19710" y="14506"/>
                </a:cubicBezTo>
                <a:cubicBezTo>
                  <a:pt x="19956" y="14506"/>
                  <a:pt x="20212" y="14514"/>
                  <a:pt x="20519" y="14541"/>
                </a:cubicBezTo>
                <a:cubicBezTo>
                  <a:pt x="20724" y="14575"/>
                  <a:pt x="20400" y="14575"/>
                  <a:pt x="20331" y="14593"/>
                </a:cubicBezTo>
                <a:cubicBezTo>
                  <a:pt x="21057" y="14593"/>
                  <a:pt x="21724" y="14680"/>
                  <a:pt x="22373" y="14680"/>
                </a:cubicBezTo>
                <a:cubicBezTo>
                  <a:pt x="22427" y="14680"/>
                  <a:pt x="22481" y="14679"/>
                  <a:pt x="22535" y="14678"/>
                </a:cubicBezTo>
                <a:lnTo>
                  <a:pt x="22535" y="14678"/>
                </a:lnTo>
                <a:cubicBezTo>
                  <a:pt x="22484" y="14695"/>
                  <a:pt x="22433" y="14695"/>
                  <a:pt x="22399" y="14695"/>
                </a:cubicBezTo>
                <a:cubicBezTo>
                  <a:pt x="22477" y="14695"/>
                  <a:pt x="22566" y="14706"/>
                  <a:pt x="22625" y="14706"/>
                </a:cubicBezTo>
                <a:cubicBezTo>
                  <a:pt x="22669" y="14706"/>
                  <a:pt x="22696" y="14700"/>
                  <a:pt x="22689" y="14678"/>
                </a:cubicBezTo>
                <a:lnTo>
                  <a:pt x="22552" y="14678"/>
                </a:lnTo>
                <a:cubicBezTo>
                  <a:pt x="22359" y="14614"/>
                  <a:pt x="23031" y="14564"/>
                  <a:pt x="23123" y="14530"/>
                </a:cubicBezTo>
                <a:lnTo>
                  <a:pt x="23123" y="14530"/>
                </a:lnTo>
                <a:cubicBezTo>
                  <a:pt x="22922" y="14659"/>
                  <a:pt x="23811" y="14595"/>
                  <a:pt x="23441" y="14746"/>
                </a:cubicBezTo>
                <a:cubicBezTo>
                  <a:pt x="23526" y="14746"/>
                  <a:pt x="23646" y="14712"/>
                  <a:pt x="23629" y="14678"/>
                </a:cubicBezTo>
                <a:lnTo>
                  <a:pt x="23629" y="14678"/>
                </a:lnTo>
                <a:cubicBezTo>
                  <a:pt x="23766" y="14695"/>
                  <a:pt x="23800" y="14712"/>
                  <a:pt x="23663" y="14746"/>
                </a:cubicBezTo>
                <a:cubicBezTo>
                  <a:pt x="24088" y="14746"/>
                  <a:pt x="24023" y="14709"/>
                  <a:pt x="24275" y="14709"/>
                </a:cubicBezTo>
                <a:cubicBezTo>
                  <a:pt x="24318" y="14709"/>
                  <a:pt x="24368" y="14710"/>
                  <a:pt x="24432" y="14712"/>
                </a:cubicBezTo>
                <a:cubicBezTo>
                  <a:pt x="24432" y="14729"/>
                  <a:pt x="24329" y="14729"/>
                  <a:pt x="24295" y="14763"/>
                </a:cubicBezTo>
                <a:cubicBezTo>
                  <a:pt x="24500" y="14725"/>
                  <a:pt x="24705" y="14706"/>
                  <a:pt x="24910" y="14706"/>
                </a:cubicBezTo>
                <a:cubicBezTo>
                  <a:pt x="24979" y="14706"/>
                  <a:pt x="25047" y="14708"/>
                  <a:pt x="25115" y="14712"/>
                </a:cubicBezTo>
                <a:cubicBezTo>
                  <a:pt x="25098" y="14729"/>
                  <a:pt x="25115" y="14746"/>
                  <a:pt x="25064" y="14746"/>
                </a:cubicBezTo>
                <a:cubicBezTo>
                  <a:pt x="25606" y="14746"/>
                  <a:pt x="26010" y="14671"/>
                  <a:pt x="26555" y="14671"/>
                </a:cubicBezTo>
                <a:cubicBezTo>
                  <a:pt x="26646" y="14671"/>
                  <a:pt x="26741" y="14673"/>
                  <a:pt x="26841" y="14678"/>
                </a:cubicBezTo>
                <a:cubicBezTo>
                  <a:pt x="26619" y="14780"/>
                  <a:pt x="27080" y="14695"/>
                  <a:pt x="27114" y="14798"/>
                </a:cubicBezTo>
                <a:lnTo>
                  <a:pt x="27490" y="14746"/>
                </a:lnTo>
                <a:lnTo>
                  <a:pt x="27337" y="14712"/>
                </a:lnTo>
                <a:cubicBezTo>
                  <a:pt x="27647" y="14712"/>
                  <a:pt x="27916" y="14642"/>
                  <a:pt x="28180" y="14642"/>
                </a:cubicBezTo>
                <a:cubicBezTo>
                  <a:pt x="28206" y="14642"/>
                  <a:pt x="28233" y="14642"/>
                  <a:pt x="28259" y="14644"/>
                </a:cubicBezTo>
                <a:lnTo>
                  <a:pt x="28037" y="14729"/>
                </a:lnTo>
                <a:lnTo>
                  <a:pt x="28652" y="14678"/>
                </a:lnTo>
                <a:lnTo>
                  <a:pt x="28293" y="14661"/>
                </a:lnTo>
                <a:cubicBezTo>
                  <a:pt x="28635" y="14610"/>
                  <a:pt x="28259" y="14558"/>
                  <a:pt x="28703" y="14558"/>
                </a:cubicBezTo>
                <a:cubicBezTo>
                  <a:pt x="28874" y="14558"/>
                  <a:pt x="29045" y="14575"/>
                  <a:pt x="29216" y="14593"/>
                </a:cubicBezTo>
                <a:cubicBezTo>
                  <a:pt x="29404" y="14541"/>
                  <a:pt x="29592" y="14524"/>
                  <a:pt x="29780" y="14524"/>
                </a:cubicBezTo>
                <a:cubicBezTo>
                  <a:pt x="29848" y="14558"/>
                  <a:pt x="29746" y="14627"/>
                  <a:pt x="29780" y="14644"/>
                </a:cubicBezTo>
                <a:cubicBezTo>
                  <a:pt x="29947" y="14560"/>
                  <a:pt x="30538" y="14591"/>
                  <a:pt x="30740" y="14513"/>
                </a:cubicBezTo>
                <a:lnTo>
                  <a:pt x="30740" y="14513"/>
                </a:lnTo>
                <a:cubicBezTo>
                  <a:pt x="30700" y="14533"/>
                  <a:pt x="30689" y="14575"/>
                  <a:pt x="30720" y="14575"/>
                </a:cubicBezTo>
                <a:lnTo>
                  <a:pt x="30856" y="14507"/>
                </a:lnTo>
                <a:cubicBezTo>
                  <a:pt x="31010" y="14524"/>
                  <a:pt x="31027" y="14541"/>
                  <a:pt x="31010" y="14575"/>
                </a:cubicBezTo>
                <a:cubicBezTo>
                  <a:pt x="31436" y="14575"/>
                  <a:pt x="30945" y="14488"/>
                  <a:pt x="31297" y="14488"/>
                </a:cubicBezTo>
                <a:cubicBezTo>
                  <a:pt x="31326" y="14488"/>
                  <a:pt x="31361" y="14489"/>
                  <a:pt x="31403" y="14490"/>
                </a:cubicBezTo>
                <a:cubicBezTo>
                  <a:pt x="31369" y="14507"/>
                  <a:pt x="31335" y="14507"/>
                  <a:pt x="31301" y="14524"/>
                </a:cubicBezTo>
                <a:cubicBezTo>
                  <a:pt x="31756" y="14524"/>
                  <a:pt x="32188" y="14465"/>
                  <a:pt x="32606" y="14465"/>
                </a:cubicBezTo>
                <a:cubicBezTo>
                  <a:pt x="32690" y="14465"/>
                  <a:pt x="32773" y="14467"/>
                  <a:pt x="32855" y="14473"/>
                </a:cubicBezTo>
                <a:cubicBezTo>
                  <a:pt x="33009" y="14558"/>
                  <a:pt x="32428" y="14490"/>
                  <a:pt x="32599" y="14575"/>
                </a:cubicBezTo>
                <a:cubicBezTo>
                  <a:pt x="33029" y="14535"/>
                  <a:pt x="33460" y="14519"/>
                  <a:pt x="33890" y="14519"/>
                </a:cubicBezTo>
                <a:cubicBezTo>
                  <a:pt x="34195" y="14519"/>
                  <a:pt x="34499" y="14527"/>
                  <a:pt x="34803" y="14541"/>
                </a:cubicBezTo>
                <a:lnTo>
                  <a:pt x="34649" y="14524"/>
                </a:lnTo>
                <a:cubicBezTo>
                  <a:pt x="34673" y="14497"/>
                  <a:pt x="34712" y="14487"/>
                  <a:pt x="34763" y="14487"/>
                </a:cubicBezTo>
                <a:cubicBezTo>
                  <a:pt x="34927" y="14487"/>
                  <a:pt x="35212" y="14594"/>
                  <a:pt x="35477" y="14594"/>
                </a:cubicBezTo>
                <a:cubicBezTo>
                  <a:pt x="35486" y="14594"/>
                  <a:pt x="35496" y="14593"/>
                  <a:pt x="35505" y="14593"/>
                </a:cubicBezTo>
                <a:lnTo>
                  <a:pt x="35505" y="14593"/>
                </a:lnTo>
                <a:cubicBezTo>
                  <a:pt x="35431" y="14599"/>
                  <a:pt x="35403" y="14644"/>
                  <a:pt x="35435" y="14644"/>
                </a:cubicBezTo>
                <a:cubicBezTo>
                  <a:pt x="35999" y="14695"/>
                  <a:pt x="36580" y="14712"/>
                  <a:pt x="37161" y="14712"/>
                </a:cubicBezTo>
                <a:lnTo>
                  <a:pt x="37076" y="14729"/>
                </a:lnTo>
                <a:cubicBezTo>
                  <a:pt x="37349" y="14780"/>
                  <a:pt x="37827" y="14780"/>
                  <a:pt x="38135" y="14798"/>
                </a:cubicBezTo>
                <a:cubicBezTo>
                  <a:pt x="38238" y="14763"/>
                  <a:pt x="38408" y="14780"/>
                  <a:pt x="38306" y="14729"/>
                </a:cubicBezTo>
                <a:lnTo>
                  <a:pt x="38306" y="14729"/>
                </a:lnTo>
                <a:cubicBezTo>
                  <a:pt x="38408" y="14746"/>
                  <a:pt x="38528" y="14763"/>
                  <a:pt x="38648" y="14780"/>
                </a:cubicBezTo>
                <a:cubicBezTo>
                  <a:pt x="38750" y="14780"/>
                  <a:pt x="38860" y="14788"/>
                  <a:pt x="38973" y="14788"/>
                </a:cubicBezTo>
                <a:cubicBezTo>
                  <a:pt x="39029" y="14788"/>
                  <a:pt x="39086" y="14786"/>
                  <a:pt x="39143" y="14780"/>
                </a:cubicBezTo>
                <a:cubicBezTo>
                  <a:pt x="39160" y="14627"/>
                  <a:pt x="39177" y="14456"/>
                  <a:pt x="39177" y="14302"/>
                </a:cubicBezTo>
                <a:cubicBezTo>
                  <a:pt x="39177" y="14200"/>
                  <a:pt x="39194" y="14080"/>
                  <a:pt x="39194" y="13977"/>
                </a:cubicBezTo>
                <a:cubicBezTo>
                  <a:pt x="39194" y="13550"/>
                  <a:pt x="39246" y="13106"/>
                  <a:pt x="39331" y="12696"/>
                </a:cubicBezTo>
                <a:cubicBezTo>
                  <a:pt x="39331" y="12776"/>
                  <a:pt x="39331" y="12877"/>
                  <a:pt x="39339" y="12877"/>
                </a:cubicBezTo>
                <a:cubicBezTo>
                  <a:pt x="39341" y="12877"/>
                  <a:pt x="39344" y="12869"/>
                  <a:pt x="39348" y="12850"/>
                </a:cubicBezTo>
                <a:lnTo>
                  <a:pt x="39382" y="12132"/>
                </a:lnTo>
                <a:lnTo>
                  <a:pt x="39382" y="12132"/>
                </a:lnTo>
                <a:cubicBezTo>
                  <a:pt x="39331" y="12183"/>
                  <a:pt x="39348" y="12218"/>
                  <a:pt x="39297" y="12371"/>
                </a:cubicBezTo>
                <a:cubicBezTo>
                  <a:pt x="39263" y="12218"/>
                  <a:pt x="39263" y="12064"/>
                  <a:pt x="39280" y="11893"/>
                </a:cubicBezTo>
                <a:lnTo>
                  <a:pt x="39280" y="11893"/>
                </a:lnTo>
                <a:cubicBezTo>
                  <a:pt x="39280" y="11995"/>
                  <a:pt x="39288" y="12033"/>
                  <a:pt x="39301" y="12033"/>
                </a:cubicBezTo>
                <a:cubicBezTo>
                  <a:pt x="39329" y="12033"/>
                  <a:pt x="39376" y="11855"/>
                  <a:pt x="39399" y="11773"/>
                </a:cubicBezTo>
                <a:lnTo>
                  <a:pt x="39399" y="11773"/>
                </a:lnTo>
                <a:cubicBezTo>
                  <a:pt x="39397" y="11776"/>
                  <a:pt x="39394" y="11777"/>
                  <a:pt x="39392" y="11777"/>
                </a:cubicBezTo>
                <a:cubicBezTo>
                  <a:pt x="39380" y="11777"/>
                  <a:pt x="39368" y="11753"/>
                  <a:pt x="39356" y="11753"/>
                </a:cubicBezTo>
                <a:cubicBezTo>
                  <a:pt x="39353" y="11753"/>
                  <a:pt x="39351" y="11754"/>
                  <a:pt x="39348" y="11756"/>
                </a:cubicBezTo>
                <a:cubicBezTo>
                  <a:pt x="39485" y="11380"/>
                  <a:pt x="39246" y="11671"/>
                  <a:pt x="39348" y="11175"/>
                </a:cubicBezTo>
                <a:lnTo>
                  <a:pt x="39348" y="11175"/>
                </a:lnTo>
                <a:lnTo>
                  <a:pt x="39382" y="11192"/>
                </a:lnTo>
                <a:cubicBezTo>
                  <a:pt x="39365" y="11004"/>
                  <a:pt x="39365" y="10816"/>
                  <a:pt x="39382" y="10629"/>
                </a:cubicBezTo>
                <a:cubicBezTo>
                  <a:pt x="39391" y="10618"/>
                  <a:pt x="39398" y="10613"/>
                  <a:pt x="39402" y="10613"/>
                </a:cubicBezTo>
                <a:cubicBezTo>
                  <a:pt x="39435" y="10613"/>
                  <a:pt x="39389" y="10834"/>
                  <a:pt x="39434" y="10834"/>
                </a:cubicBezTo>
                <a:cubicBezTo>
                  <a:pt x="39468" y="10543"/>
                  <a:pt x="39365" y="10253"/>
                  <a:pt x="39434" y="9996"/>
                </a:cubicBezTo>
                <a:lnTo>
                  <a:pt x="39434" y="9996"/>
                </a:lnTo>
                <a:lnTo>
                  <a:pt x="39434" y="10423"/>
                </a:lnTo>
                <a:cubicBezTo>
                  <a:pt x="39502" y="10253"/>
                  <a:pt x="39536" y="10082"/>
                  <a:pt x="39536" y="9894"/>
                </a:cubicBezTo>
                <a:lnTo>
                  <a:pt x="39536" y="9911"/>
                </a:lnTo>
                <a:lnTo>
                  <a:pt x="39587" y="9552"/>
                </a:lnTo>
                <a:cubicBezTo>
                  <a:pt x="39434" y="9176"/>
                  <a:pt x="39587" y="8817"/>
                  <a:pt x="39519" y="8322"/>
                </a:cubicBezTo>
                <a:lnTo>
                  <a:pt x="39519" y="8322"/>
                </a:lnTo>
                <a:cubicBezTo>
                  <a:pt x="39545" y="8502"/>
                  <a:pt x="39558" y="8556"/>
                  <a:pt x="39569" y="8556"/>
                </a:cubicBezTo>
                <a:cubicBezTo>
                  <a:pt x="39585" y="8556"/>
                  <a:pt x="39594" y="8437"/>
                  <a:pt x="39627" y="8437"/>
                </a:cubicBezTo>
                <a:cubicBezTo>
                  <a:pt x="39631" y="8437"/>
                  <a:pt x="39634" y="8438"/>
                  <a:pt x="39639" y="8442"/>
                </a:cubicBezTo>
                <a:cubicBezTo>
                  <a:pt x="39653" y="8325"/>
                  <a:pt x="39680" y="8171"/>
                  <a:pt x="39698" y="8171"/>
                </a:cubicBezTo>
                <a:cubicBezTo>
                  <a:pt x="39702" y="8171"/>
                  <a:pt x="39704" y="8175"/>
                  <a:pt x="39707" y="8185"/>
                </a:cubicBezTo>
                <a:cubicBezTo>
                  <a:pt x="39673" y="7946"/>
                  <a:pt x="39775" y="7792"/>
                  <a:pt x="39707" y="7468"/>
                </a:cubicBezTo>
                <a:cubicBezTo>
                  <a:pt x="39738" y="7452"/>
                  <a:pt x="39727" y="7255"/>
                  <a:pt x="39762" y="7255"/>
                </a:cubicBezTo>
                <a:cubicBezTo>
                  <a:pt x="39766" y="7255"/>
                  <a:pt x="39770" y="7258"/>
                  <a:pt x="39775" y="7263"/>
                </a:cubicBezTo>
                <a:cubicBezTo>
                  <a:pt x="39775" y="7187"/>
                  <a:pt x="39773" y="7159"/>
                  <a:pt x="39769" y="7159"/>
                </a:cubicBezTo>
                <a:cubicBezTo>
                  <a:pt x="39758" y="7159"/>
                  <a:pt x="39738" y="7331"/>
                  <a:pt x="39725" y="7331"/>
                </a:cubicBezTo>
                <a:cubicBezTo>
                  <a:pt x="39725" y="7331"/>
                  <a:pt x="39724" y="7331"/>
                  <a:pt x="39724" y="7331"/>
                </a:cubicBezTo>
                <a:cubicBezTo>
                  <a:pt x="39656" y="6870"/>
                  <a:pt x="39861" y="6237"/>
                  <a:pt x="39758" y="5571"/>
                </a:cubicBezTo>
                <a:cubicBezTo>
                  <a:pt x="39741" y="5024"/>
                  <a:pt x="39673" y="4905"/>
                  <a:pt x="39639" y="4460"/>
                </a:cubicBezTo>
                <a:lnTo>
                  <a:pt x="39639" y="4324"/>
                </a:lnTo>
                <a:cubicBezTo>
                  <a:pt x="39644" y="4308"/>
                  <a:pt x="39649" y="4301"/>
                  <a:pt x="39655" y="4301"/>
                </a:cubicBezTo>
                <a:cubicBezTo>
                  <a:pt x="39683" y="4301"/>
                  <a:pt x="39707" y="4495"/>
                  <a:pt x="39707" y="4495"/>
                </a:cubicBezTo>
                <a:cubicBezTo>
                  <a:pt x="39741" y="4238"/>
                  <a:pt x="39741" y="3982"/>
                  <a:pt x="39724" y="3709"/>
                </a:cubicBezTo>
                <a:lnTo>
                  <a:pt x="39724" y="3709"/>
                </a:lnTo>
                <a:cubicBezTo>
                  <a:pt x="39729" y="3728"/>
                  <a:pt x="39734" y="3737"/>
                  <a:pt x="39739" y="3737"/>
                </a:cubicBezTo>
                <a:cubicBezTo>
                  <a:pt x="39752" y="3737"/>
                  <a:pt x="39768" y="3684"/>
                  <a:pt x="39792" y="3623"/>
                </a:cubicBezTo>
                <a:cubicBezTo>
                  <a:pt x="39792" y="3418"/>
                  <a:pt x="39707" y="3487"/>
                  <a:pt x="39741" y="3196"/>
                </a:cubicBezTo>
                <a:lnTo>
                  <a:pt x="39741" y="3196"/>
                </a:lnTo>
                <a:cubicBezTo>
                  <a:pt x="39775" y="3264"/>
                  <a:pt x="39809" y="3333"/>
                  <a:pt x="39827" y="3418"/>
                </a:cubicBezTo>
                <a:cubicBezTo>
                  <a:pt x="39809" y="3162"/>
                  <a:pt x="39775" y="2906"/>
                  <a:pt x="39741" y="2632"/>
                </a:cubicBezTo>
                <a:cubicBezTo>
                  <a:pt x="39748" y="2623"/>
                  <a:pt x="39754" y="2619"/>
                  <a:pt x="39759" y="2619"/>
                </a:cubicBezTo>
                <a:cubicBezTo>
                  <a:pt x="39797" y="2619"/>
                  <a:pt x="39812" y="2799"/>
                  <a:pt x="39827" y="2888"/>
                </a:cubicBezTo>
                <a:cubicBezTo>
                  <a:pt x="39809" y="2581"/>
                  <a:pt x="39792" y="2103"/>
                  <a:pt x="39741" y="2017"/>
                </a:cubicBezTo>
                <a:lnTo>
                  <a:pt x="39725" y="2147"/>
                </a:lnTo>
                <a:lnTo>
                  <a:pt x="39725" y="2147"/>
                </a:lnTo>
                <a:cubicBezTo>
                  <a:pt x="39726" y="2143"/>
                  <a:pt x="39729" y="2140"/>
                  <a:pt x="39733" y="2140"/>
                </a:cubicBezTo>
                <a:cubicBezTo>
                  <a:pt x="39748" y="2140"/>
                  <a:pt x="39775" y="2172"/>
                  <a:pt x="39775" y="2222"/>
                </a:cubicBezTo>
                <a:cubicBezTo>
                  <a:pt x="39827" y="2496"/>
                  <a:pt x="39758" y="2598"/>
                  <a:pt x="39741" y="2615"/>
                </a:cubicBezTo>
                <a:lnTo>
                  <a:pt x="39724" y="2427"/>
                </a:lnTo>
                <a:lnTo>
                  <a:pt x="39724" y="2427"/>
                </a:lnTo>
                <a:cubicBezTo>
                  <a:pt x="39587" y="2615"/>
                  <a:pt x="39741" y="3196"/>
                  <a:pt x="39724" y="3572"/>
                </a:cubicBezTo>
                <a:lnTo>
                  <a:pt x="39639" y="3452"/>
                </a:lnTo>
                <a:lnTo>
                  <a:pt x="39639" y="1590"/>
                </a:lnTo>
                <a:cubicBezTo>
                  <a:pt x="39280" y="1556"/>
                  <a:pt x="38921" y="1522"/>
                  <a:pt x="38579" y="1470"/>
                </a:cubicBezTo>
                <a:lnTo>
                  <a:pt x="38528" y="1470"/>
                </a:lnTo>
                <a:cubicBezTo>
                  <a:pt x="38562" y="1453"/>
                  <a:pt x="38579" y="1419"/>
                  <a:pt x="38596" y="1368"/>
                </a:cubicBezTo>
                <a:cubicBezTo>
                  <a:pt x="38631" y="1385"/>
                  <a:pt x="38665" y="1402"/>
                  <a:pt x="38716" y="1402"/>
                </a:cubicBezTo>
                <a:lnTo>
                  <a:pt x="38818" y="1334"/>
                </a:lnTo>
                <a:lnTo>
                  <a:pt x="38596" y="1334"/>
                </a:lnTo>
                <a:cubicBezTo>
                  <a:pt x="38562" y="1282"/>
                  <a:pt x="38460" y="1231"/>
                  <a:pt x="38186" y="1146"/>
                </a:cubicBezTo>
                <a:lnTo>
                  <a:pt x="37759" y="1146"/>
                </a:lnTo>
                <a:lnTo>
                  <a:pt x="37640" y="1077"/>
                </a:lnTo>
                <a:lnTo>
                  <a:pt x="37998" y="1129"/>
                </a:lnTo>
                <a:cubicBezTo>
                  <a:pt x="37883" y="1090"/>
                  <a:pt x="37758" y="1071"/>
                  <a:pt x="37638" y="1071"/>
                </a:cubicBezTo>
                <a:cubicBezTo>
                  <a:pt x="37598" y="1071"/>
                  <a:pt x="37558" y="1073"/>
                  <a:pt x="37520" y="1077"/>
                </a:cubicBezTo>
                <a:cubicBezTo>
                  <a:pt x="37469" y="1043"/>
                  <a:pt x="37417" y="1009"/>
                  <a:pt x="37349" y="992"/>
                </a:cubicBezTo>
                <a:lnTo>
                  <a:pt x="36922" y="1026"/>
                </a:lnTo>
                <a:cubicBezTo>
                  <a:pt x="36888" y="975"/>
                  <a:pt x="37127" y="975"/>
                  <a:pt x="36854" y="907"/>
                </a:cubicBezTo>
                <a:cubicBezTo>
                  <a:pt x="36662" y="907"/>
                  <a:pt x="36977" y="1011"/>
                  <a:pt x="36756" y="1011"/>
                </a:cubicBezTo>
                <a:cubicBezTo>
                  <a:pt x="36740" y="1011"/>
                  <a:pt x="36721" y="1010"/>
                  <a:pt x="36700" y="1009"/>
                </a:cubicBezTo>
                <a:cubicBezTo>
                  <a:pt x="36512" y="924"/>
                  <a:pt x="36580" y="889"/>
                  <a:pt x="36324" y="889"/>
                </a:cubicBezTo>
                <a:cubicBezTo>
                  <a:pt x="36311" y="864"/>
                  <a:pt x="36336" y="849"/>
                  <a:pt x="36390" y="849"/>
                </a:cubicBezTo>
                <a:cubicBezTo>
                  <a:pt x="36402" y="849"/>
                  <a:pt x="36415" y="849"/>
                  <a:pt x="36431" y="851"/>
                </a:cubicBezTo>
                <a:lnTo>
                  <a:pt x="36431" y="851"/>
                </a:lnTo>
                <a:cubicBezTo>
                  <a:pt x="36203" y="820"/>
                  <a:pt x="35990" y="804"/>
                  <a:pt x="35777" y="804"/>
                </a:cubicBezTo>
                <a:cubicBezTo>
                  <a:pt x="35572" y="701"/>
                  <a:pt x="35060" y="701"/>
                  <a:pt x="35094" y="582"/>
                </a:cubicBezTo>
                <a:lnTo>
                  <a:pt x="35094" y="582"/>
                </a:lnTo>
                <a:cubicBezTo>
                  <a:pt x="35000" y="590"/>
                  <a:pt x="34906" y="595"/>
                  <a:pt x="34810" y="595"/>
                </a:cubicBezTo>
                <a:cubicBezTo>
                  <a:pt x="34714" y="595"/>
                  <a:pt x="34615" y="590"/>
                  <a:pt x="34513" y="582"/>
                </a:cubicBezTo>
                <a:cubicBezTo>
                  <a:pt x="34889" y="514"/>
                  <a:pt x="33795" y="479"/>
                  <a:pt x="33898" y="377"/>
                </a:cubicBezTo>
                <a:lnTo>
                  <a:pt x="33898" y="377"/>
                </a:lnTo>
                <a:cubicBezTo>
                  <a:pt x="33822" y="396"/>
                  <a:pt x="33714" y="402"/>
                  <a:pt x="33587" y="402"/>
                </a:cubicBezTo>
                <a:cubicBezTo>
                  <a:pt x="33381" y="402"/>
                  <a:pt x="33126" y="386"/>
                  <a:pt x="32879" y="386"/>
                </a:cubicBezTo>
                <a:cubicBezTo>
                  <a:pt x="32727" y="386"/>
                  <a:pt x="32578" y="392"/>
                  <a:pt x="32445" y="411"/>
                </a:cubicBezTo>
                <a:cubicBezTo>
                  <a:pt x="32459" y="404"/>
                  <a:pt x="32473" y="397"/>
                  <a:pt x="32488" y="392"/>
                </a:cubicBezTo>
                <a:lnTo>
                  <a:pt x="32488" y="392"/>
                </a:lnTo>
                <a:cubicBezTo>
                  <a:pt x="32512" y="393"/>
                  <a:pt x="32537" y="394"/>
                  <a:pt x="32565" y="394"/>
                </a:cubicBezTo>
                <a:cubicBezTo>
                  <a:pt x="32550" y="389"/>
                  <a:pt x="32536" y="387"/>
                  <a:pt x="32524" y="387"/>
                </a:cubicBezTo>
                <a:cubicBezTo>
                  <a:pt x="32511" y="387"/>
                  <a:pt x="32499" y="389"/>
                  <a:pt x="32488" y="392"/>
                </a:cubicBezTo>
                <a:lnTo>
                  <a:pt x="32488" y="392"/>
                </a:lnTo>
                <a:cubicBezTo>
                  <a:pt x="32277" y="384"/>
                  <a:pt x="32204" y="341"/>
                  <a:pt x="32035" y="326"/>
                </a:cubicBezTo>
                <a:cubicBezTo>
                  <a:pt x="32018" y="411"/>
                  <a:pt x="31591" y="462"/>
                  <a:pt x="31369" y="548"/>
                </a:cubicBezTo>
                <a:cubicBezTo>
                  <a:pt x="31044" y="479"/>
                  <a:pt x="31557" y="411"/>
                  <a:pt x="31454" y="326"/>
                </a:cubicBezTo>
                <a:lnTo>
                  <a:pt x="31454" y="326"/>
                </a:lnTo>
                <a:cubicBezTo>
                  <a:pt x="31471" y="394"/>
                  <a:pt x="30890" y="462"/>
                  <a:pt x="31010" y="514"/>
                </a:cubicBezTo>
                <a:cubicBezTo>
                  <a:pt x="30754" y="496"/>
                  <a:pt x="30788" y="514"/>
                  <a:pt x="30651" y="462"/>
                </a:cubicBezTo>
                <a:cubicBezTo>
                  <a:pt x="30634" y="582"/>
                  <a:pt x="30429" y="514"/>
                  <a:pt x="30224" y="633"/>
                </a:cubicBezTo>
                <a:cubicBezTo>
                  <a:pt x="29985" y="633"/>
                  <a:pt x="30019" y="588"/>
                  <a:pt x="29952" y="588"/>
                </a:cubicBezTo>
                <a:cubicBezTo>
                  <a:pt x="29918" y="588"/>
                  <a:pt x="29860" y="599"/>
                  <a:pt x="29729" y="633"/>
                </a:cubicBezTo>
                <a:cubicBezTo>
                  <a:pt x="29541" y="633"/>
                  <a:pt x="29882" y="531"/>
                  <a:pt x="29882" y="531"/>
                </a:cubicBezTo>
                <a:lnTo>
                  <a:pt x="29882" y="531"/>
                </a:lnTo>
                <a:cubicBezTo>
                  <a:pt x="29489" y="599"/>
                  <a:pt x="29712" y="650"/>
                  <a:pt x="29643" y="719"/>
                </a:cubicBezTo>
                <a:cubicBezTo>
                  <a:pt x="29517" y="747"/>
                  <a:pt x="29442" y="757"/>
                  <a:pt x="29397" y="757"/>
                </a:cubicBezTo>
                <a:cubicBezTo>
                  <a:pt x="29275" y="757"/>
                  <a:pt x="29362" y="684"/>
                  <a:pt x="29250" y="684"/>
                </a:cubicBezTo>
                <a:cubicBezTo>
                  <a:pt x="29011" y="753"/>
                  <a:pt x="28772" y="838"/>
                  <a:pt x="28533" y="889"/>
                </a:cubicBezTo>
                <a:cubicBezTo>
                  <a:pt x="28516" y="889"/>
                  <a:pt x="28464" y="889"/>
                  <a:pt x="28516" y="855"/>
                </a:cubicBezTo>
                <a:lnTo>
                  <a:pt x="28516" y="855"/>
                </a:lnTo>
                <a:cubicBezTo>
                  <a:pt x="28225" y="975"/>
                  <a:pt x="27610" y="958"/>
                  <a:pt x="27251" y="1043"/>
                </a:cubicBezTo>
                <a:cubicBezTo>
                  <a:pt x="27247" y="1043"/>
                  <a:pt x="27242" y="1043"/>
                  <a:pt x="27238" y="1043"/>
                </a:cubicBezTo>
                <a:lnTo>
                  <a:pt x="27238" y="1043"/>
                </a:lnTo>
                <a:cubicBezTo>
                  <a:pt x="27273" y="1076"/>
                  <a:pt x="27283" y="1117"/>
                  <a:pt x="27268" y="1146"/>
                </a:cubicBezTo>
                <a:cubicBezTo>
                  <a:pt x="27154" y="1146"/>
                  <a:pt x="27048" y="1168"/>
                  <a:pt x="26970" y="1168"/>
                </a:cubicBezTo>
                <a:cubicBezTo>
                  <a:pt x="26930" y="1168"/>
                  <a:pt x="26898" y="1163"/>
                  <a:pt x="26875" y="1146"/>
                </a:cubicBezTo>
                <a:cubicBezTo>
                  <a:pt x="26926" y="1146"/>
                  <a:pt x="26978" y="1129"/>
                  <a:pt x="27046" y="1112"/>
                </a:cubicBezTo>
                <a:lnTo>
                  <a:pt x="27046" y="1112"/>
                </a:lnTo>
                <a:lnTo>
                  <a:pt x="26858" y="1129"/>
                </a:lnTo>
                <a:cubicBezTo>
                  <a:pt x="26687" y="1043"/>
                  <a:pt x="27114" y="1112"/>
                  <a:pt x="27114" y="1043"/>
                </a:cubicBezTo>
                <a:lnTo>
                  <a:pt x="27114" y="1043"/>
                </a:lnTo>
                <a:cubicBezTo>
                  <a:pt x="26887" y="1076"/>
                  <a:pt x="26659" y="1088"/>
                  <a:pt x="26432" y="1088"/>
                </a:cubicBezTo>
                <a:cubicBezTo>
                  <a:pt x="26301" y="1088"/>
                  <a:pt x="26169" y="1084"/>
                  <a:pt x="26038" y="1077"/>
                </a:cubicBezTo>
                <a:cubicBezTo>
                  <a:pt x="26012" y="1035"/>
                  <a:pt x="26175" y="1035"/>
                  <a:pt x="26299" y="1035"/>
                </a:cubicBezTo>
                <a:cubicBezTo>
                  <a:pt x="26422" y="1035"/>
                  <a:pt x="26508" y="1035"/>
                  <a:pt x="26328" y="992"/>
                </a:cubicBezTo>
                <a:lnTo>
                  <a:pt x="26328" y="992"/>
                </a:lnTo>
                <a:cubicBezTo>
                  <a:pt x="26465" y="1009"/>
                  <a:pt x="26602" y="1026"/>
                  <a:pt x="26756" y="1043"/>
                </a:cubicBezTo>
                <a:cubicBezTo>
                  <a:pt x="26626" y="989"/>
                  <a:pt x="26641" y="980"/>
                  <a:pt x="26687" y="980"/>
                </a:cubicBezTo>
                <a:cubicBezTo>
                  <a:pt x="26707" y="980"/>
                  <a:pt x="26732" y="982"/>
                  <a:pt x="26755" y="982"/>
                </a:cubicBezTo>
                <a:cubicBezTo>
                  <a:pt x="26810" y="982"/>
                  <a:pt x="26846" y="972"/>
                  <a:pt x="26721" y="907"/>
                </a:cubicBezTo>
                <a:cubicBezTo>
                  <a:pt x="26158" y="872"/>
                  <a:pt x="26089" y="924"/>
                  <a:pt x="25525" y="838"/>
                </a:cubicBezTo>
                <a:lnTo>
                  <a:pt x="25525" y="838"/>
                </a:lnTo>
                <a:cubicBezTo>
                  <a:pt x="25406" y="872"/>
                  <a:pt x="25560" y="907"/>
                  <a:pt x="25440" y="941"/>
                </a:cubicBezTo>
                <a:cubicBezTo>
                  <a:pt x="24646" y="924"/>
                  <a:pt x="24829" y="684"/>
                  <a:pt x="24284" y="684"/>
                </a:cubicBezTo>
                <a:cubicBezTo>
                  <a:pt x="24266" y="684"/>
                  <a:pt x="24247" y="684"/>
                  <a:pt x="24227" y="684"/>
                </a:cubicBezTo>
                <a:cubicBezTo>
                  <a:pt x="24124" y="727"/>
                  <a:pt x="24018" y="748"/>
                  <a:pt x="23911" y="748"/>
                </a:cubicBezTo>
                <a:cubicBezTo>
                  <a:pt x="23804" y="748"/>
                  <a:pt x="23697" y="727"/>
                  <a:pt x="23595" y="684"/>
                </a:cubicBezTo>
                <a:lnTo>
                  <a:pt x="23748" y="616"/>
                </a:lnTo>
                <a:cubicBezTo>
                  <a:pt x="23626" y="597"/>
                  <a:pt x="23543" y="591"/>
                  <a:pt x="23480" y="591"/>
                </a:cubicBezTo>
                <a:cubicBezTo>
                  <a:pt x="23357" y="591"/>
                  <a:pt x="23315" y="615"/>
                  <a:pt x="23224" y="615"/>
                </a:cubicBezTo>
                <a:cubicBezTo>
                  <a:pt x="23153" y="615"/>
                  <a:pt x="23052" y="600"/>
                  <a:pt x="22860" y="548"/>
                </a:cubicBezTo>
                <a:cubicBezTo>
                  <a:pt x="22875" y="545"/>
                  <a:pt x="22895" y="544"/>
                  <a:pt x="22917" y="544"/>
                </a:cubicBezTo>
                <a:cubicBezTo>
                  <a:pt x="23026" y="544"/>
                  <a:pt x="23200" y="568"/>
                  <a:pt x="23215" y="568"/>
                </a:cubicBezTo>
                <a:cubicBezTo>
                  <a:pt x="23218" y="568"/>
                  <a:pt x="23214" y="567"/>
                  <a:pt x="23202" y="565"/>
                </a:cubicBezTo>
                <a:cubicBezTo>
                  <a:pt x="23085" y="526"/>
                  <a:pt x="23017" y="514"/>
                  <a:pt x="22969" y="514"/>
                </a:cubicBezTo>
                <a:cubicBezTo>
                  <a:pt x="22894" y="514"/>
                  <a:pt x="22865" y="543"/>
                  <a:pt x="22774" y="543"/>
                </a:cubicBezTo>
                <a:cubicBezTo>
                  <a:pt x="22743" y="543"/>
                  <a:pt x="22705" y="539"/>
                  <a:pt x="22655" y="531"/>
                </a:cubicBezTo>
                <a:lnTo>
                  <a:pt x="22604" y="445"/>
                </a:lnTo>
                <a:cubicBezTo>
                  <a:pt x="22141" y="395"/>
                  <a:pt x="21669" y="363"/>
                  <a:pt x="21201" y="363"/>
                </a:cubicBezTo>
                <a:cubicBezTo>
                  <a:pt x="21030" y="363"/>
                  <a:pt x="20859" y="368"/>
                  <a:pt x="20690" y="377"/>
                </a:cubicBezTo>
                <a:cubicBezTo>
                  <a:pt x="20724" y="360"/>
                  <a:pt x="20827" y="326"/>
                  <a:pt x="20690" y="308"/>
                </a:cubicBezTo>
                <a:lnTo>
                  <a:pt x="18110" y="377"/>
                </a:lnTo>
                <a:lnTo>
                  <a:pt x="17820" y="479"/>
                </a:lnTo>
                <a:cubicBezTo>
                  <a:pt x="17734" y="479"/>
                  <a:pt x="17683" y="462"/>
                  <a:pt x="17751" y="445"/>
                </a:cubicBezTo>
                <a:cubicBezTo>
                  <a:pt x="17444" y="445"/>
                  <a:pt x="17734" y="479"/>
                  <a:pt x="17597" y="531"/>
                </a:cubicBezTo>
                <a:cubicBezTo>
                  <a:pt x="17562" y="539"/>
                  <a:pt x="17530" y="542"/>
                  <a:pt x="17503" y="542"/>
                </a:cubicBezTo>
                <a:cubicBezTo>
                  <a:pt x="17414" y="542"/>
                  <a:pt x="17382" y="506"/>
                  <a:pt x="17461" y="479"/>
                </a:cubicBezTo>
                <a:lnTo>
                  <a:pt x="17461" y="479"/>
                </a:lnTo>
                <a:cubicBezTo>
                  <a:pt x="16777" y="633"/>
                  <a:pt x="16077" y="719"/>
                  <a:pt x="15359" y="736"/>
                </a:cubicBezTo>
                <a:lnTo>
                  <a:pt x="15479" y="701"/>
                </a:lnTo>
                <a:cubicBezTo>
                  <a:pt x="15088" y="701"/>
                  <a:pt x="15001" y="847"/>
                  <a:pt x="14707" y="847"/>
                </a:cubicBezTo>
                <a:cubicBezTo>
                  <a:pt x="14666" y="847"/>
                  <a:pt x="14622" y="844"/>
                  <a:pt x="14573" y="838"/>
                </a:cubicBezTo>
                <a:lnTo>
                  <a:pt x="14641" y="821"/>
                </a:lnTo>
                <a:lnTo>
                  <a:pt x="14641" y="821"/>
                </a:lnTo>
                <a:cubicBezTo>
                  <a:pt x="14346" y="826"/>
                  <a:pt x="14042" y="833"/>
                  <a:pt x="13740" y="833"/>
                </a:cubicBezTo>
                <a:cubicBezTo>
                  <a:pt x="13064" y="833"/>
                  <a:pt x="12404" y="799"/>
                  <a:pt x="11908" y="633"/>
                </a:cubicBezTo>
                <a:cubicBezTo>
                  <a:pt x="11885" y="646"/>
                  <a:pt x="11848" y="651"/>
                  <a:pt x="11801" y="651"/>
                </a:cubicBezTo>
                <a:cubicBezTo>
                  <a:pt x="11604" y="651"/>
                  <a:pt x="11233" y="558"/>
                  <a:pt x="11025" y="558"/>
                </a:cubicBezTo>
                <a:cubicBezTo>
                  <a:pt x="10953" y="558"/>
                  <a:pt x="10901" y="569"/>
                  <a:pt x="10883" y="599"/>
                </a:cubicBezTo>
                <a:cubicBezTo>
                  <a:pt x="10507" y="462"/>
                  <a:pt x="10131" y="377"/>
                  <a:pt x="9738" y="291"/>
                </a:cubicBezTo>
                <a:cubicBezTo>
                  <a:pt x="9703" y="286"/>
                  <a:pt x="9671" y="283"/>
                  <a:pt x="9640" y="283"/>
                </a:cubicBezTo>
                <a:cubicBezTo>
                  <a:pt x="9505" y="283"/>
                  <a:pt x="9397" y="328"/>
                  <a:pt x="9225" y="328"/>
                </a:cubicBezTo>
                <a:cubicBezTo>
                  <a:pt x="9203" y="328"/>
                  <a:pt x="9181" y="327"/>
                  <a:pt x="9157" y="326"/>
                </a:cubicBezTo>
                <a:lnTo>
                  <a:pt x="9157" y="257"/>
                </a:lnTo>
                <a:lnTo>
                  <a:pt x="8798" y="291"/>
                </a:lnTo>
                <a:lnTo>
                  <a:pt x="8627" y="189"/>
                </a:lnTo>
                <a:lnTo>
                  <a:pt x="8388" y="189"/>
                </a:lnTo>
                <a:cubicBezTo>
                  <a:pt x="8473" y="206"/>
                  <a:pt x="8593" y="240"/>
                  <a:pt x="8576" y="257"/>
                </a:cubicBezTo>
                <a:cubicBezTo>
                  <a:pt x="8251" y="257"/>
                  <a:pt x="7944" y="189"/>
                  <a:pt x="7636" y="86"/>
                </a:cubicBezTo>
                <a:cubicBezTo>
                  <a:pt x="7346" y="86"/>
                  <a:pt x="7038" y="86"/>
                  <a:pt x="6731" y="103"/>
                </a:cubicBezTo>
                <a:cubicBezTo>
                  <a:pt x="6744" y="90"/>
                  <a:pt x="6802" y="76"/>
                  <a:pt x="6877" y="71"/>
                </a:cubicBezTo>
                <a:lnTo>
                  <a:pt x="6877" y="71"/>
                </a:lnTo>
                <a:cubicBezTo>
                  <a:pt x="6874" y="71"/>
                  <a:pt x="6873" y="71"/>
                  <a:pt x="6871" y="71"/>
                </a:cubicBezTo>
                <a:cubicBezTo>
                  <a:pt x="6688" y="71"/>
                  <a:pt x="6825" y="11"/>
                  <a:pt x="6645" y="11"/>
                </a:cubicBezTo>
                <a:cubicBezTo>
                  <a:pt x="6612" y="11"/>
                  <a:pt x="6568" y="13"/>
                  <a:pt x="6508" y="18"/>
                </a:cubicBezTo>
                <a:cubicBezTo>
                  <a:pt x="6560" y="52"/>
                  <a:pt x="6474" y="69"/>
                  <a:pt x="6457" y="86"/>
                </a:cubicBezTo>
                <a:cubicBezTo>
                  <a:pt x="6225" y="53"/>
                  <a:pt x="5994" y="34"/>
                  <a:pt x="5757" y="34"/>
                </a:cubicBezTo>
                <a:cubicBezTo>
                  <a:pt x="5628" y="34"/>
                  <a:pt x="5497" y="40"/>
                  <a:pt x="5364" y="52"/>
                </a:cubicBezTo>
                <a:lnTo>
                  <a:pt x="5432" y="1"/>
                </a:ln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TextBox 7">
            <a:extLst>
              <a:ext uri="{FF2B5EF4-FFF2-40B4-BE49-F238E27FC236}">
                <a16:creationId xmlns:a16="http://schemas.microsoft.com/office/drawing/2014/main" id="{53BA07F6-EB1B-41EC-B54D-19989B286325}"/>
              </a:ext>
            </a:extLst>
          </p:cNvPr>
          <p:cNvSpPr txBox="1"/>
          <p:nvPr/>
        </p:nvSpPr>
        <p:spPr>
          <a:xfrm>
            <a:off x="2227331" y="202599"/>
            <a:ext cx="404241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0" i="0" u="none" strike="noStrike" kern="0" cap="none" spc="0" normalizeH="0" baseline="0" noProof="0">
                <a:ln>
                  <a:noFill/>
                </a:ln>
                <a:solidFill>
                  <a:srgbClr val="C00000"/>
                </a:solidFill>
                <a:effectLst/>
                <a:uLnTx/>
                <a:uFillTx/>
                <a:latin typeface="Times New Roman" panose="02020603050405020304" pitchFamily="18" charset="0"/>
                <a:cs typeface="Times New Roman" panose="02020603050405020304" pitchFamily="18" charset="0"/>
                <a:sym typeface="Arial"/>
              </a:rPr>
              <a:t>b. Mục đích của ta</a:t>
            </a:r>
            <a:endParaRPr kumimoji="0" lang="en-US" sz="4000" b="0" i="0" u="none" strike="noStrike" kern="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sym typeface="Arial"/>
            </a:endParaRPr>
          </a:p>
        </p:txBody>
      </p:sp>
      <p:sp>
        <p:nvSpPr>
          <p:cNvPr id="9" name="TextBox 8">
            <a:extLst>
              <a:ext uri="{FF2B5EF4-FFF2-40B4-BE49-F238E27FC236}">
                <a16:creationId xmlns:a16="http://schemas.microsoft.com/office/drawing/2014/main" id="{975C8EE6-9F09-4CD8-990C-F163CF28068C}"/>
              </a:ext>
            </a:extLst>
          </p:cNvPr>
          <p:cNvSpPr txBox="1"/>
          <p:nvPr/>
        </p:nvSpPr>
        <p:spPr>
          <a:xfrm>
            <a:off x="198449" y="900960"/>
            <a:ext cx="8647157" cy="95410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Để đối phó với âm mưu của địch, Trung ương Đảng và Bác Hồ đã quyết định như thế nào?</a:t>
            </a:r>
          </a:p>
        </p:txBody>
      </p:sp>
      <p:sp>
        <p:nvSpPr>
          <p:cNvPr id="10" name="Text Box 17">
            <a:extLst>
              <a:ext uri="{FF2B5EF4-FFF2-40B4-BE49-F238E27FC236}">
                <a16:creationId xmlns:a16="http://schemas.microsoft.com/office/drawing/2014/main" id="{38CE5CF7-D651-4D63-8145-9B87EA13576B}"/>
              </a:ext>
            </a:extLst>
          </p:cNvPr>
          <p:cNvSpPr txBox="1">
            <a:spLocks noChangeArrowheads="1"/>
          </p:cNvSpPr>
          <p:nvPr/>
        </p:nvSpPr>
        <p:spPr bwMode="auto">
          <a:xfrm>
            <a:off x="211149" y="2028751"/>
            <a:ext cx="8721701" cy="2893100"/>
          </a:xfrm>
          <a:prstGeom prst="rect">
            <a:avLst/>
          </a:prstGeom>
          <a:solidFill>
            <a:schemeClr val="accent6">
              <a:lumMod val="20000"/>
              <a:lumOff val="80000"/>
            </a:schemeClr>
          </a:solidFill>
          <a:ln w="9525">
            <a:noFill/>
            <a:miter lim="800000"/>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square">
            <a:spAutoFit/>
          </a:bodyPr>
          <a:lstStyle/>
          <a:p>
            <a:pPr marL="0" marR="0" lvl="0" indent="0" algn="just" defTabSz="914400" rtl="0" eaLnBrk="1" fontAlgn="auto" latinLnBrk="0" hangingPunct="1">
              <a:lnSpc>
                <a:spcPct val="100000"/>
              </a:lnSpc>
              <a:spcBef>
                <a:spcPct val="50000"/>
              </a:spcBef>
              <a:spcAft>
                <a:spcPts val="0"/>
              </a:spcAft>
              <a:buClr>
                <a:srgbClr val="000000"/>
              </a:buClr>
              <a:buSzTx/>
              <a:buFont typeface="Arial"/>
              <a:buNone/>
              <a:tabLst/>
              <a:defRPr/>
            </a:pPr>
            <a:r>
              <a:rPr kumimoji="0" lang="en-US" altLang="en-US" sz="2800" b="0" i="0" u="none" strike="noStrike" kern="0" cap="none" spc="0" normalizeH="0" baseline="0" noProof="0">
                <a:ln>
                  <a:noFill/>
                </a:ln>
                <a:solidFill>
                  <a:srgbClr val="000099"/>
                </a:solidFill>
                <a:effectLst/>
                <a:uLnTx/>
                <a:uFillTx/>
                <a:latin typeface="Times New Roman" panose="02020603050405020304" pitchFamily="18" charset="0"/>
                <a:cs typeface="Times New Roman" panose="02020603050405020304" pitchFamily="18" charset="0"/>
                <a:sym typeface="Arial"/>
              </a:rPr>
              <a:t>Để đối phó với âm mưu của địch ta quyết định mở chiến dịch nhằm:</a:t>
            </a:r>
          </a:p>
          <a:p>
            <a:pPr marL="0" marR="0" lvl="0" indent="0" algn="just" defTabSz="914400" rtl="0" eaLnBrk="1" fontAlgn="auto" latinLnBrk="0" hangingPunct="1">
              <a:lnSpc>
                <a:spcPct val="100000"/>
              </a:lnSpc>
              <a:spcBef>
                <a:spcPct val="50000"/>
              </a:spcBef>
              <a:spcAft>
                <a:spcPts val="0"/>
              </a:spcAft>
              <a:buClr>
                <a:srgbClr val="000000"/>
              </a:buClr>
              <a:buSzTx/>
              <a:buFont typeface="Arial"/>
              <a:buNone/>
              <a:tabLst/>
              <a:defRPr/>
            </a:pPr>
            <a:r>
              <a:rPr kumimoji="0" lang="en-US" altLang="en-US" sz="2800" b="0" i="0" u="none" strike="noStrike" kern="0" cap="none" spc="0" normalizeH="0" baseline="0" noProof="0">
                <a:ln>
                  <a:noFill/>
                </a:ln>
                <a:solidFill>
                  <a:srgbClr val="000099"/>
                </a:solidFill>
                <a:effectLst/>
                <a:uLnTx/>
                <a:uFillTx/>
                <a:latin typeface="Times New Roman" panose="02020603050405020304" pitchFamily="18" charset="0"/>
                <a:cs typeface="Times New Roman" panose="02020603050405020304" pitchFamily="18" charset="0"/>
                <a:sym typeface="Arial"/>
              </a:rPr>
              <a:t>- Giải phóng một phần biên giới</a:t>
            </a:r>
          </a:p>
          <a:p>
            <a:pPr marL="0" marR="0" lvl="0" indent="0" algn="just" defTabSz="914400" rtl="0" eaLnBrk="1" fontAlgn="auto" latinLnBrk="0" hangingPunct="1">
              <a:lnSpc>
                <a:spcPct val="100000"/>
              </a:lnSpc>
              <a:spcBef>
                <a:spcPct val="50000"/>
              </a:spcBef>
              <a:spcAft>
                <a:spcPts val="0"/>
              </a:spcAft>
              <a:buClr>
                <a:srgbClr val="000000"/>
              </a:buClr>
              <a:buSzTx/>
              <a:buFont typeface="Arial"/>
              <a:buNone/>
              <a:tabLst/>
              <a:defRPr/>
            </a:pPr>
            <a:r>
              <a:rPr kumimoji="0" lang="en-US" altLang="en-US" sz="2800" b="0" i="0" u="none" strike="noStrike" kern="0" cap="none" spc="0" normalizeH="0" baseline="0" noProof="0">
                <a:ln>
                  <a:noFill/>
                </a:ln>
                <a:solidFill>
                  <a:srgbClr val="000099"/>
                </a:solidFill>
                <a:effectLst/>
                <a:uLnTx/>
                <a:uFillTx/>
                <a:latin typeface="Times New Roman" panose="02020603050405020304" pitchFamily="18" charset="0"/>
                <a:cs typeface="Times New Roman" panose="02020603050405020304" pitchFamily="18" charset="0"/>
                <a:sym typeface="Arial"/>
              </a:rPr>
              <a:t>- Củng cố và mở rộng căn cứ địa việt bắc </a:t>
            </a:r>
          </a:p>
          <a:p>
            <a:pPr marL="0" marR="0" lvl="0" indent="0" algn="just" defTabSz="914400" rtl="0" eaLnBrk="1" fontAlgn="auto" latinLnBrk="0" hangingPunct="1">
              <a:lnSpc>
                <a:spcPct val="100000"/>
              </a:lnSpc>
              <a:spcBef>
                <a:spcPct val="50000"/>
              </a:spcBef>
              <a:spcAft>
                <a:spcPts val="0"/>
              </a:spcAft>
              <a:buClr>
                <a:srgbClr val="000000"/>
              </a:buClr>
              <a:buSzTx/>
              <a:buFont typeface="Arial"/>
              <a:buNone/>
              <a:tabLst/>
              <a:defRPr/>
            </a:pPr>
            <a:r>
              <a:rPr kumimoji="0" lang="en-US" altLang="en-US" sz="2800" b="0" i="0" u="none" strike="noStrike" kern="0" cap="none" spc="0" normalizeH="0" baseline="0" noProof="0">
                <a:ln>
                  <a:noFill/>
                </a:ln>
                <a:solidFill>
                  <a:srgbClr val="000099"/>
                </a:solidFill>
                <a:effectLst/>
                <a:uLnTx/>
                <a:uFillTx/>
                <a:latin typeface="Times New Roman" panose="02020603050405020304" pitchFamily="18" charset="0"/>
                <a:cs typeface="Times New Roman" panose="02020603050405020304" pitchFamily="18" charset="0"/>
                <a:sym typeface="Arial"/>
              </a:rPr>
              <a:t>- Khai thông đường liên lạc quốc tế. </a:t>
            </a:r>
            <a:endParaRPr kumimoji="0" lang="vi-VN" altLang="en-US" sz="2800" b="0" i="0" u="none" strike="noStrike" kern="0" cap="none" spc="0" normalizeH="0" baseline="0" noProof="0">
              <a:ln>
                <a:noFill/>
              </a:ln>
              <a:solidFill>
                <a:srgbClr val="000099"/>
              </a:solidFill>
              <a:effectLst/>
              <a:uLnTx/>
              <a:uFillTx/>
              <a:latin typeface="Times New Roman" panose="02020603050405020304" pitchFamily="18" charset="0"/>
              <a:cs typeface="Times New Roman" panose="02020603050405020304" pitchFamily="18" charset="0"/>
              <a:sym typeface="Arial"/>
            </a:endParaRPr>
          </a:p>
        </p:txBody>
      </p:sp>
      <p:grpSp>
        <p:nvGrpSpPr>
          <p:cNvPr id="6" name="组合 6">
            <a:extLst>
              <a:ext uri="{FF2B5EF4-FFF2-40B4-BE49-F238E27FC236}">
                <a16:creationId xmlns:a16="http://schemas.microsoft.com/office/drawing/2014/main" id="{8978AACA-E4BB-46F2-8F07-A103A5275388}"/>
              </a:ext>
            </a:extLst>
          </p:cNvPr>
          <p:cNvGrpSpPr/>
          <p:nvPr/>
        </p:nvGrpSpPr>
        <p:grpSpPr>
          <a:xfrm flipH="1" flipV="1">
            <a:off x="6629400" y="4242540"/>
            <a:ext cx="2630128" cy="1020705"/>
            <a:chOff x="196" y="-1340"/>
            <a:chExt cx="9528" cy="4706"/>
          </a:xfrm>
        </p:grpSpPr>
        <p:grpSp>
          <p:nvGrpSpPr>
            <p:cNvPr id="7" name="Google Shape;2511;p60">
              <a:extLst>
                <a:ext uri="{FF2B5EF4-FFF2-40B4-BE49-F238E27FC236}">
                  <a16:creationId xmlns:a16="http://schemas.microsoft.com/office/drawing/2014/main" id="{811BD300-66BE-442B-A4A0-57F505DAD5AA}"/>
                </a:ext>
              </a:extLst>
            </p:cNvPr>
            <p:cNvGrpSpPr/>
            <p:nvPr/>
          </p:nvGrpSpPr>
          <p:grpSpPr>
            <a:xfrm rot="8119191">
              <a:off x="7796" y="-799"/>
              <a:ext cx="1928" cy="3662"/>
              <a:chOff x="2392800" y="238125"/>
              <a:chExt cx="2677175" cy="5084850"/>
            </a:xfrm>
            <a:solidFill>
              <a:srgbClr val="C94025"/>
            </a:solidFill>
          </p:grpSpPr>
          <p:sp>
            <p:nvSpPr>
              <p:cNvPr id="48" name="Google Shape;2512;p60">
                <a:extLst>
                  <a:ext uri="{FF2B5EF4-FFF2-40B4-BE49-F238E27FC236}">
                    <a16:creationId xmlns:a16="http://schemas.microsoft.com/office/drawing/2014/main" id="{BE608C80-F8BA-4CA5-BC8B-926F22F5E9AB}"/>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9" name="Google Shape;2513;p60">
                <a:extLst>
                  <a:ext uri="{FF2B5EF4-FFF2-40B4-BE49-F238E27FC236}">
                    <a16:creationId xmlns:a16="http://schemas.microsoft.com/office/drawing/2014/main" id="{D8253651-CFEF-4305-BD9A-7AE0875CB97C}"/>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0" name="Google Shape;2514;p60">
                <a:extLst>
                  <a:ext uri="{FF2B5EF4-FFF2-40B4-BE49-F238E27FC236}">
                    <a16:creationId xmlns:a16="http://schemas.microsoft.com/office/drawing/2014/main" id="{9601D42B-8A5C-4B0D-BC54-7CE3D98346AE}"/>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1" name="Google Shape;2515;p60">
                <a:extLst>
                  <a:ext uri="{FF2B5EF4-FFF2-40B4-BE49-F238E27FC236}">
                    <a16:creationId xmlns:a16="http://schemas.microsoft.com/office/drawing/2014/main" id="{516ACBCB-9EC7-45AD-AE2B-1759B323B40B}"/>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2" name="Google Shape;2516;p60">
                <a:extLst>
                  <a:ext uri="{FF2B5EF4-FFF2-40B4-BE49-F238E27FC236}">
                    <a16:creationId xmlns:a16="http://schemas.microsoft.com/office/drawing/2014/main" id="{4CAE490C-DE29-4FFE-9122-40F4B73F91FC}"/>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3" name="Google Shape;2517;p60">
                <a:extLst>
                  <a:ext uri="{FF2B5EF4-FFF2-40B4-BE49-F238E27FC236}">
                    <a16:creationId xmlns:a16="http://schemas.microsoft.com/office/drawing/2014/main" id="{F5289CD5-F70D-48DE-85FC-C40F35EC8B82}"/>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4" name="Google Shape;2518;p60">
                <a:extLst>
                  <a:ext uri="{FF2B5EF4-FFF2-40B4-BE49-F238E27FC236}">
                    <a16:creationId xmlns:a16="http://schemas.microsoft.com/office/drawing/2014/main" id="{463B35A7-B1BA-4A38-8A25-3B175C727985}"/>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5" name="Google Shape;2519;p60">
                <a:extLst>
                  <a:ext uri="{FF2B5EF4-FFF2-40B4-BE49-F238E27FC236}">
                    <a16:creationId xmlns:a16="http://schemas.microsoft.com/office/drawing/2014/main" id="{45690598-1C04-4728-810E-2C639DB8577D}"/>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6" name="Google Shape;2520;p60">
                <a:extLst>
                  <a:ext uri="{FF2B5EF4-FFF2-40B4-BE49-F238E27FC236}">
                    <a16:creationId xmlns:a16="http://schemas.microsoft.com/office/drawing/2014/main" id="{D259C40D-F63F-4BCE-9B1C-5C629F573F65}"/>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7" name="Google Shape;2521;p60">
                <a:extLst>
                  <a:ext uri="{FF2B5EF4-FFF2-40B4-BE49-F238E27FC236}">
                    <a16:creationId xmlns:a16="http://schemas.microsoft.com/office/drawing/2014/main" id="{37118606-EDA4-4322-A593-0656CB832099}"/>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8" name="Google Shape;2522;p60">
                <a:extLst>
                  <a:ext uri="{FF2B5EF4-FFF2-40B4-BE49-F238E27FC236}">
                    <a16:creationId xmlns:a16="http://schemas.microsoft.com/office/drawing/2014/main" id="{EBC1DD14-F984-4C4D-8231-20C459361FB5}"/>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1" name="Google Shape;2448;p60">
              <a:extLst>
                <a:ext uri="{FF2B5EF4-FFF2-40B4-BE49-F238E27FC236}">
                  <a16:creationId xmlns:a16="http://schemas.microsoft.com/office/drawing/2014/main" id="{D4D6F72E-90DA-40A2-8E5E-9FFB433DDEC2}"/>
                </a:ext>
              </a:extLst>
            </p:cNvPr>
            <p:cNvGrpSpPr/>
            <p:nvPr/>
          </p:nvGrpSpPr>
          <p:grpSpPr>
            <a:xfrm rot="15582417" flipH="1" flipV="1">
              <a:off x="2408" y="-577"/>
              <a:ext cx="3934" cy="3850"/>
              <a:chOff x="1124025" y="238125"/>
              <a:chExt cx="5272075" cy="5173200"/>
            </a:xfrm>
            <a:solidFill>
              <a:srgbClr val="FFEABC"/>
            </a:solidFill>
          </p:grpSpPr>
          <p:sp>
            <p:nvSpPr>
              <p:cNvPr id="32" name="Google Shape;2449;p60">
                <a:extLst>
                  <a:ext uri="{FF2B5EF4-FFF2-40B4-BE49-F238E27FC236}">
                    <a16:creationId xmlns:a16="http://schemas.microsoft.com/office/drawing/2014/main" id="{0EDD19F5-E4D5-4AFE-977C-0B3AFC8CC83F}"/>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3" name="Google Shape;2450;p60">
                <a:extLst>
                  <a:ext uri="{FF2B5EF4-FFF2-40B4-BE49-F238E27FC236}">
                    <a16:creationId xmlns:a16="http://schemas.microsoft.com/office/drawing/2014/main" id="{6A603B13-C051-4EDD-AE61-985430894612}"/>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4" name="Google Shape;2451;p60">
                <a:extLst>
                  <a:ext uri="{FF2B5EF4-FFF2-40B4-BE49-F238E27FC236}">
                    <a16:creationId xmlns:a16="http://schemas.microsoft.com/office/drawing/2014/main" id="{27C3E714-8415-40D0-81A4-DF72E34E3225}"/>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5" name="Google Shape;2452;p60">
                <a:extLst>
                  <a:ext uri="{FF2B5EF4-FFF2-40B4-BE49-F238E27FC236}">
                    <a16:creationId xmlns:a16="http://schemas.microsoft.com/office/drawing/2014/main" id="{4C856E78-BF9D-4DF4-92EF-E189C4E3B5B8}"/>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6" name="Google Shape;2453;p60">
                <a:extLst>
                  <a:ext uri="{FF2B5EF4-FFF2-40B4-BE49-F238E27FC236}">
                    <a16:creationId xmlns:a16="http://schemas.microsoft.com/office/drawing/2014/main" id="{A041D88E-A30D-4A71-BF30-1C0A3885AB7E}"/>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7" name="Google Shape;2454;p60">
                <a:extLst>
                  <a:ext uri="{FF2B5EF4-FFF2-40B4-BE49-F238E27FC236}">
                    <a16:creationId xmlns:a16="http://schemas.microsoft.com/office/drawing/2014/main" id="{B657A321-8002-4A9F-8072-D7427F916F08}"/>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8" name="Google Shape;2455;p60">
                <a:extLst>
                  <a:ext uri="{FF2B5EF4-FFF2-40B4-BE49-F238E27FC236}">
                    <a16:creationId xmlns:a16="http://schemas.microsoft.com/office/drawing/2014/main" id="{7195AAF5-B499-46DB-B85F-4E4C811C345C}"/>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9" name="Google Shape;2456;p60">
                <a:extLst>
                  <a:ext uri="{FF2B5EF4-FFF2-40B4-BE49-F238E27FC236}">
                    <a16:creationId xmlns:a16="http://schemas.microsoft.com/office/drawing/2014/main" id="{20D5415D-A551-4056-8A7A-CC13E97E4351}"/>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0" name="Google Shape;2457;p60">
                <a:extLst>
                  <a:ext uri="{FF2B5EF4-FFF2-40B4-BE49-F238E27FC236}">
                    <a16:creationId xmlns:a16="http://schemas.microsoft.com/office/drawing/2014/main" id="{1972CA0A-C1F4-46C5-805B-DF200F0866AE}"/>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1" name="Google Shape;2458;p60">
                <a:extLst>
                  <a:ext uri="{FF2B5EF4-FFF2-40B4-BE49-F238E27FC236}">
                    <a16:creationId xmlns:a16="http://schemas.microsoft.com/office/drawing/2014/main" id="{4EA5015B-A21D-4D56-BEBB-D2D97C6089C9}"/>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2" name="Google Shape;2459;p60">
                <a:extLst>
                  <a:ext uri="{FF2B5EF4-FFF2-40B4-BE49-F238E27FC236}">
                    <a16:creationId xmlns:a16="http://schemas.microsoft.com/office/drawing/2014/main" id="{F2518E0D-B683-4993-A4F2-49F1EF556C7C}"/>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3" name="Google Shape;2460;p60">
                <a:extLst>
                  <a:ext uri="{FF2B5EF4-FFF2-40B4-BE49-F238E27FC236}">
                    <a16:creationId xmlns:a16="http://schemas.microsoft.com/office/drawing/2014/main" id="{65711488-D023-4E69-BB08-58E3EB31D123}"/>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4" name="Google Shape;2461;p60">
                <a:extLst>
                  <a:ext uri="{FF2B5EF4-FFF2-40B4-BE49-F238E27FC236}">
                    <a16:creationId xmlns:a16="http://schemas.microsoft.com/office/drawing/2014/main" id="{19A9E02E-C343-46EB-AD43-18ED142C67FD}"/>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5" name="Google Shape;2462;p60">
                <a:extLst>
                  <a:ext uri="{FF2B5EF4-FFF2-40B4-BE49-F238E27FC236}">
                    <a16:creationId xmlns:a16="http://schemas.microsoft.com/office/drawing/2014/main" id="{F861C839-72CE-469D-ABC7-81F3E4DC03C5}"/>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6" name="Google Shape;2463;p60">
                <a:extLst>
                  <a:ext uri="{FF2B5EF4-FFF2-40B4-BE49-F238E27FC236}">
                    <a16:creationId xmlns:a16="http://schemas.microsoft.com/office/drawing/2014/main" id="{C9E8EAF8-E7E7-48F1-A66D-30B74761D79B}"/>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7" name="Google Shape;2464;p60">
                <a:extLst>
                  <a:ext uri="{FF2B5EF4-FFF2-40B4-BE49-F238E27FC236}">
                    <a16:creationId xmlns:a16="http://schemas.microsoft.com/office/drawing/2014/main" id="{A72ADDE3-3711-4AFC-8E67-1594E7E9B1A6}"/>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2" name="Google Shape;2465;p60">
              <a:extLst>
                <a:ext uri="{FF2B5EF4-FFF2-40B4-BE49-F238E27FC236}">
                  <a16:creationId xmlns:a16="http://schemas.microsoft.com/office/drawing/2014/main" id="{8A261B74-B708-463A-9B46-4083AC3128D5}"/>
                </a:ext>
              </a:extLst>
            </p:cNvPr>
            <p:cNvGrpSpPr/>
            <p:nvPr/>
          </p:nvGrpSpPr>
          <p:grpSpPr>
            <a:xfrm flipH="1" flipV="1">
              <a:off x="5500" y="-1340"/>
              <a:ext cx="2470" cy="4706"/>
              <a:chOff x="2453075" y="238700"/>
              <a:chExt cx="2722850" cy="5187200"/>
            </a:xfrm>
            <a:solidFill>
              <a:srgbClr val="FFEABC"/>
            </a:solidFill>
          </p:grpSpPr>
          <p:sp>
            <p:nvSpPr>
              <p:cNvPr id="21" name="Google Shape;2466;p60">
                <a:extLst>
                  <a:ext uri="{FF2B5EF4-FFF2-40B4-BE49-F238E27FC236}">
                    <a16:creationId xmlns:a16="http://schemas.microsoft.com/office/drawing/2014/main" id="{523F11BD-D5AA-483E-825B-C50F2B6A0C75}"/>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2" name="Google Shape;2467;p60">
                <a:extLst>
                  <a:ext uri="{FF2B5EF4-FFF2-40B4-BE49-F238E27FC236}">
                    <a16:creationId xmlns:a16="http://schemas.microsoft.com/office/drawing/2014/main" id="{B8AC1933-FDD4-4569-94E2-F86917AD35B2}"/>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3" name="Google Shape;2468;p60">
                <a:extLst>
                  <a:ext uri="{FF2B5EF4-FFF2-40B4-BE49-F238E27FC236}">
                    <a16:creationId xmlns:a16="http://schemas.microsoft.com/office/drawing/2014/main" id="{3FE4703F-B008-4CA8-AEB1-E77800A99453}"/>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4" name="Google Shape;2469;p60">
                <a:extLst>
                  <a:ext uri="{FF2B5EF4-FFF2-40B4-BE49-F238E27FC236}">
                    <a16:creationId xmlns:a16="http://schemas.microsoft.com/office/drawing/2014/main" id="{E92CF566-C108-46AA-A01E-AEA44239B306}"/>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5" name="Google Shape;2470;p60">
                <a:extLst>
                  <a:ext uri="{FF2B5EF4-FFF2-40B4-BE49-F238E27FC236}">
                    <a16:creationId xmlns:a16="http://schemas.microsoft.com/office/drawing/2014/main" id="{44C3542E-B864-42D4-B8E2-EFBA9B3DC64B}"/>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6" name="Google Shape;2471;p60">
                <a:extLst>
                  <a:ext uri="{FF2B5EF4-FFF2-40B4-BE49-F238E27FC236}">
                    <a16:creationId xmlns:a16="http://schemas.microsoft.com/office/drawing/2014/main" id="{76CFD4B7-7BE0-46E3-9368-885A830A9434}"/>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7" name="Google Shape;2472;p60">
                <a:extLst>
                  <a:ext uri="{FF2B5EF4-FFF2-40B4-BE49-F238E27FC236}">
                    <a16:creationId xmlns:a16="http://schemas.microsoft.com/office/drawing/2014/main" id="{99B9F4C0-56C6-4334-8AEC-3E44ED870B33}"/>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8" name="Google Shape;2473;p60">
                <a:extLst>
                  <a:ext uri="{FF2B5EF4-FFF2-40B4-BE49-F238E27FC236}">
                    <a16:creationId xmlns:a16="http://schemas.microsoft.com/office/drawing/2014/main" id="{DE58F8C8-96C2-4DFE-BB9D-F80AB05BFC3F}"/>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9" name="Google Shape;2474;p60">
                <a:extLst>
                  <a:ext uri="{FF2B5EF4-FFF2-40B4-BE49-F238E27FC236}">
                    <a16:creationId xmlns:a16="http://schemas.microsoft.com/office/drawing/2014/main" id="{5A9FA421-C608-47DD-98CC-DE940DB9CB52}"/>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0" name="Google Shape;2475;p60">
                <a:extLst>
                  <a:ext uri="{FF2B5EF4-FFF2-40B4-BE49-F238E27FC236}">
                    <a16:creationId xmlns:a16="http://schemas.microsoft.com/office/drawing/2014/main" id="{B5CEE8EE-FA2E-4C8D-A1C0-870B9C91C9DF}"/>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1" name="Google Shape;2476;p60">
                <a:extLst>
                  <a:ext uri="{FF2B5EF4-FFF2-40B4-BE49-F238E27FC236}">
                    <a16:creationId xmlns:a16="http://schemas.microsoft.com/office/drawing/2014/main" id="{97EAEA12-C7EC-4929-A377-E4C6C2556D89}"/>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3" name="Google Shape;2560;p60">
              <a:extLst>
                <a:ext uri="{FF2B5EF4-FFF2-40B4-BE49-F238E27FC236}">
                  <a16:creationId xmlns:a16="http://schemas.microsoft.com/office/drawing/2014/main" id="{96388214-40D0-4439-B633-79F08FE2202A}"/>
                </a:ext>
              </a:extLst>
            </p:cNvPr>
            <p:cNvGrpSpPr/>
            <p:nvPr/>
          </p:nvGrpSpPr>
          <p:grpSpPr>
            <a:xfrm rot="13831652" flipV="1">
              <a:off x="63" y="205"/>
              <a:ext cx="2861" cy="2595"/>
              <a:chOff x="508050" y="242250"/>
              <a:chExt cx="6512250" cy="5147800"/>
            </a:xfrm>
            <a:solidFill>
              <a:srgbClr val="F99F1B"/>
            </a:solidFill>
          </p:grpSpPr>
          <p:sp>
            <p:nvSpPr>
              <p:cNvPr id="14" name="Google Shape;2561;p60">
                <a:extLst>
                  <a:ext uri="{FF2B5EF4-FFF2-40B4-BE49-F238E27FC236}">
                    <a16:creationId xmlns:a16="http://schemas.microsoft.com/office/drawing/2014/main" id="{372EFF3C-97B9-4826-BECE-EED0A0DBD185}"/>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 name="Google Shape;2562;p60">
                <a:extLst>
                  <a:ext uri="{FF2B5EF4-FFF2-40B4-BE49-F238E27FC236}">
                    <a16:creationId xmlns:a16="http://schemas.microsoft.com/office/drawing/2014/main" id="{E32167FC-849E-4453-A9E4-B4D70C0B47B7}"/>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6" name="Google Shape;2563;p60">
                <a:extLst>
                  <a:ext uri="{FF2B5EF4-FFF2-40B4-BE49-F238E27FC236}">
                    <a16:creationId xmlns:a16="http://schemas.microsoft.com/office/drawing/2014/main" id="{CBAF29CD-B4F5-4797-9322-5170B2B7DADA}"/>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7" name="Google Shape;2564;p60">
                <a:extLst>
                  <a:ext uri="{FF2B5EF4-FFF2-40B4-BE49-F238E27FC236}">
                    <a16:creationId xmlns:a16="http://schemas.microsoft.com/office/drawing/2014/main" id="{8D2CBB24-4A6B-4183-B489-78C9B62E9461}"/>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8" name="Google Shape;2565;p60">
                <a:extLst>
                  <a:ext uri="{FF2B5EF4-FFF2-40B4-BE49-F238E27FC236}">
                    <a16:creationId xmlns:a16="http://schemas.microsoft.com/office/drawing/2014/main" id="{07845929-A407-4160-860F-53D87C407640}"/>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9" name="Google Shape;2566;p60">
                <a:extLst>
                  <a:ext uri="{FF2B5EF4-FFF2-40B4-BE49-F238E27FC236}">
                    <a16:creationId xmlns:a16="http://schemas.microsoft.com/office/drawing/2014/main" id="{0E5197B5-85DE-4BC0-94D1-0FC2ADC6D61D}"/>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0" name="Google Shape;2567;p60">
                <a:extLst>
                  <a:ext uri="{FF2B5EF4-FFF2-40B4-BE49-F238E27FC236}">
                    <a16:creationId xmlns:a16="http://schemas.microsoft.com/office/drawing/2014/main" id="{BC6FCE1F-B0F6-4BE5-A62E-C0C4C0575FC1}"/>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grpSp>
        <p:nvGrpSpPr>
          <p:cNvPr id="59" name="组合 6">
            <a:extLst>
              <a:ext uri="{FF2B5EF4-FFF2-40B4-BE49-F238E27FC236}">
                <a16:creationId xmlns:a16="http://schemas.microsoft.com/office/drawing/2014/main" id="{4242C718-A382-42D5-ADE4-812EEC869B3E}"/>
              </a:ext>
            </a:extLst>
          </p:cNvPr>
          <p:cNvGrpSpPr/>
          <p:nvPr/>
        </p:nvGrpSpPr>
        <p:grpSpPr>
          <a:xfrm>
            <a:off x="-594662" y="-104939"/>
            <a:ext cx="2382481" cy="962365"/>
            <a:chOff x="196" y="-1340"/>
            <a:chExt cx="9528" cy="4706"/>
          </a:xfrm>
        </p:grpSpPr>
        <p:grpSp>
          <p:nvGrpSpPr>
            <p:cNvPr id="60" name="Google Shape;2511;p60">
              <a:extLst>
                <a:ext uri="{FF2B5EF4-FFF2-40B4-BE49-F238E27FC236}">
                  <a16:creationId xmlns:a16="http://schemas.microsoft.com/office/drawing/2014/main" id="{38F4F539-A026-4AFD-89DA-0694BB9AC586}"/>
                </a:ext>
              </a:extLst>
            </p:cNvPr>
            <p:cNvGrpSpPr/>
            <p:nvPr/>
          </p:nvGrpSpPr>
          <p:grpSpPr>
            <a:xfrm rot="8119191">
              <a:off x="7796" y="-799"/>
              <a:ext cx="1928" cy="3662"/>
              <a:chOff x="2392800" y="238125"/>
              <a:chExt cx="2677175" cy="5084850"/>
            </a:xfrm>
            <a:solidFill>
              <a:srgbClr val="C94025"/>
            </a:solidFill>
          </p:grpSpPr>
          <p:sp>
            <p:nvSpPr>
              <p:cNvPr id="98" name="Google Shape;2512;p60">
                <a:extLst>
                  <a:ext uri="{FF2B5EF4-FFF2-40B4-BE49-F238E27FC236}">
                    <a16:creationId xmlns:a16="http://schemas.microsoft.com/office/drawing/2014/main" id="{55C203D0-3623-494C-8B2B-8F6D87915C7A}"/>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9" name="Google Shape;2513;p60">
                <a:extLst>
                  <a:ext uri="{FF2B5EF4-FFF2-40B4-BE49-F238E27FC236}">
                    <a16:creationId xmlns:a16="http://schemas.microsoft.com/office/drawing/2014/main" id="{D17266D3-D176-4A46-AE5D-52AFEAC2B67C}"/>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0" name="Google Shape;2514;p60">
                <a:extLst>
                  <a:ext uri="{FF2B5EF4-FFF2-40B4-BE49-F238E27FC236}">
                    <a16:creationId xmlns:a16="http://schemas.microsoft.com/office/drawing/2014/main" id="{1B7D9497-9D8C-4D15-B1E7-2C19B2D62598}"/>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1" name="Google Shape;2515;p60">
                <a:extLst>
                  <a:ext uri="{FF2B5EF4-FFF2-40B4-BE49-F238E27FC236}">
                    <a16:creationId xmlns:a16="http://schemas.microsoft.com/office/drawing/2014/main" id="{C7B76699-CA8C-4FF4-844A-0012D723FD0B}"/>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2" name="Google Shape;2516;p60">
                <a:extLst>
                  <a:ext uri="{FF2B5EF4-FFF2-40B4-BE49-F238E27FC236}">
                    <a16:creationId xmlns:a16="http://schemas.microsoft.com/office/drawing/2014/main" id="{14D0BAAC-A45F-4142-9102-9DEE58FE1560}"/>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3" name="Google Shape;2517;p60">
                <a:extLst>
                  <a:ext uri="{FF2B5EF4-FFF2-40B4-BE49-F238E27FC236}">
                    <a16:creationId xmlns:a16="http://schemas.microsoft.com/office/drawing/2014/main" id="{4F603D86-5149-4999-A9F0-C32A14752ECB}"/>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4" name="Google Shape;2518;p60">
                <a:extLst>
                  <a:ext uri="{FF2B5EF4-FFF2-40B4-BE49-F238E27FC236}">
                    <a16:creationId xmlns:a16="http://schemas.microsoft.com/office/drawing/2014/main" id="{BDD88ADE-B9C6-4F19-A969-7A0271CB3CE7}"/>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5" name="Google Shape;2519;p60">
                <a:extLst>
                  <a:ext uri="{FF2B5EF4-FFF2-40B4-BE49-F238E27FC236}">
                    <a16:creationId xmlns:a16="http://schemas.microsoft.com/office/drawing/2014/main" id="{F7D8B832-DBFA-47B4-A561-91757ADC9A9F}"/>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6" name="Google Shape;2520;p60">
                <a:extLst>
                  <a:ext uri="{FF2B5EF4-FFF2-40B4-BE49-F238E27FC236}">
                    <a16:creationId xmlns:a16="http://schemas.microsoft.com/office/drawing/2014/main" id="{64A14674-C8D1-4F89-A0D2-28A241502FB5}"/>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7" name="Google Shape;2521;p60">
                <a:extLst>
                  <a:ext uri="{FF2B5EF4-FFF2-40B4-BE49-F238E27FC236}">
                    <a16:creationId xmlns:a16="http://schemas.microsoft.com/office/drawing/2014/main" id="{F29A6B9E-5C19-4E52-A25E-7A21AB33AB19}"/>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8" name="Google Shape;2522;p60">
                <a:extLst>
                  <a:ext uri="{FF2B5EF4-FFF2-40B4-BE49-F238E27FC236}">
                    <a16:creationId xmlns:a16="http://schemas.microsoft.com/office/drawing/2014/main" id="{9D773F55-DBD2-42E3-84E4-C87D7BB9DCDE}"/>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1" name="Google Shape;2448;p60">
              <a:extLst>
                <a:ext uri="{FF2B5EF4-FFF2-40B4-BE49-F238E27FC236}">
                  <a16:creationId xmlns:a16="http://schemas.microsoft.com/office/drawing/2014/main" id="{3EB6BBD0-D2D5-4133-B0D6-B6E5F2371C0F}"/>
                </a:ext>
              </a:extLst>
            </p:cNvPr>
            <p:cNvGrpSpPr/>
            <p:nvPr/>
          </p:nvGrpSpPr>
          <p:grpSpPr>
            <a:xfrm rot="15582417" flipH="1" flipV="1">
              <a:off x="2408" y="-577"/>
              <a:ext cx="3934" cy="3850"/>
              <a:chOff x="1124025" y="238125"/>
              <a:chExt cx="5272075" cy="5173200"/>
            </a:xfrm>
            <a:solidFill>
              <a:srgbClr val="FFEABC"/>
            </a:solidFill>
          </p:grpSpPr>
          <p:sp>
            <p:nvSpPr>
              <p:cNvPr id="82" name="Google Shape;2449;p60">
                <a:extLst>
                  <a:ext uri="{FF2B5EF4-FFF2-40B4-BE49-F238E27FC236}">
                    <a16:creationId xmlns:a16="http://schemas.microsoft.com/office/drawing/2014/main" id="{403C6D2C-0774-4C02-8BEA-25985D71DFFB}"/>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3" name="Google Shape;2450;p60">
                <a:extLst>
                  <a:ext uri="{FF2B5EF4-FFF2-40B4-BE49-F238E27FC236}">
                    <a16:creationId xmlns:a16="http://schemas.microsoft.com/office/drawing/2014/main" id="{555C1E9C-0D76-4432-870A-03C81CEE2157}"/>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4" name="Google Shape;2451;p60">
                <a:extLst>
                  <a:ext uri="{FF2B5EF4-FFF2-40B4-BE49-F238E27FC236}">
                    <a16:creationId xmlns:a16="http://schemas.microsoft.com/office/drawing/2014/main" id="{19CDA04E-2426-4DDA-86AD-AB7C9466FA5A}"/>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5" name="Google Shape;2452;p60">
                <a:extLst>
                  <a:ext uri="{FF2B5EF4-FFF2-40B4-BE49-F238E27FC236}">
                    <a16:creationId xmlns:a16="http://schemas.microsoft.com/office/drawing/2014/main" id="{8CA3FC0B-6C86-42EA-BFB5-ADD4D819BF31}"/>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6" name="Google Shape;2453;p60">
                <a:extLst>
                  <a:ext uri="{FF2B5EF4-FFF2-40B4-BE49-F238E27FC236}">
                    <a16:creationId xmlns:a16="http://schemas.microsoft.com/office/drawing/2014/main" id="{E704E2B5-0CF1-42A3-824A-2A192C5EF7F9}"/>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7" name="Google Shape;2454;p60">
                <a:extLst>
                  <a:ext uri="{FF2B5EF4-FFF2-40B4-BE49-F238E27FC236}">
                    <a16:creationId xmlns:a16="http://schemas.microsoft.com/office/drawing/2014/main" id="{43A41E1E-5122-4243-89FD-03FA509DDB54}"/>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8" name="Google Shape;2455;p60">
                <a:extLst>
                  <a:ext uri="{FF2B5EF4-FFF2-40B4-BE49-F238E27FC236}">
                    <a16:creationId xmlns:a16="http://schemas.microsoft.com/office/drawing/2014/main" id="{4FB35456-5BB6-427C-B0E1-8521C62EB212}"/>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9" name="Google Shape;2456;p60">
                <a:extLst>
                  <a:ext uri="{FF2B5EF4-FFF2-40B4-BE49-F238E27FC236}">
                    <a16:creationId xmlns:a16="http://schemas.microsoft.com/office/drawing/2014/main" id="{29FCA0EB-FA62-4524-B2C6-7C25B8E639C8}"/>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0" name="Google Shape;2457;p60">
                <a:extLst>
                  <a:ext uri="{FF2B5EF4-FFF2-40B4-BE49-F238E27FC236}">
                    <a16:creationId xmlns:a16="http://schemas.microsoft.com/office/drawing/2014/main" id="{AE9CE627-6C93-4658-98B2-B2642E32F6FF}"/>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1" name="Google Shape;2458;p60">
                <a:extLst>
                  <a:ext uri="{FF2B5EF4-FFF2-40B4-BE49-F238E27FC236}">
                    <a16:creationId xmlns:a16="http://schemas.microsoft.com/office/drawing/2014/main" id="{6A65A61B-E40E-4449-93EB-B6CD0AC28F85}"/>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2" name="Google Shape;2459;p60">
                <a:extLst>
                  <a:ext uri="{FF2B5EF4-FFF2-40B4-BE49-F238E27FC236}">
                    <a16:creationId xmlns:a16="http://schemas.microsoft.com/office/drawing/2014/main" id="{4AD48EEE-3376-4EE6-9D3D-6670D608C824}"/>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3" name="Google Shape;2460;p60">
                <a:extLst>
                  <a:ext uri="{FF2B5EF4-FFF2-40B4-BE49-F238E27FC236}">
                    <a16:creationId xmlns:a16="http://schemas.microsoft.com/office/drawing/2014/main" id="{EAA7DD21-BA83-41B0-98C7-22067E969287}"/>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4" name="Google Shape;2461;p60">
                <a:extLst>
                  <a:ext uri="{FF2B5EF4-FFF2-40B4-BE49-F238E27FC236}">
                    <a16:creationId xmlns:a16="http://schemas.microsoft.com/office/drawing/2014/main" id="{B0E425E7-F3CD-4C33-83EE-D2C15420DED0}"/>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5" name="Google Shape;2462;p60">
                <a:extLst>
                  <a:ext uri="{FF2B5EF4-FFF2-40B4-BE49-F238E27FC236}">
                    <a16:creationId xmlns:a16="http://schemas.microsoft.com/office/drawing/2014/main" id="{9DC4C291-5068-4C5F-87B9-D99B6A9FF344}"/>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6" name="Google Shape;2463;p60">
                <a:extLst>
                  <a:ext uri="{FF2B5EF4-FFF2-40B4-BE49-F238E27FC236}">
                    <a16:creationId xmlns:a16="http://schemas.microsoft.com/office/drawing/2014/main" id="{6B6C5622-D3E4-4E03-B85D-A0605DF64004}"/>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7" name="Google Shape;2464;p60">
                <a:extLst>
                  <a:ext uri="{FF2B5EF4-FFF2-40B4-BE49-F238E27FC236}">
                    <a16:creationId xmlns:a16="http://schemas.microsoft.com/office/drawing/2014/main" id="{B6071F7B-D985-4192-9D20-5951949AA06F}"/>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2" name="Google Shape;2465;p60">
              <a:extLst>
                <a:ext uri="{FF2B5EF4-FFF2-40B4-BE49-F238E27FC236}">
                  <a16:creationId xmlns:a16="http://schemas.microsoft.com/office/drawing/2014/main" id="{3C4608BF-4799-4AF0-8FED-E2A342D9037E}"/>
                </a:ext>
              </a:extLst>
            </p:cNvPr>
            <p:cNvGrpSpPr/>
            <p:nvPr/>
          </p:nvGrpSpPr>
          <p:grpSpPr>
            <a:xfrm flipH="1" flipV="1">
              <a:off x="5500" y="-1340"/>
              <a:ext cx="2470" cy="4706"/>
              <a:chOff x="2453075" y="238700"/>
              <a:chExt cx="2722850" cy="5187200"/>
            </a:xfrm>
            <a:solidFill>
              <a:srgbClr val="FFEABC"/>
            </a:solidFill>
          </p:grpSpPr>
          <p:sp>
            <p:nvSpPr>
              <p:cNvPr id="71" name="Google Shape;2466;p60">
                <a:extLst>
                  <a:ext uri="{FF2B5EF4-FFF2-40B4-BE49-F238E27FC236}">
                    <a16:creationId xmlns:a16="http://schemas.microsoft.com/office/drawing/2014/main" id="{AF9A599E-4BB2-4B64-8B44-48CE209908E3}"/>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2" name="Google Shape;2467;p60">
                <a:extLst>
                  <a:ext uri="{FF2B5EF4-FFF2-40B4-BE49-F238E27FC236}">
                    <a16:creationId xmlns:a16="http://schemas.microsoft.com/office/drawing/2014/main" id="{6C2E7716-08BB-4CDB-8B5A-F6B05206D5EF}"/>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3" name="Google Shape;2468;p60">
                <a:extLst>
                  <a:ext uri="{FF2B5EF4-FFF2-40B4-BE49-F238E27FC236}">
                    <a16:creationId xmlns:a16="http://schemas.microsoft.com/office/drawing/2014/main" id="{0C8788E5-7279-462A-BEDF-F3F0E138A643}"/>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4" name="Google Shape;2469;p60">
                <a:extLst>
                  <a:ext uri="{FF2B5EF4-FFF2-40B4-BE49-F238E27FC236}">
                    <a16:creationId xmlns:a16="http://schemas.microsoft.com/office/drawing/2014/main" id="{84A8D57B-932D-40CE-B7CE-F5B1ABF5CB75}"/>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5" name="Google Shape;2470;p60">
                <a:extLst>
                  <a:ext uri="{FF2B5EF4-FFF2-40B4-BE49-F238E27FC236}">
                    <a16:creationId xmlns:a16="http://schemas.microsoft.com/office/drawing/2014/main" id="{12516F4D-31DF-4B0A-9EEE-4DCE63021614}"/>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6" name="Google Shape;2471;p60">
                <a:extLst>
                  <a:ext uri="{FF2B5EF4-FFF2-40B4-BE49-F238E27FC236}">
                    <a16:creationId xmlns:a16="http://schemas.microsoft.com/office/drawing/2014/main" id="{85A77F3A-C1A9-4048-851A-B1A33AF4E0A1}"/>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7" name="Google Shape;2472;p60">
                <a:extLst>
                  <a:ext uri="{FF2B5EF4-FFF2-40B4-BE49-F238E27FC236}">
                    <a16:creationId xmlns:a16="http://schemas.microsoft.com/office/drawing/2014/main" id="{8A8F63E6-D6F7-4A23-9980-D5CBEE3796D8}"/>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8" name="Google Shape;2473;p60">
                <a:extLst>
                  <a:ext uri="{FF2B5EF4-FFF2-40B4-BE49-F238E27FC236}">
                    <a16:creationId xmlns:a16="http://schemas.microsoft.com/office/drawing/2014/main" id="{63505054-E617-459B-8BB1-C1895D44E8C5}"/>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9" name="Google Shape;2474;p60">
                <a:extLst>
                  <a:ext uri="{FF2B5EF4-FFF2-40B4-BE49-F238E27FC236}">
                    <a16:creationId xmlns:a16="http://schemas.microsoft.com/office/drawing/2014/main" id="{84FA3ACE-C38A-46BD-AF2A-4B7F3428F6CF}"/>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0" name="Google Shape;2475;p60">
                <a:extLst>
                  <a:ext uri="{FF2B5EF4-FFF2-40B4-BE49-F238E27FC236}">
                    <a16:creationId xmlns:a16="http://schemas.microsoft.com/office/drawing/2014/main" id="{459B75B5-CF31-4DB9-AD84-4B49A65FB7CD}"/>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1" name="Google Shape;2476;p60">
                <a:extLst>
                  <a:ext uri="{FF2B5EF4-FFF2-40B4-BE49-F238E27FC236}">
                    <a16:creationId xmlns:a16="http://schemas.microsoft.com/office/drawing/2014/main" id="{B2E59E64-8357-45CC-B7D7-101DF6BF6C65}"/>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3" name="Google Shape;2560;p60">
              <a:extLst>
                <a:ext uri="{FF2B5EF4-FFF2-40B4-BE49-F238E27FC236}">
                  <a16:creationId xmlns:a16="http://schemas.microsoft.com/office/drawing/2014/main" id="{A1AC8D8F-CA6C-4783-B44D-D06A1A0F618C}"/>
                </a:ext>
              </a:extLst>
            </p:cNvPr>
            <p:cNvGrpSpPr/>
            <p:nvPr/>
          </p:nvGrpSpPr>
          <p:grpSpPr>
            <a:xfrm rot="13831652" flipV="1">
              <a:off x="63" y="205"/>
              <a:ext cx="2861" cy="2595"/>
              <a:chOff x="508050" y="242250"/>
              <a:chExt cx="6512250" cy="5147800"/>
            </a:xfrm>
            <a:solidFill>
              <a:srgbClr val="F99F1B"/>
            </a:solidFill>
          </p:grpSpPr>
          <p:sp>
            <p:nvSpPr>
              <p:cNvPr id="64" name="Google Shape;2561;p60">
                <a:extLst>
                  <a:ext uri="{FF2B5EF4-FFF2-40B4-BE49-F238E27FC236}">
                    <a16:creationId xmlns:a16="http://schemas.microsoft.com/office/drawing/2014/main" id="{C5AACAF9-C97D-49B8-98BC-715AE05B0188}"/>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5" name="Google Shape;2562;p60">
                <a:extLst>
                  <a:ext uri="{FF2B5EF4-FFF2-40B4-BE49-F238E27FC236}">
                    <a16:creationId xmlns:a16="http://schemas.microsoft.com/office/drawing/2014/main" id="{B062976F-2665-47FF-A1FB-2D7C3E3AF2D8}"/>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6" name="Google Shape;2563;p60">
                <a:extLst>
                  <a:ext uri="{FF2B5EF4-FFF2-40B4-BE49-F238E27FC236}">
                    <a16:creationId xmlns:a16="http://schemas.microsoft.com/office/drawing/2014/main" id="{D22F7F65-3EAA-46B1-BC3D-1B3A222C25F0}"/>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7" name="Google Shape;2564;p60">
                <a:extLst>
                  <a:ext uri="{FF2B5EF4-FFF2-40B4-BE49-F238E27FC236}">
                    <a16:creationId xmlns:a16="http://schemas.microsoft.com/office/drawing/2014/main" id="{CD73335C-6D21-4C15-BF5E-807A83AC9BC6}"/>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8" name="Google Shape;2565;p60">
                <a:extLst>
                  <a:ext uri="{FF2B5EF4-FFF2-40B4-BE49-F238E27FC236}">
                    <a16:creationId xmlns:a16="http://schemas.microsoft.com/office/drawing/2014/main" id="{515E578A-E2BC-43DA-BB9C-42B726127827}"/>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9" name="Google Shape;2566;p60">
                <a:extLst>
                  <a:ext uri="{FF2B5EF4-FFF2-40B4-BE49-F238E27FC236}">
                    <a16:creationId xmlns:a16="http://schemas.microsoft.com/office/drawing/2014/main" id="{9D4A7B71-9D7D-4A19-A0A4-96F2FD83D08F}"/>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0" name="Google Shape;2567;p60">
                <a:extLst>
                  <a:ext uri="{FF2B5EF4-FFF2-40B4-BE49-F238E27FC236}">
                    <a16:creationId xmlns:a16="http://schemas.microsoft.com/office/drawing/2014/main" id="{757A3F90-586D-4E2A-A7A6-A3059B83DF08}"/>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spTree>
    <p:extLst>
      <p:ext uri="{BB962C8B-B14F-4D97-AF65-F5344CB8AC3E}">
        <p14:creationId xmlns:p14="http://schemas.microsoft.com/office/powerpoint/2010/main" val="160926515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wipe(left)">
                                      <p:cBhvr>
                                        <p:cTn id="12" dur="500"/>
                                        <p:tgtEl>
                                          <p:spTgt spid="59"/>
                                        </p:tgtEl>
                                      </p:cBhvr>
                                    </p:animEffect>
                                  </p:childTnLst>
                                </p:cTn>
                              </p:par>
                            </p:childTnLst>
                          </p:cTn>
                        </p:par>
                        <p:par>
                          <p:cTn id="13" fill="hold">
                            <p:stCondLst>
                              <p:cond delay="500"/>
                            </p:stCondLst>
                            <p:childTnLst>
                              <p:par>
                                <p:cTn id="14" presetID="23" presetClass="entr" presetSubtype="32" fill="hold" grpId="0" nodeType="afterEffect">
                                  <p:stCondLst>
                                    <p:cond delay="0"/>
                                  </p:stCondLst>
                                  <p:iterate type="lt">
                                    <p:tmPct val="15000"/>
                                  </p:iterate>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strVal val="4*#ppt_w"/>
                                          </p:val>
                                        </p:tav>
                                        <p:tav tm="100000">
                                          <p:val>
                                            <p:strVal val="#ppt_w"/>
                                          </p:val>
                                        </p:tav>
                                      </p:tavLst>
                                    </p:anim>
                                    <p:anim calcmode="lin" valueType="num">
                                      <p:cBhvr>
                                        <p:cTn id="17" dur="500" fill="hold"/>
                                        <p:tgtEl>
                                          <p:spTgt spid="8"/>
                                        </p:tgtEl>
                                        <p:attrNameLst>
                                          <p:attrName>ppt_h</p:attrName>
                                        </p:attrNameLst>
                                      </p:cBhvr>
                                      <p:tavLst>
                                        <p:tav tm="0">
                                          <p:val>
                                            <p:strVal val="4*#ppt_h"/>
                                          </p:val>
                                        </p:tav>
                                        <p:tav tm="100000">
                                          <p:val>
                                            <p:strVal val="#ppt_h"/>
                                          </p:val>
                                        </p:tav>
                                      </p:tavLst>
                                    </p:anim>
                                  </p:childTnLst>
                                </p:cTn>
                              </p:par>
                              <p:par>
                                <p:cTn id="18"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19" dur="250" accel="50000" decel="50000" autoRev="1" fill="hold">
                                          <p:stCondLst>
                                            <p:cond delay="0"/>
                                          </p:stCondLst>
                                        </p:cTn>
                                        <p:tgtEl>
                                          <p:spTgt spid="8"/>
                                        </p:tgtEl>
                                        <p:attrNameLst>
                                          <p:attrName>ppt_x</p:attrName>
                                          <p:attrName>ppt_y</p:attrName>
                                        </p:attrNameLst>
                                      </p:cBhvr>
                                      <p:rCtr x="0" y="-4838"/>
                                    </p:animMotion>
                                    <p:animRot by="1500000">
                                      <p:cBhvr>
                                        <p:cTn id="20" dur="125" fill="hold">
                                          <p:stCondLst>
                                            <p:cond delay="0"/>
                                          </p:stCondLst>
                                        </p:cTn>
                                        <p:tgtEl>
                                          <p:spTgt spid="8"/>
                                        </p:tgtEl>
                                        <p:attrNameLst>
                                          <p:attrName>r</p:attrName>
                                        </p:attrNameLst>
                                      </p:cBhvr>
                                    </p:animRot>
                                    <p:animRot by="-1500000">
                                      <p:cBhvr>
                                        <p:cTn id="21" dur="125" fill="hold">
                                          <p:stCondLst>
                                            <p:cond delay="125"/>
                                          </p:stCondLst>
                                        </p:cTn>
                                        <p:tgtEl>
                                          <p:spTgt spid="8"/>
                                        </p:tgtEl>
                                        <p:attrNameLst>
                                          <p:attrName>r</p:attrName>
                                        </p:attrNameLst>
                                      </p:cBhvr>
                                    </p:animRot>
                                    <p:animRot by="-1500000">
                                      <p:cBhvr>
                                        <p:cTn id="22" dur="125" fill="hold">
                                          <p:stCondLst>
                                            <p:cond delay="250"/>
                                          </p:stCondLst>
                                        </p:cTn>
                                        <p:tgtEl>
                                          <p:spTgt spid="8"/>
                                        </p:tgtEl>
                                        <p:attrNameLst>
                                          <p:attrName>r</p:attrName>
                                        </p:attrNameLst>
                                      </p:cBhvr>
                                    </p:animRot>
                                    <p:animRot by="1500000">
                                      <p:cBhvr>
                                        <p:cTn id="23" dur="125" fill="hold">
                                          <p:stCondLst>
                                            <p:cond delay="375"/>
                                          </p:stCondLst>
                                        </p:cTn>
                                        <p:tgtEl>
                                          <p:spTgt spid="8"/>
                                        </p:tgtEl>
                                        <p:attrNameLst>
                                          <p:attrName>r</p:attrName>
                                        </p:attrNameLst>
                                      </p:cBhvr>
                                    </p:animRo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barn(inVertical)">
                                      <p:cBhvr>
                                        <p:cTn id="28" dur="500"/>
                                        <p:tgtEl>
                                          <p:spTgt spid="5"/>
                                        </p:tgtEl>
                                      </p:cBhvr>
                                    </p:animEffect>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7" presetClass="entr" presetSubtype="0" fill="hold" grpId="0" nodeType="clickEffect">
                                  <p:stCondLst>
                                    <p:cond delay="0"/>
                                  </p:stCondLst>
                                  <p:iterate type="lt">
                                    <p:tmPct val="50000"/>
                                  </p:iterate>
                                  <p:childTnLst>
                                    <p:set>
                                      <p:cBhvr>
                                        <p:cTn id="39" dur="1" fill="hold">
                                          <p:stCondLst>
                                            <p:cond delay="0"/>
                                          </p:stCondLst>
                                        </p:cTn>
                                        <p:tgtEl>
                                          <p:spTgt spid="10"/>
                                        </p:tgtEl>
                                        <p:attrNameLst>
                                          <p:attrName>style.visibility</p:attrName>
                                        </p:attrNameLst>
                                      </p:cBhvr>
                                      <p:to>
                                        <p:strVal val="visible"/>
                                      </p:to>
                                    </p:set>
                                    <p:anim calcmode="discrete" valueType="clr">
                                      <p:cBhvr override="childStyle">
                                        <p:cTn id="40" dur="80"/>
                                        <p:tgtEl>
                                          <p:spTgt spid="10"/>
                                        </p:tgtEl>
                                        <p:attrNameLst>
                                          <p:attrName>style.color</p:attrName>
                                        </p:attrNameLst>
                                      </p:cBhvr>
                                      <p:tavLst>
                                        <p:tav tm="0">
                                          <p:val>
                                            <p:clrVal>
                                              <a:schemeClr val="accent2"/>
                                            </p:clrVal>
                                          </p:val>
                                        </p:tav>
                                        <p:tav tm="50000">
                                          <p:val>
                                            <p:clrVal>
                                              <a:schemeClr val="hlink"/>
                                            </p:clrVal>
                                          </p:val>
                                        </p:tav>
                                      </p:tavLst>
                                    </p:anim>
                                    <p:anim calcmode="discrete" valueType="clr">
                                      <p:cBhvr>
                                        <p:cTn id="41" dur="80"/>
                                        <p:tgtEl>
                                          <p:spTgt spid="10"/>
                                        </p:tgtEl>
                                        <p:attrNameLst>
                                          <p:attrName>fillcolor</p:attrName>
                                        </p:attrNameLst>
                                      </p:cBhvr>
                                      <p:tavLst>
                                        <p:tav tm="0">
                                          <p:val>
                                            <p:clrVal>
                                              <a:schemeClr val="accent2"/>
                                            </p:clrVal>
                                          </p:val>
                                        </p:tav>
                                        <p:tav tm="50000">
                                          <p:val>
                                            <p:clrVal>
                                              <a:schemeClr val="hlink"/>
                                            </p:clrVal>
                                          </p:val>
                                        </p:tav>
                                      </p:tavLst>
                                    </p:anim>
                                    <p:set>
                                      <p:cBhvr>
                                        <p:cTn id="42" dur="80"/>
                                        <p:tgtEl>
                                          <p:spTgt spid="10"/>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p:bldP spid="8" grpId="1"/>
      <p:bldP spid="9" grpId="0"/>
      <p:bldP spid="1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 name="Google Shape;893;p46">
            <a:extLst>
              <a:ext uri="{FF2B5EF4-FFF2-40B4-BE49-F238E27FC236}">
                <a16:creationId xmlns:a16="http://schemas.microsoft.com/office/drawing/2014/main" id="{54E2AD3A-3853-4F86-B63F-9779763A4082}"/>
              </a:ext>
            </a:extLst>
          </p:cNvPr>
          <p:cNvSpPr/>
          <p:nvPr/>
        </p:nvSpPr>
        <p:spPr>
          <a:xfrm>
            <a:off x="76200" y="-18746"/>
            <a:ext cx="8991600" cy="1157211"/>
          </a:xfrm>
          <a:custGeom>
            <a:avLst/>
            <a:gdLst/>
            <a:ahLst/>
            <a:cxnLst/>
            <a:rect l="l" t="t" r="r" b="b"/>
            <a:pathLst>
              <a:path w="39861" h="14798" extrusionOk="0">
                <a:moveTo>
                  <a:pt x="6936" y="69"/>
                </a:moveTo>
                <a:cubicBezTo>
                  <a:pt x="6915" y="69"/>
                  <a:pt x="6895" y="70"/>
                  <a:pt x="6877" y="71"/>
                </a:cubicBezTo>
                <a:lnTo>
                  <a:pt x="6877" y="71"/>
                </a:lnTo>
                <a:cubicBezTo>
                  <a:pt x="6893" y="71"/>
                  <a:pt x="6913" y="70"/>
                  <a:pt x="6936" y="69"/>
                </a:cubicBezTo>
                <a:close/>
                <a:moveTo>
                  <a:pt x="20263" y="411"/>
                </a:moveTo>
                <a:cubicBezTo>
                  <a:pt x="20297" y="428"/>
                  <a:pt x="20263" y="445"/>
                  <a:pt x="20177" y="445"/>
                </a:cubicBezTo>
                <a:cubicBezTo>
                  <a:pt x="20229" y="428"/>
                  <a:pt x="20041" y="428"/>
                  <a:pt x="19921" y="411"/>
                </a:cubicBezTo>
                <a:close/>
                <a:moveTo>
                  <a:pt x="36431" y="851"/>
                </a:moveTo>
                <a:cubicBezTo>
                  <a:pt x="36441" y="852"/>
                  <a:pt x="36451" y="854"/>
                  <a:pt x="36461" y="855"/>
                </a:cubicBezTo>
                <a:cubicBezTo>
                  <a:pt x="36450" y="853"/>
                  <a:pt x="36440" y="852"/>
                  <a:pt x="36431" y="851"/>
                </a:cubicBezTo>
                <a:close/>
                <a:moveTo>
                  <a:pt x="27217" y="1026"/>
                </a:moveTo>
                <a:cubicBezTo>
                  <a:pt x="27217" y="1039"/>
                  <a:pt x="27226" y="1042"/>
                  <a:pt x="27238" y="1043"/>
                </a:cubicBezTo>
                <a:lnTo>
                  <a:pt x="27238" y="1043"/>
                </a:lnTo>
                <a:cubicBezTo>
                  <a:pt x="27232" y="1037"/>
                  <a:pt x="27225" y="1031"/>
                  <a:pt x="27217" y="1026"/>
                </a:cubicBezTo>
                <a:close/>
                <a:moveTo>
                  <a:pt x="39725" y="2147"/>
                </a:moveTo>
                <a:cubicBezTo>
                  <a:pt x="39724" y="2149"/>
                  <a:pt x="39724" y="2151"/>
                  <a:pt x="39724" y="2154"/>
                </a:cubicBezTo>
                <a:lnTo>
                  <a:pt x="39725" y="2147"/>
                </a:lnTo>
                <a:close/>
                <a:moveTo>
                  <a:pt x="39656" y="3504"/>
                </a:moveTo>
                <a:lnTo>
                  <a:pt x="39707" y="3811"/>
                </a:lnTo>
                <a:cubicBezTo>
                  <a:pt x="39693" y="3853"/>
                  <a:pt x="39679" y="3884"/>
                  <a:pt x="39655" y="3884"/>
                </a:cubicBezTo>
                <a:cubicBezTo>
                  <a:pt x="39650" y="3884"/>
                  <a:pt x="39645" y="3883"/>
                  <a:pt x="39639" y="3879"/>
                </a:cubicBezTo>
                <a:lnTo>
                  <a:pt x="39656" y="3504"/>
                </a:lnTo>
                <a:close/>
                <a:moveTo>
                  <a:pt x="221" y="5212"/>
                </a:moveTo>
                <a:lnTo>
                  <a:pt x="221" y="5246"/>
                </a:lnTo>
                <a:cubicBezTo>
                  <a:pt x="221" y="5247"/>
                  <a:pt x="222" y="5247"/>
                  <a:pt x="223" y="5247"/>
                </a:cubicBezTo>
                <a:lnTo>
                  <a:pt x="223" y="5247"/>
                </a:lnTo>
                <a:cubicBezTo>
                  <a:pt x="222" y="5236"/>
                  <a:pt x="221" y="5224"/>
                  <a:pt x="221" y="5212"/>
                </a:cubicBezTo>
                <a:close/>
                <a:moveTo>
                  <a:pt x="39604" y="5656"/>
                </a:moveTo>
                <a:cubicBezTo>
                  <a:pt x="39639" y="5725"/>
                  <a:pt x="39656" y="5793"/>
                  <a:pt x="39656" y="5861"/>
                </a:cubicBezTo>
                <a:lnTo>
                  <a:pt x="39604" y="5981"/>
                </a:lnTo>
                <a:lnTo>
                  <a:pt x="39604" y="5656"/>
                </a:lnTo>
                <a:close/>
                <a:moveTo>
                  <a:pt x="11288" y="13594"/>
                </a:moveTo>
                <a:lnTo>
                  <a:pt x="11288" y="13594"/>
                </a:lnTo>
                <a:cubicBezTo>
                  <a:pt x="11266" y="13596"/>
                  <a:pt x="11245" y="13599"/>
                  <a:pt x="11224" y="13602"/>
                </a:cubicBezTo>
                <a:cubicBezTo>
                  <a:pt x="11240" y="13602"/>
                  <a:pt x="11266" y="13598"/>
                  <a:pt x="11288" y="13594"/>
                </a:cubicBezTo>
                <a:close/>
                <a:moveTo>
                  <a:pt x="39126" y="13482"/>
                </a:moveTo>
                <a:cubicBezTo>
                  <a:pt x="39143" y="13499"/>
                  <a:pt x="39160" y="13567"/>
                  <a:pt x="39160" y="13738"/>
                </a:cubicBezTo>
                <a:cubicBezTo>
                  <a:pt x="39152" y="13747"/>
                  <a:pt x="39139" y="13751"/>
                  <a:pt x="39126" y="13751"/>
                </a:cubicBezTo>
                <a:cubicBezTo>
                  <a:pt x="39113" y="13751"/>
                  <a:pt x="39100" y="13747"/>
                  <a:pt x="39092" y="13738"/>
                </a:cubicBezTo>
                <a:lnTo>
                  <a:pt x="39126" y="13482"/>
                </a:lnTo>
                <a:close/>
                <a:moveTo>
                  <a:pt x="5432" y="1"/>
                </a:moveTo>
                <a:lnTo>
                  <a:pt x="5432" y="1"/>
                </a:lnTo>
                <a:cubicBezTo>
                  <a:pt x="5073" y="18"/>
                  <a:pt x="4731" y="35"/>
                  <a:pt x="4373" y="69"/>
                </a:cubicBezTo>
                <a:cubicBezTo>
                  <a:pt x="3997" y="121"/>
                  <a:pt x="3638" y="172"/>
                  <a:pt x="3262" y="223"/>
                </a:cubicBezTo>
                <a:cubicBezTo>
                  <a:pt x="3283" y="222"/>
                  <a:pt x="3302" y="221"/>
                  <a:pt x="3319" y="221"/>
                </a:cubicBezTo>
                <a:cubicBezTo>
                  <a:pt x="3527" y="221"/>
                  <a:pt x="3467" y="311"/>
                  <a:pt x="3262" y="343"/>
                </a:cubicBezTo>
                <a:lnTo>
                  <a:pt x="3177" y="274"/>
                </a:lnTo>
                <a:lnTo>
                  <a:pt x="3177" y="274"/>
                </a:lnTo>
                <a:cubicBezTo>
                  <a:pt x="3040" y="343"/>
                  <a:pt x="3399" y="274"/>
                  <a:pt x="3125" y="377"/>
                </a:cubicBezTo>
                <a:cubicBezTo>
                  <a:pt x="3101" y="378"/>
                  <a:pt x="3079" y="379"/>
                  <a:pt x="3060" y="379"/>
                </a:cubicBezTo>
                <a:cubicBezTo>
                  <a:pt x="2865" y="379"/>
                  <a:pt x="2934" y="305"/>
                  <a:pt x="3074" y="274"/>
                </a:cubicBezTo>
                <a:lnTo>
                  <a:pt x="3074" y="274"/>
                </a:lnTo>
                <a:lnTo>
                  <a:pt x="2749" y="343"/>
                </a:lnTo>
                <a:cubicBezTo>
                  <a:pt x="2732" y="308"/>
                  <a:pt x="2801" y="291"/>
                  <a:pt x="2818" y="257"/>
                </a:cubicBezTo>
                <a:lnTo>
                  <a:pt x="2818" y="257"/>
                </a:lnTo>
                <a:cubicBezTo>
                  <a:pt x="2770" y="285"/>
                  <a:pt x="2670" y="287"/>
                  <a:pt x="2556" y="287"/>
                </a:cubicBezTo>
                <a:cubicBezTo>
                  <a:pt x="2527" y="287"/>
                  <a:pt x="2497" y="287"/>
                  <a:pt x="2468" y="287"/>
                </a:cubicBezTo>
                <a:cubicBezTo>
                  <a:pt x="2318" y="287"/>
                  <a:pt x="2160" y="291"/>
                  <a:pt x="2066" y="343"/>
                </a:cubicBezTo>
                <a:lnTo>
                  <a:pt x="2049" y="326"/>
                </a:lnTo>
                <a:lnTo>
                  <a:pt x="1195" y="326"/>
                </a:lnTo>
                <a:cubicBezTo>
                  <a:pt x="1109" y="326"/>
                  <a:pt x="973" y="291"/>
                  <a:pt x="870" y="274"/>
                </a:cubicBezTo>
                <a:lnTo>
                  <a:pt x="511" y="240"/>
                </a:lnTo>
                <a:cubicBezTo>
                  <a:pt x="506" y="238"/>
                  <a:pt x="503" y="237"/>
                  <a:pt x="500" y="237"/>
                </a:cubicBezTo>
                <a:cubicBezTo>
                  <a:pt x="481" y="237"/>
                  <a:pt x="492" y="277"/>
                  <a:pt x="477" y="291"/>
                </a:cubicBezTo>
                <a:lnTo>
                  <a:pt x="477" y="377"/>
                </a:lnTo>
                <a:cubicBezTo>
                  <a:pt x="477" y="445"/>
                  <a:pt x="477" y="514"/>
                  <a:pt x="460" y="565"/>
                </a:cubicBezTo>
                <a:cubicBezTo>
                  <a:pt x="460" y="701"/>
                  <a:pt x="443" y="821"/>
                  <a:pt x="426" y="958"/>
                </a:cubicBezTo>
                <a:cubicBezTo>
                  <a:pt x="494" y="992"/>
                  <a:pt x="460" y="1214"/>
                  <a:pt x="494" y="1385"/>
                </a:cubicBezTo>
                <a:cubicBezTo>
                  <a:pt x="426" y="1829"/>
                  <a:pt x="340" y="2325"/>
                  <a:pt x="289" y="2854"/>
                </a:cubicBezTo>
                <a:cubicBezTo>
                  <a:pt x="289" y="3059"/>
                  <a:pt x="303" y="3083"/>
                  <a:pt x="321" y="3083"/>
                </a:cubicBezTo>
                <a:cubicBezTo>
                  <a:pt x="327" y="3083"/>
                  <a:pt x="333" y="3081"/>
                  <a:pt x="338" y="3081"/>
                </a:cubicBezTo>
                <a:cubicBezTo>
                  <a:pt x="351" y="3081"/>
                  <a:pt x="364" y="3090"/>
                  <a:pt x="374" y="3145"/>
                </a:cubicBezTo>
                <a:cubicBezTo>
                  <a:pt x="320" y="3158"/>
                  <a:pt x="288" y="3503"/>
                  <a:pt x="268" y="3503"/>
                </a:cubicBezTo>
                <a:cubicBezTo>
                  <a:pt x="263" y="3503"/>
                  <a:pt x="258" y="3479"/>
                  <a:pt x="255" y="3418"/>
                </a:cubicBezTo>
                <a:cubicBezTo>
                  <a:pt x="221" y="4067"/>
                  <a:pt x="204" y="4255"/>
                  <a:pt x="221" y="5076"/>
                </a:cubicBezTo>
                <a:cubicBezTo>
                  <a:pt x="249" y="5006"/>
                  <a:pt x="265" y="4925"/>
                  <a:pt x="279" y="4925"/>
                </a:cubicBezTo>
                <a:cubicBezTo>
                  <a:pt x="283" y="4925"/>
                  <a:pt x="286" y="4929"/>
                  <a:pt x="289" y="4939"/>
                </a:cubicBezTo>
                <a:cubicBezTo>
                  <a:pt x="289" y="5070"/>
                  <a:pt x="242" y="5247"/>
                  <a:pt x="223" y="5247"/>
                </a:cubicBezTo>
                <a:cubicBezTo>
                  <a:pt x="223" y="5247"/>
                  <a:pt x="223" y="5247"/>
                  <a:pt x="223" y="5247"/>
                </a:cubicBezTo>
                <a:lnTo>
                  <a:pt x="223" y="5247"/>
                </a:lnTo>
                <a:cubicBezTo>
                  <a:pt x="265" y="6165"/>
                  <a:pt x="0" y="7340"/>
                  <a:pt x="135" y="8049"/>
                </a:cubicBezTo>
                <a:lnTo>
                  <a:pt x="135" y="8014"/>
                </a:lnTo>
                <a:lnTo>
                  <a:pt x="204" y="8766"/>
                </a:lnTo>
                <a:cubicBezTo>
                  <a:pt x="204" y="8858"/>
                  <a:pt x="200" y="8890"/>
                  <a:pt x="195" y="8890"/>
                </a:cubicBezTo>
                <a:cubicBezTo>
                  <a:pt x="183" y="8890"/>
                  <a:pt x="161" y="8748"/>
                  <a:pt x="140" y="8748"/>
                </a:cubicBezTo>
                <a:cubicBezTo>
                  <a:pt x="132" y="8748"/>
                  <a:pt x="125" y="8767"/>
                  <a:pt x="118" y="8817"/>
                </a:cubicBezTo>
                <a:cubicBezTo>
                  <a:pt x="238" y="9638"/>
                  <a:pt x="152" y="10099"/>
                  <a:pt x="255" y="10782"/>
                </a:cubicBezTo>
                <a:cubicBezTo>
                  <a:pt x="101" y="11312"/>
                  <a:pt x="409" y="12628"/>
                  <a:pt x="426" y="13345"/>
                </a:cubicBezTo>
                <a:lnTo>
                  <a:pt x="460" y="13294"/>
                </a:lnTo>
                <a:cubicBezTo>
                  <a:pt x="494" y="13362"/>
                  <a:pt x="511" y="13431"/>
                  <a:pt x="494" y="13516"/>
                </a:cubicBezTo>
                <a:cubicBezTo>
                  <a:pt x="494" y="13619"/>
                  <a:pt x="511" y="13704"/>
                  <a:pt x="528" y="13807"/>
                </a:cubicBezTo>
                <a:cubicBezTo>
                  <a:pt x="541" y="13767"/>
                  <a:pt x="514" y="13576"/>
                  <a:pt x="524" y="13576"/>
                </a:cubicBezTo>
                <a:cubicBezTo>
                  <a:pt x="527" y="13576"/>
                  <a:pt x="534" y="13593"/>
                  <a:pt x="545" y="13636"/>
                </a:cubicBezTo>
                <a:cubicBezTo>
                  <a:pt x="545" y="13670"/>
                  <a:pt x="562" y="13704"/>
                  <a:pt x="580" y="13755"/>
                </a:cubicBezTo>
                <a:lnTo>
                  <a:pt x="597" y="13807"/>
                </a:lnTo>
                <a:cubicBezTo>
                  <a:pt x="597" y="13824"/>
                  <a:pt x="631" y="13824"/>
                  <a:pt x="648" y="13841"/>
                </a:cubicBezTo>
                <a:cubicBezTo>
                  <a:pt x="716" y="13875"/>
                  <a:pt x="785" y="13926"/>
                  <a:pt x="853" y="13960"/>
                </a:cubicBezTo>
                <a:cubicBezTo>
                  <a:pt x="887" y="13977"/>
                  <a:pt x="938" y="13977"/>
                  <a:pt x="973" y="13995"/>
                </a:cubicBezTo>
                <a:lnTo>
                  <a:pt x="1075" y="14012"/>
                </a:lnTo>
                <a:lnTo>
                  <a:pt x="1246" y="14046"/>
                </a:lnTo>
                <a:cubicBezTo>
                  <a:pt x="1348" y="14054"/>
                  <a:pt x="1455" y="14059"/>
                  <a:pt x="1562" y="14059"/>
                </a:cubicBezTo>
                <a:cubicBezTo>
                  <a:pt x="1669" y="14059"/>
                  <a:pt x="1776" y="14054"/>
                  <a:pt x="1878" y="14046"/>
                </a:cubicBezTo>
                <a:cubicBezTo>
                  <a:pt x="2288" y="14029"/>
                  <a:pt x="2681" y="13977"/>
                  <a:pt x="3091" y="13943"/>
                </a:cubicBezTo>
                <a:cubicBezTo>
                  <a:pt x="3484" y="13892"/>
                  <a:pt x="3877" y="13858"/>
                  <a:pt x="4253" y="13841"/>
                </a:cubicBezTo>
                <a:lnTo>
                  <a:pt x="4526" y="13841"/>
                </a:lnTo>
                <a:lnTo>
                  <a:pt x="4800" y="13875"/>
                </a:lnTo>
                <a:cubicBezTo>
                  <a:pt x="5005" y="13892"/>
                  <a:pt x="5210" y="13909"/>
                  <a:pt x="5398" y="13926"/>
                </a:cubicBezTo>
                <a:cubicBezTo>
                  <a:pt x="5420" y="13927"/>
                  <a:pt x="5441" y="13927"/>
                  <a:pt x="5461" y="13927"/>
                </a:cubicBezTo>
                <a:cubicBezTo>
                  <a:pt x="5877" y="13927"/>
                  <a:pt x="5822" y="13797"/>
                  <a:pt x="6152" y="13797"/>
                </a:cubicBezTo>
                <a:cubicBezTo>
                  <a:pt x="6232" y="13797"/>
                  <a:pt x="6336" y="13804"/>
                  <a:pt x="6474" y="13824"/>
                </a:cubicBezTo>
                <a:lnTo>
                  <a:pt x="6252" y="13892"/>
                </a:lnTo>
                <a:cubicBezTo>
                  <a:pt x="7431" y="13807"/>
                  <a:pt x="8661" y="13789"/>
                  <a:pt x="9789" y="13584"/>
                </a:cubicBezTo>
                <a:lnTo>
                  <a:pt x="9789" y="13584"/>
                </a:lnTo>
                <a:cubicBezTo>
                  <a:pt x="9738" y="13619"/>
                  <a:pt x="9669" y="13636"/>
                  <a:pt x="9618" y="13636"/>
                </a:cubicBezTo>
                <a:cubicBezTo>
                  <a:pt x="9789" y="13636"/>
                  <a:pt x="9960" y="13636"/>
                  <a:pt x="10131" y="13602"/>
                </a:cubicBezTo>
                <a:cubicBezTo>
                  <a:pt x="10319" y="13567"/>
                  <a:pt x="10472" y="13550"/>
                  <a:pt x="10472" y="13516"/>
                </a:cubicBezTo>
                <a:cubicBezTo>
                  <a:pt x="10643" y="13516"/>
                  <a:pt x="10507" y="13567"/>
                  <a:pt x="10626" y="13584"/>
                </a:cubicBezTo>
                <a:cubicBezTo>
                  <a:pt x="10644" y="13586"/>
                  <a:pt x="10662" y="13586"/>
                  <a:pt x="10682" y="13586"/>
                </a:cubicBezTo>
                <a:cubicBezTo>
                  <a:pt x="10831" y="13586"/>
                  <a:pt x="11021" y="13550"/>
                  <a:pt x="11163" y="13550"/>
                </a:cubicBezTo>
                <a:cubicBezTo>
                  <a:pt x="11233" y="13550"/>
                  <a:pt x="11291" y="13559"/>
                  <a:pt x="11327" y="13584"/>
                </a:cubicBezTo>
                <a:cubicBezTo>
                  <a:pt x="11336" y="13584"/>
                  <a:pt x="11315" y="13590"/>
                  <a:pt x="11288" y="13594"/>
                </a:cubicBezTo>
                <a:lnTo>
                  <a:pt x="11288" y="13594"/>
                </a:lnTo>
                <a:cubicBezTo>
                  <a:pt x="11329" y="13591"/>
                  <a:pt x="11371" y="13589"/>
                  <a:pt x="11414" y="13589"/>
                </a:cubicBezTo>
                <a:cubicBezTo>
                  <a:pt x="11481" y="13589"/>
                  <a:pt x="11549" y="13593"/>
                  <a:pt x="11617" y="13602"/>
                </a:cubicBezTo>
                <a:cubicBezTo>
                  <a:pt x="11754" y="13602"/>
                  <a:pt x="11856" y="13602"/>
                  <a:pt x="11788" y="13567"/>
                </a:cubicBezTo>
                <a:lnTo>
                  <a:pt x="11788" y="13567"/>
                </a:lnTo>
                <a:cubicBezTo>
                  <a:pt x="12198" y="13636"/>
                  <a:pt x="12591" y="13619"/>
                  <a:pt x="12916" y="13721"/>
                </a:cubicBezTo>
                <a:cubicBezTo>
                  <a:pt x="12941" y="13715"/>
                  <a:pt x="12970" y="13713"/>
                  <a:pt x="13001" y="13713"/>
                </a:cubicBezTo>
                <a:cubicBezTo>
                  <a:pt x="13186" y="13713"/>
                  <a:pt x="13456" y="13802"/>
                  <a:pt x="13605" y="13802"/>
                </a:cubicBezTo>
                <a:cubicBezTo>
                  <a:pt x="13650" y="13802"/>
                  <a:pt x="13684" y="13793"/>
                  <a:pt x="13702" y="13772"/>
                </a:cubicBezTo>
                <a:lnTo>
                  <a:pt x="13702" y="13772"/>
                </a:lnTo>
                <a:cubicBezTo>
                  <a:pt x="13650" y="13875"/>
                  <a:pt x="14419" y="13995"/>
                  <a:pt x="14693" y="13995"/>
                </a:cubicBezTo>
                <a:cubicBezTo>
                  <a:pt x="14607" y="14012"/>
                  <a:pt x="14915" y="14063"/>
                  <a:pt x="14812" y="14097"/>
                </a:cubicBezTo>
                <a:cubicBezTo>
                  <a:pt x="14997" y="14128"/>
                  <a:pt x="15169" y="14152"/>
                  <a:pt x="15270" y="14152"/>
                </a:cubicBezTo>
                <a:cubicBezTo>
                  <a:pt x="15337" y="14152"/>
                  <a:pt x="15373" y="14141"/>
                  <a:pt x="15359" y="14114"/>
                </a:cubicBezTo>
                <a:lnTo>
                  <a:pt x="15359" y="14114"/>
                </a:lnTo>
                <a:cubicBezTo>
                  <a:pt x="15889" y="14336"/>
                  <a:pt x="16504" y="14182"/>
                  <a:pt x="16811" y="14387"/>
                </a:cubicBezTo>
                <a:cubicBezTo>
                  <a:pt x="17273" y="14405"/>
                  <a:pt x="17717" y="14405"/>
                  <a:pt x="18144" y="14422"/>
                </a:cubicBezTo>
                <a:lnTo>
                  <a:pt x="19391" y="14456"/>
                </a:lnTo>
                <a:cubicBezTo>
                  <a:pt x="19382" y="14485"/>
                  <a:pt x="19305" y="14493"/>
                  <a:pt x="19201" y="14493"/>
                </a:cubicBezTo>
                <a:cubicBezTo>
                  <a:pt x="19053" y="14493"/>
                  <a:pt x="18849" y="14476"/>
                  <a:pt x="18703" y="14476"/>
                </a:cubicBezTo>
                <a:cubicBezTo>
                  <a:pt x="18588" y="14476"/>
                  <a:pt x="18509" y="14487"/>
                  <a:pt x="18520" y="14524"/>
                </a:cubicBezTo>
                <a:cubicBezTo>
                  <a:pt x="18992" y="14524"/>
                  <a:pt x="19340" y="14506"/>
                  <a:pt x="19710" y="14506"/>
                </a:cubicBezTo>
                <a:cubicBezTo>
                  <a:pt x="19956" y="14506"/>
                  <a:pt x="20212" y="14514"/>
                  <a:pt x="20519" y="14541"/>
                </a:cubicBezTo>
                <a:cubicBezTo>
                  <a:pt x="20724" y="14575"/>
                  <a:pt x="20400" y="14575"/>
                  <a:pt x="20331" y="14593"/>
                </a:cubicBezTo>
                <a:cubicBezTo>
                  <a:pt x="21057" y="14593"/>
                  <a:pt x="21724" y="14680"/>
                  <a:pt x="22373" y="14680"/>
                </a:cubicBezTo>
                <a:cubicBezTo>
                  <a:pt x="22427" y="14680"/>
                  <a:pt x="22481" y="14679"/>
                  <a:pt x="22535" y="14678"/>
                </a:cubicBezTo>
                <a:lnTo>
                  <a:pt x="22535" y="14678"/>
                </a:lnTo>
                <a:cubicBezTo>
                  <a:pt x="22484" y="14695"/>
                  <a:pt x="22433" y="14695"/>
                  <a:pt x="22399" y="14695"/>
                </a:cubicBezTo>
                <a:cubicBezTo>
                  <a:pt x="22477" y="14695"/>
                  <a:pt x="22566" y="14706"/>
                  <a:pt x="22625" y="14706"/>
                </a:cubicBezTo>
                <a:cubicBezTo>
                  <a:pt x="22669" y="14706"/>
                  <a:pt x="22696" y="14700"/>
                  <a:pt x="22689" y="14678"/>
                </a:cubicBezTo>
                <a:lnTo>
                  <a:pt x="22552" y="14678"/>
                </a:lnTo>
                <a:cubicBezTo>
                  <a:pt x="22359" y="14614"/>
                  <a:pt x="23031" y="14564"/>
                  <a:pt x="23123" y="14530"/>
                </a:cubicBezTo>
                <a:lnTo>
                  <a:pt x="23123" y="14530"/>
                </a:lnTo>
                <a:cubicBezTo>
                  <a:pt x="22922" y="14659"/>
                  <a:pt x="23811" y="14595"/>
                  <a:pt x="23441" y="14746"/>
                </a:cubicBezTo>
                <a:cubicBezTo>
                  <a:pt x="23526" y="14746"/>
                  <a:pt x="23646" y="14712"/>
                  <a:pt x="23629" y="14678"/>
                </a:cubicBezTo>
                <a:lnTo>
                  <a:pt x="23629" y="14678"/>
                </a:lnTo>
                <a:cubicBezTo>
                  <a:pt x="23766" y="14695"/>
                  <a:pt x="23800" y="14712"/>
                  <a:pt x="23663" y="14746"/>
                </a:cubicBezTo>
                <a:cubicBezTo>
                  <a:pt x="24088" y="14746"/>
                  <a:pt x="24023" y="14709"/>
                  <a:pt x="24275" y="14709"/>
                </a:cubicBezTo>
                <a:cubicBezTo>
                  <a:pt x="24318" y="14709"/>
                  <a:pt x="24368" y="14710"/>
                  <a:pt x="24432" y="14712"/>
                </a:cubicBezTo>
                <a:cubicBezTo>
                  <a:pt x="24432" y="14729"/>
                  <a:pt x="24329" y="14729"/>
                  <a:pt x="24295" y="14763"/>
                </a:cubicBezTo>
                <a:cubicBezTo>
                  <a:pt x="24500" y="14725"/>
                  <a:pt x="24705" y="14706"/>
                  <a:pt x="24910" y="14706"/>
                </a:cubicBezTo>
                <a:cubicBezTo>
                  <a:pt x="24979" y="14706"/>
                  <a:pt x="25047" y="14708"/>
                  <a:pt x="25115" y="14712"/>
                </a:cubicBezTo>
                <a:cubicBezTo>
                  <a:pt x="25098" y="14729"/>
                  <a:pt x="25115" y="14746"/>
                  <a:pt x="25064" y="14746"/>
                </a:cubicBezTo>
                <a:cubicBezTo>
                  <a:pt x="25606" y="14746"/>
                  <a:pt x="26010" y="14671"/>
                  <a:pt x="26555" y="14671"/>
                </a:cubicBezTo>
                <a:cubicBezTo>
                  <a:pt x="26646" y="14671"/>
                  <a:pt x="26741" y="14673"/>
                  <a:pt x="26841" y="14678"/>
                </a:cubicBezTo>
                <a:cubicBezTo>
                  <a:pt x="26619" y="14780"/>
                  <a:pt x="27080" y="14695"/>
                  <a:pt x="27114" y="14798"/>
                </a:cubicBezTo>
                <a:lnTo>
                  <a:pt x="27490" y="14746"/>
                </a:lnTo>
                <a:lnTo>
                  <a:pt x="27337" y="14712"/>
                </a:lnTo>
                <a:cubicBezTo>
                  <a:pt x="27647" y="14712"/>
                  <a:pt x="27916" y="14642"/>
                  <a:pt x="28180" y="14642"/>
                </a:cubicBezTo>
                <a:cubicBezTo>
                  <a:pt x="28206" y="14642"/>
                  <a:pt x="28233" y="14642"/>
                  <a:pt x="28259" y="14644"/>
                </a:cubicBezTo>
                <a:lnTo>
                  <a:pt x="28037" y="14729"/>
                </a:lnTo>
                <a:lnTo>
                  <a:pt x="28652" y="14678"/>
                </a:lnTo>
                <a:lnTo>
                  <a:pt x="28293" y="14661"/>
                </a:lnTo>
                <a:cubicBezTo>
                  <a:pt x="28635" y="14610"/>
                  <a:pt x="28259" y="14558"/>
                  <a:pt x="28703" y="14558"/>
                </a:cubicBezTo>
                <a:cubicBezTo>
                  <a:pt x="28874" y="14558"/>
                  <a:pt x="29045" y="14575"/>
                  <a:pt x="29216" y="14593"/>
                </a:cubicBezTo>
                <a:cubicBezTo>
                  <a:pt x="29404" y="14541"/>
                  <a:pt x="29592" y="14524"/>
                  <a:pt x="29780" y="14524"/>
                </a:cubicBezTo>
                <a:cubicBezTo>
                  <a:pt x="29848" y="14558"/>
                  <a:pt x="29746" y="14627"/>
                  <a:pt x="29780" y="14644"/>
                </a:cubicBezTo>
                <a:cubicBezTo>
                  <a:pt x="29947" y="14560"/>
                  <a:pt x="30538" y="14591"/>
                  <a:pt x="30740" y="14513"/>
                </a:cubicBezTo>
                <a:lnTo>
                  <a:pt x="30740" y="14513"/>
                </a:lnTo>
                <a:cubicBezTo>
                  <a:pt x="30700" y="14533"/>
                  <a:pt x="30689" y="14575"/>
                  <a:pt x="30720" y="14575"/>
                </a:cubicBezTo>
                <a:lnTo>
                  <a:pt x="30856" y="14507"/>
                </a:lnTo>
                <a:cubicBezTo>
                  <a:pt x="31010" y="14524"/>
                  <a:pt x="31027" y="14541"/>
                  <a:pt x="31010" y="14575"/>
                </a:cubicBezTo>
                <a:cubicBezTo>
                  <a:pt x="31436" y="14575"/>
                  <a:pt x="30945" y="14488"/>
                  <a:pt x="31297" y="14488"/>
                </a:cubicBezTo>
                <a:cubicBezTo>
                  <a:pt x="31326" y="14488"/>
                  <a:pt x="31361" y="14489"/>
                  <a:pt x="31403" y="14490"/>
                </a:cubicBezTo>
                <a:cubicBezTo>
                  <a:pt x="31369" y="14507"/>
                  <a:pt x="31335" y="14507"/>
                  <a:pt x="31301" y="14524"/>
                </a:cubicBezTo>
                <a:cubicBezTo>
                  <a:pt x="31756" y="14524"/>
                  <a:pt x="32188" y="14465"/>
                  <a:pt x="32606" y="14465"/>
                </a:cubicBezTo>
                <a:cubicBezTo>
                  <a:pt x="32690" y="14465"/>
                  <a:pt x="32773" y="14467"/>
                  <a:pt x="32855" y="14473"/>
                </a:cubicBezTo>
                <a:cubicBezTo>
                  <a:pt x="33009" y="14558"/>
                  <a:pt x="32428" y="14490"/>
                  <a:pt x="32599" y="14575"/>
                </a:cubicBezTo>
                <a:cubicBezTo>
                  <a:pt x="33029" y="14535"/>
                  <a:pt x="33460" y="14519"/>
                  <a:pt x="33890" y="14519"/>
                </a:cubicBezTo>
                <a:cubicBezTo>
                  <a:pt x="34195" y="14519"/>
                  <a:pt x="34499" y="14527"/>
                  <a:pt x="34803" y="14541"/>
                </a:cubicBezTo>
                <a:lnTo>
                  <a:pt x="34649" y="14524"/>
                </a:lnTo>
                <a:cubicBezTo>
                  <a:pt x="34673" y="14497"/>
                  <a:pt x="34712" y="14487"/>
                  <a:pt x="34763" y="14487"/>
                </a:cubicBezTo>
                <a:cubicBezTo>
                  <a:pt x="34927" y="14487"/>
                  <a:pt x="35212" y="14594"/>
                  <a:pt x="35477" y="14594"/>
                </a:cubicBezTo>
                <a:cubicBezTo>
                  <a:pt x="35486" y="14594"/>
                  <a:pt x="35496" y="14593"/>
                  <a:pt x="35505" y="14593"/>
                </a:cubicBezTo>
                <a:lnTo>
                  <a:pt x="35505" y="14593"/>
                </a:lnTo>
                <a:cubicBezTo>
                  <a:pt x="35431" y="14599"/>
                  <a:pt x="35403" y="14644"/>
                  <a:pt x="35435" y="14644"/>
                </a:cubicBezTo>
                <a:cubicBezTo>
                  <a:pt x="35999" y="14695"/>
                  <a:pt x="36580" y="14712"/>
                  <a:pt x="37161" y="14712"/>
                </a:cubicBezTo>
                <a:lnTo>
                  <a:pt x="37076" y="14729"/>
                </a:lnTo>
                <a:cubicBezTo>
                  <a:pt x="37349" y="14780"/>
                  <a:pt x="37827" y="14780"/>
                  <a:pt x="38135" y="14798"/>
                </a:cubicBezTo>
                <a:cubicBezTo>
                  <a:pt x="38238" y="14763"/>
                  <a:pt x="38408" y="14780"/>
                  <a:pt x="38306" y="14729"/>
                </a:cubicBezTo>
                <a:lnTo>
                  <a:pt x="38306" y="14729"/>
                </a:lnTo>
                <a:cubicBezTo>
                  <a:pt x="38408" y="14746"/>
                  <a:pt x="38528" y="14763"/>
                  <a:pt x="38648" y="14780"/>
                </a:cubicBezTo>
                <a:cubicBezTo>
                  <a:pt x="38750" y="14780"/>
                  <a:pt x="38860" y="14788"/>
                  <a:pt x="38973" y="14788"/>
                </a:cubicBezTo>
                <a:cubicBezTo>
                  <a:pt x="39029" y="14788"/>
                  <a:pt x="39086" y="14786"/>
                  <a:pt x="39143" y="14780"/>
                </a:cubicBezTo>
                <a:cubicBezTo>
                  <a:pt x="39160" y="14627"/>
                  <a:pt x="39177" y="14456"/>
                  <a:pt x="39177" y="14302"/>
                </a:cubicBezTo>
                <a:cubicBezTo>
                  <a:pt x="39177" y="14200"/>
                  <a:pt x="39194" y="14080"/>
                  <a:pt x="39194" y="13977"/>
                </a:cubicBezTo>
                <a:cubicBezTo>
                  <a:pt x="39194" y="13550"/>
                  <a:pt x="39246" y="13106"/>
                  <a:pt x="39331" y="12696"/>
                </a:cubicBezTo>
                <a:cubicBezTo>
                  <a:pt x="39331" y="12776"/>
                  <a:pt x="39331" y="12877"/>
                  <a:pt x="39339" y="12877"/>
                </a:cubicBezTo>
                <a:cubicBezTo>
                  <a:pt x="39341" y="12877"/>
                  <a:pt x="39344" y="12869"/>
                  <a:pt x="39348" y="12850"/>
                </a:cubicBezTo>
                <a:lnTo>
                  <a:pt x="39382" y="12132"/>
                </a:lnTo>
                <a:lnTo>
                  <a:pt x="39382" y="12132"/>
                </a:lnTo>
                <a:cubicBezTo>
                  <a:pt x="39331" y="12183"/>
                  <a:pt x="39348" y="12218"/>
                  <a:pt x="39297" y="12371"/>
                </a:cubicBezTo>
                <a:cubicBezTo>
                  <a:pt x="39263" y="12218"/>
                  <a:pt x="39263" y="12064"/>
                  <a:pt x="39280" y="11893"/>
                </a:cubicBezTo>
                <a:lnTo>
                  <a:pt x="39280" y="11893"/>
                </a:lnTo>
                <a:cubicBezTo>
                  <a:pt x="39280" y="11995"/>
                  <a:pt x="39288" y="12033"/>
                  <a:pt x="39301" y="12033"/>
                </a:cubicBezTo>
                <a:cubicBezTo>
                  <a:pt x="39329" y="12033"/>
                  <a:pt x="39376" y="11855"/>
                  <a:pt x="39399" y="11773"/>
                </a:cubicBezTo>
                <a:lnTo>
                  <a:pt x="39399" y="11773"/>
                </a:lnTo>
                <a:cubicBezTo>
                  <a:pt x="39397" y="11776"/>
                  <a:pt x="39394" y="11777"/>
                  <a:pt x="39392" y="11777"/>
                </a:cubicBezTo>
                <a:cubicBezTo>
                  <a:pt x="39380" y="11777"/>
                  <a:pt x="39368" y="11753"/>
                  <a:pt x="39356" y="11753"/>
                </a:cubicBezTo>
                <a:cubicBezTo>
                  <a:pt x="39353" y="11753"/>
                  <a:pt x="39351" y="11754"/>
                  <a:pt x="39348" y="11756"/>
                </a:cubicBezTo>
                <a:cubicBezTo>
                  <a:pt x="39485" y="11380"/>
                  <a:pt x="39246" y="11671"/>
                  <a:pt x="39348" y="11175"/>
                </a:cubicBezTo>
                <a:lnTo>
                  <a:pt x="39348" y="11175"/>
                </a:lnTo>
                <a:lnTo>
                  <a:pt x="39382" y="11192"/>
                </a:lnTo>
                <a:cubicBezTo>
                  <a:pt x="39365" y="11004"/>
                  <a:pt x="39365" y="10816"/>
                  <a:pt x="39382" y="10629"/>
                </a:cubicBezTo>
                <a:cubicBezTo>
                  <a:pt x="39391" y="10618"/>
                  <a:pt x="39398" y="10613"/>
                  <a:pt x="39402" y="10613"/>
                </a:cubicBezTo>
                <a:cubicBezTo>
                  <a:pt x="39435" y="10613"/>
                  <a:pt x="39389" y="10834"/>
                  <a:pt x="39434" y="10834"/>
                </a:cubicBezTo>
                <a:cubicBezTo>
                  <a:pt x="39468" y="10543"/>
                  <a:pt x="39365" y="10253"/>
                  <a:pt x="39434" y="9996"/>
                </a:cubicBezTo>
                <a:lnTo>
                  <a:pt x="39434" y="9996"/>
                </a:lnTo>
                <a:lnTo>
                  <a:pt x="39434" y="10423"/>
                </a:lnTo>
                <a:cubicBezTo>
                  <a:pt x="39502" y="10253"/>
                  <a:pt x="39536" y="10082"/>
                  <a:pt x="39536" y="9894"/>
                </a:cubicBezTo>
                <a:lnTo>
                  <a:pt x="39536" y="9911"/>
                </a:lnTo>
                <a:lnTo>
                  <a:pt x="39587" y="9552"/>
                </a:lnTo>
                <a:cubicBezTo>
                  <a:pt x="39434" y="9176"/>
                  <a:pt x="39587" y="8817"/>
                  <a:pt x="39519" y="8322"/>
                </a:cubicBezTo>
                <a:lnTo>
                  <a:pt x="39519" y="8322"/>
                </a:lnTo>
                <a:cubicBezTo>
                  <a:pt x="39545" y="8502"/>
                  <a:pt x="39558" y="8556"/>
                  <a:pt x="39569" y="8556"/>
                </a:cubicBezTo>
                <a:cubicBezTo>
                  <a:pt x="39585" y="8556"/>
                  <a:pt x="39594" y="8437"/>
                  <a:pt x="39627" y="8437"/>
                </a:cubicBezTo>
                <a:cubicBezTo>
                  <a:pt x="39631" y="8437"/>
                  <a:pt x="39634" y="8438"/>
                  <a:pt x="39639" y="8442"/>
                </a:cubicBezTo>
                <a:cubicBezTo>
                  <a:pt x="39653" y="8325"/>
                  <a:pt x="39680" y="8171"/>
                  <a:pt x="39698" y="8171"/>
                </a:cubicBezTo>
                <a:cubicBezTo>
                  <a:pt x="39702" y="8171"/>
                  <a:pt x="39704" y="8175"/>
                  <a:pt x="39707" y="8185"/>
                </a:cubicBezTo>
                <a:cubicBezTo>
                  <a:pt x="39673" y="7946"/>
                  <a:pt x="39775" y="7792"/>
                  <a:pt x="39707" y="7468"/>
                </a:cubicBezTo>
                <a:cubicBezTo>
                  <a:pt x="39738" y="7452"/>
                  <a:pt x="39727" y="7255"/>
                  <a:pt x="39762" y="7255"/>
                </a:cubicBezTo>
                <a:cubicBezTo>
                  <a:pt x="39766" y="7255"/>
                  <a:pt x="39770" y="7258"/>
                  <a:pt x="39775" y="7263"/>
                </a:cubicBezTo>
                <a:cubicBezTo>
                  <a:pt x="39775" y="7187"/>
                  <a:pt x="39773" y="7159"/>
                  <a:pt x="39769" y="7159"/>
                </a:cubicBezTo>
                <a:cubicBezTo>
                  <a:pt x="39758" y="7159"/>
                  <a:pt x="39738" y="7331"/>
                  <a:pt x="39725" y="7331"/>
                </a:cubicBezTo>
                <a:cubicBezTo>
                  <a:pt x="39725" y="7331"/>
                  <a:pt x="39724" y="7331"/>
                  <a:pt x="39724" y="7331"/>
                </a:cubicBezTo>
                <a:cubicBezTo>
                  <a:pt x="39656" y="6870"/>
                  <a:pt x="39861" y="6237"/>
                  <a:pt x="39758" y="5571"/>
                </a:cubicBezTo>
                <a:cubicBezTo>
                  <a:pt x="39741" y="5024"/>
                  <a:pt x="39673" y="4905"/>
                  <a:pt x="39639" y="4460"/>
                </a:cubicBezTo>
                <a:lnTo>
                  <a:pt x="39639" y="4324"/>
                </a:lnTo>
                <a:cubicBezTo>
                  <a:pt x="39644" y="4308"/>
                  <a:pt x="39649" y="4301"/>
                  <a:pt x="39655" y="4301"/>
                </a:cubicBezTo>
                <a:cubicBezTo>
                  <a:pt x="39683" y="4301"/>
                  <a:pt x="39707" y="4495"/>
                  <a:pt x="39707" y="4495"/>
                </a:cubicBezTo>
                <a:cubicBezTo>
                  <a:pt x="39741" y="4238"/>
                  <a:pt x="39741" y="3982"/>
                  <a:pt x="39724" y="3709"/>
                </a:cubicBezTo>
                <a:lnTo>
                  <a:pt x="39724" y="3709"/>
                </a:lnTo>
                <a:cubicBezTo>
                  <a:pt x="39729" y="3728"/>
                  <a:pt x="39734" y="3737"/>
                  <a:pt x="39739" y="3737"/>
                </a:cubicBezTo>
                <a:cubicBezTo>
                  <a:pt x="39752" y="3737"/>
                  <a:pt x="39768" y="3684"/>
                  <a:pt x="39792" y="3623"/>
                </a:cubicBezTo>
                <a:cubicBezTo>
                  <a:pt x="39792" y="3418"/>
                  <a:pt x="39707" y="3487"/>
                  <a:pt x="39741" y="3196"/>
                </a:cubicBezTo>
                <a:lnTo>
                  <a:pt x="39741" y="3196"/>
                </a:lnTo>
                <a:cubicBezTo>
                  <a:pt x="39775" y="3264"/>
                  <a:pt x="39809" y="3333"/>
                  <a:pt x="39827" y="3418"/>
                </a:cubicBezTo>
                <a:cubicBezTo>
                  <a:pt x="39809" y="3162"/>
                  <a:pt x="39775" y="2906"/>
                  <a:pt x="39741" y="2632"/>
                </a:cubicBezTo>
                <a:cubicBezTo>
                  <a:pt x="39748" y="2623"/>
                  <a:pt x="39754" y="2619"/>
                  <a:pt x="39759" y="2619"/>
                </a:cubicBezTo>
                <a:cubicBezTo>
                  <a:pt x="39797" y="2619"/>
                  <a:pt x="39812" y="2799"/>
                  <a:pt x="39827" y="2888"/>
                </a:cubicBezTo>
                <a:cubicBezTo>
                  <a:pt x="39809" y="2581"/>
                  <a:pt x="39792" y="2103"/>
                  <a:pt x="39741" y="2017"/>
                </a:cubicBezTo>
                <a:lnTo>
                  <a:pt x="39725" y="2147"/>
                </a:lnTo>
                <a:lnTo>
                  <a:pt x="39725" y="2147"/>
                </a:lnTo>
                <a:cubicBezTo>
                  <a:pt x="39726" y="2143"/>
                  <a:pt x="39729" y="2140"/>
                  <a:pt x="39733" y="2140"/>
                </a:cubicBezTo>
                <a:cubicBezTo>
                  <a:pt x="39748" y="2140"/>
                  <a:pt x="39775" y="2172"/>
                  <a:pt x="39775" y="2222"/>
                </a:cubicBezTo>
                <a:cubicBezTo>
                  <a:pt x="39827" y="2496"/>
                  <a:pt x="39758" y="2598"/>
                  <a:pt x="39741" y="2615"/>
                </a:cubicBezTo>
                <a:lnTo>
                  <a:pt x="39724" y="2427"/>
                </a:lnTo>
                <a:lnTo>
                  <a:pt x="39724" y="2427"/>
                </a:lnTo>
                <a:cubicBezTo>
                  <a:pt x="39587" y="2615"/>
                  <a:pt x="39741" y="3196"/>
                  <a:pt x="39724" y="3572"/>
                </a:cubicBezTo>
                <a:lnTo>
                  <a:pt x="39639" y="3452"/>
                </a:lnTo>
                <a:lnTo>
                  <a:pt x="39639" y="1590"/>
                </a:lnTo>
                <a:cubicBezTo>
                  <a:pt x="39280" y="1556"/>
                  <a:pt x="38921" y="1522"/>
                  <a:pt x="38579" y="1470"/>
                </a:cubicBezTo>
                <a:lnTo>
                  <a:pt x="38528" y="1470"/>
                </a:lnTo>
                <a:cubicBezTo>
                  <a:pt x="38562" y="1453"/>
                  <a:pt x="38579" y="1419"/>
                  <a:pt x="38596" y="1368"/>
                </a:cubicBezTo>
                <a:cubicBezTo>
                  <a:pt x="38631" y="1385"/>
                  <a:pt x="38665" y="1402"/>
                  <a:pt x="38716" y="1402"/>
                </a:cubicBezTo>
                <a:lnTo>
                  <a:pt x="38818" y="1334"/>
                </a:lnTo>
                <a:lnTo>
                  <a:pt x="38596" y="1334"/>
                </a:lnTo>
                <a:cubicBezTo>
                  <a:pt x="38562" y="1282"/>
                  <a:pt x="38460" y="1231"/>
                  <a:pt x="38186" y="1146"/>
                </a:cubicBezTo>
                <a:lnTo>
                  <a:pt x="37759" y="1146"/>
                </a:lnTo>
                <a:lnTo>
                  <a:pt x="37640" y="1077"/>
                </a:lnTo>
                <a:lnTo>
                  <a:pt x="37998" y="1129"/>
                </a:lnTo>
                <a:cubicBezTo>
                  <a:pt x="37883" y="1090"/>
                  <a:pt x="37758" y="1071"/>
                  <a:pt x="37638" y="1071"/>
                </a:cubicBezTo>
                <a:cubicBezTo>
                  <a:pt x="37598" y="1071"/>
                  <a:pt x="37558" y="1073"/>
                  <a:pt x="37520" y="1077"/>
                </a:cubicBezTo>
                <a:cubicBezTo>
                  <a:pt x="37469" y="1043"/>
                  <a:pt x="37417" y="1009"/>
                  <a:pt x="37349" y="992"/>
                </a:cubicBezTo>
                <a:lnTo>
                  <a:pt x="36922" y="1026"/>
                </a:lnTo>
                <a:cubicBezTo>
                  <a:pt x="36888" y="975"/>
                  <a:pt x="37127" y="975"/>
                  <a:pt x="36854" y="907"/>
                </a:cubicBezTo>
                <a:cubicBezTo>
                  <a:pt x="36662" y="907"/>
                  <a:pt x="36977" y="1011"/>
                  <a:pt x="36756" y="1011"/>
                </a:cubicBezTo>
                <a:cubicBezTo>
                  <a:pt x="36740" y="1011"/>
                  <a:pt x="36721" y="1010"/>
                  <a:pt x="36700" y="1009"/>
                </a:cubicBezTo>
                <a:cubicBezTo>
                  <a:pt x="36512" y="924"/>
                  <a:pt x="36580" y="889"/>
                  <a:pt x="36324" y="889"/>
                </a:cubicBezTo>
                <a:cubicBezTo>
                  <a:pt x="36311" y="864"/>
                  <a:pt x="36336" y="849"/>
                  <a:pt x="36390" y="849"/>
                </a:cubicBezTo>
                <a:cubicBezTo>
                  <a:pt x="36402" y="849"/>
                  <a:pt x="36415" y="849"/>
                  <a:pt x="36431" y="851"/>
                </a:cubicBezTo>
                <a:lnTo>
                  <a:pt x="36431" y="851"/>
                </a:lnTo>
                <a:cubicBezTo>
                  <a:pt x="36203" y="820"/>
                  <a:pt x="35990" y="804"/>
                  <a:pt x="35777" y="804"/>
                </a:cubicBezTo>
                <a:cubicBezTo>
                  <a:pt x="35572" y="701"/>
                  <a:pt x="35060" y="701"/>
                  <a:pt x="35094" y="582"/>
                </a:cubicBezTo>
                <a:lnTo>
                  <a:pt x="35094" y="582"/>
                </a:lnTo>
                <a:cubicBezTo>
                  <a:pt x="35000" y="590"/>
                  <a:pt x="34906" y="595"/>
                  <a:pt x="34810" y="595"/>
                </a:cubicBezTo>
                <a:cubicBezTo>
                  <a:pt x="34714" y="595"/>
                  <a:pt x="34615" y="590"/>
                  <a:pt x="34513" y="582"/>
                </a:cubicBezTo>
                <a:cubicBezTo>
                  <a:pt x="34889" y="514"/>
                  <a:pt x="33795" y="479"/>
                  <a:pt x="33898" y="377"/>
                </a:cubicBezTo>
                <a:lnTo>
                  <a:pt x="33898" y="377"/>
                </a:lnTo>
                <a:cubicBezTo>
                  <a:pt x="33822" y="396"/>
                  <a:pt x="33714" y="402"/>
                  <a:pt x="33587" y="402"/>
                </a:cubicBezTo>
                <a:cubicBezTo>
                  <a:pt x="33381" y="402"/>
                  <a:pt x="33126" y="386"/>
                  <a:pt x="32879" y="386"/>
                </a:cubicBezTo>
                <a:cubicBezTo>
                  <a:pt x="32727" y="386"/>
                  <a:pt x="32578" y="392"/>
                  <a:pt x="32445" y="411"/>
                </a:cubicBezTo>
                <a:cubicBezTo>
                  <a:pt x="32459" y="404"/>
                  <a:pt x="32473" y="397"/>
                  <a:pt x="32488" y="392"/>
                </a:cubicBezTo>
                <a:lnTo>
                  <a:pt x="32488" y="392"/>
                </a:lnTo>
                <a:cubicBezTo>
                  <a:pt x="32512" y="393"/>
                  <a:pt x="32537" y="394"/>
                  <a:pt x="32565" y="394"/>
                </a:cubicBezTo>
                <a:cubicBezTo>
                  <a:pt x="32550" y="389"/>
                  <a:pt x="32536" y="387"/>
                  <a:pt x="32524" y="387"/>
                </a:cubicBezTo>
                <a:cubicBezTo>
                  <a:pt x="32511" y="387"/>
                  <a:pt x="32499" y="389"/>
                  <a:pt x="32488" y="392"/>
                </a:cubicBezTo>
                <a:lnTo>
                  <a:pt x="32488" y="392"/>
                </a:lnTo>
                <a:cubicBezTo>
                  <a:pt x="32277" y="384"/>
                  <a:pt x="32204" y="341"/>
                  <a:pt x="32035" y="326"/>
                </a:cubicBezTo>
                <a:cubicBezTo>
                  <a:pt x="32018" y="411"/>
                  <a:pt x="31591" y="462"/>
                  <a:pt x="31369" y="548"/>
                </a:cubicBezTo>
                <a:cubicBezTo>
                  <a:pt x="31044" y="479"/>
                  <a:pt x="31557" y="411"/>
                  <a:pt x="31454" y="326"/>
                </a:cubicBezTo>
                <a:lnTo>
                  <a:pt x="31454" y="326"/>
                </a:lnTo>
                <a:cubicBezTo>
                  <a:pt x="31471" y="394"/>
                  <a:pt x="30890" y="462"/>
                  <a:pt x="31010" y="514"/>
                </a:cubicBezTo>
                <a:cubicBezTo>
                  <a:pt x="30754" y="496"/>
                  <a:pt x="30788" y="514"/>
                  <a:pt x="30651" y="462"/>
                </a:cubicBezTo>
                <a:cubicBezTo>
                  <a:pt x="30634" y="582"/>
                  <a:pt x="30429" y="514"/>
                  <a:pt x="30224" y="633"/>
                </a:cubicBezTo>
                <a:cubicBezTo>
                  <a:pt x="29985" y="633"/>
                  <a:pt x="30019" y="588"/>
                  <a:pt x="29952" y="588"/>
                </a:cubicBezTo>
                <a:cubicBezTo>
                  <a:pt x="29918" y="588"/>
                  <a:pt x="29860" y="599"/>
                  <a:pt x="29729" y="633"/>
                </a:cubicBezTo>
                <a:cubicBezTo>
                  <a:pt x="29541" y="633"/>
                  <a:pt x="29882" y="531"/>
                  <a:pt x="29882" y="531"/>
                </a:cubicBezTo>
                <a:lnTo>
                  <a:pt x="29882" y="531"/>
                </a:lnTo>
                <a:cubicBezTo>
                  <a:pt x="29489" y="599"/>
                  <a:pt x="29712" y="650"/>
                  <a:pt x="29643" y="719"/>
                </a:cubicBezTo>
                <a:cubicBezTo>
                  <a:pt x="29517" y="747"/>
                  <a:pt x="29442" y="757"/>
                  <a:pt x="29397" y="757"/>
                </a:cubicBezTo>
                <a:cubicBezTo>
                  <a:pt x="29275" y="757"/>
                  <a:pt x="29362" y="684"/>
                  <a:pt x="29250" y="684"/>
                </a:cubicBezTo>
                <a:cubicBezTo>
                  <a:pt x="29011" y="753"/>
                  <a:pt x="28772" y="838"/>
                  <a:pt x="28533" y="889"/>
                </a:cubicBezTo>
                <a:cubicBezTo>
                  <a:pt x="28516" y="889"/>
                  <a:pt x="28464" y="889"/>
                  <a:pt x="28516" y="855"/>
                </a:cubicBezTo>
                <a:lnTo>
                  <a:pt x="28516" y="855"/>
                </a:lnTo>
                <a:cubicBezTo>
                  <a:pt x="28225" y="975"/>
                  <a:pt x="27610" y="958"/>
                  <a:pt x="27251" y="1043"/>
                </a:cubicBezTo>
                <a:cubicBezTo>
                  <a:pt x="27247" y="1043"/>
                  <a:pt x="27242" y="1043"/>
                  <a:pt x="27238" y="1043"/>
                </a:cubicBezTo>
                <a:lnTo>
                  <a:pt x="27238" y="1043"/>
                </a:lnTo>
                <a:cubicBezTo>
                  <a:pt x="27273" y="1076"/>
                  <a:pt x="27283" y="1117"/>
                  <a:pt x="27268" y="1146"/>
                </a:cubicBezTo>
                <a:cubicBezTo>
                  <a:pt x="27154" y="1146"/>
                  <a:pt x="27048" y="1168"/>
                  <a:pt x="26970" y="1168"/>
                </a:cubicBezTo>
                <a:cubicBezTo>
                  <a:pt x="26930" y="1168"/>
                  <a:pt x="26898" y="1163"/>
                  <a:pt x="26875" y="1146"/>
                </a:cubicBezTo>
                <a:cubicBezTo>
                  <a:pt x="26926" y="1146"/>
                  <a:pt x="26978" y="1129"/>
                  <a:pt x="27046" y="1112"/>
                </a:cubicBezTo>
                <a:lnTo>
                  <a:pt x="27046" y="1112"/>
                </a:lnTo>
                <a:lnTo>
                  <a:pt x="26858" y="1129"/>
                </a:lnTo>
                <a:cubicBezTo>
                  <a:pt x="26687" y="1043"/>
                  <a:pt x="27114" y="1112"/>
                  <a:pt x="27114" y="1043"/>
                </a:cubicBezTo>
                <a:lnTo>
                  <a:pt x="27114" y="1043"/>
                </a:lnTo>
                <a:cubicBezTo>
                  <a:pt x="26887" y="1076"/>
                  <a:pt x="26659" y="1088"/>
                  <a:pt x="26432" y="1088"/>
                </a:cubicBezTo>
                <a:cubicBezTo>
                  <a:pt x="26301" y="1088"/>
                  <a:pt x="26169" y="1084"/>
                  <a:pt x="26038" y="1077"/>
                </a:cubicBezTo>
                <a:cubicBezTo>
                  <a:pt x="26012" y="1035"/>
                  <a:pt x="26175" y="1035"/>
                  <a:pt x="26299" y="1035"/>
                </a:cubicBezTo>
                <a:cubicBezTo>
                  <a:pt x="26422" y="1035"/>
                  <a:pt x="26508" y="1035"/>
                  <a:pt x="26328" y="992"/>
                </a:cubicBezTo>
                <a:lnTo>
                  <a:pt x="26328" y="992"/>
                </a:lnTo>
                <a:cubicBezTo>
                  <a:pt x="26465" y="1009"/>
                  <a:pt x="26602" y="1026"/>
                  <a:pt x="26756" y="1043"/>
                </a:cubicBezTo>
                <a:cubicBezTo>
                  <a:pt x="26626" y="989"/>
                  <a:pt x="26641" y="980"/>
                  <a:pt x="26687" y="980"/>
                </a:cubicBezTo>
                <a:cubicBezTo>
                  <a:pt x="26707" y="980"/>
                  <a:pt x="26732" y="982"/>
                  <a:pt x="26755" y="982"/>
                </a:cubicBezTo>
                <a:cubicBezTo>
                  <a:pt x="26810" y="982"/>
                  <a:pt x="26846" y="972"/>
                  <a:pt x="26721" y="907"/>
                </a:cubicBezTo>
                <a:cubicBezTo>
                  <a:pt x="26158" y="872"/>
                  <a:pt x="26089" y="924"/>
                  <a:pt x="25525" y="838"/>
                </a:cubicBezTo>
                <a:lnTo>
                  <a:pt x="25525" y="838"/>
                </a:lnTo>
                <a:cubicBezTo>
                  <a:pt x="25406" y="872"/>
                  <a:pt x="25560" y="907"/>
                  <a:pt x="25440" y="941"/>
                </a:cubicBezTo>
                <a:cubicBezTo>
                  <a:pt x="24646" y="924"/>
                  <a:pt x="24829" y="684"/>
                  <a:pt x="24284" y="684"/>
                </a:cubicBezTo>
                <a:cubicBezTo>
                  <a:pt x="24266" y="684"/>
                  <a:pt x="24247" y="684"/>
                  <a:pt x="24227" y="684"/>
                </a:cubicBezTo>
                <a:cubicBezTo>
                  <a:pt x="24124" y="727"/>
                  <a:pt x="24018" y="748"/>
                  <a:pt x="23911" y="748"/>
                </a:cubicBezTo>
                <a:cubicBezTo>
                  <a:pt x="23804" y="748"/>
                  <a:pt x="23697" y="727"/>
                  <a:pt x="23595" y="684"/>
                </a:cubicBezTo>
                <a:lnTo>
                  <a:pt x="23748" y="616"/>
                </a:lnTo>
                <a:cubicBezTo>
                  <a:pt x="23626" y="597"/>
                  <a:pt x="23543" y="591"/>
                  <a:pt x="23480" y="591"/>
                </a:cubicBezTo>
                <a:cubicBezTo>
                  <a:pt x="23357" y="591"/>
                  <a:pt x="23315" y="615"/>
                  <a:pt x="23224" y="615"/>
                </a:cubicBezTo>
                <a:cubicBezTo>
                  <a:pt x="23153" y="615"/>
                  <a:pt x="23052" y="600"/>
                  <a:pt x="22860" y="548"/>
                </a:cubicBezTo>
                <a:cubicBezTo>
                  <a:pt x="22875" y="545"/>
                  <a:pt x="22895" y="544"/>
                  <a:pt x="22917" y="544"/>
                </a:cubicBezTo>
                <a:cubicBezTo>
                  <a:pt x="23026" y="544"/>
                  <a:pt x="23200" y="568"/>
                  <a:pt x="23215" y="568"/>
                </a:cubicBezTo>
                <a:cubicBezTo>
                  <a:pt x="23218" y="568"/>
                  <a:pt x="23214" y="567"/>
                  <a:pt x="23202" y="565"/>
                </a:cubicBezTo>
                <a:cubicBezTo>
                  <a:pt x="23085" y="526"/>
                  <a:pt x="23017" y="514"/>
                  <a:pt x="22969" y="514"/>
                </a:cubicBezTo>
                <a:cubicBezTo>
                  <a:pt x="22894" y="514"/>
                  <a:pt x="22865" y="543"/>
                  <a:pt x="22774" y="543"/>
                </a:cubicBezTo>
                <a:cubicBezTo>
                  <a:pt x="22743" y="543"/>
                  <a:pt x="22705" y="539"/>
                  <a:pt x="22655" y="531"/>
                </a:cubicBezTo>
                <a:lnTo>
                  <a:pt x="22604" y="445"/>
                </a:lnTo>
                <a:cubicBezTo>
                  <a:pt x="22141" y="395"/>
                  <a:pt x="21669" y="363"/>
                  <a:pt x="21201" y="363"/>
                </a:cubicBezTo>
                <a:cubicBezTo>
                  <a:pt x="21030" y="363"/>
                  <a:pt x="20859" y="368"/>
                  <a:pt x="20690" y="377"/>
                </a:cubicBezTo>
                <a:cubicBezTo>
                  <a:pt x="20724" y="360"/>
                  <a:pt x="20827" y="326"/>
                  <a:pt x="20690" y="308"/>
                </a:cubicBezTo>
                <a:lnTo>
                  <a:pt x="18110" y="377"/>
                </a:lnTo>
                <a:lnTo>
                  <a:pt x="17820" y="479"/>
                </a:lnTo>
                <a:cubicBezTo>
                  <a:pt x="17734" y="479"/>
                  <a:pt x="17683" y="462"/>
                  <a:pt x="17751" y="445"/>
                </a:cubicBezTo>
                <a:cubicBezTo>
                  <a:pt x="17444" y="445"/>
                  <a:pt x="17734" y="479"/>
                  <a:pt x="17597" y="531"/>
                </a:cubicBezTo>
                <a:cubicBezTo>
                  <a:pt x="17562" y="539"/>
                  <a:pt x="17530" y="542"/>
                  <a:pt x="17503" y="542"/>
                </a:cubicBezTo>
                <a:cubicBezTo>
                  <a:pt x="17414" y="542"/>
                  <a:pt x="17382" y="506"/>
                  <a:pt x="17461" y="479"/>
                </a:cubicBezTo>
                <a:lnTo>
                  <a:pt x="17461" y="479"/>
                </a:lnTo>
                <a:cubicBezTo>
                  <a:pt x="16777" y="633"/>
                  <a:pt x="16077" y="719"/>
                  <a:pt x="15359" y="736"/>
                </a:cubicBezTo>
                <a:lnTo>
                  <a:pt x="15479" y="701"/>
                </a:lnTo>
                <a:cubicBezTo>
                  <a:pt x="15088" y="701"/>
                  <a:pt x="15001" y="847"/>
                  <a:pt x="14707" y="847"/>
                </a:cubicBezTo>
                <a:cubicBezTo>
                  <a:pt x="14666" y="847"/>
                  <a:pt x="14622" y="844"/>
                  <a:pt x="14573" y="838"/>
                </a:cubicBezTo>
                <a:lnTo>
                  <a:pt x="14641" y="821"/>
                </a:lnTo>
                <a:lnTo>
                  <a:pt x="14641" y="821"/>
                </a:lnTo>
                <a:cubicBezTo>
                  <a:pt x="14346" y="826"/>
                  <a:pt x="14042" y="833"/>
                  <a:pt x="13740" y="833"/>
                </a:cubicBezTo>
                <a:cubicBezTo>
                  <a:pt x="13064" y="833"/>
                  <a:pt x="12404" y="799"/>
                  <a:pt x="11908" y="633"/>
                </a:cubicBezTo>
                <a:cubicBezTo>
                  <a:pt x="11885" y="646"/>
                  <a:pt x="11848" y="651"/>
                  <a:pt x="11801" y="651"/>
                </a:cubicBezTo>
                <a:cubicBezTo>
                  <a:pt x="11604" y="651"/>
                  <a:pt x="11233" y="558"/>
                  <a:pt x="11025" y="558"/>
                </a:cubicBezTo>
                <a:cubicBezTo>
                  <a:pt x="10953" y="558"/>
                  <a:pt x="10901" y="569"/>
                  <a:pt x="10883" y="599"/>
                </a:cubicBezTo>
                <a:cubicBezTo>
                  <a:pt x="10507" y="462"/>
                  <a:pt x="10131" y="377"/>
                  <a:pt x="9738" y="291"/>
                </a:cubicBezTo>
                <a:cubicBezTo>
                  <a:pt x="9703" y="286"/>
                  <a:pt x="9671" y="283"/>
                  <a:pt x="9640" y="283"/>
                </a:cubicBezTo>
                <a:cubicBezTo>
                  <a:pt x="9505" y="283"/>
                  <a:pt x="9397" y="328"/>
                  <a:pt x="9225" y="328"/>
                </a:cubicBezTo>
                <a:cubicBezTo>
                  <a:pt x="9203" y="328"/>
                  <a:pt x="9181" y="327"/>
                  <a:pt x="9157" y="326"/>
                </a:cubicBezTo>
                <a:lnTo>
                  <a:pt x="9157" y="257"/>
                </a:lnTo>
                <a:lnTo>
                  <a:pt x="8798" y="291"/>
                </a:lnTo>
                <a:lnTo>
                  <a:pt x="8627" y="189"/>
                </a:lnTo>
                <a:lnTo>
                  <a:pt x="8388" y="189"/>
                </a:lnTo>
                <a:cubicBezTo>
                  <a:pt x="8473" y="206"/>
                  <a:pt x="8593" y="240"/>
                  <a:pt x="8576" y="257"/>
                </a:cubicBezTo>
                <a:cubicBezTo>
                  <a:pt x="8251" y="257"/>
                  <a:pt x="7944" y="189"/>
                  <a:pt x="7636" y="86"/>
                </a:cubicBezTo>
                <a:cubicBezTo>
                  <a:pt x="7346" y="86"/>
                  <a:pt x="7038" y="86"/>
                  <a:pt x="6731" y="103"/>
                </a:cubicBezTo>
                <a:cubicBezTo>
                  <a:pt x="6744" y="90"/>
                  <a:pt x="6802" y="76"/>
                  <a:pt x="6877" y="71"/>
                </a:cubicBezTo>
                <a:lnTo>
                  <a:pt x="6877" y="71"/>
                </a:lnTo>
                <a:cubicBezTo>
                  <a:pt x="6874" y="71"/>
                  <a:pt x="6873" y="71"/>
                  <a:pt x="6871" y="71"/>
                </a:cubicBezTo>
                <a:cubicBezTo>
                  <a:pt x="6688" y="71"/>
                  <a:pt x="6825" y="11"/>
                  <a:pt x="6645" y="11"/>
                </a:cubicBezTo>
                <a:cubicBezTo>
                  <a:pt x="6612" y="11"/>
                  <a:pt x="6568" y="13"/>
                  <a:pt x="6508" y="18"/>
                </a:cubicBezTo>
                <a:cubicBezTo>
                  <a:pt x="6560" y="52"/>
                  <a:pt x="6474" y="69"/>
                  <a:pt x="6457" y="86"/>
                </a:cubicBezTo>
                <a:cubicBezTo>
                  <a:pt x="6225" y="53"/>
                  <a:pt x="5994" y="34"/>
                  <a:pt x="5757" y="34"/>
                </a:cubicBezTo>
                <a:cubicBezTo>
                  <a:pt x="5628" y="34"/>
                  <a:pt x="5497" y="40"/>
                  <a:pt x="5364" y="52"/>
                </a:cubicBezTo>
                <a:lnTo>
                  <a:pt x="5432" y="1"/>
                </a:ln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8" name="组合 6">
            <a:extLst>
              <a:ext uri="{FF2B5EF4-FFF2-40B4-BE49-F238E27FC236}">
                <a16:creationId xmlns:a16="http://schemas.microsoft.com/office/drawing/2014/main" id="{15C86EE4-311F-4A82-9AB6-98F1CBE5D929}"/>
              </a:ext>
            </a:extLst>
          </p:cNvPr>
          <p:cNvGrpSpPr/>
          <p:nvPr/>
        </p:nvGrpSpPr>
        <p:grpSpPr>
          <a:xfrm flipH="1" flipV="1">
            <a:off x="6934200" y="4337796"/>
            <a:ext cx="1574161" cy="593947"/>
            <a:chOff x="196" y="-1340"/>
            <a:chExt cx="9528" cy="4706"/>
          </a:xfrm>
        </p:grpSpPr>
        <p:grpSp>
          <p:nvGrpSpPr>
            <p:cNvPr id="79" name="Google Shape;2511;p60">
              <a:extLst>
                <a:ext uri="{FF2B5EF4-FFF2-40B4-BE49-F238E27FC236}">
                  <a16:creationId xmlns:a16="http://schemas.microsoft.com/office/drawing/2014/main" id="{279138AC-C67E-4BA5-A2D7-9B2499B10B5D}"/>
                </a:ext>
              </a:extLst>
            </p:cNvPr>
            <p:cNvGrpSpPr/>
            <p:nvPr/>
          </p:nvGrpSpPr>
          <p:grpSpPr>
            <a:xfrm rot="8119191">
              <a:off x="7796" y="-799"/>
              <a:ext cx="1928" cy="3662"/>
              <a:chOff x="2392800" y="238125"/>
              <a:chExt cx="2677175" cy="5084850"/>
            </a:xfrm>
            <a:solidFill>
              <a:srgbClr val="C94025"/>
            </a:solidFill>
          </p:grpSpPr>
          <p:sp>
            <p:nvSpPr>
              <p:cNvPr id="117" name="Google Shape;2512;p60">
                <a:extLst>
                  <a:ext uri="{FF2B5EF4-FFF2-40B4-BE49-F238E27FC236}">
                    <a16:creationId xmlns:a16="http://schemas.microsoft.com/office/drawing/2014/main" id="{661767FF-CB00-4E9D-B08D-45F5FBE5002B}"/>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8" name="Google Shape;2513;p60">
                <a:extLst>
                  <a:ext uri="{FF2B5EF4-FFF2-40B4-BE49-F238E27FC236}">
                    <a16:creationId xmlns:a16="http://schemas.microsoft.com/office/drawing/2014/main" id="{AFFEB022-D2E4-415D-9D8D-1F7F7C495021}"/>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9" name="Google Shape;2514;p60">
                <a:extLst>
                  <a:ext uri="{FF2B5EF4-FFF2-40B4-BE49-F238E27FC236}">
                    <a16:creationId xmlns:a16="http://schemas.microsoft.com/office/drawing/2014/main" id="{65D86B4A-917A-41F7-99C8-9F0F816F84D3}"/>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0" name="Google Shape;2515;p60">
                <a:extLst>
                  <a:ext uri="{FF2B5EF4-FFF2-40B4-BE49-F238E27FC236}">
                    <a16:creationId xmlns:a16="http://schemas.microsoft.com/office/drawing/2014/main" id="{E3DBE353-0B20-43AB-A482-CBD8CA9282F7}"/>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1" name="Google Shape;2516;p60">
                <a:extLst>
                  <a:ext uri="{FF2B5EF4-FFF2-40B4-BE49-F238E27FC236}">
                    <a16:creationId xmlns:a16="http://schemas.microsoft.com/office/drawing/2014/main" id="{A3314ACF-B15B-473D-83FF-68BF1FF7F811}"/>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2" name="Google Shape;2517;p60">
                <a:extLst>
                  <a:ext uri="{FF2B5EF4-FFF2-40B4-BE49-F238E27FC236}">
                    <a16:creationId xmlns:a16="http://schemas.microsoft.com/office/drawing/2014/main" id="{9D477388-6ABD-4F36-B496-3B272FDF8592}"/>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3" name="Google Shape;2518;p60">
                <a:extLst>
                  <a:ext uri="{FF2B5EF4-FFF2-40B4-BE49-F238E27FC236}">
                    <a16:creationId xmlns:a16="http://schemas.microsoft.com/office/drawing/2014/main" id="{1E9C3C40-2536-45EB-9605-F85E858EBA21}"/>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4" name="Google Shape;2519;p60">
                <a:extLst>
                  <a:ext uri="{FF2B5EF4-FFF2-40B4-BE49-F238E27FC236}">
                    <a16:creationId xmlns:a16="http://schemas.microsoft.com/office/drawing/2014/main" id="{75419093-A031-4673-BEA0-FD8350162C2D}"/>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5" name="Google Shape;2520;p60">
                <a:extLst>
                  <a:ext uri="{FF2B5EF4-FFF2-40B4-BE49-F238E27FC236}">
                    <a16:creationId xmlns:a16="http://schemas.microsoft.com/office/drawing/2014/main" id="{B40B68A1-45AA-42C8-8946-98DB05500DFC}"/>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6" name="Google Shape;2521;p60">
                <a:extLst>
                  <a:ext uri="{FF2B5EF4-FFF2-40B4-BE49-F238E27FC236}">
                    <a16:creationId xmlns:a16="http://schemas.microsoft.com/office/drawing/2014/main" id="{3B186F70-3985-42F9-8F45-268F58D8A1D8}"/>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7" name="Google Shape;2522;p60">
                <a:extLst>
                  <a:ext uri="{FF2B5EF4-FFF2-40B4-BE49-F238E27FC236}">
                    <a16:creationId xmlns:a16="http://schemas.microsoft.com/office/drawing/2014/main" id="{C483E1C7-78DB-4550-AC4C-D85CF28F973B}"/>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80" name="Google Shape;2448;p60">
              <a:extLst>
                <a:ext uri="{FF2B5EF4-FFF2-40B4-BE49-F238E27FC236}">
                  <a16:creationId xmlns:a16="http://schemas.microsoft.com/office/drawing/2014/main" id="{9BD7628B-84A8-4D02-ADF3-6B2FC764F6A0}"/>
                </a:ext>
              </a:extLst>
            </p:cNvPr>
            <p:cNvGrpSpPr/>
            <p:nvPr/>
          </p:nvGrpSpPr>
          <p:grpSpPr>
            <a:xfrm rot="15582417" flipH="1" flipV="1">
              <a:off x="2408" y="-577"/>
              <a:ext cx="3934" cy="3850"/>
              <a:chOff x="1124025" y="238125"/>
              <a:chExt cx="5272075" cy="5173200"/>
            </a:xfrm>
            <a:solidFill>
              <a:srgbClr val="FFEABC"/>
            </a:solidFill>
          </p:grpSpPr>
          <p:sp>
            <p:nvSpPr>
              <p:cNvPr id="101" name="Google Shape;2449;p60">
                <a:extLst>
                  <a:ext uri="{FF2B5EF4-FFF2-40B4-BE49-F238E27FC236}">
                    <a16:creationId xmlns:a16="http://schemas.microsoft.com/office/drawing/2014/main" id="{FDCF98DC-E7A7-4C0E-943A-9D493CDE63C4}"/>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2" name="Google Shape;2450;p60">
                <a:extLst>
                  <a:ext uri="{FF2B5EF4-FFF2-40B4-BE49-F238E27FC236}">
                    <a16:creationId xmlns:a16="http://schemas.microsoft.com/office/drawing/2014/main" id="{F5209AEA-1DBB-4208-B033-83B2E1EDB202}"/>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3" name="Google Shape;2451;p60">
                <a:extLst>
                  <a:ext uri="{FF2B5EF4-FFF2-40B4-BE49-F238E27FC236}">
                    <a16:creationId xmlns:a16="http://schemas.microsoft.com/office/drawing/2014/main" id="{53DFDF6B-1AB6-4D3B-B593-92A0A4856D3B}"/>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4" name="Google Shape;2452;p60">
                <a:extLst>
                  <a:ext uri="{FF2B5EF4-FFF2-40B4-BE49-F238E27FC236}">
                    <a16:creationId xmlns:a16="http://schemas.microsoft.com/office/drawing/2014/main" id="{06FB1C83-E446-4C16-9C52-63ACD686989B}"/>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5" name="Google Shape;2453;p60">
                <a:extLst>
                  <a:ext uri="{FF2B5EF4-FFF2-40B4-BE49-F238E27FC236}">
                    <a16:creationId xmlns:a16="http://schemas.microsoft.com/office/drawing/2014/main" id="{9F2215E9-1F0C-46E0-860D-D43A5B23C9D5}"/>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6" name="Google Shape;2454;p60">
                <a:extLst>
                  <a:ext uri="{FF2B5EF4-FFF2-40B4-BE49-F238E27FC236}">
                    <a16:creationId xmlns:a16="http://schemas.microsoft.com/office/drawing/2014/main" id="{E29118D4-D04D-4B2E-ACDB-578ACC366471}"/>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7" name="Google Shape;2455;p60">
                <a:extLst>
                  <a:ext uri="{FF2B5EF4-FFF2-40B4-BE49-F238E27FC236}">
                    <a16:creationId xmlns:a16="http://schemas.microsoft.com/office/drawing/2014/main" id="{48CFEF45-7FC1-45F5-9536-0ECF06D41B86}"/>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8" name="Google Shape;2456;p60">
                <a:extLst>
                  <a:ext uri="{FF2B5EF4-FFF2-40B4-BE49-F238E27FC236}">
                    <a16:creationId xmlns:a16="http://schemas.microsoft.com/office/drawing/2014/main" id="{BC09C0A5-F523-4103-86F7-27756C9F18C1}"/>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9" name="Google Shape;2457;p60">
                <a:extLst>
                  <a:ext uri="{FF2B5EF4-FFF2-40B4-BE49-F238E27FC236}">
                    <a16:creationId xmlns:a16="http://schemas.microsoft.com/office/drawing/2014/main" id="{955837CB-EBC0-428E-B3CF-12CB0C1970A7}"/>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0" name="Google Shape;2458;p60">
                <a:extLst>
                  <a:ext uri="{FF2B5EF4-FFF2-40B4-BE49-F238E27FC236}">
                    <a16:creationId xmlns:a16="http://schemas.microsoft.com/office/drawing/2014/main" id="{0D78E93A-5E0A-4127-8C13-5F3C8EC1E619}"/>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1" name="Google Shape;2459;p60">
                <a:extLst>
                  <a:ext uri="{FF2B5EF4-FFF2-40B4-BE49-F238E27FC236}">
                    <a16:creationId xmlns:a16="http://schemas.microsoft.com/office/drawing/2014/main" id="{C6913C6F-9A52-4253-AC3B-FECF7FB97F24}"/>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2" name="Google Shape;2460;p60">
                <a:extLst>
                  <a:ext uri="{FF2B5EF4-FFF2-40B4-BE49-F238E27FC236}">
                    <a16:creationId xmlns:a16="http://schemas.microsoft.com/office/drawing/2014/main" id="{498881EB-5379-4965-A813-11E2DE5948A3}"/>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3" name="Google Shape;2461;p60">
                <a:extLst>
                  <a:ext uri="{FF2B5EF4-FFF2-40B4-BE49-F238E27FC236}">
                    <a16:creationId xmlns:a16="http://schemas.microsoft.com/office/drawing/2014/main" id="{2CE42B42-09AB-4FA6-96D8-6EF8F5375D1A}"/>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4" name="Google Shape;2462;p60">
                <a:extLst>
                  <a:ext uri="{FF2B5EF4-FFF2-40B4-BE49-F238E27FC236}">
                    <a16:creationId xmlns:a16="http://schemas.microsoft.com/office/drawing/2014/main" id="{7EEFB0C4-6237-49DC-B320-1995822E9BA9}"/>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5" name="Google Shape;2463;p60">
                <a:extLst>
                  <a:ext uri="{FF2B5EF4-FFF2-40B4-BE49-F238E27FC236}">
                    <a16:creationId xmlns:a16="http://schemas.microsoft.com/office/drawing/2014/main" id="{E6AE105A-6BFC-4C19-82D2-20EFAD28E24B}"/>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6" name="Google Shape;2464;p60">
                <a:extLst>
                  <a:ext uri="{FF2B5EF4-FFF2-40B4-BE49-F238E27FC236}">
                    <a16:creationId xmlns:a16="http://schemas.microsoft.com/office/drawing/2014/main" id="{1F5B0A0B-D193-401C-BF02-D3F046643BE8}"/>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81" name="Google Shape;2465;p60">
              <a:extLst>
                <a:ext uri="{FF2B5EF4-FFF2-40B4-BE49-F238E27FC236}">
                  <a16:creationId xmlns:a16="http://schemas.microsoft.com/office/drawing/2014/main" id="{481F9DE4-B48E-47B8-AFAF-162978EBE54D}"/>
                </a:ext>
              </a:extLst>
            </p:cNvPr>
            <p:cNvGrpSpPr/>
            <p:nvPr/>
          </p:nvGrpSpPr>
          <p:grpSpPr>
            <a:xfrm flipH="1" flipV="1">
              <a:off x="5500" y="-1340"/>
              <a:ext cx="2470" cy="4706"/>
              <a:chOff x="2453075" y="238700"/>
              <a:chExt cx="2722850" cy="5187200"/>
            </a:xfrm>
            <a:solidFill>
              <a:srgbClr val="FFEABC"/>
            </a:solidFill>
          </p:grpSpPr>
          <p:sp>
            <p:nvSpPr>
              <p:cNvPr id="90" name="Google Shape;2466;p60">
                <a:extLst>
                  <a:ext uri="{FF2B5EF4-FFF2-40B4-BE49-F238E27FC236}">
                    <a16:creationId xmlns:a16="http://schemas.microsoft.com/office/drawing/2014/main" id="{7D40F44A-511D-40EA-B64E-C7060902499D}"/>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1" name="Google Shape;2467;p60">
                <a:extLst>
                  <a:ext uri="{FF2B5EF4-FFF2-40B4-BE49-F238E27FC236}">
                    <a16:creationId xmlns:a16="http://schemas.microsoft.com/office/drawing/2014/main" id="{68AB5DC2-2A84-4124-98B1-309AC5D31C6F}"/>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2" name="Google Shape;2468;p60">
                <a:extLst>
                  <a:ext uri="{FF2B5EF4-FFF2-40B4-BE49-F238E27FC236}">
                    <a16:creationId xmlns:a16="http://schemas.microsoft.com/office/drawing/2014/main" id="{1C98712E-05F1-4D3A-80A6-1B34155821B1}"/>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3" name="Google Shape;2469;p60">
                <a:extLst>
                  <a:ext uri="{FF2B5EF4-FFF2-40B4-BE49-F238E27FC236}">
                    <a16:creationId xmlns:a16="http://schemas.microsoft.com/office/drawing/2014/main" id="{C6A1CD55-4AAA-445F-A950-91FEC9D11087}"/>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4" name="Google Shape;2470;p60">
                <a:extLst>
                  <a:ext uri="{FF2B5EF4-FFF2-40B4-BE49-F238E27FC236}">
                    <a16:creationId xmlns:a16="http://schemas.microsoft.com/office/drawing/2014/main" id="{FB280D8D-73B9-4AEF-A3C6-1EC1E0EDDD58}"/>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5" name="Google Shape;2471;p60">
                <a:extLst>
                  <a:ext uri="{FF2B5EF4-FFF2-40B4-BE49-F238E27FC236}">
                    <a16:creationId xmlns:a16="http://schemas.microsoft.com/office/drawing/2014/main" id="{8E620C42-1CA6-40DC-B6D8-86F42EAA4AA0}"/>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6" name="Google Shape;2472;p60">
                <a:extLst>
                  <a:ext uri="{FF2B5EF4-FFF2-40B4-BE49-F238E27FC236}">
                    <a16:creationId xmlns:a16="http://schemas.microsoft.com/office/drawing/2014/main" id="{F947CDB4-1998-4B04-82BE-B8CDEF37052D}"/>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7" name="Google Shape;2473;p60">
                <a:extLst>
                  <a:ext uri="{FF2B5EF4-FFF2-40B4-BE49-F238E27FC236}">
                    <a16:creationId xmlns:a16="http://schemas.microsoft.com/office/drawing/2014/main" id="{9CCF4510-7824-435A-A14C-4B752BD1246C}"/>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8" name="Google Shape;2474;p60">
                <a:extLst>
                  <a:ext uri="{FF2B5EF4-FFF2-40B4-BE49-F238E27FC236}">
                    <a16:creationId xmlns:a16="http://schemas.microsoft.com/office/drawing/2014/main" id="{C467261F-F773-4C0E-A5D9-CD3D6A3113A5}"/>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9" name="Google Shape;2475;p60">
                <a:extLst>
                  <a:ext uri="{FF2B5EF4-FFF2-40B4-BE49-F238E27FC236}">
                    <a16:creationId xmlns:a16="http://schemas.microsoft.com/office/drawing/2014/main" id="{BE6429A0-E4C4-4621-BA3D-96C3DDD91DAE}"/>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0" name="Google Shape;2476;p60">
                <a:extLst>
                  <a:ext uri="{FF2B5EF4-FFF2-40B4-BE49-F238E27FC236}">
                    <a16:creationId xmlns:a16="http://schemas.microsoft.com/office/drawing/2014/main" id="{F66358FF-4222-497E-917F-97220D669979}"/>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82" name="Google Shape;2560;p60">
              <a:extLst>
                <a:ext uri="{FF2B5EF4-FFF2-40B4-BE49-F238E27FC236}">
                  <a16:creationId xmlns:a16="http://schemas.microsoft.com/office/drawing/2014/main" id="{CED80CA9-6820-4E54-853A-CDF49A6A4DDF}"/>
                </a:ext>
              </a:extLst>
            </p:cNvPr>
            <p:cNvGrpSpPr/>
            <p:nvPr/>
          </p:nvGrpSpPr>
          <p:grpSpPr>
            <a:xfrm rot="13831652" flipV="1">
              <a:off x="63" y="205"/>
              <a:ext cx="2861" cy="2595"/>
              <a:chOff x="508050" y="242250"/>
              <a:chExt cx="6512250" cy="5147800"/>
            </a:xfrm>
            <a:solidFill>
              <a:srgbClr val="F99F1B"/>
            </a:solidFill>
          </p:grpSpPr>
          <p:sp>
            <p:nvSpPr>
              <p:cNvPr id="83" name="Google Shape;2561;p60">
                <a:extLst>
                  <a:ext uri="{FF2B5EF4-FFF2-40B4-BE49-F238E27FC236}">
                    <a16:creationId xmlns:a16="http://schemas.microsoft.com/office/drawing/2014/main" id="{9C5031E9-2BAF-4E87-960A-54B94E0D1E93}"/>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4" name="Google Shape;2562;p60">
                <a:extLst>
                  <a:ext uri="{FF2B5EF4-FFF2-40B4-BE49-F238E27FC236}">
                    <a16:creationId xmlns:a16="http://schemas.microsoft.com/office/drawing/2014/main" id="{A8066CAF-9AAF-41CF-AA30-5BA744F34E16}"/>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5" name="Google Shape;2563;p60">
                <a:extLst>
                  <a:ext uri="{FF2B5EF4-FFF2-40B4-BE49-F238E27FC236}">
                    <a16:creationId xmlns:a16="http://schemas.microsoft.com/office/drawing/2014/main" id="{F190A722-954A-49A8-909B-CC2A163AF72C}"/>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6" name="Google Shape;2564;p60">
                <a:extLst>
                  <a:ext uri="{FF2B5EF4-FFF2-40B4-BE49-F238E27FC236}">
                    <a16:creationId xmlns:a16="http://schemas.microsoft.com/office/drawing/2014/main" id="{0FA0F77C-82FF-4DB1-B137-482B00501CC6}"/>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7" name="Google Shape;2565;p60">
                <a:extLst>
                  <a:ext uri="{FF2B5EF4-FFF2-40B4-BE49-F238E27FC236}">
                    <a16:creationId xmlns:a16="http://schemas.microsoft.com/office/drawing/2014/main" id="{E5A259DF-D053-427A-80DA-730E4B925317}"/>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8" name="Google Shape;2566;p60">
                <a:extLst>
                  <a:ext uri="{FF2B5EF4-FFF2-40B4-BE49-F238E27FC236}">
                    <a16:creationId xmlns:a16="http://schemas.microsoft.com/office/drawing/2014/main" id="{EF681CDE-2848-4D0D-80C0-1C35B0B54DF6}"/>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9" name="Google Shape;2567;p60">
                <a:extLst>
                  <a:ext uri="{FF2B5EF4-FFF2-40B4-BE49-F238E27FC236}">
                    <a16:creationId xmlns:a16="http://schemas.microsoft.com/office/drawing/2014/main" id="{37EBAA5B-2366-45D0-857B-CC2D2363E248}"/>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pic>
        <p:nvPicPr>
          <p:cNvPr id="27" name="Google Shape;15;p2">
            <a:extLst>
              <a:ext uri="{FF2B5EF4-FFF2-40B4-BE49-F238E27FC236}">
                <a16:creationId xmlns:a16="http://schemas.microsoft.com/office/drawing/2014/main" id="{0AE49C98-3975-4BA0-B773-8CA6CC7C0B3A}"/>
              </a:ext>
            </a:extLst>
          </p:cNvPr>
          <p:cNvPicPr preferRelativeResize="0"/>
          <p:nvPr/>
        </p:nvPicPr>
        <p:blipFill>
          <a:blip r:embed="rId2">
            <a:alphaModFix/>
            <a:duotone>
              <a:prstClr val="black"/>
              <a:srgbClr val="D9C3A5">
                <a:tint val="50000"/>
                <a:satMod val="180000"/>
              </a:srgbClr>
            </a:duotone>
            <a:extLst>
              <a:ext uri="{BEBA8EAE-BF5A-486C-A8C5-ECC9F3942E4B}">
                <a14:imgProps xmlns:a14="http://schemas.microsoft.com/office/drawing/2010/main">
                  <a14:imgLayer r:embed="rId3">
                    <a14:imgEffect>
                      <a14:saturation sat="66000"/>
                    </a14:imgEffect>
                  </a14:imgLayer>
                </a14:imgProps>
              </a:ext>
            </a:extLst>
          </a:blip>
          <a:stretch>
            <a:fillRect/>
          </a:stretch>
        </p:blipFill>
        <p:spPr>
          <a:xfrm rot="4871916" flipV="1">
            <a:off x="448461" y="490920"/>
            <a:ext cx="3885280" cy="6567713"/>
          </a:xfrm>
          <a:prstGeom prst="rect">
            <a:avLst/>
          </a:prstGeom>
          <a:noFill/>
          <a:ln>
            <a:noFill/>
          </a:ln>
        </p:spPr>
      </p:pic>
      <p:grpSp>
        <p:nvGrpSpPr>
          <p:cNvPr id="28" name="组合 6">
            <a:extLst>
              <a:ext uri="{FF2B5EF4-FFF2-40B4-BE49-F238E27FC236}">
                <a16:creationId xmlns:a16="http://schemas.microsoft.com/office/drawing/2014/main" id="{70CB5252-AC9C-452B-A7D7-A48840DFF667}"/>
              </a:ext>
            </a:extLst>
          </p:cNvPr>
          <p:cNvGrpSpPr/>
          <p:nvPr/>
        </p:nvGrpSpPr>
        <p:grpSpPr>
          <a:xfrm flipV="1">
            <a:off x="601799" y="4213118"/>
            <a:ext cx="1556807" cy="852708"/>
            <a:chOff x="196" y="-1340"/>
            <a:chExt cx="9528" cy="4706"/>
          </a:xfrm>
        </p:grpSpPr>
        <p:grpSp>
          <p:nvGrpSpPr>
            <p:cNvPr id="29" name="Google Shape;2511;p60">
              <a:extLst>
                <a:ext uri="{FF2B5EF4-FFF2-40B4-BE49-F238E27FC236}">
                  <a16:creationId xmlns:a16="http://schemas.microsoft.com/office/drawing/2014/main" id="{91D771F2-92BD-4E1E-BCBD-5233F0E70F94}"/>
                </a:ext>
              </a:extLst>
            </p:cNvPr>
            <p:cNvGrpSpPr/>
            <p:nvPr/>
          </p:nvGrpSpPr>
          <p:grpSpPr>
            <a:xfrm rot="8119191">
              <a:off x="7796" y="-799"/>
              <a:ext cx="1928" cy="3662"/>
              <a:chOff x="2392800" y="238125"/>
              <a:chExt cx="2677175" cy="5084850"/>
            </a:xfrm>
            <a:solidFill>
              <a:srgbClr val="C94025"/>
            </a:solidFill>
          </p:grpSpPr>
          <p:sp>
            <p:nvSpPr>
              <p:cNvPr id="67" name="Google Shape;2512;p60">
                <a:extLst>
                  <a:ext uri="{FF2B5EF4-FFF2-40B4-BE49-F238E27FC236}">
                    <a16:creationId xmlns:a16="http://schemas.microsoft.com/office/drawing/2014/main" id="{5FA38CF6-C0C6-4FF2-8996-F9F5CB4B2D3A}"/>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8" name="Google Shape;2513;p60">
                <a:extLst>
                  <a:ext uri="{FF2B5EF4-FFF2-40B4-BE49-F238E27FC236}">
                    <a16:creationId xmlns:a16="http://schemas.microsoft.com/office/drawing/2014/main" id="{85C48DF5-ED22-4F8F-B003-0A000F826969}"/>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9" name="Google Shape;2514;p60">
                <a:extLst>
                  <a:ext uri="{FF2B5EF4-FFF2-40B4-BE49-F238E27FC236}">
                    <a16:creationId xmlns:a16="http://schemas.microsoft.com/office/drawing/2014/main" id="{0739C5EC-6C61-471B-A67B-F4BFE3BFC764}"/>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0" name="Google Shape;2515;p60">
                <a:extLst>
                  <a:ext uri="{FF2B5EF4-FFF2-40B4-BE49-F238E27FC236}">
                    <a16:creationId xmlns:a16="http://schemas.microsoft.com/office/drawing/2014/main" id="{D00EC263-D94B-4B67-8042-51EAA068E46E}"/>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1" name="Google Shape;2516;p60">
                <a:extLst>
                  <a:ext uri="{FF2B5EF4-FFF2-40B4-BE49-F238E27FC236}">
                    <a16:creationId xmlns:a16="http://schemas.microsoft.com/office/drawing/2014/main" id="{5A2CDF3C-694E-4141-8FF5-5A0D6C84EEF3}"/>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2" name="Google Shape;2517;p60">
                <a:extLst>
                  <a:ext uri="{FF2B5EF4-FFF2-40B4-BE49-F238E27FC236}">
                    <a16:creationId xmlns:a16="http://schemas.microsoft.com/office/drawing/2014/main" id="{01D7DE91-0ECE-41A9-8ACE-48B543FF539F}"/>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3" name="Google Shape;2518;p60">
                <a:extLst>
                  <a:ext uri="{FF2B5EF4-FFF2-40B4-BE49-F238E27FC236}">
                    <a16:creationId xmlns:a16="http://schemas.microsoft.com/office/drawing/2014/main" id="{A9C478D0-055F-41F2-9598-75186B7404D1}"/>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4" name="Google Shape;2519;p60">
                <a:extLst>
                  <a:ext uri="{FF2B5EF4-FFF2-40B4-BE49-F238E27FC236}">
                    <a16:creationId xmlns:a16="http://schemas.microsoft.com/office/drawing/2014/main" id="{852FCFB7-0B46-4621-A5A0-9217156D4D9E}"/>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5" name="Google Shape;2520;p60">
                <a:extLst>
                  <a:ext uri="{FF2B5EF4-FFF2-40B4-BE49-F238E27FC236}">
                    <a16:creationId xmlns:a16="http://schemas.microsoft.com/office/drawing/2014/main" id="{DA9D2BF7-6EE5-49E4-AA70-88F3BAB7D280}"/>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6" name="Google Shape;2521;p60">
                <a:extLst>
                  <a:ext uri="{FF2B5EF4-FFF2-40B4-BE49-F238E27FC236}">
                    <a16:creationId xmlns:a16="http://schemas.microsoft.com/office/drawing/2014/main" id="{BD5F1116-60BC-4903-9101-EFA081C8B412}"/>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7" name="Google Shape;2522;p60">
                <a:extLst>
                  <a:ext uri="{FF2B5EF4-FFF2-40B4-BE49-F238E27FC236}">
                    <a16:creationId xmlns:a16="http://schemas.microsoft.com/office/drawing/2014/main" id="{24AB6589-0F97-4983-A12B-D9B4DFB086CF}"/>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30" name="Google Shape;2448;p60">
              <a:extLst>
                <a:ext uri="{FF2B5EF4-FFF2-40B4-BE49-F238E27FC236}">
                  <a16:creationId xmlns:a16="http://schemas.microsoft.com/office/drawing/2014/main" id="{CFC7CA2C-5800-45C9-AD7B-187FB9DB2498}"/>
                </a:ext>
              </a:extLst>
            </p:cNvPr>
            <p:cNvGrpSpPr/>
            <p:nvPr/>
          </p:nvGrpSpPr>
          <p:grpSpPr>
            <a:xfrm rot="15582417" flipH="1" flipV="1">
              <a:off x="2408" y="-577"/>
              <a:ext cx="3934" cy="3850"/>
              <a:chOff x="1124025" y="238125"/>
              <a:chExt cx="5272075" cy="5173200"/>
            </a:xfrm>
            <a:solidFill>
              <a:srgbClr val="FFEABC"/>
            </a:solidFill>
          </p:grpSpPr>
          <p:sp>
            <p:nvSpPr>
              <p:cNvPr id="51" name="Google Shape;2449;p60">
                <a:extLst>
                  <a:ext uri="{FF2B5EF4-FFF2-40B4-BE49-F238E27FC236}">
                    <a16:creationId xmlns:a16="http://schemas.microsoft.com/office/drawing/2014/main" id="{6ACA2664-B9CF-4802-8CA5-5823D535DCA2}"/>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450;p60">
                <a:extLst>
                  <a:ext uri="{FF2B5EF4-FFF2-40B4-BE49-F238E27FC236}">
                    <a16:creationId xmlns:a16="http://schemas.microsoft.com/office/drawing/2014/main" id="{EC9B46E2-1DBB-47CE-A295-6478B393F967}"/>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451;p60">
                <a:extLst>
                  <a:ext uri="{FF2B5EF4-FFF2-40B4-BE49-F238E27FC236}">
                    <a16:creationId xmlns:a16="http://schemas.microsoft.com/office/drawing/2014/main" id="{8185CDAB-5FBF-47F0-A016-133023C05DAA}"/>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452;p60">
                <a:extLst>
                  <a:ext uri="{FF2B5EF4-FFF2-40B4-BE49-F238E27FC236}">
                    <a16:creationId xmlns:a16="http://schemas.microsoft.com/office/drawing/2014/main" id="{FD7E4C9B-008E-4604-A936-A27DDEEB5819}"/>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453;p60">
                <a:extLst>
                  <a:ext uri="{FF2B5EF4-FFF2-40B4-BE49-F238E27FC236}">
                    <a16:creationId xmlns:a16="http://schemas.microsoft.com/office/drawing/2014/main" id="{15779043-B438-413E-88C7-31C609D3ECFB}"/>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454;p60">
                <a:extLst>
                  <a:ext uri="{FF2B5EF4-FFF2-40B4-BE49-F238E27FC236}">
                    <a16:creationId xmlns:a16="http://schemas.microsoft.com/office/drawing/2014/main" id="{BD996769-2A03-48CE-98D1-9B35A64820C1}"/>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7" name="Google Shape;2455;p60">
                <a:extLst>
                  <a:ext uri="{FF2B5EF4-FFF2-40B4-BE49-F238E27FC236}">
                    <a16:creationId xmlns:a16="http://schemas.microsoft.com/office/drawing/2014/main" id="{BC895070-EC9F-4830-9967-EB4AC2973676}"/>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8" name="Google Shape;2456;p60">
                <a:extLst>
                  <a:ext uri="{FF2B5EF4-FFF2-40B4-BE49-F238E27FC236}">
                    <a16:creationId xmlns:a16="http://schemas.microsoft.com/office/drawing/2014/main" id="{E6FC9EB9-7FB0-4102-9A8A-F4326AD4371B}"/>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9" name="Google Shape;2457;p60">
                <a:extLst>
                  <a:ext uri="{FF2B5EF4-FFF2-40B4-BE49-F238E27FC236}">
                    <a16:creationId xmlns:a16="http://schemas.microsoft.com/office/drawing/2014/main" id="{CDAFD569-9382-48A1-AC47-A87CF74CA3FE}"/>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0" name="Google Shape;2458;p60">
                <a:extLst>
                  <a:ext uri="{FF2B5EF4-FFF2-40B4-BE49-F238E27FC236}">
                    <a16:creationId xmlns:a16="http://schemas.microsoft.com/office/drawing/2014/main" id="{85E0A4F3-3873-4773-A753-AA819B4F60E4}"/>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1" name="Google Shape;2459;p60">
                <a:extLst>
                  <a:ext uri="{FF2B5EF4-FFF2-40B4-BE49-F238E27FC236}">
                    <a16:creationId xmlns:a16="http://schemas.microsoft.com/office/drawing/2014/main" id="{0E3A4644-0CCF-4370-A039-E4B14A9D589C}"/>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2" name="Google Shape;2460;p60">
                <a:extLst>
                  <a:ext uri="{FF2B5EF4-FFF2-40B4-BE49-F238E27FC236}">
                    <a16:creationId xmlns:a16="http://schemas.microsoft.com/office/drawing/2014/main" id="{8E11C429-E626-45FB-80C3-45B67643E40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3" name="Google Shape;2461;p60">
                <a:extLst>
                  <a:ext uri="{FF2B5EF4-FFF2-40B4-BE49-F238E27FC236}">
                    <a16:creationId xmlns:a16="http://schemas.microsoft.com/office/drawing/2014/main" id="{875D461D-97CB-4B96-8212-10B68CFA0C0C}"/>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4" name="Google Shape;2462;p60">
                <a:extLst>
                  <a:ext uri="{FF2B5EF4-FFF2-40B4-BE49-F238E27FC236}">
                    <a16:creationId xmlns:a16="http://schemas.microsoft.com/office/drawing/2014/main" id="{1DCAC1DB-7137-4770-8133-1D4AACBE7CB3}"/>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5" name="Google Shape;2463;p60">
                <a:extLst>
                  <a:ext uri="{FF2B5EF4-FFF2-40B4-BE49-F238E27FC236}">
                    <a16:creationId xmlns:a16="http://schemas.microsoft.com/office/drawing/2014/main" id="{BB9C546B-12A7-4196-A4BD-C57D644D688B}"/>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6" name="Google Shape;2464;p60">
                <a:extLst>
                  <a:ext uri="{FF2B5EF4-FFF2-40B4-BE49-F238E27FC236}">
                    <a16:creationId xmlns:a16="http://schemas.microsoft.com/office/drawing/2014/main" id="{818C6814-6563-4412-A321-AD73A74610AC}"/>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31" name="Google Shape;2465;p60">
              <a:extLst>
                <a:ext uri="{FF2B5EF4-FFF2-40B4-BE49-F238E27FC236}">
                  <a16:creationId xmlns:a16="http://schemas.microsoft.com/office/drawing/2014/main" id="{DD212267-FC5A-4CF6-B0C1-75063A3A9A7E}"/>
                </a:ext>
              </a:extLst>
            </p:cNvPr>
            <p:cNvGrpSpPr/>
            <p:nvPr/>
          </p:nvGrpSpPr>
          <p:grpSpPr>
            <a:xfrm flipH="1" flipV="1">
              <a:off x="5500" y="-1340"/>
              <a:ext cx="2470" cy="4706"/>
              <a:chOff x="2453075" y="238700"/>
              <a:chExt cx="2722850" cy="5187200"/>
            </a:xfrm>
            <a:solidFill>
              <a:srgbClr val="FFEABC"/>
            </a:solidFill>
          </p:grpSpPr>
          <p:sp>
            <p:nvSpPr>
              <p:cNvPr id="40" name="Google Shape;2466;p60">
                <a:extLst>
                  <a:ext uri="{FF2B5EF4-FFF2-40B4-BE49-F238E27FC236}">
                    <a16:creationId xmlns:a16="http://schemas.microsoft.com/office/drawing/2014/main" id="{98C0860F-4668-4B34-87A7-2B2720A7C704}"/>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67;p60">
                <a:extLst>
                  <a:ext uri="{FF2B5EF4-FFF2-40B4-BE49-F238E27FC236}">
                    <a16:creationId xmlns:a16="http://schemas.microsoft.com/office/drawing/2014/main" id="{01FBE4C3-481B-482A-A532-B94021D012CC}"/>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68;p60">
                <a:extLst>
                  <a:ext uri="{FF2B5EF4-FFF2-40B4-BE49-F238E27FC236}">
                    <a16:creationId xmlns:a16="http://schemas.microsoft.com/office/drawing/2014/main" id="{A9F33DE2-3899-4DAE-9295-F0AD0E37FEEA}"/>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69;p60">
                <a:extLst>
                  <a:ext uri="{FF2B5EF4-FFF2-40B4-BE49-F238E27FC236}">
                    <a16:creationId xmlns:a16="http://schemas.microsoft.com/office/drawing/2014/main" id="{9195BD58-B0EF-4047-9A0B-73CC1B34E841}"/>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70;p60">
                <a:extLst>
                  <a:ext uri="{FF2B5EF4-FFF2-40B4-BE49-F238E27FC236}">
                    <a16:creationId xmlns:a16="http://schemas.microsoft.com/office/drawing/2014/main" id="{6C77F08C-6425-4D47-8A73-768E5AB4D30F}"/>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71;p60">
                <a:extLst>
                  <a:ext uri="{FF2B5EF4-FFF2-40B4-BE49-F238E27FC236}">
                    <a16:creationId xmlns:a16="http://schemas.microsoft.com/office/drawing/2014/main" id="{343E7C21-B4D9-4B95-A1C5-D0904F5D2A98}"/>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472;p60">
                <a:extLst>
                  <a:ext uri="{FF2B5EF4-FFF2-40B4-BE49-F238E27FC236}">
                    <a16:creationId xmlns:a16="http://schemas.microsoft.com/office/drawing/2014/main" id="{44639E39-94A4-46CA-9468-5E5615A39A3C}"/>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473;p60">
                <a:extLst>
                  <a:ext uri="{FF2B5EF4-FFF2-40B4-BE49-F238E27FC236}">
                    <a16:creationId xmlns:a16="http://schemas.microsoft.com/office/drawing/2014/main" id="{E5EEECEC-E8BC-4758-94B5-75693D9C8398}"/>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474;p60">
                <a:extLst>
                  <a:ext uri="{FF2B5EF4-FFF2-40B4-BE49-F238E27FC236}">
                    <a16:creationId xmlns:a16="http://schemas.microsoft.com/office/drawing/2014/main" id="{BF3AD72E-D378-4F81-B778-7D62672E3872}"/>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475;p60">
                <a:extLst>
                  <a:ext uri="{FF2B5EF4-FFF2-40B4-BE49-F238E27FC236}">
                    <a16:creationId xmlns:a16="http://schemas.microsoft.com/office/drawing/2014/main" id="{BB01B80F-8586-46F6-B81E-AA75B2033CC6}"/>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476;p60">
                <a:extLst>
                  <a:ext uri="{FF2B5EF4-FFF2-40B4-BE49-F238E27FC236}">
                    <a16:creationId xmlns:a16="http://schemas.microsoft.com/office/drawing/2014/main" id="{4E1BBA27-CA0C-419D-B65F-9511011A994B}"/>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32" name="Google Shape;2560;p60">
              <a:extLst>
                <a:ext uri="{FF2B5EF4-FFF2-40B4-BE49-F238E27FC236}">
                  <a16:creationId xmlns:a16="http://schemas.microsoft.com/office/drawing/2014/main" id="{8781015C-2E5F-435E-A43F-0803EB2CAA3F}"/>
                </a:ext>
              </a:extLst>
            </p:cNvPr>
            <p:cNvGrpSpPr/>
            <p:nvPr/>
          </p:nvGrpSpPr>
          <p:grpSpPr>
            <a:xfrm rot="13831652" flipV="1">
              <a:off x="63" y="205"/>
              <a:ext cx="2861" cy="2595"/>
              <a:chOff x="508050" y="242250"/>
              <a:chExt cx="6512250" cy="5147800"/>
            </a:xfrm>
            <a:solidFill>
              <a:srgbClr val="F99F1B"/>
            </a:solidFill>
          </p:grpSpPr>
          <p:sp>
            <p:nvSpPr>
              <p:cNvPr id="33" name="Google Shape;2561;p60">
                <a:extLst>
                  <a:ext uri="{FF2B5EF4-FFF2-40B4-BE49-F238E27FC236}">
                    <a16:creationId xmlns:a16="http://schemas.microsoft.com/office/drawing/2014/main" id="{9CEDA1C4-646C-48F6-A465-0702F940C152}"/>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562;p60">
                <a:extLst>
                  <a:ext uri="{FF2B5EF4-FFF2-40B4-BE49-F238E27FC236}">
                    <a16:creationId xmlns:a16="http://schemas.microsoft.com/office/drawing/2014/main" id="{D6A25B11-94E3-4C74-94CD-E535DB939BA9}"/>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563;p60">
                <a:extLst>
                  <a:ext uri="{FF2B5EF4-FFF2-40B4-BE49-F238E27FC236}">
                    <a16:creationId xmlns:a16="http://schemas.microsoft.com/office/drawing/2014/main" id="{E2E940B1-8C70-43C0-BA43-F555F81EE28F}"/>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564;p60">
                <a:extLst>
                  <a:ext uri="{FF2B5EF4-FFF2-40B4-BE49-F238E27FC236}">
                    <a16:creationId xmlns:a16="http://schemas.microsoft.com/office/drawing/2014/main" id="{7B721220-A211-4F7A-9CDE-D364AF7C8149}"/>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565;p60">
                <a:extLst>
                  <a:ext uri="{FF2B5EF4-FFF2-40B4-BE49-F238E27FC236}">
                    <a16:creationId xmlns:a16="http://schemas.microsoft.com/office/drawing/2014/main" id="{18BE88D0-72FB-4695-9D52-1D0A9D0A59DC}"/>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566;p60">
                <a:extLst>
                  <a:ext uri="{FF2B5EF4-FFF2-40B4-BE49-F238E27FC236}">
                    <a16:creationId xmlns:a16="http://schemas.microsoft.com/office/drawing/2014/main" id="{37AE7BBA-7285-47F6-981E-4CB4A0BAEED8}"/>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567;p60">
                <a:extLst>
                  <a:ext uri="{FF2B5EF4-FFF2-40B4-BE49-F238E27FC236}">
                    <a16:creationId xmlns:a16="http://schemas.microsoft.com/office/drawing/2014/main" id="{E4ACEDD8-798E-4BE6-A57F-E594EF7C927E}"/>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graphicFrame>
        <p:nvGraphicFramePr>
          <p:cNvPr id="2" name="Diagram 1">
            <a:extLst>
              <a:ext uri="{FF2B5EF4-FFF2-40B4-BE49-F238E27FC236}">
                <a16:creationId xmlns:a16="http://schemas.microsoft.com/office/drawing/2014/main" id="{7B441DCD-1274-4C5F-AA89-638CF4055548}"/>
              </a:ext>
            </a:extLst>
          </p:cNvPr>
          <p:cNvGraphicFramePr/>
          <p:nvPr>
            <p:extLst>
              <p:ext uri="{D42A27DB-BD31-4B8C-83A1-F6EECF244321}">
                <p14:modId xmlns:p14="http://schemas.microsoft.com/office/powerpoint/2010/main" val="1751340976"/>
              </p:ext>
            </p:extLst>
          </p:nvPr>
        </p:nvGraphicFramePr>
        <p:xfrm>
          <a:off x="0" y="895350"/>
          <a:ext cx="9144000" cy="424815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6" name="TextBox 25">
            <a:extLst>
              <a:ext uri="{FF2B5EF4-FFF2-40B4-BE49-F238E27FC236}">
                <a16:creationId xmlns:a16="http://schemas.microsoft.com/office/drawing/2014/main" id="{41912BF5-C6DC-40B2-8EBA-BE5FF04D2A0E}"/>
              </a:ext>
            </a:extLst>
          </p:cNvPr>
          <p:cNvSpPr txBox="1"/>
          <p:nvPr/>
        </p:nvSpPr>
        <p:spPr>
          <a:xfrm>
            <a:off x="63500" y="25324"/>
            <a:ext cx="9067800" cy="1077218"/>
          </a:xfrm>
          <a:prstGeom prst="rect">
            <a:avLst/>
          </a:prstGeom>
          <a:noFill/>
        </p:spPr>
        <p:txBody>
          <a:bodyPr wrap="square" rtlCol="0">
            <a:spAutoFit/>
          </a:bodyPr>
          <a:lstStyle/>
          <a:p>
            <a:pPr algn="ctr"/>
            <a:r>
              <a:rPr lang="en-US" sz="3200" b="1">
                <a:latin typeface="Times New Roman" panose="02020603050405020304" pitchFamily="18" charset="0"/>
                <a:cs typeface="Times New Roman" panose="02020603050405020304" pitchFamily="18" charset="0"/>
              </a:rPr>
              <a:t>Nguyên nhân chiến dịch Biên giới thu - đông 1950 diễn ra</a:t>
            </a:r>
          </a:p>
        </p:txBody>
      </p:sp>
    </p:spTree>
    <p:extLst>
      <p:ext uri="{BB962C8B-B14F-4D97-AF65-F5344CB8AC3E}">
        <p14:creationId xmlns:p14="http://schemas.microsoft.com/office/powerpoint/2010/main" val="411776614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barn(inVertical)">
                                      <p:cBhvr>
                                        <p:cTn id="7" dur="500"/>
                                        <p:tgtEl>
                                          <p:spTgt spid="12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barn(inVertical)">
                                      <p:cBhvr>
                                        <p:cTn id="10" dur="500"/>
                                        <p:tgtEl>
                                          <p:spTgt spid="26"/>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wipe(up)">
                                      <p:cBhvr>
                                        <p:cTn id="14" dur="500"/>
                                        <p:tgtEl>
                                          <p:spTgt spid="2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childTnLst>
                          </p:cTn>
                        </p:par>
                        <p:par>
                          <p:cTn id="20" fill="hold">
                            <p:stCondLst>
                              <p:cond delay="500"/>
                            </p:stCondLst>
                            <p:childTnLst>
                              <p:par>
                                <p:cTn id="21" presetID="22" presetClass="entr" presetSubtype="2" fill="hold" nodeType="afterEffect">
                                  <p:stCondLst>
                                    <p:cond delay="0"/>
                                  </p:stCondLst>
                                  <p:childTnLst>
                                    <p:set>
                                      <p:cBhvr>
                                        <p:cTn id="22" dur="1" fill="hold">
                                          <p:stCondLst>
                                            <p:cond delay="0"/>
                                          </p:stCondLst>
                                        </p:cTn>
                                        <p:tgtEl>
                                          <p:spTgt spid="78"/>
                                        </p:tgtEl>
                                        <p:attrNameLst>
                                          <p:attrName>style.visibility</p:attrName>
                                        </p:attrNameLst>
                                      </p:cBhvr>
                                      <p:to>
                                        <p:strVal val="visible"/>
                                      </p:to>
                                    </p:set>
                                    <p:animEffect transition="in" filter="wipe(right)">
                                      <p:cBhvr>
                                        <p:cTn id="23" dur="500"/>
                                        <p:tgtEl>
                                          <p:spTgt spid="78"/>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2">
                                            <p:graphicEl>
                                              <a:dgm id="{AE22C48E-BB9F-401B-B3AF-D17930C6CA42}"/>
                                            </p:graphicEl>
                                          </p:spTgt>
                                        </p:tgtEl>
                                        <p:attrNameLst>
                                          <p:attrName>style.visibility</p:attrName>
                                        </p:attrNameLst>
                                      </p:cBhvr>
                                      <p:to>
                                        <p:strVal val="visible"/>
                                      </p:to>
                                    </p:set>
                                    <p:anim calcmode="lin" valueType="num">
                                      <p:cBhvr>
                                        <p:cTn id="28" dur="500" fill="hold"/>
                                        <p:tgtEl>
                                          <p:spTgt spid="2">
                                            <p:graphicEl>
                                              <a:dgm id="{AE22C48E-BB9F-401B-B3AF-D17930C6CA42}"/>
                                            </p:graphicEl>
                                          </p:spTgt>
                                        </p:tgtEl>
                                        <p:attrNameLst>
                                          <p:attrName>ppt_w</p:attrName>
                                        </p:attrNameLst>
                                      </p:cBhvr>
                                      <p:tavLst>
                                        <p:tav tm="0">
                                          <p:val>
                                            <p:fltVal val="0"/>
                                          </p:val>
                                        </p:tav>
                                        <p:tav tm="100000">
                                          <p:val>
                                            <p:strVal val="#ppt_w"/>
                                          </p:val>
                                        </p:tav>
                                      </p:tavLst>
                                    </p:anim>
                                    <p:anim calcmode="lin" valueType="num">
                                      <p:cBhvr>
                                        <p:cTn id="29" dur="500" fill="hold"/>
                                        <p:tgtEl>
                                          <p:spTgt spid="2">
                                            <p:graphicEl>
                                              <a:dgm id="{AE22C48E-BB9F-401B-B3AF-D17930C6CA42}"/>
                                            </p:graphicEl>
                                          </p:spTgt>
                                        </p:tgtEl>
                                        <p:attrNameLst>
                                          <p:attrName>ppt_h</p:attrName>
                                        </p:attrNameLst>
                                      </p:cBhvr>
                                      <p:tavLst>
                                        <p:tav tm="0">
                                          <p:val>
                                            <p:fltVal val="0"/>
                                          </p:val>
                                        </p:tav>
                                        <p:tav tm="100000">
                                          <p:val>
                                            <p:strVal val="#ppt_h"/>
                                          </p:val>
                                        </p:tav>
                                      </p:tavLst>
                                    </p:anim>
                                    <p:animEffect transition="in" filter="fade">
                                      <p:cBhvr>
                                        <p:cTn id="30" dur="500"/>
                                        <p:tgtEl>
                                          <p:spTgt spid="2">
                                            <p:graphicEl>
                                              <a:dgm id="{AE22C48E-BB9F-401B-B3AF-D17930C6CA42}"/>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
                                            <p:graphicEl>
                                              <a:dgm id="{855AF424-7F85-4046-AD40-9A7877A8B330}"/>
                                            </p:graphicEl>
                                          </p:spTgt>
                                        </p:tgtEl>
                                        <p:attrNameLst>
                                          <p:attrName>style.visibility</p:attrName>
                                        </p:attrNameLst>
                                      </p:cBhvr>
                                      <p:to>
                                        <p:strVal val="visible"/>
                                      </p:to>
                                    </p:set>
                                    <p:animEffect transition="in" filter="wipe(left)">
                                      <p:cBhvr>
                                        <p:cTn id="35" dur="500"/>
                                        <p:tgtEl>
                                          <p:spTgt spid="2">
                                            <p:graphicEl>
                                              <a:dgm id="{855AF424-7F85-4046-AD40-9A7877A8B330}"/>
                                            </p:graphic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2">
                                            <p:graphicEl>
                                              <a:dgm id="{D986AF07-736B-470B-B975-A7B3925C7C18}"/>
                                            </p:graphicEl>
                                          </p:spTgt>
                                        </p:tgtEl>
                                        <p:attrNameLst>
                                          <p:attrName>style.visibility</p:attrName>
                                        </p:attrNameLst>
                                      </p:cBhvr>
                                      <p:to>
                                        <p:strVal val="visible"/>
                                      </p:to>
                                    </p:set>
                                    <p:animEffect transition="in" filter="wipe(left)">
                                      <p:cBhvr>
                                        <p:cTn id="38" dur="500"/>
                                        <p:tgtEl>
                                          <p:spTgt spid="2">
                                            <p:graphicEl>
                                              <a:dgm id="{D986AF07-736B-470B-B975-A7B3925C7C18}"/>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2">
                                            <p:graphicEl>
                                              <a:dgm id="{2AB20E80-4E8F-497A-BC4C-1FCEB2CC6111}"/>
                                            </p:graphicEl>
                                          </p:spTgt>
                                        </p:tgtEl>
                                        <p:attrNameLst>
                                          <p:attrName>style.visibility</p:attrName>
                                        </p:attrNameLst>
                                      </p:cBhvr>
                                      <p:to>
                                        <p:strVal val="visible"/>
                                      </p:to>
                                    </p:set>
                                    <p:animEffect transition="in" filter="wipe(left)">
                                      <p:cBhvr>
                                        <p:cTn id="43" dur="500"/>
                                        <p:tgtEl>
                                          <p:spTgt spid="2">
                                            <p:graphicEl>
                                              <a:dgm id="{2AB20E80-4E8F-497A-BC4C-1FCEB2CC6111}"/>
                                            </p:graphic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2">
                                            <p:graphicEl>
                                              <a:dgm id="{76FACC6C-9AE6-46FD-AEBD-4C761BD2A0F5}"/>
                                            </p:graphicEl>
                                          </p:spTgt>
                                        </p:tgtEl>
                                        <p:attrNameLst>
                                          <p:attrName>style.visibility</p:attrName>
                                        </p:attrNameLst>
                                      </p:cBhvr>
                                      <p:to>
                                        <p:strVal val="visible"/>
                                      </p:to>
                                    </p:set>
                                    <p:animEffect transition="in" filter="wipe(left)">
                                      <p:cBhvr>
                                        <p:cTn id="46" dur="500"/>
                                        <p:tgtEl>
                                          <p:spTgt spid="2">
                                            <p:graphicEl>
                                              <a:dgm id="{76FACC6C-9AE6-46FD-AEBD-4C761BD2A0F5}"/>
                                            </p:graphicEl>
                                          </p:spTgt>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2">
                                            <p:graphicEl>
                                              <a:dgm id="{A97F5BC8-F57A-4009-970E-765EB3F814AB}"/>
                                            </p:graphicEl>
                                          </p:spTgt>
                                        </p:tgtEl>
                                        <p:attrNameLst>
                                          <p:attrName>style.visibility</p:attrName>
                                        </p:attrNameLst>
                                      </p:cBhvr>
                                      <p:to>
                                        <p:strVal val="visible"/>
                                      </p:to>
                                    </p:set>
                                    <p:animEffect transition="in" filter="wipe(left)">
                                      <p:cBhvr>
                                        <p:cTn id="51" dur="500"/>
                                        <p:tgtEl>
                                          <p:spTgt spid="2">
                                            <p:graphicEl>
                                              <a:dgm id="{A97F5BC8-F57A-4009-970E-765EB3F814AB}"/>
                                            </p:graphicEl>
                                          </p:spTgt>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2">
                                            <p:graphicEl>
                                              <a:dgm id="{7FC22B35-45B9-460E-A842-9906FA248BA9}"/>
                                            </p:graphicEl>
                                          </p:spTgt>
                                        </p:tgtEl>
                                        <p:attrNameLst>
                                          <p:attrName>style.visibility</p:attrName>
                                        </p:attrNameLst>
                                      </p:cBhvr>
                                      <p:to>
                                        <p:strVal val="visible"/>
                                      </p:to>
                                    </p:set>
                                    <p:animEffect transition="in" filter="wipe(left)">
                                      <p:cBhvr>
                                        <p:cTn id="54" dur="500"/>
                                        <p:tgtEl>
                                          <p:spTgt spid="2">
                                            <p:graphicEl>
                                              <a:dgm id="{7FC22B35-45B9-460E-A842-9906FA248BA9}"/>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
                                            <p:graphicEl>
                                              <a:dgm id="{42D1E1C4-8EA8-4318-B3CF-B153E54AFA55}"/>
                                            </p:graphicEl>
                                          </p:spTgt>
                                        </p:tgtEl>
                                        <p:attrNameLst>
                                          <p:attrName>style.visibility</p:attrName>
                                        </p:attrNameLst>
                                      </p:cBhvr>
                                      <p:to>
                                        <p:strVal val="visible"/>
                                      </p:to>
                                    </p:set>
                                    <p:animEffect transition="in" filter="wipe(left)">
                                      <p:cBhvr>
                                        <p:cTn id="59" dur="500"/>
                                        <p:tgtEl>
                                          <p:spTgt spid="2">
                                            <p:graphicEl>
                                              <a:dgm id="{42D1E1C4-8EA8-4318-B3CF-B153E54AFA55}"/>
                                            </p:graphicEl>
                                          </p:spTgt>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2">
                                            <p:graphicEl>
                                              <a:dgm id="{532D0CC3-AA0D-4F62-8A52-87A0A21739FE}"/>
                                            </p:graphicEl>
                                          </p:spTgt>
                                        </p:tgtEl>
                                        <p:attrNameLst>
                                          <p:attrName>style.visibility</p:attrName>
                                        </p:attrNameLst>
                                      </p:cBhvr>
                                      <p:to>
                                        <p:strVal val="visible"/>
                                      </p:to>
                                    </p:set>
                                    <p:animEffect transition="in" filter="wipe(left)">
                                      <p:cBhvr>
                                        <p:cTn id="62" dur="500"/>
                                        <p:tgtEl>
                                          <p:spTgt spid="2">
                                            <p:graphicEl>
                                              <a:dgm id="{532D0CC3-AA0D-4F62-8A52-87A0A21739FE}"/>
                                            </p:graphic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2">
                                            <p:graphicEl>
                                              <a:dgm id="{C0C38324-7264-4A11-93F9-5A7FD7D2467F}"/>
                                            </p:graphicEl>
                                          </p:spTgt>
                                        </p:tgtEl>
                                        <p:attrNameLst>
                                          <p:attrName>style.visibility</p:attrName>
                                        </p:attrNameLst>
                                      </p:cBhvr>
                                      <p:to>
                                        <p:strVal val="visible"/>
                                      </p:to>
                                    </p:set>
                                    <p:animEffect transition="in" filter="wipe(left)">
                                      <p:cBhvr>
                                        <p:cTn id="67" dur="500"/>
                                        <p:tgtEl>
                                          <p:spTgt spid="2">
                                            <p:graphicEl>
                                              <a:dgm id="{C0C38324-7264-4A11-93F9-5A7FD7D2467F}"/>
                                            </p:graphicEl>
                                          </p:spTgt>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
                                            <p:graphicEl>
                                              <a:dgm id="{46360661-9F6C-4740-BABE-D08585CA011D}"/>
                                            </p:graphicEl>
                                          </p:spTgt>
                                        </p:tgtEl>
                                        <p:attrNameLst>
                                          <p:attrName>style.visibility</p:attrName>
                                        </p:attrNameLst>
                                      </p:cBhvr>
                                      <p:to>
                                        <p:strVal val="visible"/>
                                      </p:to>
                                    </p:set>
                                    <p:animEffect transition="in" filter="wipe(left)">
                                      <p:cBhvr>
                                        <p:cTn id="70" dur="500"/>
                                        <p:tgtEl>
                                          <p:spTgt spid="2">
                                            <p:graphicEl>
                                              <a:dgm id="{46360661-9F6C-4740-BABE-D08585CA011D}"/>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2">
                                            <p:graphicEl>
                                              <a:dgm id="{0575FF2D-5BD9-424D-84FC-D17EDBC1DF78}"/>
                                            </p:graphicEl>
                                          </p:spTgt>
                                        </p:tgtEl>
                                        <p:attrNameLst>
                                          <p:attrName>style.visibility</p:attrName>
                                        </p:attrNameLst>
                                      </p:cBhvr>
                                      <p:to>
                                        <p:strVal val="visible"/>
                                      </p:to>
                                    </p:set>
                                    <p:animEffect transition="in" filter="wipe(left)">
                                      <p:cBhvr>
                                        <p:cTn id="75" dur="500"/>
                                        <p:tgtEl>
                                          <p:spTgt spid="2">
                                            <p:graphicEl>
                                              <a:dgm id="{0575FF2D-5BD9-424D-84FC-D17EDBC1DF78}"/>
                                            </p:graphicEl>
                                          </p:spTgt>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2">
                                            <p:graphicEl>
                                              <a:dgm id="{4D1AEFFC-559D-48F1-9027-DF0944E49D6F}"/>
                                            </p:graphicEl>
                                          </p:spTgt>
                                        </p:tgtEl>
                                        <p:attrNameLst>
                                          <p:attrName>style.visibility</p:attrName>
                                        </p:attrNameLst>
                                      </p:cBhvr>
                                      <p:to>
                                        <p:strVal val="visible"/>
                                      </p:to>
                                    </p:set>
                                    <p:animEffect transition="in" filter="wipe(left)">
                                      <p:cBhvr>
                                        <p:cTn id="78" dur="500"/>
                                        <p:tgtEl>
                                          <p:spTgt spid="2">
                                            <p:graphicEl>
                                              <a:dgm id="{4D1AEFFC-559D-48F1-9027-DF0944E49D6F}"/>
                                            </p:graphicEl>
                                          </p:spTgt>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grpId="0" nodeType="clickEffect">
                                  <p:stCondLst>
                                    <p:cond delay="0"/>
                                  </p:stCondLst>
                                  <p:childTnLst>
                                    <p:set>
                                      <p:cBhvr>
                                        <p:cTn id="82" dur="1" fill="hold">
                                          <p:stCondLst>
                                            <p:cond delay="0"/>
                                          </p:stCondLst>
                                        </p:cTn>
                                        <p:tgtEl>
                                          <p:spTgt spid="2">
                                            <p:graphicEl>
                                              <a:dgm id="{32910007-FDFC-401D-A69E-F31408423942}"/>
                                            </p:graphicEl>
                                          </p:spTgt>
                                        </p:tgtEl>
                                        <p:attrNameLst>
                                          <p:attrName>style.visibility</p:attrName>
                                        </p:attrNameLst>
                                      </p:cBhvr>
                                      <p:to>
                                        <p:strVal val="visible"/>
                                      </p:to>
                                    </p:set>
                                    <p:animEffect transition="in" filter="wipe(left)">
                                      <p:cBhvr>
                                        <p:cTn id="83" dur="500"/>
                                        <p:tgtEl>
                                          <p:spTgt spid="2">
                                            <p:graphicEl>
                                              <a:dgm id="{32910007-FDFC-401D-A69E-F31408423942}"/>
                                            </p:graphicEl>
                                          </p:spTgt>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2">
                                            <p:graphicEl>
                                              <a:dgm id="{3D614F47-AE24-4150-8FE9-EC2E9EB41BDF}"/>
                                            </p:graphicEl>
                                          </p:spTgt>
                                        </p:tgtEl>
                                        <p:attrNameLst>
                                          <p:attrName>style.visibility</p:attrName>
                                        </p:attrNameLst>
                                      </p:cBhvr>
                                      <p:to>
                                        <p:strVal val="visible"/>
                                      </p:to>
                                    </p:set>
                                    <p:animEffect transition="in" filter="wipe(left)">
                                      <p:cBhvr>
                                        <p:cTn id="86" dur="500"/>
                                        <p:tgtEl>
                                          <p:spTgt spid="2">
                                            <p:graphicEl>
                                              <a:dgm id="{3D614F47-AE24-4150-8FE9-EC2E9EB41BDF}"/>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animBg="1"/>
      <p:bldGraphic spid="2" grpId="0" uiExpand="1">
        <p:bldSub>
          <a:bldDgm bld="lvlOne"/>
        </p:bldSub>
      </p:bldGraphic>
      <p:bldP spid="2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11"/>
        <p:cNvGrpSpPr/>
        <p:nvPr/>
      </p:nvGrpSpPr>
      <p:grpSpPr>
        <a:xfrm>
          <a:off x="0" y="0"/>
          <a:ext cx="0" cy="0"/>
          <a:chOff x="0" y="0"/>
          <a:chExt cx="0" cy="0"/>
        </a:xfrm>
      </p:grpSpPr>
      <p:pic>
        <p:nvPicPr>
          <p:cNvPr id="25" name="Google Shape;15;p2">
            <a:extLst>
              <a:ext uri="{FF2B5EF4-FFF2-40B4-BE49-F238E27FC236}">
                <a16:creationId xmlns:a16="http://schemas.microsoft.com/office/drawing/2014/main" id="{F7E8710F-AFCF-430F-A115-3AF26B9B8512}"/>
              </a:ext>
            </a:extLst>
          </p:cNvPr>
          <p:cNvPicPr preferRelativeResize="0"/>
          <p:nvPr/>
        </p:nvPicPr>
        <p:blipFill>
          <a:blip r:embed="rId3">
            <a:alphaModFix/>
            <a:duotone>
              <a:prstClr val="black"/>
              <a:srgbClr val="D9C3A5">
                <a:tint val="50000"/>
                <a:satMod val="180000"/>
              </a:srgbClr>
            </a:duotone>
            <a:extLst>
              <a:ext uri="{BEBA8EAE-BF5A-486C-A8C5-ECC9F3942E4B}">
                <a14:imgProps xmlns:a14="http://schemas.microsoft.com/office/drawing/2010/main">
                  <a14:imgLayer r:embed="rId4">
                    <a14:imgEffect>
                      <a14:saturation sat="66000"/>
                    </a14:imgEffect>
                  </a14:imgLayer>
                </a14:imgProps>
              </a:ext>
            </a:extLst>
          </a:blip>
          <a:stretch>
            <a:fillRect/>
          </a:stretch>
        </p:blipFill>
        <p:spPr>
          <a:xfrm rot="16200000">
            <a:off x="91500" y="-2051683"/>
            <a:ext cx="3885280" cy="6567713"/>
          </a:xfrm>
          <a:prstGeom prst="rect">
            <a:avLst/>
          </a:prstGeom>
          <a:noFill/>
          <a:ln>
            <a:noFill/>
          </a:ln>
        </p:spPr>
      </p:pic>
      <p:grpSp>
        <p:nvGrpSpPr>
          <p:cNvPr id="5712" name="Google Shape;5712;p54"/>
          <p:cNvGrpSpPr/>
          <p:nvPr/>
        </p:nvGrpSpPr>
        <p:grpSpPr>
          <a:xfrm>
            <a:off x="646588" y="1547028"/>
            <a:ext cx="2315822" cy="1933643"/>
            <a:chOff x="4926475" y="1475825"/>
            <a:chExt cx="2315822" cy="1933643"/>
          </a:xfrm>
          <a:solidFill>
            <a:srgbClr val="588E80"/>
          </a:solidFill>
        </p:grpSpPr>
        <p:sp>
          <p:nvSpPr>
            <p:cNvPr id="5713" name="Google Shape;5713;p54"/>
            <p:cNvSpPr/>
            <p:nvPr/>
          </p:nvSpPr>
          <p:spPr>
            <a:xfrm>
              <a:off x="4926475" y="1475825"/>
              <a:ext cx="1832460" cy="1933643"/>
            </a:xfrm>
            <a:custGeom>
              <a:avLst/>
              <a:gdLst/>
              <a:ahLst/>
              <a:cxnLst/>
              <a:rect l="l" t="t" r="r" b="b"/>
              <a:pathLst>
                <a:path w="8490" h="8959" extrusionOk="0">
                  <a:moveTo>
                    <a:pt x="3813" y="0"/>
                  </a:moveTo>
                  <a:lnTo>
                    <a:pt x="3813" y="0"/>
                  </a:lnTo>
                  <a:cubicBezTo>
                    <a:pt x="3607" y="138"/>
                    <a:pt x="4041" y="523"/>
                    <a:pt x="3775" y="523"/>
                  </a:cubicBezTo>
                  <a:cubicBezTo>
                    <a:pt x="3746" y="523"/>
                    <a:pt x="3708" y="519"/>
                    <a:pt x="3661" y="509"/>
                  </a:cubicBezTo>
                  <a:cubicBezTo>
                    <a:pt x="3557" y="484"/>
                    <a:pt x="3461" y="473"/>
                    <a:pt x="3370" y="473"/>
                  </a:cubicBezTo>
                  <a:cubicBezTo>
                    <a:pt x="2614" y="473"/>
                    <a:pt x="2260" y="1245"/>
                    <a:pt x="1602" y="1449"/>
                  </a:cubicBezTo>
                  <a:cubicBezTo>
                    <a:pt x="713" y="1754"/>
                    <a:pt x="585" y="2872"/>
                    <a:pt x="331" y="3686"/>
                  </a:cubicBezTo>
                  <a:cubicBezTo>
                    <a:pt x="1" y="4652"/>
                    <a:pt x="357" y="5567"/>
                    <a:pt x="713" y="6507"/>
                  </a:cubicBezTo>
                  <a:cubicBezTo>
                    <a:pt x="1221" y="7829"/>
                    <a:pt x="2644" y="8006"/>
                    <a:pt x="3457" y="8896"/>
                  </a:cubicBezTo>
                  <a:cubicBezTo>
                    <a:pt x="3498" y="8940"/>
                    <a:pt x="3535" y="8959"/>
                    <a:pt x="3571" y="8959"/>
                  </a:cubicBezTo>
                  <a:cubicBezTo>
                    <a:pt x="3759" y="8959"/>
                    <a:pt x="3898" y="8441"/>
                    <a:pt x="4206" y="8441"/>
                  </a:cubicBezTo>
                  <a:cubicBezTo>
                    <a:pt x="4242" y="8441"/>
                    <a:pt x="4280" y="8448"/>
                    <a:pt x="4322" y="8464"/>
                  </a:cubicBezTo>
                  <a:lnTo>
                    <a:pt x="4474" y="8464"/>
                  </a:lnTo>
                  <a:cubicBezTo>
                    <a:pt x="4615" y="8593"/>
                    <a:pt x="4755" y="8646"/>
                    <a:pt x="4901" y="8646"/>
                  </a:cubicBezTo>
                  <a:cubicBezTo>
                    <a:pt x="5071" y="8646"/>
                    <a:pt x="5248" y="8573"/>
                    <a:pt x="5440" y="8464"/>
                  </a:cubicBezTo>
                  <a:cubicBezTo>
                    <a:pt x="6202" y="8083"/>
                    <a:pt x="6914" y="7625"/>
                    <a:pt x="7549" y="7041"/>
                  </a:cubicBezTo>
                  <a:cubicBezTo>
                    <a:pt x="7804" y="6837"/>
                    <a:pt x="8007" y="6659"/>
                    <a:pt x="7981" y="6329"/>
                  </a:cubicBezTo>
                  <a:cubicBezTo>
                    <a:pt x="7956" y="5922"/>
                    <a:pt x="8058" y="5516"/>
                    <a:pt x="8286" y="5185"/>
                  </a:cubicBezTo>
                  <a:cubicBezTo>
                    <a:pt x="8439" y="4931"/>
                    <a:pt x="8490" y="4652"/>
                    <a:pt x="8439" y="4372"/>
                  </a:cubicBezTo>
                  <a:cubicBezTo>
                    <a:pt x="8261" y="3279"/>
                    <a:pt x="7931" y="2237"/>
                    <a:pt x="7117" y="1449"/>
                  </a:cubicBezTo>
                  <a:cubicBezTo>
                    <a:pt x="6762" y="1119"/>
                    <a:pt x="7244" y="1246"/>
                    <a:pt x="7270" y="1144"/>
                  </a:cubicBezTo>
                  <a:lnTo>
                    <a:pt x="7397" y="1271"/>
                  </a:lnTo>
                  <a:lnTo>
                    <a:pt x="7473" y="1195"/>
                  </a:lnTo>
                  <a:lnTo>
                    <a:pt x="7295" y="1093"/>
                  </a:lnTo>
                  <a:lnTo>
                    <a:pt x="7473" y="966"/>
                  </a:lnTo>
                  <a:cubicBezTo>
                    <a:pt x="7677" y="788"/>
                    <a:pt x="8159" y="636"/>
                    <a:pt x="7931" y="331"/>
                  </a:cubicBezTo>
                  <a:cubicBezTo>
                    <a:pt x="7865" y="246"/>
                    <a:pt x="7800" y="213"/>
                    <a:pt x="7734" y="213"/>
                  </a:cubicBezTo>
                  <a:cubicBezTo>
                    <a:pt x="7545" y="213"/>
                    <a:pt x="7357" y="484"/>
                    <a:pt x="7168" y="560"/>
                  </a:cubicBezTo>
                  <a:cubicBezTo>
                    <a:pt x="6948" y="626"/>
                    <a:pt x="6709" y="996"/>
                    <a:pt x="6501" y="996"/>
                  </a:cubicBezTo>
                  <a:cubicBezTo>
                    <a:pt x="6468" y="996"/>
                    <a:pt x="6437" y="987"/>
                    <a:pt x="6406" y="966"/>
                  </a:cubicBezTo>
                  <a:cubicBezTo>
                    <a:pt x="5592" y="407"/>
                    <a:pt x="4500" y="712"/>
                    <a:pt x="381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4" name="Google Shape;5714;p54"/>
            <p:cNvSpPr/>
            <p:nvPr/>
          </p:nvSpPr>
          <p:spPr>
            <a:xfrm>
              <a:off x="4938549" y="1680337"/>
              <a:ext cx="346410" cy="251567"/>
            </a:xfrm>
            <a:custGeom>
              <a:avLst/>
              <a:gdLst/>
              <a:ahLst/>
              <a:cxnLst/>
              <a:rect l="l" t="t" r="r" b="b"/>
              <a:pathLst>
                <a:path w="2060" h="1496" extrusionOk="0">
                  <a:moveTo>
                    <a:pt x="644" y="1"/>
                  </a:moveTo>
                  <a:cubicBezTo>
                    <a:pt x="551" y="1"/>
                    <a:pt x="454" y="30"/>
                    <a:pt x="357" y="100"/>
                  </a:cubicBezTo>
                  <a:cubicBezTo>
                    <a:pt x="1" y="354"/>
                    <a:pt x="204" y="735"/>
                    <a:pt x="407" y="964"/>
                  </a:cubicBezTo>
                  <a:cubicBezTo>
                    <a:pt x="721" y="1278"/>
                    <a:pt x="1058" y="1495"/>
                    <a:pt x="1460" y="1495"/>
                  </a:cubicBezTo>
                  <a:cubicBezTo>
                    <a:pt x="1645" y="1495"/>
                    <a:pt x="1843" y="1449"/>
                    <a:pt x="2059" y="1345"/>
                  </a:cubicBezTo>
                  <a:cubicBezTo>
                    <a:pt x="1653" y="1193"/>
                    <a:pt x="1322" y="862"/>
                    <a:pt x="1195" y="430"/>
                  </a:cubicBezTo>
                  <a:cubicBezTo>
                    <a:pt x="1103" y="209"/>
                    <a:pt x="890" y="1"/>
                    <a:pt x="64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5" name="Google Shape;5715;p54"/>
            <p:cNvSpPr/>
            <p:nvPr/>
          </p:nvSpPr>
          <p:spPr>
            <a:xfrm>
              <a:off x="6391756" y="2993801"/>
              <a:ext cx="205323" cy="165133"/>
            </a:xfrm>
            <a:custGeom>
              <a:avLst/>
              <a:gdLst/>
              <a:ahLst/>
              <a:cxnLst/>
              <a:rect l="l" t="t" r="r" b="b"/>
              <a:pathLst>
                <a:path w="1221" h="982" extrusionOk="0">
                  <a:moveTo>
                    <a:pt x="517" y="1"/>
                  </a:moveTo>
                  <a:cubicBezTo>
                    <a:pt x="261" y="1"/>
                    <a:pt x="48" y="208"/>
                    <a:pt x="26" y="473"/>
                  </a:cubicBezTo>
                  <a:cubicBezTo>
                    <a:pt x="0" y="803"/>
                    <a:pt x="254" y="981"/>
                    <a:pt x="559" y="981"/>
                  </a:cubicBezTo>
                  <a:cubicBezTo>
                    <a:pt x="890" y="981"/>
                    <a:pt x="1169" y="778"/>
                    <a:pt x="1220" y="447"/>
                  </a:cubicBezTo>
                  <a:cubicBezTo>
                    <a:pt x="1195" y="117"/>
                    <a:pt x="915" y="41"/>
                    <a:pt x="636" y="15"/>
                  </a:cubicBezTo>
                  <a:cubicBezTo>
                    <a:pt x="595" y="5"/>
                    <a:pt x="556" y="1"/>
                    <a:pt x="51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6" name="Google Shape;5716;p54"/>
            <p:cNvSpPr/>
            <p:nvPr/>
          </p:nvSpPr>
          <p:spPr>
            <a:xfrm>
              <a:off x="6947344" y="2572403"/>
              <a:ext cx="294953" cy="116367"/>
            </a:xfrm>
            <a:custGeom>
              <a:avLst/>
              <a:gdLst/>
              <a:ahLst/>
              <a:cxnLst/>
              <a:rect l="l" t="t" r="r" b="b"/>
              <a:pathLst>
                <a:path w="1754" h="692" extrusionOk="0">
                  <a:moveTo>
                    <a:pt x="943" y="0"/>
                  </a:moveTo>
                  <a:cubicBezTo>
                    <a:pt x="693" y="0"/>
                    <a:pt x="431" y="83"/>
                    <a:pt x="178" y="158"/>
                  </a:cubicBezTo>
                  <a:cubicBezTo>
                    <a:pt x="102" y="158"/>
                    <a:pt x="0" y="310"/>
                    <a:pt x="0" y="336"/>
                  </a:cubicBezTo>
                  <a:cubicBezTo>
                    <a:pt x="204" y="691"/>
                    <a:pt x="559" y="590"/>
                    <a:pt x="864" y="666"/>
                  </a:cubicBezTo>
                  <a:lnTo>
                    <a:pt x="1220" y="666"/>
                  </a:lnTo>
                  <a:cubicBezTo>
                    <a:pt x="1373" y="514"/>
                    <a:pt x="1754" y="386"/>
                    <a:pt x="1449" y="158"/>
                  </a:cubicBezTo>
                  <a:cubicBezTo>
                    <a:pt x="1291" y="42"/>
                    <a:pt x="1120" y="0"/>
                    <a:pt x="94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7" name="Google Shape;5717;p54"/>
            <p:cNvSpPr/>
            <p:nvPr/>
          </p:nvSpPr>
          <p:spPr>
            <a:xfrm>
              <a:off x="5481862" y="3179613"/>
              <a:ext cx="132174" cy="125111"/>
            </a:xfrm>
            <a:custGeom>
              <a:avLst/>
              <a:gdLst/>
              <a:ahLst/>
              <a:cxnLst/>
              <a:rect l="l" t="t" r="r" b="b"/>
              <a:pathLst>
                <a:path w="786" h="744" extrusionOk="0">
                  <a:moveTo>
                    <a:pt x="464" y="1"/>
                  </a:moveTo>
                  <a:cubicBezTo>
                    <a:pt x="453" y="1"/>
                    <a:pt x="441" y="2"/>
                    <a:pt x="430" y="3"/>
                  </a:cubicBezTo>
                  <a:cubicBezTo>
                    <a:pt x="415" y="2"/>
                    <a:pt x="401" y="1"/>
                    <a:pt x="387" y="1"/>
                  </a:cubicBezTo>
                  <a:cubicBezTo>
                    <a:pt x="156" y="1"/>
                    <a:pt x="0" y="194"/>
                    <a:pt x="48" y="410"/>
                  </a:cubicBezTo>
                  <a:cubicBezTo>
                    <a:pt x="48" y="598"/>
                    <a:pt x="223" y="743"/>
                    <a:pt x="390" y="743"/>
                  </a:cubicBezTo>
                  <a:cubicBezTo>
                    <a:pt x="403" y="743"/>
                    <a:pt x="417" y="742"/>
                    <a:pt x="430" y="740"/>
                  </a:cubicBezTo>
                  <a:cubicBezTo>
                    <a:pt x="633" y="715"/>
                    <a:pt x="785" y="537"/>
                    <a:pt x="760" y="334"/>
                  </a:cubicBezTo>
                  <a:cubicBezTo>
                    <a:pt x="784" y="167"/>
                    <a:pt x="630" y="1"/>
                    <a:pt x="46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8" name="Google Shape;5718;p54"/>
            <p:cNvSpPr/>
            <p:nvPr/>
          </p:nvSpPr>
          <p:spPr>
            <a:xfrm>
              <a:off x="5032548" y="2098204"/>
              <a:ext cx="89966" cy="111826"/>
            </a:xfrm>
            <a:custGeom>
              <a:avLst/>
              <a:gdLst/>
              <a:ahLst/>
              <a:cxnLst/>
              <a:rect l="l" t="t" r="r" b="b"/>
              <a:pathLst>
                <a:path w="535" h="665" extrusionOk="0">
                  <a:moveTo>
                    <a:pt x="173" y="1"/>
                  </a:moveTo>
                  <a:cubicBezTo>
                    <a:pt x="69" y="1"/>
                    <a:pt x="26" y="117"/>
                    <a:pt x="26" y="233"/>
                  </a:cubicBezTo>
                  <a:cubicBezTo>
                    <a:pt x="1" y="411"/>
                    <a:pt x="103" y="589"/>
                    <a:pt x="280" y="665"/>
                  </a:cubicBezTo>
                  <a:cubicBezTo>
                    <a:pt x="433" y="665"/>
                    <a:pt x="509" y="589"/>
                    <a:pt x="535" y="462"/>
                  </a:cubicBezTo>
                  <a:cubicBezTo>
                    <a:pt x="535" y="258"/>
                    <a:pt x="458" y="55"/>
                    <a:pt x="204" y="4"/>
                  </a:cubicBezTo>
                  <a:cubicBezTo>
                    <a:pt x="193" y="2"/>
                    <a:pt x="183" y="1"/>
                    <a:pt x="17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9" name="Google Shape;5719;p54"/>
            <p:cNvSpPr/>
            <p:nvPr/>
          </p:nvSpPr>
          <p:spPr>
            <a:xfrm>
              <a:off x="6733624" y="1670075"/>
              <a:ext cx="89975" cy="81900"/>
            </a:xfrm>
            <a:custGeom>
              <a:avLst/>
              <a:gdLst/>
              <a:ahLst/>
              <a:cxnLst/>
              <a:rect l="l" t="t" r="r" b="b"/>
              <a:pathLst>
                <a:path w="459" h="391" extrusionOk="0">
                  <a:moveTo>
                    <a:pt x="332" y="0"/>
                  </a:moveTo>
                  <a:cubicBezTo>
                    <a:pt x="160" y="0"/>
                    <a:pt x="90" y="154"/>
                    <a:pt x="1" y="289"/>
                  </a:cubicBezTo>
                  <a:lnTo>
                    <a:pt x="77" y="365"/>
                  </a:lnTo>
                  <a:cubicBezTo>
                    <a:pt x="113" y="383"/>
                    <a:pt x="150" y="391"/>
                    <a:pt x="186" y="391"/>
                  </a:cubicBezTo>
                  <a:cubicBezTo>
                    <a:pt x="306" y="391"/>
                    <a:pt x="419" y="304"/>
                    <a:pt x="458" y="187"/>
                  </a:cubicBezTo>
                  <a:cubicBezTo>
                    <a:pt x="458" y="136"/>
                    <a:pt x="433" y="9"/>
                    <a:pt x="407" y="9"/>
                  </a:cubicBezTo>
                  <a:cubicBezTo>
                    <a:pt x="380" y="3"/>
                    <a:pt x="355" y="0"/>
                    <a:pt x="33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0" name="Google Shape;5720;p54"/>
            <p:cNvSpPr/>
            <p:nvPr/>
          </p:nvSpPr>
          <p:spPr>
            <a:xfrm>
              <a:off x="5382986" y="1705561"/>
              <a:ext cx="68609" cy="56670"/>
            </a:xfrm>
            <a:custGeom>
              <a:avLst/>
              <a:gdLst/>
              <a:ahLst/>
              <a:cxnLst/>
              <a:rect l="l" t="t" r="r" b="b"/>
              <a:pathLst>
                <a:path w="408" h="337" extrusionOk="0">
                  <a:moveTo>
                    <a:pt x="255" y="1"/>
                  </a:moveTo>
                  <a:cubicBezTo>
                    <a:pt x="179" y="26"/>
                    <a:pt x="103" y="77"/>
                    <a:pt x="52" y="153"/>
                  </a:cubicBezTo>
                  <a:cubicBezTo>
                    <a:pt x="1" y="230"/>
                    <a:pt x="26" y="331"/>
                    <a:pt x="153" y="331"/>
                  </a:cubicBezTo>
                  <a:cubicBezTo>
                    <a:pt x="167" y="335"/>
                    <a:pt x="180" y="336"/>
                    <a:pt x="193" y="336"/>
                  </a:cubicBezTo>
                  <a:cubicBezTo>
                    <a:pt x="281" y="336"/>
                    <a:pt x="363" y="267"/>
                    <a:pt x="408" y="179"/>
                  </a:cubicBezTo>
                  <a:cubicBezTo>
                    <a:pt x="408" y="77"/>
                    <a:pt x="357" y="1"/>
                    <a:pt x="2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1" name="Google Shape;5721;p54"/>
            <p:cNvSpPr/>
            <p:nvPr/>
          </p:nvSpPr>
          <p:spPr>
            <a:xfrm>
              <a:off x="6716466" y="1897931"/>
              <a:ext cx="64237" cy="60033"/>
            </a:xfrm>
            <a:custGeom>
              <a:avLst/>
              <a:gdLst/>
              <a:ahLst/>
              <a:cxnLst/>
              <a:rect l="l" t="t" r="r" b="b"/>
              <a:pathLst>
                <a:path w="382" h="357" extrusionOk="0">
                  <a:moveTo>
                    <a:pt x="306" y="1"/>
                  </a:moveTo>
                  <a:cubicBezTo>
                    <a:pt x="179" y="26"/>
                    <a:pt x="1" y="26"/>
                    <a:pt x="26" y="229"/>
                  </a:cubicBezTo>
                  <a:cubicBezTo>
                    <a:pt x="26" y="280"/>
                    <a:pt x="77" y="331"/>
                    <a:pt x="153" y="356"/>
                  </a:cubicBezTo>
                  <a:cubicBezTo>
                    <a:pt x="331" y="356"/>
                    <a:pt x="331" y="204"/>
                    <a:pt x="382" y="77"/>
                  </a:cubicBezTo>
                  <a:lnTo>
                    <a:pt x="306"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2" name="Google Shape;5722;p54"/>
            <p:cNvSpPr/>
            <p:nvPr/>
          </p:nvSpPr>
          <p:spPr>
            <a:xfrm>
              <a:off x="6840397" y="1970574"/>
              <a:ext cx="34473" cy="34305"/>
            </a:xfrm>
            <a:custGeom>
              <a:avLst/>
              <a:gdLst/>
              <a:ahLst/>
              <a:cxnLst/>
              <a:rect l="l" t="t" r="r" b="b"/>
              <a:pathLst>
                <a:path w="205" h="204" extrusionOk="0">
                  <a:moveTo>
                    <a:pt x="102" y="1"/>
                  </a:moveTo>
                  <a:cubicBezTo>
                    <a:pt x="52" y="1"/>
                    <a:pt x="1" y="51"/>
                    <a:pt x="1" y="51"/>
                  </a:cubicBezTo>
                  <a:cubicBezTo>
                    <a:pt x="1" y="102"/>
                    <a:pt x="26" y="153"/>
                    <a:pt x="52" y="204"/>
                  </a:cubicBezTo>
                  <a:lnTo>
                    <a:pt x="179" y="153"/>
                  </a:lnTo>
                  <a:cubicBezTo>
                    <a:pt x="204" y="51"/>
                    <a:pt x="179" y="1"/>
                    <a:pt x="10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3" name="Google Shape;5723;p54"/>
            <p:cNvSpPr/>
            <p:nvPr/>
          </p:nvSpPr>
          <p:spPr>
            <a:xfrm>
              <a:off x="6695110" y="2620159"/>
              <a:ext cx="38677" cy="42881"/>
            </a:xfrm>
            <a:custGeom>
              <a:avLst/>
              <a:gdLst/>
              <a:ahLst/>
              <a:cxnLst/>
              <a:rect l="l" t="t" r="r" b="b"/>
              <a:pathLst>
                <a:path w="230" h="255" extrusionOk="0">
                  <a:moveTo>
                    <a:pt x="128" y="1"/>
                  </a:moveTo>
                  <a:cubicBezTo>
                    <a:pt x="77" y="26"/>
                    <a:pt x="51" y="52"/>
                    <a:pt x="1" y="102"/>
                  </a:cubicBezTo>
                  <a:lnTo>
                    <a:pt x="128" y="255"/>
                  </a:lnTo>
                  <a:cubicBezTo>
                    <a:pt x="179" y="204"/>
                    <a:pt x="204" y="153"/>
                    <a:pt x="229" y="77"/>
                  </a:cubicBezTo>
                  <a:cubicBezTo>
                    <a:pt x="229" y="52"/>
                    <a:pt x="153" y="1"/>
                    <a:pt x="12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4" name="Google Shape;5724;p54"/>
            <p:cNvSpPr/>
            <p:nvPr/>
          </p:nvSpPr>
          <p:spPr>
            <a:xfrm>
              <a:off x="5348850" y="2154368"/>
              <a:ext cx="42881" cy="35482"/>
            </a:xfrm>
            <a:custGeom>
              <a:avLst/>
              <a:gdLst/>
              <a:ahLst/>
              <a:cxnLst/>
              <a:rect l="l" t="t" r="r" b="b"/>
              <a:pathLst>
                <a:path w="255" h="211" extrusionOk="0">
                  <a:moveTo>
                    <a:pt x="102" y="0"/>
                  </a:moveTo>
                  <a:cubicBezTo>
                    <a:pt x="77" y="0"/>
                    <a:pt x="1" y="51"/>
                    <a:pt x="1" y="77"/>
                  </a:cubicBezTo>
                  <a:cubicBezTo>
                    <a:pt x="1" y="128"/>
                    <a:pt x="51" y="204"/>
                    <a:pt x="77" y="204"/>
                  </a:cubicBezTo>
                  <a:cubicBezTo>
                    <a:pt x="87" y="209"/>
                    <a:pt x="96" y="211"/>
                    <a:pt x="106" y="211"/>
                  </a:cubicBezTo>
                  <a:cubicBezTo>
                    <a:pt x="148" y="211"/>
                    <a:pt x="193" y="174"/>
                    <a:pt x="255" y="153"/>
                  </a:cubicBezTo>
                  <a:cubicBezTo>
                    <a:pt x="204" y="102"/>
                    <a:pt x="153" y="51"/>
                    <a:pt x="10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5" name="Google Shape;5725;p54"/>
            <p:cNvSpPr/>
            <p:nvPr/>
          </p:nvSpPr>
          <p:spPr>
            <a:xfrm>
              <a:off x="6699482" y="2135535"/>
              <a:ext cx="38509" cy="31782"/>
            </a:xfrm>
            <a:custGeom>
              <a:avLst/>
              <a:gdLst/>
              <a:ahLst/>
              <a:cxnLst/>
              <a:rect l="l" t="t" r="r" b="b"/>
              <a:pathLst>
                <a:path w="229" h="189" extrusionOk="0">
                  <a:moveTo>
                    <a:pt x="150" y="0"/>
                  </a:moveTo>
                  <a:cubicBezTo>
                    <a:pt x="125" y="0"/>
                    <a:pt x="94" y="18"/>
                    <a:pt x="76" y="36"/>
                  </a:cubicBezTo>
                  <a:cubicBezTo>
                    <a:pt x="0" y="87"/>
                    <a:pt x="51" y="189"/>
                    <a:pt x="127" y="189"/>
                  </a:cubicBezTo>
                  <a:cubicBezTo>
                    <a:pt x="153" y="189"/>
                    <a:pt x="203" y="138"/>
                    <a:pt x="229" y="112"/>
                  </a:cubicBezTo>
                  <a:cubicBezTo>
                    <a:pt x="229" y="87"/>
                    <a:pt x="203" y="36"/>
                    <a:pt x="178" y="11"/>
                  </a:cubicBezTo>
                  <a:cubicBezTo>
                    <a:pt x="171" y="3"/>
                    <a:pt x="161" y="0"/>
                    <a:pt x="15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6" name="Google Shape;5726;p54"/>
            <p:cNvSpPr/>
            <p:nvPr/>
          </p:nvSpPr>
          <p:spPr>
            <a:xfrm>
              <a:off x="6908836" y="2799749"/>
              <a:ext cx="12948" cy="12948"/>
            </a:xfrm>
            <a:custGeom>
              <a:avLst/>
              <a:gdLst/>
              <a:ahLst/>
              <a:cxnLst/>
              <a:rect l="l" t="t" r="r" b="b"/>
              <a:pathLst>
                <a:path w="77" h="77" extrusionOk="0">
                  <a:moveTo>
                    <a:pt x="26" y="0"/>
                  </a:moveTo>
                  <a:lnTo>
                    <a:pt x="0" y="76"/>
                  </a:lnTo>
                  <a:lnTo>
                    <a:pt x="51" y="76"/>
                  </a:lnTo>
                  <a:cubicBezTo>
                    <a:pt x="77" y="76"/>
                    <a:pt x="77" y="26"/>
                    <a:pt x="77" y="26"/>
                  </a:cubicBezTo>
                  <a:lnTo>
                    <a:pt x="26"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7" name="Google Shape;5727;p54"/>
            <p:cNvSpPr/>
            <p:nvPr/>
          </p:nvSpPr>
          <p:spPr>
            <a:xfrm>
              <a:off x="6742193" y="1709933"/>
              <a:ext cx="21524" cy="21524"/>
            </a:xfrm>
            <a:custGeom>
              <a:avLst/>
              <a:gdLst/>
              <a:ahLst/>
              <a:cxnLst/>
              <a:rect l="l" t="t" r="r" b="b"/>
              <a:pathLst>
                <a:path w="128" h="128" extrusionOk="0">
                  <a:moveTo>
                    <a:pt x="51" y="0"/>
                  </a:moveTo>
                  <a:lnTo>
                    <a:pt x="0" y="51"/>
                  </a:lnTo>
                  <a:lnTo>
                    <a:pt x="102" y="127"/>
                  </a:lnTo>
                  <a:cubicBezTo>
                    <a:pt x="102" y="127"/>
                    <a:pt x="127" y="76"/>
                    <a:pt x="127" y="76"/>
                  </a:cubicBezTo>
                  <a:cubicBezTo>
                    <a:pt x="102" y="51"/>
                    <a:pt x="76" y="26"/>
                    <a:pt x="5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8" name="Google Shape;5728;p54"/>
            <p:cNvSpPr/>
            <p:nvPr/>
          </p:nvSpPr>
          <p:spPr>
            <a:xfrm>
              <a:off x="5690712" y="1560274"/>
              <a:ext cx="30101" cy="25897"/>
            </a:xfrm>
            <a:custGeom>
              <a:avLst/>
              <a:gdLst/>
              <a:ahLst/>
              <a:cxnLst/>
              <a:rect l="l" t="t" r="r" b="b"/>
              <a:pathLst>
                <a:path w="179" h="154" extrusionOk="0">
                  <a:moveTo>
                    <a:pt x="128" y="1"/>
                  </a:moveTo>
                  <a:cubicBezTo>
                    <a:pt x="77" y="1"/>
                    <a:pt x="26" y="26"/>
                    <a:pt x="1" y="52"/>
                  </a:cubicBezTo>
                  <a:cubicBezTo>
                    <a:pt x="1" y="77"/>
                    <a:pt x="26" y="128"/>
                    <a:pt x="52" y="153"/>
                  </a:cubicBezTo>
                  <a:cubicBezTo>
                    <a:pt x="77" y="153"/>
                    <a:pt x="153" y="128"/>
                    <a:pt x="153" y="102"/>
                  </a:cubicBezTo>
                  <a:cubicBezTo>
                    <a:pt x="179" y="77"/>
                    <a:pt x="128" y="26"/>
                    <a:pt x="128"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9" name="Google Shape;5729;p54"/>
            <p:cNvSpPr/>
            <p:nvPr/>
          </p:nvSpPr>
          <p:spPr>
            <a:xfrm>
              <a:off x="5601085" y="1795356"/>
              <a:ext cx="21524" cy="21524"/>
            </a:xfrm>
            <a:custGeom>
              <a:avLst/>
              <a:gdLst/>
              <a:ahLst/>
              <a:cxnLst/>
              <a:rect l="l" t="t" r="r" b="b"/>
              <a:pathLst>
                <a:path w="128" h="128" extrusionOk="0">
                  <a:moveTo>
                    <a:pt x="76" y="1"/>
                  </a:moveTo>
                  <a:lnTo>
                    <a:pt x="0" y="102"/>
                  </a:lnTo>
                  <a:cubicBezTo>
                    <a:pt x="0" y="102"/>
                    <a:pt x="51" y="128"/>
                    <a:pt x="51" y="128"/>
                  </a:cubicBezTo>
                  <a:cubicBezTo>
                    <a:pt x="76" y="128"/>
                    <a:pt x="102" y="77"/>
                    <a:pt x="127" y="51"/>
                  </a:cubicBezTo>
                  <a:lnTo>
                    <a:pt x="76" y="1"/>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0" name="Google Shape;5730;p54"/>
            <p:cNvSpPr/>
            <p:nvPr/>
          </p:nvSpPr>
          <p:spPr>
            <a:xfrm>
              <a:off x="6733618" y="2222807"/>
              <a:ext cx="17320" cy="17152"/>
            </a:xfrm>
            <a:custGeom>
              <a:avLst/>
              <a:gdLst/>
              <a:ahLst/>
              <a:cxnLst/>
              <a:rect l="l" t="t" r="r" b="b"/>
              <a:pathLst>
                <a:path w="103" h="102" extrusionOk="0">
                  <a:moveTo>
                    <a:pt x="26" y="0"/>
                  </a:moveTo>
                  <a:cubicBezTo>
                    <a:pt x="26" y="0"/>
                    <a:pt x="0" y="26"/>
                    <a:pt x="0" y="26"/>
                  </a:cubicBezTo>
                  <a:lnTo>
                    <a:pt x="77" y="102"/>
                  </a:lnTo>
                  <a:lnTo>
                    <a:pt x="102" y="51"/>
                  </a:lnTo>
                  <a:lnTo>
                    <a:pt x="26" y="0"/>
                  </a:ln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1" name="Google Shape;5731;p54"/>
            <p:cNvSpPr/>
            <p:nvPr/>
          </p:nvSpPr>
          <p:spPr>
            <a:xfrm>
              <a:off x="6652398" y="1998656"/>
              <a:ext cx="12948" cy="14798"/>
            </a:xfrm>
            <a:custGeom>
              <a:avLst/>
              <a:gdLst/>
              <a:ahLst/>
              <a:cxnLst/>
              <a:rect l="l" t="t" r="r" b="b"/>
              <a:pathLst>
                <a:path w="77" h="88" extrusionOk="0">
                  <a:moveTo>
                    <a:pt x="30" y="1"/>
                  </a:moveTo>
                  <a:cubicBezTo>
                    <a:pt x="13" y="1"/>
                    <a:pt x="0" y="19"/>
                    <a:pt x="0" y="37"/>
                  </a:cubicBezTo>
                  <a:cubicBezTo>
                    <a:pt x="0" y="62"/>
                    <a:pt x="26" y="62"/>
                    <a:pt x="26" y="88"/>
                  </a:cubicBezTo>
                  <a:cubicBezTo>
                    <a:pt x="26" y="88"/>
                    <a:pt x="77" y="88"/>
                    <a:pt x="77" y="62"/>
                  </a:cubicBezTo>
                  <a:cubicBezTo>
                    <a:pt x="77" y="37"/>
                    <a:pt x="77" y="37"/>
                    <a:pt x="51" y="11"/>
                  </a:cubicBezTo>
                  <a:cubicBezTo>
                    <a:pt x="44" y="4"/>
                    <a:pt x="36" y="1"/>
                    <a:pt x="3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732" name="Google Shape;5732;p54"/>
          <p:cNvSpPr txBox="1">
            <a:spLocks noGrp="1"/>
          </p:cNvSpPr>
          <p:nvPr>
            <p:ph type="title"/>
          </p:nvPr>
        </p:nvSpPr>
        <p:spPr>
          <a:xfrm flipH="1">
            <a:off x="697373" y="2019000"/>
            <a:ext cx="1809300" cy="110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5733" name="Google Shape;5733;p54"/>
          <p:cNvSpPr txBox="1">
            <a:spLocks noGrp="1"/>
          </p:cNvSpPr>
          <p:nvPr>
            <p:ph type="title" idx="2"/>
          </p:nvPr>
        </p:nvSpPr>
        <p:spPr>
          <a:xfrm>
            <a:off x="2907507" y="880105"/>
            <a:ext cx="6044495" cy="3642802"/>
          </a:xfrm>
          <a:prstGeom prst="rect">
            <a:avLst/>
          </a:prstGeom>
        </p:spPr>
        <p:txBody>
          <a:bodyPr spcFirstLastPara="1" wrap="square" lIns="91425" tIns="91425" rIns="91425" bIns="91425" anchor="ctr" anchorCtr="0">
            <a:noAutofit/>
          </a:bodyPr>
          <a:lstStyle/>
          <a:p>
            <a:pPr marL="0" lvl="0" indent="0" algn="just" rtl="0">
              <a:lnSpc>
                <a:spcPct val="94000"/>
              </a:lnSpc>
              <a:spcBef>
                <a:spcPts val="0"/>
              </a:spcBef>
              <a:spcAft>
                <a:spcPts val="0"/>
              </a:spcAft>
              <a:buNone/>
            </a:pPr>
            <a:r>
              <a:rPr lang="en-US" spc="-160">
                <a:solidFill>
                  <a:srgbClr val="A43414"/>
                </a:solidFill>
              </a:rPr>
              <a:t>Diễn biến của chiến dịch Biên giới Thu – đông 1950</a:t>
            </a:r>
            <a:endParaRPr spc="-160">
              <a:solidFill>
                <a:srgbClr val="A43414"/>
              </a:solidFill>
            </a:endParaRPr>
          </a:p>
        </p:txBody>
      </p:sp>
      <p:sp>
        <p:nvSpPr>
          <p:cNvPr id="5735" name="Google Shape;5735;p54"/>
          <p:cNvSpPr/>
          <p:nvPr/>
        </p:nvSpPr>
        <p:spPr>
          <a:xfrm>
            <a:off x="2492898" y="2311257"/>
            <a:ext cx="89966" cy="111826"/>
          </a:xfrm>
          <a:custGeom>
            <a:avLst/>
            <a:gdLst/>
            <a:ahLst/>
            <a:cxnLst/>
            <a:rect l="l" t="t" r="r" b="b"/>
            <a:pathLst>
              <a:path w="535" h="665" extrusionOk="0">
                <a:moveTo>
                  <a:pt x="173" y="1"/>
                </a:moveTo>
                <a:cubicBezTo>
                  <a:pt x="69" y="1"/>
                  <a:pt x="26" y="117"/>
                  <a:pt x="26" y="233"/>
                </a:cubicBezTo>
                <a:cubicBezTo>
                  <a:pt x="1" y="411"/>
                  <a:pt x="103" y="589"/>
                  <a:pt x="280" y="665"/>
                </a:cubicBezTo>
                <a:cubicBezTo>
                  <a:pt x="433" y="665"/>
                  <a:pt x="509" y="589"/>
                  <a:pt x="535" y="462"/>
                </a:cubicBezTo>
                <a:cubicBezTo>
                  <a:pt x="535" y="258"/>
                  <a:pt x="458" y="55"/>
                  <a:pt x="204" y="4"/>
                </a:cubicBezTo>
                <a:cubicBezTo>
                  <a:pt x="193" y="2"/>
                  <a:pt x="18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6" name="组合 6">
            <a:extLst>
              <a:ext uri="{FF2B5EF4-FFF2-40B4-BE49-F238E27FC236}">
                <a16:creationId xmlns:a16="http://schemas.microsoft.com/office/drawing/2014/main" id="{BABCEBD7-478C-42F2-A608-5D2E1F04E523}"/>
              </a:ext>
            </a:extLst>
          </p:cNvPr>
          <p:cNvGrpSpPr/>
          <p:nvPr/>
        </p:nvGrpSpPr>
        <p:grpSpPr>
          <a:xfrm>
            <a:off x="-325081" y="-226623"/>
            <a:ext cx="2706328" cy="1257330"/>
            <a:chOff x="196" y="-1340"/>
            <a:chExt cx="9528" cy="4706"/>
          </a:xfrm>
        </p:grpSpPr>
        <p:grpSp>
          <p:nvGrpSpPr>
            <p:cNvPr id="27" name="Google Shape;2511;p60">
              <a:extLst>
                <a:ext uri="{FF2B5EF4-FFF2-40B4-BE49-F238E27FC236}">
                  <a16:creationId xmlns:a16="http://schemas.microsoft.com/office/drawing/2014/main" id="{AD9B2FDD-B85A-42E0-B825-476433F149D0}"/>
                </a:ext>
              </a:extLst>
            </p:cNvPr>
            <p:cNvGrpSpPr/>
            <p:nvPr/>
          </p:nvGrpSpPr>
          <p:grpSpPr>
            <a:xfrm rot="8119191">
              <a:off x="7796" y="-799"/>
              <a:ext cx="1928" cy="3662"/>
              <a:chOff x="2392800" y="238125"/>
              <a:chExt cx="2677175" cy="5084850"/>
            </a:xfrm>
            <a:solidFill>
              <a:srgbClr val="C94025"/>
            </a:solidFill>
          </p:grpSpPr>
          <p:sp>
            <p:nvSpPr>
              <p:cNvPr id="65" name="Google Shape;2512;p60">
                <a:extLst>
                  <a:ext uri="{FF2B5EF4-FFF2-40B4-BE49-F238E27FC236}">
                    <a16:creationId xmlns:a16="http://schemas.microsoft.com/office/drawing/2014/main" id="{954986D7-A5DE-417D-85BD-348BD3E5EE4F}"/>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6" name="Google Shape;2513;p60">
                <a:extLst>
                  <a:ext uri="{FF2B5EF4-FFF2-40B4-BE49-F238E27FC236}">
                    <a16:creationId xmlns:a16="http://schemas.microsoft.com/office/drawing/2014/main" id="{38326CAE-0AA7-412D-81F7-B00B102C1465}"/>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7" name="Google Shape;2514;p60">
                <a:extLst>
                  <a:ext uri="{FF2B5EF4-FFF2-40B4-BE49-F238E27FC236}">
                    <a16:creationId xmlns:a16="http://schemas.microsoft.com/office/drawing/2014/main" id="{3E55AABD-B2F6-4033-9FA2-E9D26E4EA5F5}"/>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8" name="Google Shape;2515;p60">
                <a:extLst>
                  <a:ext uri="{FF2B5EF4-FFF2-40B4-BE49-F238E27FC236}">
                    <a16:creationId xmlns:a16="http://schemas.microsoft.com/office/drawing/2014/main" id="{77AC9B1A-2539-402D-8A89-C5E33BA295AB}"/>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9" name="Google Shape;2516;p60">
                <a:extLst>
                  <a:ext uri="{FF2B5EF4-FFF2-40B4-BE49-F238E27FC236}">
                    <a16:creationId xmlns:a16="http://schemas.microsoft.com/office/drawing/2014/main" id="{14FB3D21-2649-458F-AF7A-D72EAE83863E}"/>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0" name="Google Shape;2517;p60">
                <a:extLst>
                  <a:ext uri="{FF2B5EF4-FFF2-40B4-BE49-F238E27FC236}">
                    <a16:creationId xmlns:a16="http://schemas.microsoft.com/office/drawing/2014/main" id="{0FE63670-CCC4-4B29-8A60-21BE97B6D007}"/>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1" name="Google Shape;2518;p60">
                <a:extLst>
                  <a:ext uri="{FF2B5EF4-FFF2-40B4-BE49-F238E27FC236}">
                    <a16:creationId xmlns:a16="http://schemas.microsoft.com/office/drawing/2014/main" id="{7B604F57-7A05-446F-96F2-F3EF3F5FD033}"/>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2" name="Google Shape;2519;p60">
                <a:extLst>
                  <a:ext uri="{FF2B5EF4-FFF2-40B4-BE49-F238E27FC236}">
                    <a16:creationId xmlns:a16="http://schemas.microsoft.com/office/drawing/2014/main" id="{44D7D601-19C9-4EC8-BDD0-7D9A2ACDF801}"/>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3" name="Google Shape;2520;p60">
                <a:extLst>
                  <a:ext uri="{FF2B5EF4-FFF2-40B4-BE49-F238E27FC236}">
                    <a16:creationId xmlns:a16="http://schemas.microsoft.com/office/drawing/2014/main" id="{94F0AC46-F3F6-4B51-A1D6-C15AF7CB7C29}"/>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4" name="Google Shape;2521;p60">
                <a:extLst>
                  <a:ext uri="{FF2B5EF4-FFF2-40B4-BE49-F238E27FC236}">
                    <a16:creationId xmlns:a16="http://schemas.microsoft.com/office/drawing/2014/main" id="{FBD462D7-C853-4022-AFA0-EE57A22198D2}"/>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5" name="Google Shape;2522;p60">
                <a:extLst>
                  <a:ext uri="{FF2B5EF4-FFF2-40B4-BE49-F238E27FC236}">
                    <a16:creationId xmlns:a16="http://schemas.microsoft.com/office/drawing/2014/main" id="{006A7277-074E-460D-90DA-37394D983E05}"/>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28" name="Google Shape;2448;p60">
              <a:extLst>
                <a:ext uri="{FF2B5EF4-FFF2-40B4-BE49-F238E27FC236}">
                  <a16:creationId xmlns:a16="http://schemas.microsoft.com/office/drawing/2014/main" id="{F156BCC6-7233-40E4-B5DD-E1193C35D860}"/>
                </a:ext>
              </a:extLst>
            </p:cNvPr>
            <p:cNvGrpSpPr/>
            <p:nvPr/>
          </p:nvGrpSpPr>
          <p:grpSpPr>
            <a:xfrm rot="15582417" flipH="1" flipV="1">
              <a:off x="2408" y="-577"/>
              <a:ext cx="3934" cy="3850"/>
              <a:chOff x="1124025" y="238125"/>
              <a:chExt cx="5272075" cy="5173200"/>
            </a:xfrm>
            <a:solidFill>
              <a:srgbClr val="FFEABC"/>
            </a:solidFill>
          </p:grpSpPr>
          <p:sp>
            <p:nvSpPr>
              <p:cNvPr id="49" name="Google Shape;2449;p60">
                <a:extLst>
                  <a:ext uri="{FF2B5EF4-FFF2-40B4-BE49-F238E27FC236}">
                    <a16:creationId xmlns:a16="http://schemas.microsoft.com/office/drawing/2014/main" id="{F7E30F58-B040-4285-83B1-B87BDAED8DF7}"/>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0" name="Google Shape;2450;p60">
                <a:extLst>
                  <a:ext uri="{FF2B5EF4-FFF2-40B4-BE49-F238E27FC236}">
                    <a16:creationId xmlns:a16="http://schemas.microsoft.com/office/drawing/2014/main" id="{8F3B210B-813C-4DFF-8E69-696348EF26ED}"/>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1" name="Google Shape;2451;p60">
                <a:extLst>
                  <a:ext uri="{FF2B5EF4-FFF2-40B4-BE49-F238E27FC236}">
                    <a16:creationId xmlns:a16="http://schemas.microsoft.com/office/drawing/2014/main" id="{1EBC48FA-2221-4700-BE90-89EBB8AAAFE0}"/>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2" name="Google Shape;2452;p60">
                <a:extLst>
                  <a:ext uri="{FF2B5EF4-FFF2-40B4-BE49-F238E27FC236}">
                    <a16:creationId xmlns:a16="http://schemas.microsoft.com/office/drawing/2014/main" id="{674BC59D-E11A-4707-A01E-5667986CF44E}"/>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3" name="Google Shape;2453;p60">
                <a:extLst>
                  <a:ext uri="{FF2B5EF4-FFF2-40B4-BE49-F238E27FC236}">
                    <a16:creationId xmlns:a16="http://schemas.microsoft.com/office/drawing/2014/main" id="{19C22BAC-955F-4579-AF3E-2EBD65BB897F}"/>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4" name="Google Shape;2454;p60">
                <a:extLst>
                  <a:ext uri="{FF2B5EF4-FFF2-40B4-BE49-F238E27FC236}">
                    <a16:creationId xmlns:a16="http://schemas.microsoft.com/office/drawing/2014/main" id="{915BA119-B705-46B4-9AFC-6DE41328B547}"/>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5" name="Google Shape;2455;p60">
                <a:extLst>
                  <a:ext uri="{FF2B5EF4-FFF2-40B4-BE49-F238E27FC236}">
                    <a16:creationId xmlns:a16="http://schemas.microsoft.com/office/drawing/2014/main" id="{1EA6444B-F02C-4F0A-BDA5-8AFBB82AED18}"/>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6" name="Google Shape;2456;p60">
                <a:extLst>
                  <a:ext uri="{FF2B5EF4-FFF2-40B4-BE49-F238E27FC236}">
                    <a16:creationId xmlns:a16="http://schemas.microsoft.com/office/drawing/2014/main" id="{70FDFE02-FAE4-438C-AEBB-4A35AC7A550E}"/>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7" name="Google Shape;2457;p60">
                <a:extLst>
                  <a:ext uri="{FF2B5EF4-FFF2-40B4-BE49-F238E27FC236}">
                    <a16:creationId xmlns:a16="http://schemas.microsoft.com/office/drawing/2014/main" id="{80AEBB93-2A3B-4E46-9BE2-D317251FB6FB}"/>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8" name="Google Shape;2458;p60">
                <a:extLst>
                  <a:ext uri="{FF2B5EF4-FFF2-40B4-BE49-F238E27FC236}">
                    <a16:creationId xmlns:a16="http://schemas.microsoft.com/office/drawing/2014/main" id="{8ACD9739-36C1-4E52-B00F-C6318371ADDD}"/>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9" name="Google Shape;2459;p60">
                <a:extLst>
                  <a:ext uri="{FF2B5EF4-FFF2-40B4-BE49-F238E27FC236}">
                    <a16:creationId xmlns:a16="http://schemas.microsoft.com/office/drawing/2014/main" id="{3FFDD82F-A0AE-4FF3-9082-2281421FB348}"/>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0" name="Google Shape;2460;p60">
                <a:extLst>
                  <a:ext uri="{FF2B5EF4-FFF2-40B4-BE49-F238E27FC236}">
                    <a16:creationId xmlns:a16="http://schemas.microsoft.com/office/drawing/2014/main" id="{8BA680B2-6C78-44C0-808E-68042DD7250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1" name="Google Shape;2461;p60">
                <a:extLst>
                  <a:ext uri="{FF2B5EF4-FFF2-40B4-BE49-F238E27FC236}">
                    <a16:creationId xmlns:a16="http://schemas.microsoft.com/office/drawing/2014/main" id="{581A089B-9910-4218-9A94-4917D186EC47}"/>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2" name="Google Shape;2462;p60">
                <a:extLst>
                  <a:ext uri="{FF2B5EF4-FFF2-40B4-BE49-F238E27FC236}">
                    <a16:creationId xmlns:a16="http://schemas.microsoft.com/office/drawing/2014/main" id="{83CB7EA9-7702-491B-99A9-ADFCAB6ACE91}"/>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3" name="Google Shape;2463;p60">
                <a:extLst>
                  <a:ext uri="{FF2B5EF4-FFF2-40B4-BE49-F238E27FC236}">
                    <a16:creationId xmlns:a16="http://schemas.microsoft.com/office/drawing/2014/main" id="{1E20948A-5B68-46C8-BF50-317781F31810}"/>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4" name="Google Shape;2464;p60">
                <a:extLst>
                  <a:ext uri="{FF2B5EF4-FFF2-40B4-BE49-F238E27FC236}">
                    <a16:creationId xmlns:a16="http://schemas.microsoft.com/office/drawing/2014/main" id="{08AE9649-31EB-4558-A209-433E07F0C06A}"/>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29" name="Google Shape;2465;p60">
              <a:extLst>
                <a:ext uri="{FF2B5EF4-FFF2-40B4-BE49-F238E27FC236}">
                  <a16:creationId xmlns:a16="http://schemas.microsoft.com/office/drawing/2014/main" id="{FECDD020-F25A-48DE-AF89-B51EAAE975E5}"/>
                </a:ext>
              </a:extLst>
            </p:cNvPr>
            <p:cNvGrpSpPr/>
            <p:nvPr/>
          </p:nvGrpSpPr>
          <p:grpSpPr>
            <a:xfrm flipH="1" flipV="1">
              <a:off x="5500" y="-1340"/>
              <a:ext cx="2470" cy="4706"/>
              <a:chOff x="2453075" y="238700"/>
              <a:chExt cx="2722850" cy="5187200"/>
            </a:xfrm>
            <a:solidFill>
              <a:srgbClr val="FFEABC"/>
            </a:solidFill>
          </p:grpSpPr>
          <p:sp>
            <p:nvSpPr>
              <p:cNvPr id="38" name="Google Shape;2466;p60">
                <a:extLst>
                  <a:ext uri="{FF2B5EF4-FFF2-40B4-BE49-F238E27FC236}">
                    <a16:creationId xmlns:a16="http://schemas.microsoft.com/office/drawing/2014/main" id="{A1D7A215-658B-410A-ACA6-479D8930073C}"/>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9" name="Google Shape;2467;p60">
                <a:extLst>
                  <a:ext uri="{FF2B5EF4-FFF2-40B4-BE49-F238E27FC236}">
                    <a16:creationId xmlns:a16="http://schemas.microsoft.com/office/drawing/2014/main" id="{C5921A27-AED9-435C-9AFE-CC1526B4487F}"/>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0" name="Google Shape;2468;p60">
                <a:extLst>
                  <a:ext uri="{FF2B5EF4-FFF2-40B4-BE49-F238E27FC236}">
                    <a16:creationId xmlns:a16="http://schemas.microsoft.com/office/drawing/2014/main" id="{F8F13268-00D1-4550-B3DE-187B651694FB}"/>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1" name="Google Shape;2469;p60">
                <a:extLst>
                  <a:ext uri="{FF2B5EF4-FFF2-40B4-BE49-F238E27FC236}">
                    <a16:creationId xmlns:a16="http://schemas.microsoft.com/office/drawing/2014/main" id="{4286DA97-7056-48E6-AC14-1B215B4BB779}"/>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2" name="Google Shape;2470;p60">
                <a:extLst>
                  <a:ext uri="{FF2B5EF4-FFF2-40B4-BE49-F238E27FC236}">
                    <a16:creationId xmlns:a16="http://schemas.microsoft.com/office/drawing/2014/main" id="{A898ADDF-1080-4D18-AAE8-6A7400536223}"/>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3" name="Google Shape;2471;p60">
                <a:extLst>
                  <a:ext uri="{FF2B5EF4-FFF2-40B4-BE49-F238E27FC236}">
                    <a16:creationId xmlns:a16="http://schemas.microsoft.com/office/drawing/2014/main" id="{6589DD0E-B076-4F9F-91AE-A9673E871527}"/>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4" name="Google Shape;2472;p60">
                <a:extLst>
                  <a:ext uri="{FF2B5EF4-FFF2-40B4-BE49-F238E27FC236}">
                    <a16:creationId xmlns:a16="http://schemas.microsoft.com/office/drawing/2014/main" id="{8B39453E-859A-4AAA-BE4F-BD59A14974E7}"/>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5" name="Google Shape;2473;p60">
                <a:extLst>
                  <a:ext uri="{FF2B5EF4-FFF2-40B4-BE49-F238E27FC236}">
                    <a16:creationId xmlns:a16="http://schemas.microsoft.com/office/drawing/2014/main" id="{43818784-DD87-48E8-8F0F-DE57B73AFD0F}"/>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6" name="Google Shape;2474;p60">
                <a:extLst>
                  <a:ext uri="{FF2B5EF4-FFF2-40B4-BE49-F238E27FC236}">
                    <a16:creationId xmlns:a16="http://schemas.microsoft.com/office/drawing/2014/main" id="{C43C9008-D742-4B15-8433-2E1CD685D452}"/>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7" name="Google Shape;2475;p60">
                <a:extLst>
                  <a:ext uri="{FF2B5EF4-FFF2-40B4-BE49-F238E27FC236}">
                    <a16:creationId xmlns:a16="http://schemas.microsoft.com/office/drawing/2014/main" id="{9575BEC1-C378-4632-A425-8CD8F219B76E}"/>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8" name="Google Shape;2476;p60">
                <a:extLst>
                  <a:ext uri="{FF2B5EF4-FFF2-40B4-BE49-F238E27FC236}">
                    <a16:creationId xmlns:a16="http://schemas.microsoft.com/office/drawing/2014/main" id="{8E196CB2-72EE-4C39-A098-C1435519A40E}"/>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30" name="Google Shape;2560;p60">
              <a:extLst>
                <a:ext uri="{FF2B5EF4-FFF2-40B4-BE49-F238E27FC236}">
                  <a16:creationId xmlns:a16="http://schemas.microsoft.com/office/drawing/2014/main" id="{52DE136E-D173-453F-834D-65C891D05A47}"/>
                </a:ext>
              </a:extLst>
            </p:cNvPr>
            <p:cNvGrpSpPr/>
            <p:nvPr/>
          </p:nvGrpSpPr>
          <p:grpSpPr>
            <a:xfrm rot="13831652" flipV="1">
              <a:off x="63" y="205"/>
              <a:ext cx="2861" cy="2595"/>
              <a:chOff x="508050" y="242250"/>
              <a:chExt cx="6512250" cy="5147800"/>
            </a:xfrm>
            <a:solidFill>
              <a:srgbClr val="F99F1B"/>
            </a:solidFill>
          </p:grpSpPr>
          <p:sp>
            <p:nvSpPr>
              <p:cNvPr id="31" name="Google Shape;2561;p60">
                <a:extLst>
                  <a:ext uri="{FF2B5EF4-FFF2-40B4-BE49-F238E27FC236}">
                    <a16:creationId xmlns:a16="http://schemas.microsoft.com/office/drawing/2014/main" id="{30D40394-63F0-4FD1-BDA4-F6E4F3AE3DC8}"/>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2" name="Google Shape;2562;p60">
                <a:extLst>
                  <a:ext uri="{FF2B5EF4-FFF2-40B4-BE49-F238E27FC236}">
                    <a16:creationId xmlns:a16="http://schemas.microsoft.com/office/drawing/2014/main" id="{7E438EDA-6AE0-4887-AFA3-8A7CE1087564}"/>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3" name="Google Shape;2563;p60">
                <a:extLst>
                  <a:ext uri="{FF2B5EF4-FFF2-40B4-BE49-F238E27FC236}">
                    <a16:creationId xmlns:a16="http://schemas.microsoft.com/office/drawing/2014/main" id="{01343C3C-D8BC-479E-892B-C185AC58C34A}"/>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4" name="Google Shape;2564;p60">
                <a:extLst>
                  <a:ext uri="{FF2B5EF4-FFF2-40B4-BE49-F238E27FC236}">
                    <a16:creationId xmlns:a16="http://schemas.microsoft.com/office/drawing/2014/main" id="{B6DB3A82-4E6C-4B06-93C9-9A323FAAF265}"/>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5" name="Google Shape;2565;p60">
                <a:extLst>
                  <a:ext uri="{FF2B5EF4-FFF2-40B4-BE49-F238E27FC236}">
                    <a16:creationId xmlns:a16="http://schemas.microsoft.com/office/drawing/2014/main" id="{8FF3B1B6-A74F-4C44-A52C-87032C6A6672}"/>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6" name="Google Shape;2566;p60">
                <a:extLst>
                  <a:ext uri="{FF2B5EF4-FFF2-40B4-BE49-F238E27FC236}">
                    <a16:creationId xmlns:a16="http://schemas.microsoft.com/office/drawing/2014/main" id="{237296C0-2F93-4E1A-8FE2-A413D0652FFC}"/>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7" name="Google Shape;2567;p60">
                <a:extLst>
                  <a:ext uri="{FF2B5EF4-FFF2-40B4-BE49-F238E27FC236}">
                    <a16:creationId xmlns:a16="http://schemas.microsoft.com/office/drawing/2014/main" id="{B3AD42F9-2191-4031-AA54-963B5DE16E8B}"/>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pic>
        <p:nvPicPr>
          <p:cNvPr id="76" name="Google Shape;21;p2">
            <a:extLst>
              <a:ext uri="{FF2B5EF4-FFF2-40B4-BE49-F238E27FC236}">
                <a16:creationId xmlns:a16="http://schemas.microsoft.com/office/drawing/2014/main" id="{150B2523-926C-462A-AAF0-24683311FADD}"/>
              </a:ext>
            </a:extLst>
          </p:cNvPr>
          <p:cNvPicPr preferRelativeResize="0"/>
          <p:nvPr/>
        </p:nvPicPr>
        <p:blipFill rotWithShape="1">
          <a:blip r:embed="rId5">
            <a:alphaModFix/>
          </a:blip>
          <a:srcRect l="12422" t="10820" r="12422" b="10828"/>
          <a:stretch/>
        </p:blipFill>
        <p:spPr>
          <a:xfrm>
            <a:off x="-161088" y="3930016"/>
            <a:ext cx="1151688" cy="1301250"/>
          </a:xfrm>
          <a:prstGeom prst="rect">
            <a:avLst/>
          </a:prstGeom>
          <a:noFill/>
          <a:ln>
            <a:noFill/>
          </a:ln>
        </p:spPr>
      </p:pic>
      <p:pic>
        <p:nvPicPr>
          <p:cNvPr id="77" name="Google Shape;24;p2">
            <a:extLst>
              <a:ext uri="{FF2B5EF4-FFF2-40B4-BE49-F238E27FC236}">
                <a16:creationId xmlns:a16="http://schemas.microsoft.com/office/drawing/2014/main" id="{405B0E51-3EE0-4901-B9BE-02A0E6E6B2D1}"/>
              </a:ext>
            </a:extLst>
          </p:cNvPr>
          <p:cNvPicPr preferRelativeResize="0"/>
          <p:nvPr/>
        </p:nvPicPr>
        <p:blipFill rotWithShape="1">
          <a:blip r:embed="rId6">
            <a:alphaModFix/>
          </a:blip>
          <a:srcRect l="14225" t="14955" r="14218" b="14962"/>
          <a:stretch/>
        </p:blipFill>
        <p:spPr>
          <a:xfrm rot="8825567">
            <a:off x="7997512" y="87589"/>
            <a:ext cx="1496472" cy="1588420"/>
          </a:xfrm>
          <a:prstGeom prst="rect">
            <a:avLst/>
          </a:prstGeom>
          <a:noFill/>
          <a:ln>
            <a:noFill/>
          </a:ln>
        </p:spPr>
      </p:pic>
      <p:grpSp>
        <p:nvGrpSpPr>
          <p:cNvPr id="78" name="组合 6">
            <a:extLst>
              <a:ext uri="{FF2B5EF4-FFF2-40B4-BE49-F238E27FC236}">
                <a16:creationId xmlns:a16="http://schemas.microsoft.com/office/drawing/2014/main" id="{CB99B50E-89D5-4C36-8CD2-01EF99F0AE43}"/>
              </a:ext>
            </a:extLst>
          </p:cNvPr>
          <p:cNvGrpSpPr/>
          <p:nvPr/>
        </p:nvGrpSpPr>
        <p:grpSpPr>
          <a:xfrm flipH="1" flipV="1">
            <a:off x="7275872" y="4354810"/>
            <a:ext cx="1868128" cy="792552"/>
            <a:chOff x="196" y="-1340"/>
            <a:chExt cx="9528" cy="4706"/>
          </a:xfrm>
        </p:grpSpPr>
        <p:grpSp>
          <p:nvGrpSpPr>
            <p:cNvPr id="79" name="Google Shape;2511;p60">
              <a:extLst>
                <a:ext uri="{FF2B5EF4-FFF2-40B4-BE49-F238E27FC236}">
                  <a16:creationId xmlns:a16="http://schemas.microsoft.com/office/drawing/2014/main" id="{13325828-78D1-4782-9492-466593DD6BDB}"/>
                </a:ext>
              </a:extLst>
            </p:cNvPr>
            <p:cNvGrpSpPr/>
            <p:nvPr/>
          </p:nvGrpSpPr>
          <p:grpSpPr>
            <a:xfrm rot="8119191">
              <a:off x="7796" y="-799"/>
              <a:ext cx="1928" cy="3662"/>
              <a:chOff x="2392800" y="238125"/>
              <a:chExt cx="2677175" cy="5084850"/>
            </a:xfrm>
            <a:solidFill>
              <a:srgbClr val="C94025"/>
            </a:solidFill>
          </p:grpSpPr>
          <p:sp>
            <p:nvSpPr>
              <p:cNvPr id="117" name="Google Shape;2512;p60">
                <a:extLst>
                  <a:ext uri="{FF2B5EF4-FFF2-40B4-BE49-F238E27FC236}">
                    <a16:creationId xmlns:a16="http://schemas.microsoft.com/office/drawing/2014/main" id="{443D5AF5-C7A8-473F-AD66-622ADFE0E644}"/>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8" name="Google Shape;2513;p60">
                <a:extLst>
                  <a:ext uri="{FF2B5EF4-FFF2-40B4-BE49-F238E27FC236}">
                    <a16:creationId xmlns:a16="http://schemas.microsoft.com/office/drawing/2014/main" id="{8CB92786-C7C5-4737-8409-0E3129E909DC}"/>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9" name="Google Shape;2514;p60">
                <a:extLst>
                  <a:ext uri="{FF2B5EF4-FFF2-40B4-BE49-F238E27FC236}">
                    <a16:creationId xmlns:a16="http://schemas.microsoft.com/office/drawing/2014/main" id="{7627C8BC-46A6-431F-85AE-30DDC49CE04B}"/>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0" name="Google Shape;2515;p60">
                <a:extLst>
                  <a:ext uri="{FF2B5EF4-FFF2-40B4-BE49-F238E27FC236}">
                    <a16:creationId xmlns:a16="http://schemas.microsoft.com/office/drawing/2014/main" id="{2DEBFDBD-732E-43B9-B75A-FE42EBC69D03}"/>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1" name="Google Shape;2516;p60">
                <a:extLst>
                  <a:ext uri="{FF2B5EF4-FFF2-40B4-BE49-F238E27FC236}">
                    <a16:creationId xmlns:a16="http://schemas.microsoft.com/office/drawing/2014/main" id="{6D03E81D-77E0-4BDC-9AEE-2FADE6A301DD}"/>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2" name="Google Shape;2517;p60">
                <a:extLst>
                  <a:ext uri="{FF2B5EF4-FFF2-40B4-BE49-F238E27FC236}">
                    <a16:creationId xmlns:a16="http://schemas.microsoft.com/office/drawing/2014/main" id="{C0ABC1F4-4E4A-4BDD-A31D-2DED2218DC06}"/>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3" name="Google Shape;2518;p60">
                <a:extLst>
                  <a:ext uri="{FF2B5EF4-FFF2-40B4-BE49-F238E27FC236}">
                    <a16:creationId xmlns:a16="http://schemas.microsoft.com/office/drawing/2014/main" id="{8C47012F-B2B5-4DE2-87B6-06CB0F97F7D2}"/>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4" name="Google Shape;2519;p60">
                <a:extLst>
                  <a:ext uri="{FF2B5EF4-FFF2-40B4-BE49-F238E27FC236}">
                    <a16:creationId xmlns:a16="http://schemas.microsoft.com/office/drawing/2014/main" id="{9DE7DE79-3712-4AF6-97F5-6548A59114EB}"/>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5" name="Google Shape;2520;p60">
                <a:extLst>
                  <a:ext uri="{FF2B5EF4-FFF2-40B4-BE49-F238E27FC236}">
                    <a16:creationId xmlns:a16="http://schemas.microsoft.com/office/drawing/2014/main" id="{30ED2AC9-AB26-4492-8127-88A2825B0D31}"/>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6" name="Google Shape;2521;p60">
                <a:extLst>
                  <a:ext uri="{FF2B5EF4-FFF2-40B4-BE49-F238E27FC236}">
                    <a16:creationId xmlns:a16="http://schemas.microsoft.com/office/drawing/2014/main" id="{E550EE94-8AC7-4595-8B43-E3A4065ABFE4}"/>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7" name="Google Shape;2522;p60">
                <a:extLst>
                  <a:ext uri="{FF2B5EF4-FFF2-40B4-BE49-F238E27FC236}">
                    <a16:creationId xmlns:a16="http://schemas.microsoft.com/office/drawing/2014/main" id="{B14C09E0-F4D2-47B0-AD59-1B5D5BC10562}"/>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80" name="Google Shape;2448;p60">
              <a:extLst>
                <a:ext uri="{FF2B5EF4-FFF2-40B4-BE49-F238E27FC236}">
                  <a16:creationId xmlns:a16="http://schemas.microsoft.com/office/drawing/2014/main" id="{94652917-D4FA-4B39-98BA-EF34C21345EC}"/>
                </a:ext>
              </a:extLst>
            </p:cNvPr>
            <p:cNvGrpSpPr/>
            <p:nvPr/>
          </p:nvGrpSpPr>
          <p:grpSpPr>
            <a:xfrm rot="15582417" flipH="1" flipV="1">
              <a:off x="2408" y="-577"/>
              <a:ext cx="3934" cy="3850"/>
              <a:chOff x="1124025" y="238125"/>
              <a:chExt cx="5272075" cy="5173200"/>
            </a:xfrm>
            <a:solidFill>
              <a:srgbClr val="FFEABC"/>
            </a:solidFill>
          </p:grpSpPr>
          <p:sp>
            <p:nvSpPr>
              <p:cNvPr id="101" name="Google Shape;2449;p60">
                <a:extLst>
                  <a:ext uri="{FF2B5EF4-FFF2-40B4-BE49-F238E27FC236}">
                    <a16:creationId xmlns:a16="http://schemas.microsoft.com/office/drawing/2014/main" id="{7EC2CB46-8DC3-4E24-9C00-9C851584057E}"/>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2" name="Google Shape;2450;p60">
                <a:extLst>
                  <a:ext uri="{FF2B5EF4-FFF2-40B4-BE49-F238E27FC236}">
                    <a16:creationId xmlns:a16="http://schemas.microsoft.com/office/drawing/2014/main" id="{66ED9080-48D7-4A23-8F36-E6D481D8492C}"/>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3" name="Google Shape;2451;p60">
                <a:extLst>
                  <a:ext uri="{FF2B5EF4-FFF2-40B4-BE49-F238E27FC236}">
                    <a16:creationId xmlns:a16="http://schemas.microsoft.com/office/drawing/2014/main" id="{983907D8-CA06-40EF-BF3E-94D24944FEDB}"/>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4" name="Google Shape;2452;p60">
                <a:extLst>
                  <a:ext uri="{FF2B5EF4-FFF2-40B4-BE49-F238E27FC236}">
                    <a16:creationId xmlns:a16="http://schemas.microsoft.com/office/drawing/2014/main" id="{DAE2F683-A602-4957-84D6-FEFA541BC897}"/>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5" name="Google Shape;2453;p60">
                <a:extLst>
                  <a:ext uri="{FF2B5EF4-FFF2-40B4-BE49-F238E27FC236}">
                    <a16:creationId xmlns:a16="http://schemas.microsoft.com/office/drawing/2014/main" id="{B59D5589-7FA3-4018-8943-F03DDE5179A9}"/>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6" name="Google Shape;2454;p60">
                <a:extLst>
                  <a:ext uri="{FF2B5EF4-FFF2-40B4-BE49-F238E27FC236}">
                    <a16:creationId xmlns:a16="http://schemas.microsoft.com/office/drawing/2014/main" id="{7D3BAFF6-60D2-4DC7-87B8-2769E95517FF}"/>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7" name="Google Shape;2455;p60">
                <a:extLst>
                  <a:ext uri="{FF2B5EF4-FFF2-40B4-BE49-F238E27FC236}">
                    <a16:creationId xmlns:a16="http://schemas.microsoft.com/office/drawing/2014/main" id="{3F9BE1FA-1161-4021-B007-255920D9389E}"/>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8" name="Google Shape;2456;p60">
                <a:extLst>
                  <a:ext uri="{FF2B5EF4-FFF2-40B4-BE49-F238E27FC236}">
                    <a16:creationId xmlns:a16="http://schemas.microsoft.com/office/drawing/2014/main" id="{1AD540FD-2ACC-4CF0-B1ED-E21935617FD2}"/>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9" name="Google Shape;2457;p60">
                <a:extLst>
                  <a:ext uri="{FF2B5EF4-FFF2-40B4-BE49-F238E27FC236}">
                    <a16:creationId xmlns:a16="http://schemas.microsoft.com/office/drawing/2014/main" id="{99169486-F4D3-4E46-907F-C0A1576CB7C2}"/>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0" name="Google Shape;2458;p60">
                <a:extLst>
                  <a:ext uri="{FF2B5EF4-FFF2-40B4-BE49-F238E27FC236}">
                    <a16:creationId xmlns:a16="http://schemas.microsoft.com/office/drawing/2014/main" id="{0FDC9539-6B33-4810-9560-D666B22512E0}"/>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1" name="Google Shape;2459;p60">
                <a:extLst>
                  <a:ext uri="{FF2B5EF4-FFF2-40B4-BE49-F238E27FC236}">
                    <a16:creationId xmlns:a16="http://schemas.microsoft.com/office/drawing/2014/main" id="{7D6FD837-8813-4BA9-BA44-D39A376092AF}"/>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2" name="Google Shape;2460;p60">
                <a:extLst>
                  <a:ext uri="{FF2B5EF4-FFF2-40B4-BE49-F238E27FC236}">
                    <a16:creationId xmlns:a16="http://schemas.microsoft.com/office/drawing/2014/main" id="{ED875D17-455A-4FBA-B367-534698E53B9E}"/>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3" name="Google Shape;2461;p60">
                <a:extLst>
                  <a:ext uri="{FF2B5EF4-FFF2-40B4-BE49-F238E27FC236}">
                    <a16:creationId xmlns:a16="http://schemas.microsoft.com/office/drawing/2014/main" id="{D4329EE1-0A0E-4F7B-9CF7-2E593DF1B62D}"/>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4" name="Google Shape;2462;p60">
                <a:extLst>
                  <a:ext uri="{FF2B5EF4-FFF2-40B4-BE49-F238E27FC236}">
                    <a16:creationId xmlns:a16="http://schemas.microsoft.com/office/drawing/2014/main" id="{E5B781FB-A4D9-4C19-B84E-22B3B2B109E8}"/>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5" name="Google Shape;2463;p60">
                <a:extLst>
                  <a:ext uri="{FF2B5EF4-FFF2-40B4-BE49-F238E27FC236}">
                    <a16:creationId xmlns:a16="http://schemas.microsoft.com/office/drawing/2014/main" id="{BE376B43-4CAC-47C9-9E06-6C7CA005FF39}"/>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6" name="Google Shape;2464;p60">
                <a:extLst>
                  <a:ext uri="{FF2B5EF4-FFF2-40B4-BE49-F238E27FC236}">
                    <a16:creationId xmlns:a16="http://schemas.microsoft.com/office/drawing/2014/main" id="{0EB3C017-84D0-4844-A101-62C136DEC8E6}"/>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81" name="Google Shape;2465;p60">
              <a:extLst>
                <a:ext uri="{FF2B5EF4-FFF2-40B4-BE49-F238E27FC236}">
                  <a16:creationId xmlns:a16="http://schemas.microsoft.com/office/drawing/2014/main" id="{CF3D9350-6C00-446C-8454-932A180AEF28}"/>
                </a:ext>
              </a:extLst>
            </p:cNvPr>
            <p:cNvGrpSpPr/>
            <p:nvPr/>
          </p:nvGrpSpPr>
          <p:grpSpPr>
            <a:xfrm flipH="1" flipV="1">
              <a:off x="5500" y="-1340"/>
              <a:ext cx="2470" cy="4706"/>
              <a:chOff x="2453075" y="238700"/>
              <a:chExt cx="2722850" cy="5187200"/>
            </a:xfrm>
            <a:solidFill>
              <a:srgbClr val="FFEABC"/>
            </a:solidFill>
          </p:grpSpPr>
          <p:sp>
            <p:nvSpPr>
              <p:cNvPr id="90" name="Google Shape;2466;p60">
                <a:extLst>
                  <a:ext uri="{FF2B5EF4-FFF2-40B4-BE49-F238E27FC236}">
                    <a16:creationId xmlns:a16="http://schemas.microsoft.com/office/drawing/2014/main" id="{C282EA3A-0E80-4D00-A3ED-68D6520CDF49}"/>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1" name="Google Shape;2467;p60">
                <a:extLst>
                  <a:ext uri="{FF2B5EF4-FFF2-40B4-BE49-F238E27FC236}">
                    <a16:creationId xmlns:a16="http://schemas.microsoft.com/office/drawing/2014/main" id="{908E8DA2-C95C-4FF5-9B14-C6052CAE1316}"/>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2" name="Google Shape;2468;p60">
                <a:extLst>
                  <a:ext uri="{FF2B5EF4-FFF2-40B4-BE49-F238E27FC236}">
                    <a16:creationId xmlns:a16="http://schemas.microsoft.com/office/drawing/2014/main" id="{EF9111F3-6D93-43CA-9A6D-313BC297418A}"/>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3" name="Google Shape;2469;p60">
                <a:extLst>
                  <a:ext uri="{FF2B5EF4-FFF2-40B4-BE49-F238E27FC236}">
                    <a16:creationId xmlns:a16="http://schemas.microsoft.com/office/drawing/2014/main" id="{FEE09BD7-8E4E-445F-A713-5AEF71E71020}"/>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4" name="Google Shape;2470;p60">
                <a:extLst>
                  <a:ext uri="{FF2B5EF4-FFF2-40B4-BE49-F238E27FC236}">
                    <a16:creationId xmlns:a16="http://schemas.microsoft.com/office/drawing/2014/main" id="{4E43A675-FB6D-4F4A-92DC-5FDF5EC005BF}"/>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5" name="Google Shape;2471;p60">
                <a:extLst>
                  <a:ext uri="{FF2B5EF4-FFF2-40B4-BE49-F238E27FC236}">
                    <a16:creationId xmlns:a16="http://schemas.microsoft.com/office/drawing/2014/main" id="{F7A4DFA5-84A2-446A-95C5-6A7B35E7D88D}"/>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6" name="Google Shape;2472;p60">
                <a:extLst>
                  <a:ext uri="{FF2B5EF4-FFF2-40B4-BE49-F238E27FC236}">
                    <a16:creationId xmlns:a16="http://schemas.microsoft.com/office/drawing/2014/main" id="{A941EA9C-661B-4CDA-8D8E-95CCF3D632B2}"/>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7" name="Google Shape;2473;p60">
                <a:extLst>
                  <a:ext uri="{FF2B5EF4-FFF2-40B4-BE49-F238E27FC236}">
                    <a16:creationId xmlns:a16="http://schemas.microsoft.com/office/drawing/2014/main" id="{D1F42632-0E29-427E-BDF6-F0573B6D66E5}"/>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8" name="Google Shape;2474;p60">
                <a:extLst>
                  <a:ext uri="{FF2B5EF4-FFF2-40B4-BE49-F238E27FC236}">
                    <a16:creationId xmlns:a16="http://schemas.microsoft.com/office/drawing/2014/main" id="{8916EBB7-9BEE-42F9-A72B-FF86A829CDD0}"/>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9" name="Google Shape;2475;p60">
                <a:extLst>
                  <a:ext uri="{FF2B5EF4-FFF2-40B4-BE49-F238E27FC236}">
                    <a16:creationId xmlns:a16="http://schemas.microsoft.com/office/drawing/2014/main" id="{AC89BF4B-EB4A-4502-BAB1-8D0FFAB5A103}"/>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0" name="Google Shape;2476;p60">
                <a:extLst>
                  <a:ext uri="{FF2B5EF4-FFF2-40B4-BE49-F238E27FC236}">
                    <a16:creationId xmlns:a16="http://schemas.microsoft.com/office/drawing/2014/main" id="{0BE0252A-19D8-495F-B750-CD9982B5F390}"/>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82" name="Google Shape;2560;p60">
              <a:extLst>
                <a:ext uri="{FF2B5EF4-FFF2-40B4-BE49-F238E27FC236}">
                  <a16:creationId xmlns:a16="http://schemas.microsoft.com/office/drawing/2014/main" id="{CF20E2E6-87FD-406C-AAE8-ACE99E140052}"/>
                </a:ext>
              </a:extLst>
            </p:cNvPr>
            <p:cNvGrpSpPr/>
            <p:nvPr/>
          </p:nvGrpSpPr>
          <p:grpSpPr>
            <a:xfrm rot="13831652" flipV="1">
              <a:off x="63" y="205"/>
              <a:ext cx="2861" cy="2595"/>
              <a:chOff x="508050" y="242250"/>
              <a:chExt cx="6512250" cy="5147800"/>
            </a:xfrm>
            <a:solidFill>
              <a:srgbClr val="F99F1B"/>
            </a:solidFill>
          </p:grpSpPr>
          <p:sp>
            <p:nvSpPr>
              <p:cNvPr id="83" name="Google Shape;2561;p60">
                <a:extLst>
                  <a:ext uri="{FF2B5EF4-FFF2-40B4-BE49-F238E27FC236}">
                    <a16:creationId xmlns:a16="http://schemas.microsoft.com/office/drawing/2014/main" id="{C954EC82-F043-486F-9736-DECA74B2C9B9}"/>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4" name="Google Shape;2562;p60">
                <a:extLst>
                  <a:ext uri="{FF2B5EF4-FFF2-40B4-BE49-F238E27FC236}">
                    <a16:creationId xmlns:a16="http://schemas.microsoft.com/office/drawing/2014/main" id="{8B6F927E-F633-4D6D-85FA-6B3CB79EFDDB}"/>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5" name="Google Shape;2563;p60">
                <a:extLst>
                  <a:ext uri="{FF2B5EF4-FFF2-40B4-BE49-F238E27FC236}">
                    <a16:creationId xmlns:a16="http://schemas.microsoft.com/office/drawing/2014/main" id="{D7E02461-6334-4B41-A168-1A2F28B2D0E7}"/>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6" name="Google Shape;2564;p60">
                <a:extLst>
                  <a:ext uri="{FF2B5EF4-FFF2-40B4-BE49-F238E27FC236}">
                    <a16:creationId xmlns:a16="http://schemas.microsoft.com/office/drawing/2014/main" id="{F03C0AE4-E5C7-4A39-95F2-3318DA100E16}"/>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7" name="Google Shape;2565;p60">
                <a:extLst>
                  <a:ext uri="{FF2B5EF4-FFF2-40B4-BE49-F238E27FC236}">
                    <a16:creationId xmlns:a16="http://schemas.microsoft.com/office/drawing/2014/main" id="{BE79FACE-AE1E-4DE7-8706-3CECD7B62BA2}"/>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8" name="Google Shape;2566;p60">
                <a:extLst>
                  <a:ext uri="{FF2B5EF4-FFF2-40B4-BE49-F238E27FC236}">
                    <a16:creationId xmlns:a16="http://schemas.microsoft.com/office/drawing/2014/main" id="{C7458538-DDDE-4A5E-A8D0-9B0D1D31F6E8}"/>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9" name="Google Shape;2567;p60">
                <a:extLst>
                  <a:ext uri="{FF2B5EF4-FFF2-40B4-BE49-F238E27FC236}">
                    <a16:creationId xmlns:a16="http://schemas.microsoft.com/office/drawing/2014/main" id="{A8389781-6F32-4AF3-94EF-F7F1C39FBE86}"/>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spTree>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up)">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wipe(left)">
                                      <p:cBhvr>
                                        <p:cTn id="12" dur="500"/>
                                        <p:tgtEl>
                                          <p:spTgt spid="26"/>
                                        </p:tgtEl>
                                      </p:cBhvr>
                                    </p:animEffect>
                                  </p:childTnLst>
                                </p:cTn>
                              </p:par>
                              <p:par>
                                <p:cTn id="13" presetID="22" presetClass="entr" presetSubtype="4" fill="hold" nodeType="withEffect">
                                  <p:stCondLst>
                                    <p:cond delay="0"/>
                                  </p:stCondLst>
                                  <p:childTnLst>
                                    <p:set>
                                      <p:cBhvr>
                                        <p:cTn id="14" dur="1" fill="hold">
                                          <p:stCondLst>
                                            <p:cond delay="0"/>
                                          </p:stCondLst>
                                        </p:cTn>
                                        <p:tgtEl>
                                          <p:spTgt spid="76"/>
                                        </p:tgtEl>
                                        <p:attrNameLst>
                                          <p:attrName>style.visibility</p:attrName>
                                        </p:attrNameLst>
                                      </p:cBhvr>
                                      <p:to>
                                        <p:strVal val="visible"/>
                                      </p:to>
                                    </p:set>
                                    <p:animEffect transition="in" filter="wipe(down)">
                                      <p:cBhvr>
                                        <p:cTn id="15" dur="500"/>
                                        <p:tgtEl>
                                          <p:spTgt spid="76"/>
                                        </p:tgtEl>
                                      </p:cBhvr>
                                    </p:animEffect>
                                  </p:childTnLst>
                                </p:cTn>
                              </p:par>
                              <p:par>
                                <p:cTn id="16" presetID="22" presetClass="entr" presetSubtype="4" fill="hold" nodeType="withEffect">
                                  <p:stCondLst>
                                    <p:cond delay="0"/>
                                  </p:stCondLst>
                                  <p:childTnLst>
                                    <p:set>
                                      <p:cBhvr>
                                        <p:cTn id="17" dur="1" fill="hold">
                                          <p:stCondLst>
                                            <p:cond delay="0"/>
                                          </p:stCondLst>
                                        </p:cTn>
                                        <p:tgtEl>
                                          <p:spTgt spid="77"/>
                                        </p:tgtEl>
                                        <p:attrNameLst>
                                          <p:attrName>style.visibility</p:attrName>
                                        </p:attrNameLst>
                                      </p:cBhvr>
                                      <p:to>
                                        <p:strVal val="visible"/>
                                      </p:to>
                                    </p:set>
                                    <p:animEffect transition="in" filter="wipe(down)">
                                      <p:cBhvr>
                                        <p:cTn id="18" dur="500"/>
                                        <p:tgtEl>
                                          <p:spTgt spid="77"/>
                                        </p:tgtEl>
                                      </p:cBhvr>
                                    </p:animEffect>
                                  </p:childTnLst>
                                </p:cTn>
                              </p:par>
                            </p:childTnLst>
                          </p:cTn>
                        </p:par>
                        <p:par>
                          <p:cTn id="19" fill="hold">
                            <p:stCondLst>
                              <p:cond delay="500"/>
                            </p:stCondLst>
                            <p:childTnLst>
                              <p:par>
                                <p:cTn id="20" presetID="22" presetClass="entr" presetSubtype="2" fill="hold" nodeType="after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wipe(right)">
                                      <p:cBhvr>
                                        <p:cTn id="22" dur="500"/>
                                        <p:tgtEl>
                                          <p:spTgt spid="78"/>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nodeType="clickEffect">
                                  <p:stCondLst>
                                    <p:cond delay="0"/>
                                  </p:stCondLst>
                                  <p:childTnLst>
                                    <p:set>
                                      <p:cBhvr>
                                        <p:cTn id="26" dur="1" fill="hold">
                                          <p:stCondLst>
                                            <p:cond delay="0"/>
                                          </p:stCondLst>
                                        </p:cTn>
                                        <p:tgtEl>
                                          <p:spTgt spid="5712"/>
                                        </p:tgtEl>
                                        <p:attrNameLst>
                                          <p:attrName>style.visibility</p:attrName>
                                        </p:attrNameLst>
                                      </p:cBhvr>
                                      <p:to>
                                        <p:strVal val="visible"/>
                                      </p:to>
                                    </p:set>
                                    <p:anim calcmode="lin" valueType="num">
                                      <p:cBhvr>
                                        <p:cTn id="27" dur="1000" fill="hold"/>
                                        <p:tgtEl>
                                          <p:spTgt spid="5712"/>
                                        </p:tgtEl>
                                        <p:attrNameLst>
                                          <p:attrName>ppt_w</p:attrName>
                                        </p:attrNameLst>
                                      </p:cBhvr>
                                      <p:tavLst>
                                        <p:tav tm="0">
                                          <p:val>
                                            <p:fltVal val="0"/>
                                          </p:val>
                                        </p:tav>
                                        <p:tav tm="100000">
                                          <p:val>
                                            <p:strVal val="#ppt_w"/>
                                          </p:val>
                                        </p:tav>
                                      </p:tavLst>
                                    </p:anim>
                                    <p:anim calcmode="lin" valueType="num">
                                      <p:cBhvr>
                                        <p:cTn id="28" dur="1000" fill="hold"/>
                                        <p:tgtEl>
                                          <p:spTgt spid="5712"/>
                                        </p:tgtEl>
                                        <p:attrNameLst>
                                          <p:attrName>ppt_h</p:attrName>
                                        </p:attrNameLst>
                                      </p:cBhvr>
                                      <p:tavLst>
                                        <p:tav tm="0">
                                          <p:val>
                                            <p:fltVal val="0"/>
                                          </p:val>
                                        </p:tav>
                                        <p:tav tm="100000">
                                          <p:val>
                                            <p:strVal val="#ppt_h"/>
                                          </p:val>
                                        </p:tav>
                                      </p:tavLst>
                                    </p:anim>
                                    <p:anim calcmode="lin" valueType="num">
                                      <p:cBhvr>
                                        <p:cTn id="29" dur="1000" fill="hold"/>
                                        <p:tgtEl>
                                          <p:spTgt spid="5712"/>
                                        </p:tgtEl>
                                        <p:attrNameLst>
                                          <p:attrName>style.rotation</p:attrName>
                                        </p:attrNameLst>
                                      </p:cBhvr>
                                      <p:tavLst>
                                        <p:tav tm="0">
                                          <p:val>
                                            <p:fltVal val="90"/>
                                          </p:val>
                                        </p:tav>
                                        <p:tav tm="100000">
                                          <p:val>
                                            <p:fltVal val="0"/>
                                          </p:val>
                                        </p:tav>
                                      </p:tavLst>
                                    </p:anim>
                                    <p:animEffect transition="in" filter="fade">
                                      <p:cBhvr>
                                        <p:cTn id="30" dur="1000"/>
                                        <p:tgtEl>
                                          <p:spTgt spid="5712"/>
                                        </p:tgtEl>
                                      </p:cBhvr>
                                    </p:animEffect>
                                  </p:childTnLst>
                                </p:cTn>
                              </p:par>
                              <p:par>
                                <p:cTn id="31" presetID="31" presetClass="entr" presetSubtype="0" fill="hold" grpId="0" nodeType="withEffect">
                                  <p:stCondLst>
                                    <p:cond delay="0"/>
                                  </p:stCondLst>
                                  <p:childTnLst>
                                    <p:set>
                                      <p:cBhvr>
                                        <p:cTn id="32" dur="1" fill="hold">
                                          <p:stCondLst>
                                            <p:cond delay="0"/>
                                          </p:stCondLst>
                                        </p:cTn>
                                        <p:tgtEl>
                                          <p:spTgt spid="5732"/>
                                        </p:tgtEl>
                                        <p:attrNameLst>
                                          <p:attrName>style.visibility</p:attrName>
                                        </p:attrNameLst>
                                      </p:cBhvr>
                                      <p:to>
                                        <p:strVal val="visible"/>
                                      </p:to>
                                    </p:set>
                                    <p:anim calcmode="lin" valueType="num">
                                      <p:cBhvr>
                                        <p:cTn id="33" dur="1000" fill="hold"/>
                                        <p:tgtEl>
                                          <p:spTgt spid="5732"/>
                                        </p:tgtEl>
                                        <p:attrNameLst>
                                          <p:attrName>ppt_w</p:attrName>
                                        </p:attrNameLst>
                                      </p:cBhvr>
                                      <p:tavLst>
                                        <p:tav tm="0">
                                          <p:val>
                                            <p:fltVal val="0"/>
                                          </p:val>
                                        </p:tav>
                                        <p:tav tm="100000">
                                          <p:val>
                                            <p:strVal val="#ppt_w"/>
                                          </p:val>
                                        </p:tav>
                                      </p:tavLst>
                                    </p:anim>
                                    <p:anim calcmode="lin" valueType="num">
                                      <p:cBhvr>
                                        <p:cTn id="34" dur="1000" fill="hold"/>
                                        <p:tgtEl>
                                          <p:spTgt spid="5732"/>
                                        </p:tgtEl>
                                        <p:attrNameLst>
                                          <p:attrName>ppt_h</p:attrName>
                                        </p:attrNameLst>
                                      </p:cBhvr>
                                      <p:tavLst>
                                        <p:tav tm="0">
                                          <p:val>
                                            <p:fltVal val="0"/>
                                          </p:val>
                                        </p:tav>
                                        <p:tav tm="100000">
                                          <p:val>
                                            <p:strVal val="#ppt_h"/>
                                          </p:val>
                                        </p:tav>
                                      </p:tavLst>
                                    </p:anim>
                                    <p:anim calcmode="lin" valueType="num">
                                      <p:cBhvr>
                                        <p:cTn id="35" dur="1000" fill="hold"/>
                                        <p:tgtEl>
                                          <p:spTgt spid="5732"/>
                                        </p:tgtEl>
                                        <p:attrNameLst>
                                          <p:attrName>style.rotation</p:attrName>
                                        </p:attrNameLst>
                                      </p:cBhvr>
                                      <p:tavLst>
                                        <p:tav tm="0">
                                          <p:val>
                                            <p:fltVal val="90"/>
                                          </p:val>
                                        </p:tav>
                                        <p:tav tm="100000">
                                          <p:val>
                                            <p:fltVal val="0"/>
                                          </p:val>
                                        </p:tav>
                                      </p:tavLst>
                                    </p:anim>
                                    <p:animEffect transition="in" filter="fade">
                                      <p:cBhvr>
                                        <p:cTn id="36" dur="1000"/>
                                        <p:tgtEl>
                                          <p:spTgt spid="5732"/>
                                        </p:tgtEl>
                                      </p:cBhvr>
                                    </p:animEffect>
                                  </p:childTnLst>
                                </p:cTn>
                              </p:par>
                            </p:childTnLst>
                          </p:cTn>
                        </p:par>
                        <p:par>
                          <p:cTn id="37" fill="hold">
                            <p:stCondLst>
                              <p:cond delay="1000"/>
                            </p:stCondLst>
                            <p:childTnLst>
                              <p:par>
                                <p:cTn id="38" presetID="23" presetClass="entr" presetSubtype="32" fill="hold" grpId="0" nodeType="afterEffect">
                                  <p:stCondLst>
                                    <p:cond delay="0"/>
                                  </p:stCondLst>
                                  <p:iterate type="lt">
                                    <p:tmPct val="15000"/>
                                  </p:iterate>
                                  <p:childTnLst>
                                    <p:set>
                                      <p:cBhvr>
                                        <p:cTn id="39" dur="1" fill="hold">
                                          <p:stCondLst>
                                            <p:cond delay="0"/>
                                          </p:stCondLst>
                                        </p:cTn>
                                        <p:tgtEl>
                                          <p:spTgt spid="5733"/>
                                        </p:tgtEl>
                                        <p:attrNameLst>
                                          <p:attrName>style.visibility</p:attrName>
                                        </p:attrNameLst>
                                      </p:cBhvr>
                                      <p:to>
                                        <p:strVal val="visible"/>
                                      </p:to>
                                    </p:set>
                                    <p:anim calcmode="lin" valueType="num">
                                      <p:cBhvr>
                                        <p:cTn id="40" dur="500" fill="hold"/>
                                        <p:tgtEl>
                                          <p:spTgt spid="5733"/>
                                        </p:tgtEl>
                                        <p:attrNameLst>
                                          <p:attrName>ppt_w</p:attrName>
                                        </p:attrNameLst>
                                      </p:cBhvr>
                                      <p:tavLst>
                                        <p:tav tm="0">
                                          <p:val>
                                            <p:strVal val="4*#ppt_w"/>
                                          </p:val>
                                        </p:tav>
                                        <p:tav tm="100000">
                                          <p:val>
                                            <p:strVal val="#ppt_w"/>
                                          </p:val>
                                        </p:tav>
                                      </p:tavLst>
                                    </p:anim>
                                    <p:anim calcmode="lin" valueType="num">
                                      <p:cBhvr>
                                        <p:cTn id="41" dur="500" fill="hold"/>
                                        <p:tgtEl>
                                          <p:spTgt spid="5733"/>
                                        </p:tgtEl>
                                        <p:attrNameLst>
                                          <p:attrName>ppt_h</p:attrName>
                                        </p:attrNameLst>
                                      </p:cBhvr>
                                      <p:tavLst>
                                        <p:tav tm="0">
                                          <p:val>
                                            <p:strVal val="4*#ppt_h"/>
                                          </p:val>
                                        </p:tav>
                                        <p:tav tm="100000">
                                          <p:val>
                                            <p:strVal val="#ppt_h"/>
                                          </p:val>
                                        </p:tav>
                                      </p:tavLst>
                                    </p:anim>
                                  </p:childTnLst>
                                </p:cTn>
                              </p:par>
                              <p:par>
                                <p:cTn id="42"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43" dur="250" accel="50000" decel="50000" autoRev="1" fill="hold">
                                          <p:stCondLst>
                                            <p:cond delay="0"/>
                                          </p:stCondLst>
                                        </p:cTn>
                                        <p:tgtEl>
                                          <p:spTgt spid="5733"/>
                                        </p:tgtEl>
                                        <p:attrNameLst>
                                          <p:attrName>ppt_x</p:attrName>
                                          <p:attrName>ppt_y</p:attrName>
                                        </p:attrNameLst>
                                      </p:cBhvr>
                                      <p:rCtr x="0" y="-4838"/>
                                    </p:animMotion>
                                    <p:animRot by="1500000">
                                      <p:cBhvr>
                                        <p:cTn id="44" dur="125" fill="hold">
                                          <p:stCondLst>
                                            <p:cond delay="0"/>
                                          </p:stCondLst>
                                        </p:cTn>
                                        <p:tgtEl>
                                          <p:spTgt spid="5733"/>
                                        </p:tgtEl>
                                        <p:attrNameLst>
                                          <p:attrName>r</p:attrName>
                                        </p:attrNameLst>
                                      </p:cBhvr>
                                    </p:animRot>
                                    <p:animRot by="-1500000">
                                      <p:cBhvr>
                                        <p:cTn id="45" dur="125" fill="hold">
                                          <p:stCondLst>
                                            <p:cond delay="125"/>
                                          </p:stCondLst>
                                        </p:cTn>
                                        <p:tgtEl>
                                          <p:spTgt spid="5733"/>
                                        </p:tgtEl>
                                        <p:attrNameLst>
                                          <p:attrName>r</p:attrName>
                                        </p:attrNameLst>
                                      </p:cBhvr>
                                    </p:animRot>
                                    <p:animRot by="-1500000">
                                      <p:cBhvr>
                                        <p:cTn id="46" dur="125" fill="hold">
                                          <p:stCondLst>
                                            <p:cond delay="250"/>
                                          </p:stCondLst>
                                        </p:cTn>
                                        <p:tgtEl>
                                          <p:spTgt spid="5733"/>
                                        </p:tgtEl>
                                        <p:attrNameLst>
                                          <p:attrName>r</p:attrName>
                                        </p:attrNameLst>
                                      </p:cBhvr>
                                    </p:animRot>
                                    <p:animRot by="1500000">
                                      <p:cBhvr>
                                        <p:cTn id="47" dur="125" fill="hold">
                                          <p:stCondLst>
                                            <p:cond delay="375"/>
                                          </p:stCondLst>
                                        </p:cTn>
                                        <p:tgtEl>
                                          <p:spTgt spid="573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2" grpId="0"/>
      <p:bldP spid="5733" grpId="0"/>
      <p:bldP spid="5733"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Google Shape;15;p2">
            <a:extLst>
              <a:ext uri="{FF2B5EF4-FFF2-40B4-BE49-F238E27FC236}">
                <a16:creationId xmlns:a16="http://schemas.microsoft.com/office/drawing/2014/main" id="{10CBC0DC-E795-47EF-88A9-391ABD313BF5}"/>
              </a:ext>
            </a:extLst>
          </p:cNvPr>
          <p:cNvPicPr preferRelativeResize="0"/>
          <p:nvPr/>
        </p:nvPicPr>
        <p:blipFill>
          <a:blip r:embed="rId2">
            <a:duotone>
              <a:prstClr val="black"/>
              <a:srgbClr val="D9C3A5">
                <a:tint val="50000"/>
                <a:satMod val="180000"/>
              </a:srgbClr>
            </a:duotone>
            <a:alphaModFix amt="50000"/>
            <a:extLst>
              <a:ext uri="{BEBA8EAE-BF5A-486C-A8C5-ECC9F3942E4B}">
                <a14:imgProps xmlns:a14="http://schemas.microsoft.com/office/drawing/2010/main">
                  <a14:imgLayer r:embed="rId3">
                    <a14:imgEffect>
                      <a14:saturation sat="66000"/>
                    </a14:imgEffect>
                  </a14:imgLayer>
                </a14:imgProps>
              </a:ext>
            </a:extLst>
          </a:blip>
          <a:stretch>
            <a:fillRect/>
          </a:stretch>
        </p:blipFill>
        <p:spPr>
          <a:xfrm rot="16470835" flipH="1" flipV="1">
            <a:off x="4823174" y="345102"/>
            <a:ext cx="3885280" cy="6567713"/>
          </a:xfrm>
          <a:prstGeom prst="rect">
            <a:avLst/>
          </a:prstGeom>
          <a:noFill/>
          <a:ln>
            <a:noFill/>
          </a:ln>
        </p:spPr>
      </p:pic>
      <p:sp>
        <p:nvSpPr>
          <p:cNvPr id="56" name="Google Shape;893;p46">
            <a:extLst>
              <a:ext uri="{FF2B5EF4-FFF2-40B4-BE49-F238E27FC236}">
                <a16:creationId xmlns:a16="http://schemas.microsoft.com/office/drawing/2014/main" id="{9E2EFEE8-5914-4FF0-A3CE-694921D3F604}"/>
              </a:ext>
            </a:extLst>
          </p:cNvPr>
          <p:cNvSpPr/>
          <p:nvPr/>
        </p:nvSpPr>
        <p:spPr>
          <a:xfrm>
            <a:off x="-43633" y="421563"/>
            <a:ext cx="9335695" cy="739745"/>
          </a:xfrm>
          <a:custGeom>
            <a:avLst/>
            <a:gdLst/>
            <a:ahLst/>
            <a:cxnLst/>
            <a:rect l="l" t="t" r="r" b="b"/>
            <a:pathLst>
              <a:path w="39861" h="14798" extrusionOk="0">
                <a:moveTo>
                  <a:pt x="6936" y="69"/>
                </a:moveTo>
                <a:cubicBezTo>
                  <a:pt x="6915" y="69"/>
                  <a:pt x="6895" y="70"/>
                  <a:pt x="6877" y="71"/>
                </a:cubicBezTo>
                <a:lnTo>
                  <a:pt x="6877" y="71"/>
                </a:lnTo>
                <a:cubicBezTo>
                  <a:pt x="6893" y="71"/>
                  <a:pt x="6913" y="70"/>
                  <a:pt x="6936" y="69"/>
                </a:cubicBezTo>
                <a:close/>
                <a:moveTo>
                  <a:pt x="20263" y="411"/>
                </a:moveTo>
                <a:cubicBezTo>
                  <a:pt x="20297" y="428"/>
                  <a:pt x="20263" y="445"/>
                  <a:pt x="20177" y="445"/>
                </a:cubicBezTo>
                <a:cubicBezTo>
                  <a:pt x="20229" y="428"/>
                  <a:pt x="20041" y="428"/>
                  <a:pt x="19921" y="411"/>
                </a:cubicBezTo>
                <a:close/>
                <a:moveTo>
                  <a:pt x="36431" y="851"/>
                </a:moveTo>
                <a:cubicBezTo>
                  <a:pt x="36441" y="852"/>
                  <a:pt x="36451" y="854"/>
                  <a:pt x="36461" y="855"/>
                </a:cubicBezTo>
                <a:cubicBezTo>
                  <a:pt x="36450" y="853"/>
                  <a:pt x="36440" y="852"/>
                  <a:pt x="36431" y="851"/>
                </a:cubicBezTo>
                <a:close/>
                <a:moveTo>
                  <a:pt x="27217" y="1026"/>
                </a:moveTo>
                <a:cubicBezTo>
                  <a:pt x="27217" y="1039"/>
                  <a:pt x="27226" y="1042"/>
                  <a:pt x="27238" y="1043"/>
                </a:cubicBezTo>
                <a:lnTo>
                  <a:pt x="27238" y="1043"/>
                </a:lnTo>
                <a:cubicBezTo>
                  <a:pt x="27232" y="1037"/>
                  <a:pt x="27225" y="1031"/>
                  <a:pt x="27217" y="1026"/>
                </a:cubicBezTo>
                <a:close/>
                <a:moveTo>
                  <a:pt x="39725" y="2147"/>
                </a:moveTo>
                <a:cubicBezTo>
                  <a:pt x="39724" y="2149"/>
                  <a:pt x="39724" y="2151"/>
                  <a:pt x="39724" y="2154"/>
                </a:cubicBezTo>
                <a:lnTo>
                  <a:pt x="39725" y="2147"/>
                </a:lnTo>
                <a:close/>
                <a:moveTo>
                  <a:pt x="39656" y="3504"/>
                </a:moveTo>
                <a:lnTo>
                  <a:pt x="39707" y="3811"/>
                </a:lnTo>
                <a:cubicBezTo>
                  <a:pt x="39693" y="3853"/>
                  <a:pt x="39679" y="3884"/>
                  <a:pt x="39655" y="3884"/>
                </a:cubicBezTo>
                <a:cubicBezTo>
                  <a:pt x="39650" y="3884"/>
                  <a:pt x="39645" y="3883"/>
                  <a:pt x="39639" y="3879"/>
                </a:cubicBezTo>
                <a:lnTo>
                  <a:pt x="39656" y="3504"/>
                </a:lnTo>
                <a:close/>
                <a:moveTo>
                  <a:pt x="221" y="5212"/>
                </a:moveTo>
                <a:lnTo>
                  <a:pt x="221" y="5246"/>
                </a:lnTo>
                <a:cubicBezTo>
                  <a:pt x="221" y="5247"/>
                  <a:pt x="222" y="5247"/>
                  <a:pt x="223" y="5247"/>
                </a:cubicBezTo>
                <a:lnTo>
                  <a:pt x="223" y="5247"/>
                </a:lnTo>
                <a:cubicBezTo>
                  <a:pt x="222" y="5236"/>
                  <a:pt x="221" y="5224"/>
                  <a:pt x="221" y="5212"/>
                </a:cubicBezTo>
                <a:close/>
                <a:moveTo>
                  <a:pt x="39604" y="5656"/>
                </a:moveTo>
                <a:cubicBezTo>
                  <a:pt x="39639" y="5725"/>
                  <a:pt x="39656" y="5793"/>
                  <a:pt x="39656" y="5861"/>
                </a:cubicBezTo>
                <a:lnTo>
                  <a:pt x="39604" y="5981"/>
                </a:lnTo>
                <a:lnTo>
                  <a:pt x="39604" y="5656"/>
                </a:lnTo>
                <a:close/>
                <a:moveTo>
                  <a:pt x="11288" y="13594"/>
                </a:moveTo>
                <a:lnTo>
                  <a:pt x="11288" y="13594"/>
                </a:lnTo>
                <a:cubicBezTo>
                  <a:pt x="11266" y="13596"/>
                  <a:pt x="11245" y="13599"/>
                  <a:pt x="11224" y="13602"/>
                </a:cubicBezTo>
                <a:cubicBezTo>
                  <a:pt x="11240" y="13602"/>
                  <a:pt x="11266" y="13598"/>
                  <a:pt x="11288" y="13594"/>
                </a:cubicBezTo>
                <a:close/>
                <a:moveTo>
                  <a:pt x="39126" y="13482"/>
                </a:moveTo>
                <a:cubicBezTo>
                  <a:pt x="39143" y="13499"/>
                  <a:pt x="39160" y="13567"/>
                  <a:pt x="39160" y="13738"/>
                </a:cubicBezTo>
                <a:cubicBezTo>
                  <a:pt x="39152" y="13747"/>
                  <a:pt x="39139" y="13751"/>
                  <a:pt x="39126" y="13751"/>
                </a:cubicBezTo>
                <a:cubicBezTo>
                  <a:pt x="39113" y="13751"/>
                  <a:pt x="39100" y="13747"/>
                  <a:pt x="39092" y="13738"/>
                </a:cubicBezTo>
                <a:lnTo>
                  <a:pt x="39126" y="13482"/>
                </a:lnTo>
                <a:close/>
                <a:moveTo>
                  <a:pt x="5432" y="1"/>
                </a:moveTo>
                <a:lnTo>
                  <a:pt x="5432" y="1"/>
                </a:lnTo>
                <a:cubicBezTo>
                  <a:pt x="5073" y="18"/>
                  <a:pt x="4731" y="35"/>
                  <a:pt x="4373" y="69"/>
                </a:cubicBezTo>
                <a:cubicBezTo>
                  <a:pt x="3997" y="121"/>
                  <a:pt x="3638" y="172"/>
                  <a:pt x="3262" y="223"/>
                </a:cubicBezTo>
                <a:cubicBezTo>
                  <a:pt x="3283" y="222"/>
                  <a:pt x="3302" y="221"/>
                  <a:pt x="3319" y="221"/>
                </a:cubicBezTo>
                <a:cubicBezTo>
                  <a:pt x="3527" y="221"/>
                  <a:pt x="3467" y="311"/>
                  <a:pt x="3262" y="343"/>
                </a:cubicBezTo>
                <a:lnTo>
                  <a:pt x="3177" y="274"/>
                </a:lnTo>
                <a:lnTo>
                  <a:pt x="3177" y="274"/>
                </a:lnTo>
                <a:cubicBezTo>
                  <a:pt x="3040" y="343"/>
                  <a:pt x="3399" y="274"/>
                  <a:pt x="3125" y="377"/>
                </a:cubicBezTo>
                <a:cubicBezTo>
                  <a:pt x="3101" y="378"/>
                  <a:pt x="3079" y="379"/>
                  <a:pt x="3060" y="379"/>
                </a:cubicBezTo>
                <a:cubicBezTo>
                  <a:pt x="2865" y="379"/>
                  <a:pt x="2934" y="305"/>
                  <a:pt x="3074" y="274"/>
                </a:cubicBezTo>
                <a:lnTo>
                  <a:pt x="3074" y="274"/>
                </a:lnTo>
                <a:lnTo>
                  <a:pt x="2749" y="343"/>
                </a:lnTo>
                <a:cubicBezTo>
                  <a:pt x="2732" y="308"/>
                  <a:pt x="2801" y="291"/>
                  <a:pt x="2818" y="257"/>
                </a:cubicBezTo>
                <a:lnTo>
                  <a:pt x="2818" y="257"/>
                </a:lnTo>
                <a:cubicBezTo>
                  <a:pt x="2770" y="285"/>
                  <a:pt x="2670" y="287"/>
                  <a:pt x="2556" y="287"/>
                </a:cubicBezTo>
                <a:cubicBezTo>
                  <a:pt x="2527" y="287"/>
                  <a:pt x="2497" y="287"/>
                  <a:pt x="2468" y="287"/>
                </a:cubicBezTo>
                <a:cubicBezTo>
                  <a:pt x="2318" y="287"/>
                  <a:pt x="2160" y="291"/>
                  <a:pt x="2066" y="343"/>
                </a:cubicBezTo>
                <a:lnTo>
                  <a:pt x="2049" y="326"/>
                </a:lnTo>
                <a:lnTo>
                  <a:pt x="1195" y="326"/>
                </a:lnTo>
                <a:cubicBezTo>
                  <a:pt x="1109" y="326"/>
                  <a:pt x="973" y="291"/>
                  <a:pt x="870" y="274"/>
                </a:cubicBezTo>
                <a:lnTo>
                  <a:pt x="511" y="240"/>
                </a:lnTo>
                <a:cubicBezTo>
                  <a:pt x="506" y="238"/>
                  <a:pt x="503" y="237"/>
                  <a:pt x="500" y="237"/>
                </a:cubicBezTo>
                <a:cubicBezTo>
                  <a:pt x="481" y="237"/>
                  <a:pt x="492" y="277"/>
                  <a:pt x="477" y="291"/>
                </a:cubicBezTo>
                <a:lnTo>
                  <a:pt x="477" y="377"/>
                </a:lnTo>
                <a:cubicBezTo>
                  <a:pt x="477" y="445"/>
                  <a:pt x="477" y="514"/>
                  <a:pt x="460" y="565"/>
                </a:cubicBezTo>
                <a:cubicBezTo>
                  <a:pt x="460" y="701"/>
                  <a:pt x="443" y="821"/>
                  <a:pt x="426" y="958"/>
                </a:cubicBezTo>
                <a:cubicBezTo>
                  <a:pt x="494" y="992"/>
                  <a:pt x="460" y="1214"/>
                  <a:pt x="494" y="1385"/>
                </a:cubicBezTo>
                <a:cubicBezTo>
                  <a:pt x="426" y="1829"/>
                  <a:pt x="340" y="2325"/>
                  <a:pt x="289" y="2854"/>
                </a:cubicBezTo>
                <a:cubicBezTo>
                  <a:pt x="289" y="3059"/>
                  <a:pt x="303" y="3083"/>
                  <a:pt x="321" y="3083"/>
                </a:cubicBezTo>
                <a:cubicBezTo>
                  <a:pt x="327" y="3083"/>
                  <a:pt x="333" y="3081"/>
                  <a:pt x="338" y="3081"/>
                </a:cubicBezTo>
                <a:cubicBezTo>
                  <a:pt x="351" y="3081"/>
                  <a:pt x="364" y="3090"/>
                  <a:pt x="374" y="3145"/>
                </a:cubicBezTo>
                <a:cubicBezTo>
                  <a:pt x="320" y="3158"/>
                  <a:pt x="288" y="3503"/>
                  <a:pt x="268" y="3503"/>
                </a:cubicBezTo>
                <a:cubicBezTo>
                  <a:pt x="263" y="3503"/>
                  <a:pt x="258" y="3479"/>
                  <a:pt x="255" y="3418"/>
                </a:cubicBezTo>
                <a:cubicBezTo>
                  <a:pt x="221" y="4067"/>
                  <a:pt x="204" y="4255"/>
                  <a:pt x="221" y="5076"/>
                </a:cubicBezTo>
                <a:cubicBezTo>
                  <a:pt x="249" y="5006"/>
                  <a:pt x="265" y="4925"/>
                  <a:pt x="279" y="4925"/>
                </a:cubicBezTo>
                <a:cubicBezTo>
                  <a:pt x="283" y="4925"/>
                  <a:pt x="286" y="4929"/>
                  <a:pt x="289" y="4939"/>
                </a:cubicBezTo>
                <a:cubicBezTo>
                  <a:pt x="289" y="5070"/>
                  <a:pt x="242" y="5247"/>
                  <a:pt x="223" y="5247"/>
                </a:cubicBezTo>
                <a:cubicBezTo>
                  <a:pt x="223" y="5247"/>
                  <a:pt x="223" y="5247"/>
                  <a:pt x="223" y="5247"/>
                </a:cubicBezTo>
                <a:lnTo>
                  <a:pt x="223" y="5247"/>
                </a:lnTo>
                <a:cubicBezTo>
                  <a:pt x="265" y="6165"/>
                  <a:pt x="0" y="7340"/>
                  <a:pt x="135" y="8049"/>
                </a:cubicBezTo>
                <a:lnTo>
                  <a:pt x="135" y="8014"/>
                </a:lnTo>
                <a:lnTo>
                  <a:pt x="204" y="8766"/>
                </a:lnTo>
                <a:cubicBezTo>
                  <a:pt x="204" y="8858"/>
                  <a:pt x="200" y="8890"/>
                  <a:pt x="195" y="8890"/>
                </a:cubicBezTo>
                <a:cubicBezTo>
                  <a:pt x="183" y="8890"/>
                  <a:pt x="161" y="8748"/>
                  <a:pt x="140" y="8748"/>
                </a:cubicBezTo>
                <a:cubicBezTo>
                  <a:pt x="132" y="8748"/>
                  <a:pt x="125" y="8767"/>
                  <a:pt x="118" y="8817"/>
                </a:cubicBezTo>
                <a:cubicBezTo>
                  <a:pt x="238" y="9638"/>
                  <a:pt x="152" y="10099"/>
                  <a:pt x="255" y="10782"/>
                </a:cubicBezTo>
                <a:cubicBezTo>
                  <a:pt x="101" y="11312"/>
                  <a:pt x="409" y="12628"/>
                  <a:pt x="426" y="13345"/>
                </a:cubicBezTo>
                <a:lnTo>
                  <a:pt x="460" y="13294"/>
                </a:lnTo>
                <a:cubicBezTo>
                  <a:pt x="494" y="13362"/>
                  <a:pt x="511" y="13431"/>
                  <a:pt x="494" y="13516"/>
                </a:cubicBezTo>
                <a:cubicBezTo>
                  <a:pt x="494" y="13619"/>
                  <a:pt x="511" y="13704"/>
                  <a:pt x="528" y="13807"/>
                </a:cubicBezTo>
                <a:cubicBezTo>
                  <a:pt x="541" y="13767"/>
                  <a:pt x="514" y="13576"/>
                  <a:pt x="524" y="13576"/>
                </a:cubicBezTo>
                <a:cubicBezTo>
                  <a:pt x="527" y="13576"/>
                  <a:pt x="534" y="13593"/>
                  <a:pt x="545" y="13636"/>
                </a:cubicBezTo>
                <a:cubicBezTo>
                  <a:pt x="545" y="13670"/>
                  <a:pt x="562" y="13704"/>
                  <a:pt x="580" y="13755"/>
                </a:cubicBezTo>
                <a:lnTo>
                  <a:pt x="597" y="13807"/>
                </a:lnTo>
                <a:cubicBezTo>
                  <a:pt x="597" y="13824"/>
                  <a:pt x="631" y="13824"/>
                  <a:pt x="648" y="13841"/>
                </a:cubicBezTo>
                <a:cubicBezTo>
                  <a:pt x="716" y="13875"/>
                  <a:pt x="785" y="13926"/>
                  <a:pt x="853" y="13960"/>
                </a:cubicBezTo>
                <a:cubicBezTo>
                  <a:pt x="887" y="13977"/>
                  <a:pt x="938" y="13977"/>
                  <a:pt x="973" y="13995"/>
                </a:cubicBezTo>
                <a:lnTo>
                  <a:pt x="1075" y="14012"/>
                </a:lnTo>
                <a:lnTo>
                  <a:pt x="1246" y="14046"/>
                </a:lnTo>
                <a:cubicBezTo>
                  <a:pt x="1348" y="14054"/>
                  <a:pt x="1455" y="14059"/>
                  <a:pt x="1562" y="14059"/>
                </a:cubicBezTo>
                <a:cubicBezTo>
                  <a:pt x="1669" y="14059"/>
                  <a:pt x="1776" y="14054"/>
                  <a:pt x="1878" y="14046"/>
                </a:cubicBezTo>
                <a:cubicBezTo>
                  <a:pt x="2288" y="14029"/>
                  <a:pt x="2681" y="13977"/>
                  <a:pt x="3091" y="13943"/>
                </a:cubicBezTo>
                <a:cubicBezTo>
                  <a:pt x="3484" y="13892"/>
                  <a:pt x="3877" y="13858"/>
                  <a:pt x="4253" y="13841"/>
                </a:cubicBezTo>
                <a:lnTo>
                  <a:pt x="4526" y="13841"/>
                </a:lnTo>
                <a:lnTo>
                  <a:pt x="4800" y="13875"/>
                </a:lnTo>
                <a:cubicBezTo>
                  <a:pt x="5005" y="13892"/>
                  <a:pt x="5210" y="13909"/>
                  <a:pt x="5398" y="13926"/>
                </a:cubicBezTo>
                <a:cubicBezTo>
                  <a:pt x="5420" y="13927"/>
                  <a:pt x="5441" y="13927"/>
                  <a:pt x="5461" y="13927"/>
                </a:cubicBezTo>
                <a:cubicBezTo>
                  <a:pt x="5877" y="13927"/>
                  <a:pt x="5822" y="13797"/>
                  <a:pt x="6152" y="13797"/>
                </a:cubicBezTo>
                <a:cubicBezTo>
                  <a:pt x="6232" y="13797"/>
                  <a:pt x="6336" y="13804"/>
                  <a:pt x="6474" y="13824"/>
                </a:cubicBezTo>
                <a:lnTo>
                  <a:pt x="6252" y="13892"/>
                </a:lnTo>
                <a:cubicBezTo>
                  <a:pt x="7431" y="13807"/>
                  <a:pt x="8661" y="13789"/>
                  <a:pt x="9789" y="13584"/>
                </a:cubicBezTo>
                <a:lnTo>
                  <a:pt x="9789" y="13584"/>
                </a:lnTo>
                <a:cubicBezTo>
                  <a:pt x="9738" y="13619"/>
                  <a:pt x="9669" y="13636"/>
                  <a:pt x="9618" y="13636"/>
                </a:cubicBezTo>
                <a:cubicBezTo>
                  <a:pt x="9789" y="13636"/>
                  <a:pt x="9960" y="13636"/>
                  <a:pt x="10131" y="13602"/>
                </a:cubicBezTo>
                <a:cubicBezTo>
                  <a:pt x="10319" y="13567"/>
                  <a:pt x="10472" y="13550"/>
                  <a:pt x="10472" y="13516"/>
                </a:cubicBezTo>
                <a:cubicBezTo>
                  <a:pt x="10643" y="13516"/>
                  <a:pt x="10507" y="13567"/>
                  <a:pt x="10626" y="13584"/>
                </a:cubicBezTo>
                <a:cubicBezTo>
                  <a:pt x="10644" y="13586"/>
                  <a:pt x="10662" y="13586"/>
                  <a:pt x="10682" y="13586"/>
                </a:cubicBezTo>
                <a:cubicBezTo>
                  <a:pt x="10831" y="13586"/>
                  <a:pt x="11021" y="13550"/>
                  <a:pt x="11163" y="13550"/>
                </a:cubicBezTo>
                <a:cubicBezTo>
                  <a:pt x="11233" y="13550"/>
                  <a:pt x="11291" y="13559"/>
                  <a:pt x="11327" y="13584"/>
                </a:cubicBezTo>
                <a:cubicBezTo>
                  <a:pt x="11336" y="13584"/>
                  <a:pt x="11315" y="13590"/>
                  <a:pt x="11288" y="13594"/>
                </a:cubicBezTo>
                <a:lnTo>
                  <a:pt x="11288" y="13594"/>
                </a:lnTo>
                <a:cubicBezTo>
                  <a:pt x="11329" y="13591"/>
                  <a:pt x="11371" y="13589"/>
                  <a:pt x="11414" y="13589"/>
                </a:cubicBezTo>
                <a:cubicBezTo>
                  <a:pt x="11481" y="13589"/>
                  <a:pt x="11549" y="13593"/>
                  <a:pt x="11617" y="13602"/>
                </a:cubicBezTo>
                <a:cubicBezTo>
                  <a:pt x="11754" y="13602"/>
                  <a:pt x="11856" y="13602"/>
                  <a:pt x="11788" y="13567"/>
                </a:cubicBezTo>
                <a:lnTo>
                  <a:pt x="11788" y="13567"/>
                </a:lnTo>
                <a:cubicBezTo>
                  <a:pt x="12198" y="13636"/>
                  <a:pt x="12591" y="13619"/>
                  <a:pt x="12916" y="13721"/>
                </a:cubicBezTo>
                <a:cubicBezTo>
                  <a:pt x="12941" y="13715"/>
                  <a:pt x="12970" y="13713"/>
                  <a:pt x="13001" y="13713"/>
                </a:cubicBezTo>
                <a:cubicBezTo>
                  <a:pt x="13186" y="13713"/>
                  <a:pt x="13456" y="13802"/>
                  <a:pt x="13605" y="13802"/>
                </a:cubicBezTo>
                <a:cubicBezTo>
                  <a:pt x="13650" y="13802"/>
                  <a:pt x="13684" y="13793"/>
                  <a:pt x="13702" y="13772"/>
                </a:cubicBezTo>
                <a:lnTo>
                  <a:pt x="13702" y="13772"/>
                </a:lnTo>
                <a:cubicBezTo>
                  <a:pt x="13650" y="13875"/>
                  <a:pt x="14419" y="13995"/>
                  <a:pt x="14693" y="13995"/>
                </a:cubicBezTo>
                <a:cubicBezTo>
                  <a:pt x="14607" y="14012"/>
                  <a:pt x="14915" y="14063"/>
                  <a:pt x="14812" y="14097"/>
                </a:cubicBezTo>
                <a:cubicBezTo>
                  <a:pt x="14997" y="14128"/>
                  <a:pt x="15169" y="14152"/>
                  <a:pt x="15270" y="14152"/>
                </a:cubicBezTo>
                <a:cubicBezTo>
                  <a:pt x="15337" y="14152"/>
                  <a:pt x="15373" y="14141"/>
                  <a:pt x="15359" y="14114"/>
                </a:cubicBezTo>
                <a:lnTo>
                  <a:pt x="15359" y="14114"/>
                </a:lnTo>
                <a:cubicBezTo>
                  <a:pt x="15889" y="14336"/>
                  <a:pt x="16504" y="14182"/>
                  <a:pt x="16811" y="14387"/>
                </a:cubicBezTo>
                <a:cubicBezTo>
                  <a:pt x="17273" y="14405"/>
                  <a:pt x="17717" y="14405"/>
                  <a:pt x="18144" y="14422"/>
                </a:cubicBezTo>
                <a:lnTo>
                  <a:pt x="19391" y="14456"/>
                </a:lnTo>
                <a:cubicBezTo>
                  <a:pt x="19382" y="14485"/>
                  <a:pt x="19305" y="14493"/>
                  <a:pt x="19201" y="14493"/>
                </a:cubicBezTo>
                <a:cubicBezTo>
                  <a:pt x="19053" y="14493"/>
                  <a:pt x="18849" y="14476"/>
                  <a:pt x="18703" y="14476"/>
                </a:cubicBezTo>
                <a:cubicBezTo>
                  <a:pt x="18588" y="14476"/>
                  <a:pt x="18509" y="14487"/>
                  <a:pt x="18520" y="14524"/>
                </a:cubicBezTo>
                <a:cubicBezTo>
                  <a:pt x="18992" y="14524"/>
                  <a:pt x="19340" y="14506"/>
                  <a:pt x="19710" y="14506"/>
                </a:cubicBezTo>
                <a:cubicBezTo>
                  <a:pt x="19956" y="14506"/>
                  <a:pt x="20212" y="14514"/>
                  <a:pt x="20519" y="14541"/>
                </a:cubicBezTo>
                <a:cubicBezTo>
                  <a:pt x="20724" y="14575"/>
                  <a:pt x="20400" y="14575"/>
                  <a:pt x="20331" y="14593"/>
                </a:cubicBezTo>
                <a:cubicBezTo>
                  <a:pt x="21057" y="14593"/>
                  <a:pt x="21724" y="14680"/>
                  <a:pt x="22373" y="14680"/>
                </a:cubicBezTo>
                <a:cubicBezTo>
                  <a:pt x="22427" y="14680"/>
                  <a:pt x="22481" y="14679"/>
                  <a:pt x="22535" y="14678"/>
                </a:cubicBezTo>
                <a:lnTo>
                  <a:pt x="22535" y="14678"/>
                </a:lnTo>
                <a:cubicBezTo>
                  <a:pt x="22484" y="14695"/>
                  <a:pt x="22433" y="14695"/>
                  <a:pt x="22399" y="14695"/>
                </a:cubicBezTo>
                <a:cubicBezTo>
                  <a:pt x="22477" y="14695"/>
                  <a:pt x="22566" y="14706"/>
                  <a:pt x="22625" y="14706"/>
                </a:cubicBezTo>
                <a:cubicBezTo>
                  <a:pt x="22669" y="14706"/>
                  <a:pt x="22696" y="14700"/>
                  <a:pt x="22689" y="14678"/>
                </a:cubicBezTo>
                <a:lnTo>
                  <a:pt x="22552" y="14678"/>
                </a:lnTo>
                <a:cubicBezTo>
                  <a:pt x="22359" y="14614"/>
                  <a:pt x="23031" y="14564"/>
                  <a:pt x="23123" y="14530"/>
                </a:cubicBezTo>
                <a:lnTo>
                  <a:pt x="23123" y="14530"/>
                </a:lnTo>
                <a:cubicBezTo>
                  <a:pt x="22922" y="14659"/>
                  <a:pt x="23811" y="14595"/>
                  <a:pt x="23441" y="14746"/>
                </a:cubicBezTo>
                <a:cubicBezTo>
                  <a:pt x="23526" y="14746"/>
                  <a:pt x="23646" y="14712"/>
                  <a:pt x="23629" y="14678"/>
                </a:cubicBezTo>
                <a:lnTo>
                  <a:pt x="23629" y="14678"/>
                </a:lnTo>
                <a:cubicBezTo>
                  <a:pt x="23766" y="14695"/>
                  <a:pt x="23800" y="14712"/>
                  <a:pt x="23663" y="14746"/>
                </a:cubicBezTo>
                <a:cubicBezTo>
                  <a:pt x="24088" y="14746"/>
                  <a:pt x="24023" y="14709"/>
                  <a:pt x="24275" y="14709"/>
                </a:cubicBezTo>
                <a:cubicBezTo>
                  <a:pt x="24318" y="14709"/>
                  <a:pt x="24368" y="14710"/>
                  <a:pt x="24432" y="14712"/>
                </a:cubicBezTo>
                <a:cubicBezTo>
                  <a:pt x="24432" y="14729"/>
                  <a:pt x="24329" y="14729"/>
                  <a:pt x="24295" y="14763"/>
                </a:cubicBezTo>
                <a:cubicBezTo>
                  <a:pt x="24500" y="14725"/>
                  <a:pt x="24705" y="14706"/>
                  <a:pt x="24910" y="14706"/>
                </a:cubicBezTo>
                <a:cubicBezTo>
                  <a:pt x="24979" y="14706"/>
                  <a:pt x="25047" y="14708"/>
                  <a:pt x="25115" y="14712"/>
                </a:cubicBezTo>
                <a:cubicBezTo>
                  <a:pt x="25098" y="14729"/>
                  <a:pt x="25115" y="14746"/>
                  <a:pt x="25064" y="14746"/>
                </a:cubicBezTo>
                <a:cubicBezTo>
                  <a:pt x="25606" y="14746"/>
                  <a:pt x="26010" y="14671"/>
                  <a:pt x="26555" y="14671"/>
                </a:cubicBezTo>
                <a:cubicBezTo>
                  <a:pt x="26646" y="14671"/>
                  <a:pt x="26741" y="14673"/>
                  <a:pt x="26841" y="14678"/>
                </a:cubicBezTo>
                <a:cubicBezTo>
                  <a:pt x="26619" y="14780"/>
                  <a:pt x="27080" y="14695"/>
                  <a:pt x="27114" y="14798"/>
                </a:cubicBezTo>
                <a:lnTo>
                  <a:pt x="27490" y="14746"/>
                </a:lnTo>
                <a:lnTo>
                  <a:pt x="27337" y="14712"/>
                </a:lnTo>
                <a:cubicBezTo>
                  <a:pt x="27647" y="14712"/>
                  <a:pt x="27916" y="14642"/>
                  <a:pt x="28180" y="14642"/>
                </a:cubicBezTo>
                <a:cubicBezTo>
                  <a:pt x="28206" y="14642"/>
                  <a:pt x="28233" y="14642"/>
                  <a:pt x="28259" y="14644"/>
                </a:cubicBezTo>
                <a:lnTo>
                  <a:pt x="28037" y="14729"/>
                </a:lnTo>
                <a:lnTo>
                  <a:pt x="28652" y="14678"/>
                </a:lnTo>
                <a:lnTo>
                  <a:pt x="28293" y="14661"/>
                </a:lnTo>
                <a:cubicBezTo>
                  <a:pt x="28635" y="14610"/>
                  <a:pt x="28259" y="14558"/>
                  <a:pt x="28703" y="14558"/>
                </a:cubicBezTo>
                <a:cubicBezTo>
                  <a:pt x="28874" y="14558"/>
                  <a:pt x="29045" y="14575"/>
                  <a:pt x="29216" y="14593"/>
                </a:cubicBezTo>
                <a:cubicBezTo>
                  <a:pt x="29404" y="14541"/>
                  <a:pt x="29592" y="14524"/>
                  <a:pt x="29780" y="14524"/>
                </a:cubicBezTo>
                <a:cubicBezTo>
                  <a:pt x="29848" y="14558"/>
                  <a:pt x="29746" y="14627"/>
                  <a:pt x="29780" y="14644"/>
                </a:cubicBezTo>
                <a:cubicBezTo>
                  <a:pt x="29947" y="14560"/>
                  <a:pt x="30538" y="14591"/>
                  <a:pt x="30740" y="14513"/>
                </a:cubicBezTo>
                <a:lnTo>
                  <a:pt x="30740" y="14513"/>
                </a:lnTo>
                <a:cubicBezTo>
                  <a:pt x="30700" y="14533"/>
                  <a:pt x="30689" y="14575"/>
                  <a:pt x="30720" y="14575"/>
                </a:cubicBezTo>
                <a:lnTo>
                  <a:pt x="30856" y="14507"/>
                </a:lnTo>
                <a:cubicBezTo>
                  <a:pt x="31010" y="14524"/>
                  <a:pt x="31027" y="14541"/>
                  <a:pt x="31010" y="14575"/>
                </a:cubicBezTo>
                <a:cubicBezTo>
                  <a:pt x="31436" y="14575"/>
                  <a:pt x="30945" y="14488"/>
                  <a:pt x="31297" y="14488"/>
                </a:cubicBezTo>
                <a:cubicBezTo>
                  <a:pt x="31326" y="14488"/>
                  <a:pt x="31361" y="14489"/>
                  <a:pt x="31403" y="14490"/>
                </a:cubicBezTo>
                <a:cubicBezTo>
                  <a:pt x="31369" y="14507"/>
                  <a:pt x="31335" y="14507"/>
                  <a:pt x="31301" y="14524"/>
                </a:cubicBezTo>
                <a:cubicBezTo>
                  <a:pt x="31756" y="14524"/>
                  <a:pt x="32188" y="14465"/>
                  <a:pt x="32606" y="14465"/>
                </a:cubicBezTo>
                <a:cubicBezTo>
                  <a:pt x="32690" y="14465"/>
                  <a:pt x="32773" y="14467"/>
                  <a:pt x="32855" y="14473"/>
                </a:cubicBezTo>
                <a:cubicBezTo>
                  <a:pt x="33009" y="14558"/>
                  <a:pt x="32428" y="14490"/>
                  <a:pt x="32599" y="14575"/>
                </a:cubicBezTo>
                <a:cubicBezTo>
                  <a:pt x="33029" y="14535"/>
                  <a:pt x="33460" y="14519"/>
                  <a:pt x="33890" y="14519"/>
                </a:cubicBezTo>
                <a:cubicBezTo>
                  <a:pt x="34195" y="14519"/>
                  <a:pt x="34499" y="14527"/>
                  <a:pt x="34803" y="14541"/>
                </a:cubicBezTo>
                <a:lnTo>
                  <a:pt x="34649" y="14524"/>
                </a:lnTo>
                <a:cubicBezTo>
                  <a:pt x="34673" y="14497"/>
                  <a:pt x="34712" y="14487"/>
                  <a:pt x="34763" y="14487"/>
                </a:cubicBezTo>
                <a:cubicBezTo>
                  <a:pt x="34927" y="14487"/>
                  <a:pt x="35212" y="14594"/>
                  <a:pt x="35477" y="14594"/>
                </a:cubicBezTo>
                <a:cubicBezTo>
                  <a:pt x="35486" y="14594"/>
                  <a:pt x="35496" y="14593"/>
                  <a:pt x="35505" y="14593"/>
                </a:cubicBezTo>
                <a:lnTo>
                  <a:pt x="35505" y="14593"/>
                </a:lnTo>
                <a:cubicBezTo>
                  <a:pt x="35431" y="14599"/>
                  <a:pt x="35403" y="14644"/>
                  <a:pt x="35435" y="14644"/>
                </a:cubicBezTo>
                <a:cubicBezTo>
                  <a:pt x="35999" y="14695"/>
                  <a:pt x="36580" y="14712"/>
                  <a:pt x="37161" y="14712"/>
                </a:cubicBezTo>
                <a:lnTo>
                  <a:pt x="37076" y="14729"/>
                </a:lnTo>
                <a:cubicBezTo>
                  <a:pt x="37349" y="14780"/>
                  <a:pt x="37827" y="14780"/>
                  <a:pt x="38135" y="14798"/>
                </a:cubicBezTo>
                <a:cubicBezTo>
                  <a:pt x="38238" y="14763"/>
                  <a:pt x="38408" y="14780"/>
                  <a:pt x="38306" y="14729"/>
                </a:cubicBezTo>
                <a:lnTo>
                  <a:pt x="38306" y="14729"/>
                </a:lnTo>
                <a:cubicBezTo>
                  <a:pt x="38408" y="14746"/>
                  <a:pt x="38528" y="14763"/>
                  <a:pt x="38648" y="14780"/>
                </a:cubicBezTo>
                <a:cubicBezTo>
                  <a:pt x="38750" y="14780"/>
                  <a:pt x="38860" y="14788"/>
                  <a:pt x="38973" y="14788"/>
                </a:cubicBezTo>
                <a:cubicBezTo>
                  <a:pt x="39029" y="14788"/>
                  <a:pt x="39086" y="14786"/>
                  <a:pt x="39143" y="14780"/>
                </a:cubicBezTo>
                <a:cubicBezTo>
                  <a:pt x="39160" y="14627"/>
                  <a:pt x="39177" y="14456"/>
                  <a:pt x="39177" y="14302"/>
                </a:cubicBezTo>
                <a:cubicBezTo>
                  <a:pt x="39177" y="14200"/>
                  <a:pt x="39194" y="14080"/>
                  <a:pt x="39194" y="13977"/>
                </a:cubicBezTo>
                <a:cubicBezTo>
                  <a:pt x="39194" y="13550"/>
                  <a:pt x="39246" y="13106"/>
                  <a:pt x="39331" y="12696"/>
                </a:cubicBezTo>
                <a:cubicBezTo>
                  <a:pt x="39331" y="12776"/>
                  <a:pt x="39331" y="12877"/>
                  <a:pt x="39339" y="12877"/>
                </a:cubicBezTo>
                <a:cubicBezTo>
                  <a:pt x="39341" y="12877"/>
                  <a:pt x="39344" y="12869"/>
                  <a:pt x="39348" y="12850"/>
                </a:cubicBezTo>
                <a:lnTo>
                  <a:pt x="39382" y="12132"/>
                </a:lnTo>
                <a:lnTo>
                  <a:pt x="39382" y="12132"/>
                </a:lnTo>
                <a:cubicBezTo>
                  <a:pt x="39331" y="12183"/>
                  <a:pt x="39348" y="12218"/>
                  <a:pt x="39297" y="12371"/>
                </a:cubicBezTo>
                <a:cubicBezTo>
                  <a:pt x="39263" y="12218"/>
                  <a:pt x="39263" y="12064"/>
                  <a:pt x="39280" y="11893"/>
                </a:cubicBezTo>
                <a:lnTo>
                  <a:pt x="39280" y="11893"/>
                </a:lnTo>
                <a:cubicBezTo>
                  <a:pt x="39280" y="11995"/>
                  <a:pt x="39288" y="12033"/>
                  <a:pt x="39301" y="12033"/>
                </a:cubicBezTo>
                <a:cubicBezTo>
                  <a:pt x="39329" y="12033"/>
                  <a:pt x="39376" y="11855"/>
                  <a:pt x="39399" y="11773"/>
                </a:cubicBezTo>
                <a:lnTo>
                  <a:pt x="39399" y="11773"/>
                </a:lnTo>
                <a:cubicBezTo>
                  <a:pt x="39397" y="11776"/>
                  <a:pt x="39394" y="11777"/>
                  <a:pt x="39392" y="11777"/>
                </a:cubicBezTo>
                <a:cubicBezTo>
                  <a:pt x="39380" y="11777"/>
                  <a:pt x="39368" y="11753"/>
                  <a:pt x="39356" y="11753"/>
                </a:cubicBezTo>
                <a:cubicBezTo>
                  <a:pt x="39353" y="11753"/>
                  <a:pt x="39351" y="11754"/>
                  <a:pt x="39348" y="11756"/>
                </a:cubicBezTo>
                <a:cubicBezTo>
                  <a:pt x="39485" y="11380"/>
                  <a:pt x="39246" y="11671"/>
                  <a:pt x="39348" y="11175"/>
                </a:cubicBezTo>
                <a:lnTo>
                  <a:pt x="39348" y="11175"/>
                </a:lnTo>
                <a:lnTo>
                  <a:pt x="39382" y="11192"/>
                </a:lnTo>
                <a:cubicBezTo>
                  <a:pt x="39365" y="11004"/>
                  <a:pt x="39365" y="10816"/>
                  <a:pt x="39382" y="10629"/>
                </a:cubicBezTo>
                <a:cubicBezTo>
                  <a:pt x="39391" y="10618"/>
                  <a:pt x="39398" y="10613"/>
                  <a:pt x="39402" y="10613"/>
                </a:cubicBezTo>
                <a:cubicBezTo>
                  <a:pt x="39435" y="10613"/>
                  <a:pt x="39389" y="10834"/>
                  <a:pt x="39434" y="10834"/>
                </a:cubicBezTo>
                <a:cubicBezTo>
                  <a:pt x="39468" y="10543"/>
                  <a:pt x="39365" y="10253"/>
                  <a:pt x="39434" y="9996"/>
                </a:cubicBezTo>
                <a:lnTo>
                  <a:pt x="39434" y="9996"/>
                </a:lnTo>
                <a:lnTo>
                  <a:pt x="39434" y="10423"/>
                </a:lnTo>
                <a:cubicBezTo>
                  <a:pt x="39502" y="10253"/>
                  <a:pt x="39536" y="10082"/>
                  <a:pt x="39536" y="9894"/>
                </a:cubicBezTo>
                <a:lnTo>
                  <a:pt x="39536" y="9911"/>
                </a:lnTo>
                <a:lnTo>
                  <a:pt x="39587" y="9552"/>
                </a:lnTo>
                <a:cubicBezTo>
                  <a:pt x="39434" y="9176"/>
                  <a:pt x="39587" y="8817"/>
                  <a:pt x="39519" y="8322"/>
                </a:cubicBezTo>
                <a:lnTo>
                  <a:pt x="39519" y="8322"/>
                </a:lnTo>
                <a:cubicBezTo>
                  <a:pt x="39545" y="8502"/>
                  <a:pt x="39558" y="8556"/>
                  <a:pt x="39569" y="8556"/>
                </a:cubicBezTo>
                <a:cubicBezTo>
                  <a:pt x="39585" y="8556"/>
                  <a:pt x="39594" y="8437"/>
                  <a:pt x="39627" y="8437"/>
                </a:cubicBezTo>
                <a:cubicBezTo>
                  <a:pt x="39631" y="8437"/>
                  <a:pt x="39634" y="8438"/>
                  <a:pt x="39639" y="8442"/>
                </a:cubicBezTo>
                <a:cubicBezTo>
                  <a:pt x="39653" y="8325"/>
                  <a:pt x="39680" y="8171"/>
                  <a:pt x="39698" y="8171"/>
                </a:cubicBezTo>
                <a:cubicBezTo>
                  <a:pt x="39702" y="8171"/>
                  <a:pt x="39704" y="8175"/>
                  <a:pt x="39707" y="8185"/>
                </a:cubicBezTo>
                <a:cubicBezTo>
                  <a:pt x="39673" y="7946"/>
                  <a:pt x="39775" y="7792"/>
                  <a:pt x="39707" y="7468"/>
                </a:cubicBezTo>
                <a:cubicBezTo>
                  <a:pt x="39738" y="7452"/>
                  <a:pt x="39727" y="7255"/>
                  <a:pt x="39762" y="7255"/>
                </a:cubicBezTo>
                <a:cubicBezTo>
                  <a:pt x="39766" y="7255"/>
                  <a:pt x="39770" y="7258"/>
                  <a:pt x="39775" y="7263"/>
                </a:cubicBezTo>
                <a:cubicBezTo>
                  <a:pt x="39775" y="7187"/>
                  <a:pt x="39773" y="7159"/>
                  <a:pt x="39769" y="7159"/>
                </a:cubicBezTo>
                <a:cubicBezTo>
                  <a:pt x="39758" y="7159"/>
                  <a:pt x="39738" y="7331"/>
                  <a:pt x="39725" y="7331"/>
                </a:cubicBezTo>
                <a:cubicBezTo>
                  <a:pt x="39725" y="7331"/>
                  <a:pt x="39724" y="7331"/>
                  <a:pt x="39724" y="7331"/>
                </a:cubicBezTo>
                <a:cubicBezTo>
                  <a:pt x="39656" y="6870"/>
                  <a:pt x="39861" y="6237"/>
                  <a:pt x="39758" y="5571"/>
                </a:cubicBezTo>
                <a:cubicBezTo>
                  <a:pt x="39741" y="5024"/>
                  <a:pt x="39673" y="4905"/>
                  <a:pt x="39639" y="4460"/>
                </a:cubicBezTo>
                <a:lnTo>
                  <a:pt x="39639" y="4324"/>
                </a:lnTo>
                <a:cubicBezTo>
                  <a:pt x="39644" y="4308"/>
                  <a:pt x="39649" y="4301"/>
                  <a:pt x="39655" y="4301"/>
                </a:cubicBezTo>
                <a:cubicBezTo>
                  <a:pt x="39683" y="4301"/>
                  <a:pt x="39707" y="4495"/>
                  <a:pt x="39707" y="4495"/>
                </a:cubicBezTo>
                <a:cubicBezTo>
                  <a:pt x="39741" y="4238"/>
                  <a:pt x="39741" y="3982"/>
                  <a:pt x="39724" y="3709"/>
                </a:cubicBezTo>
                <a:lnTo>
                  <a:pt x="39724" y="3709"/>
                </a:lnTo>
                <a:cubicBezTo>
                  <a:pt x="39729" y="3728"/>
                  <a:pt x="39734" y="3737"/>
                  <a:pt x="39739" y="3737"/>
                </a:cubicBezTo>
                <a:cubicBezTo>
                  <a:pt x="39752" y="3737"/>
                  <a:pt x="39768" y="3684"/>
                  <a:pt x="39792" y="3623"/>
                </a:cubicBezTo>
                <a:cubicBezTo>
                  <a:pt x="39792" y="3418"/>
                  <a:pt x="39707" y="3487"/>
                  <a:pt x="39741" y="3196"/>
                </a:cubicBezTo>
                <a:lnTo>
                  <a:pt x="39741" y="3196"/>
                </a:lnTo>
                <a:cubicBezTo>
                  <a:pt x="39775" y="3264"/>
                  <a:pt x="39809" y="3333"/>
                  <a:pt x="39827" y="3418"/>
                </a:cubicBezTo>
                <a:cubicBezTo>
                  <a:pt x="39809" y="3162"/>
                  <a:pt x="39775" y="2906"/>
                  <a:pt x="39741" y="2632"/>
                </a:cubicBezTo>
                <a:cubicBezTo>
                  <a:pt x="39748" y="2623"/>
                  <a:pt x="39754" y="2619"/>
                  <a:pt x="39759" y="2619"/>
                </a:cubicBezTo>
                <a:cubicBezTo>
                  <a:pt x="39797" y="2619"/>
                  <a:pt x="39812" y="2799"/>
                  <a:pt x="39827" y="2888"/>
                </a:cubicBezTo>
                <a:cubicBezTo>
                  <a:pt x="39809" y="2581"/>
                  <a:pt x="39792" y="2103"/>
                  <a:pt x="39741" y="2017"/>
                </a:cubicBezTo>
                <a:lnTo>
                  <a:pt x="39725" y="2147"/>
                </a:lnTo>
                <a:lnTo>
                  <a:pt x="39725" y="2147"/>
                </a:lnTo>
                <a:cubicBezTo>
                  <a:pt x="39726" y="2143"/>
                  <a:pt x="39729" y="2140"/>
                  <a:pt x="39733" y="2140"/>
                </a:cubicBezTo>
                <a:cubicBezTo>
                  <a:pt x="39748" y="2140"/>
                  <a:pt x="39775" y="2172"/>
                  <a:pt x="39775" y="2222"/>
                </a:cubicBezTo>
                <a:cubicBezTo>
                  <a:pt x="39827" y="2496"/>
                  <a:pt x="39758" y="2598"/>
                  <a:pt x="39741" y="2615"/>
                </a:cubicBezTo>
                <a:lnTo>
                  <a:pt x="39724" y="2427"/>
                </a:lnTo>
                <a:lnTo>
                  <a:pt x="39724" y="2427"/>
                </a:lnTo>
                <a:cubicBezTo>
                  <a:pt x="39587" y="2615"/>
                  <a:pt x="39741" y="3196"/>
                  <a:pt x="39724" y="3572"/>
                </a:cubicBezTo>
                <a:lnTo>
                  <a:pt x="39639" y="3452"/>
                </a:lnTo>
                <a:lnTo>
                  <a:pt x="39639" y="1590"/>
                </a:lnTo>
                <a:cubicBezTo>
                  <a:pt x="39280" y="1556"/>
                  <a:pt x="38921" y="1522"/>
                  <a:pt x="38579" y="1470"/>
                </a:cubicBezTo>
                <a:lnTo>
                  <a:pt x="38528" y="1470"/>
                </a:lnTo>
                <a:cubicBezTo>
                  <a:pt x="38562" y="1453"/>
                  <a:pt x="38579" y="1419"/>
                  <a:pt x="38596" y="1368"/>
                </a:cubicBezTo>
                <a:cubicBezTo>
                  <a:pt x="38631" y="1385"/>
                  <a:pt x="38665" y="1402"/>
                  <a:pt x="38716" y="1402"/>
                </a:cubicBezTo>
                <a:lnTo>
                  <a:pt x="38818" y="1334"/>
                </a:lnTo>
                <a:lnTo>
                  <a:pt x="38596" y="1334"/>
                </a:lnTo>
                <a:cubicBezTo>
                  <a:pt x="38562" y="1282"/>
                  <a:pt x="38460" y="1231"/>
                  <a:pt x="38186" y="1146"/>
                </a:cubicBezTo>
                <a:lnTo>
                  <a:pt x="37759" y="1146"/>
                </a:lnTo>
                <a:lnTo>
                  <a:pt x="37640" y="1077"/>
                </a:lnTo>
                <a:lnTo>
                  <a:pt x="37998" y="1129"/>
                </a:lnTo>
                <a:cubicBezTo>
                  <a:pt x="37883" y="1090"/>
                  <a:pt x="37758" y="1071"/>
                  <a:pt x="37638" y="1071"/>
                </a:cubicBezTo>
                <a:cubicBezTo>
                  <a:pt x="37598" y="1071"/>
                  <a:pt x="37558" y="1073"/>
                  <a:pt x="37520" y="1077"/>
                </a:cubicBezTo>
                <a:cubicBezTo>
                  <a:pt x="37469" y="1043"/>
                  <a:pt x="37417" y="1009"/>
                  <a:pt x="37349" y="992"/>
                </a:cubicBezTo>
                <a:lnTo>
                  <a:pt x="36922" y="1026"/>
                </a:lnTo>
                <a:cubicBezTo>
                  <a:pt x="36888" y="975"/>
                  <a:pt x="37127" y="975"/>
                  <a:pt x="36854" y="907"/>
                </a:cubicBezTo>
                <a:cubicBezTo>
                  <a:pt x="36662" y="907"/>
                  <a:pt x="36977" y="1011"/>
                  <a:pt x="36756" y="1011"/>
                </a:cubicBezTo>
                <a:cubicBezTo>
                  <a:pt x="36740" y="1011"/>
                  <a:pt x="36721" y="1010"/>
                  <a:pt x="36700" y="1009"/>
                </a:cubicBezTo>
                <a:cubicBezTo>
                  <a:pt x="36512" y="924"/>
                  <a:pt x="36580" y="889"/>
                  <a:pt x="36324" y="889"/>
                </a:cubicBezTo>
                <a:cubicBezTo>
                  <a:pt x="36311" y="864"/>
                  <a:pt x="36336" y="849"/>
                  <a:pt x="36390" y="849"/>
                </a:cubicBezTo>
                <a:cubicBezTo>
                  <a:pt x="36402" y="849"/>
                  <a:pt x="36415" y="849"/>
                  <a:pt x="36431" y="851"/>
                </a:cubicBezTo>
                <a:lnTo>
                  <a:pt x="36431" y="851"/>
                </a:lnTo>
                <a:cubicBezTo>
                  <a:pt x="36203" y="820"/>
                  <a:pt x="35990" y="804"/>
                  <a:pt x="35777" y="804"/>
                </a:cubicBezTo>
                <a:cubicBezTo>
                  <a:pt x="35572" y="701"/>
                  <a:pt x="35060" y="701"/>
                  <a:pt x="35094" y="582"/>
                </a:cubicBezTo>
                <a:lnTo>
                  <a:pt x="35094" y="582"/>
                </a:lnTo>
                <a:cubicBezTo>
                  <a:pt x="35000" y="590"/>
                  <a:pt x="34906" y="595"/>
                  <a:pt x="34810" y="595"/>
                </a:cubicBezTo>
                <a:cubicBezTo>
                  <a:pt x="34714" y="595"/>
                  <a:pt x="34615" y="590"/>
                  <a:pt x="34513" y="582"/>
                </a:cubicBezTo>
                <a:cubicBezTo>
                  <a:pt x="34889" y="514"/>
                  <a:pt x="33795" y="479"/>
                  <a:pt x="33898" y="377"/>
                </a:cubicBezTo>
                <a:lnTo>
                  <a:pt x="33898" y="377"/>
                </a:lnTo>
                <a:cubicBezTo>
                  <a:pt x="33822" y="396"/>
                  <a:pt x="33714" y="402"/>
                  <a:pt x="33587" y="402"/>
                </a:cubicBezTo>
                <a:cubicBezTo>
                  <a:pt x="33381" y="402"/>
                  <a:pt x="33126" y="386"/>
                  <a:pt x="32879" y="386"/>
                </a:cubicBezTo>
                <a:cubicBezTo>
                  <a:pt x="32727" y="386"/>
                  <a:pt x="32578" y="392"/>
                  <a:pt x="32445" y="411"/>
                </a:cubicBezTo>
                <a:cubicBezTo>
                  <a:pt x="32459" y="404"/>
                  <a:pt x="32473" y="397"/>
                  <a:pt x="32488" y="392"/>
                </a:cubicBezTo>
                <a:lnTo>
                  <a:pt x="32488" y="392"/>
                </a:lnTo>
                <a:cubicBezTo>
                  <a:pt x="32512" y="393"/>
                  <a:pt x="32537" y="394"/>
                  <a:pt x="32565" y="394"/>
                </a:cubicBezTo>
                <a:cubicBezTo>
                  <a:pt x="32550" y="389"/>
                  <a:pt x="32536" y="387"/>
                  <a:pt x="32524" y="387"/>
                </a:cubicBezTo>
                <a:cubicBezTo>
                  <a:pt x="32511" y="387"/>
                  <a:pt x="32499" y="389"/>
                  <a:pt x="32488" y="392"/>
                </a:cubicBezTo>
                <a:lnTo>
                  <a:pt x="32488" y="392"/>
                </a:lnTo>
                <a:cubicBezTo>
                  <a:pt x="32277" y="384"/>
                  <a:pt x="32204" y="341"/>
                  <a:pt x="32035" y="326"/>
                </a:cubicBezTo>
                <a:cubicBezTo>
                  <a:pt x="32018" y="411"/>
                  <a:pt x="31591" y="462"/>
                  <a:pt x="31369" y="548"/>
                </a:cubicBezTo>
                <a:cubicBezTo>
                  <a:pt x="31044" y="479"/>
                  <a:pt x="31557" y="411"/>
                  <a:pt x="31454" y="326"/>
                </a:cubicBezTo>
                <a:lnTo>
                  <a:pt x="31454" y="326"/>
                </a:lnTo>
                <a:cubicBezTo>
                  <a:pt x="31471" y="394"/>
                  <a:pt x="30890" y="462"/>
                  <a:pt x="31010" y="514"/>
                </a:cubicBezTo>
                <a:cubicBezTo>
                  <a:pt x="30754" y="496"/>
                  <a:pt x="30788" y="514"/>
                  <a:pt x="30651" y="462"/>
                </a:cubicBezTo>
                <a:cubicBezTo>
                  <a:pt x="30634" y="582"/>
                  <a:pt x="30429" y="514"/>
                  <a:pt x="30224" y="633"/>
                </a:cubicBezTo>
                <a:cubicBezTo>
                  <a:pt x="29985" y="633"/>
                  <a:pt x="30019" y="588"/>
                  <a:pt x="29952" y="588"/>
                </a:cubicBezTo>
                <a:cubicBezTo>
                  <a:pt x="29918" y="588"/>
                  <a:pt x="29860" y="599"/>
                  <a:pt x="29729" y="633"/>
                </a:cubicBezTo>
                <a:cubicBezTo>
                  <a:pt x="29541" y="633"/>
                  <a:pt x="29882" y="531"/>
                  <a:pt x="29882" y="531"/>
                </a:cubicBezTo>
                <a:lnTo>
                  <a:pt x="29882" y="531"/>
                </a:lnTo>
                <a:cubicBezTo>
                  <a:pt x="29489" y="599"/>
                  <a:pt x="29712" y="650"/>
                  <a:pt x="29643" y="719"/>
                </a:cubicBezTo>
                <a:cubicBezTo>
                  <a:pt x="29517" y="747"/>
                  <a:pt x="29442" y="757"/>
                  <a:pt x="29397" y="757"/>
                </a:cubicBezTo>
                <a:cubicBezTo>
                  <a:pt x="29275" y="757"/>
                  <a:pt x="29362" y="684"/>
                  <a:pt x="29250" y="684"/>
                </a:cubicBezTo>
                <a:cubicBezTo>
                  <a:pt x="29011" y="753"/>
                  <a:pt x="28772" y="838"/>
                  <a:pt x="28533" y="889"/>
                </a:cubicBezTo>
                <a:cubicBezTo>
                  <a:pt x="28516" y="889"/>
                  <a:pt x="28464" y="889"/>
                  <a:pt x="28516" y="855"/>
                </a:cubicBezTo>
                <a:lnTo>
                  <a:pt x="28516" y="855"/>
                </a:lnTo>
                <a:cubicBezTo>
                  <a:pt x="28225" y="975"/>
                  <a:pt x="27610" y="958"/>
                  <a:pt x="27251" y="1043"/>
                </a:cubicBezTo>
                <a:cubicBezTo>
                  <a:pt x="27247" y="1043"/>
                  <a:pt x="27242" y="1043"/>
                  <a:pt x="27238" y="1043"/>
                </a:cubicBezTo>
                <a:lnTo>
                  <a:pt x="27238" y="1043"/>
                </a:lnTo>
                <a:cubicBezTo>
                  <a:pt x="27273" y="1076"/>
                  <a:pt x="27283" y="1117"/>
                  <a:pt x="27268" y="1146"/>
                </a:cubicBezTo>
                <a:cubicBezTo>
                  <a:pt x="27154" y="1146"/>
                  <a:pt x="27048" y="1168"/>
                  <a:pt x="26970" y="1168"/>
                </a:cubicBezTo>
                <a:cubicBezTo>
                  <a:pt x="26930" y="1168"/>
                  <a:pt x="26898" y="1163"/>
                  <a:pt x="26875" y="1146"/>
                </a:cubicBezTo>
                <a:cubicBezTo>
                  <a:pt x="26926" y="1146"/>
                  <a:pt x="26978" y="1129"/>
                  <a:pt x="27046" y="1112"/>
                </a:cubicBezTo>
                <a:lnTo>
                  <a:pt x="27046" y="1112"/>
                </a:lnTo>
                <a:lnTo>
                  <a:pt x="26858" y="1129"/>
                </a:lnTo>
                <a:cubicBezTo>
                  <a:pt x="26687" y="1043"/>
                  <a:pt x="27114" y="1112"/>
                  <a:pt x="27114" y="1043"/>
                </a:cubicBezTo>
                <a:lnTo>
                  <a:pt x="27114" y="1043"/>
                </a:lnTo>
                <a:cubicBezTo>
                  <a:pt x="26887" y="1076"/>
                  <a:pt x="26659" y="1088"/>
                  <a:pt x="26432" y="1088"/>
                </a:cubicBezTo>
                <a:cubicBezTo>
                  <a:pt x="26301" y="1088"/>
                  <a:pt x="26169" y="1084"/>
                  <a:pt x="26038" y="1077"/>
                </a:cubicBezTo>
                <a:cubicBezTo>
                  <a:pt x="26012" y="1035"/>
                  <a:pt x="26175" y="1035"/>
                  <a:pt x="26299" y="1035"/>
                </a:cubicBezTo>
                <a:cubicBezTo>
                  <a:pt x="26422" y="1035"/>
                  <a:pt x="26508" y="1035"/>
                  <a:pt x="26328" y="992"/>
                </a:cubicBezTo>
                <a:lnTo>
                  <a:pt x="26328" y="992"/>
                </a:lnTo>
                <a:cubicBezTo>
                  <a:pt x="26465" y="1009"/>
                  <a:pt x="26602" y="1026"/>
                  <a:pt x="26756" y="1043"/>
                </a:cubicBezTo>
                <a:cubicBezTo>
                  <a:pt x="26626" y="989"/>
                  <a:pt x="26641" y="980"/>
                  <a:pt x="26687" y="980"/>
                </a:cubicBezTo>
                <a:cubicBezTo>
                  <a:pt x="26707" y="980"/>
                  <a:pt x="26732" y="982"/>
                  <a:pt x="26755" y="982"/>
                </a:cubicBezTo>
                <a:cubicBezTo>
                  <a:pt x="26810" y="982"/>
                  <a:pt x="26846" y="972"/>
                  <a:pt x="26721" y="907"/>
                </a:cubicBezTo>
                <a:cubicBezTo>
                  <a:pt x="26158" y="872"/>
                  <a:pt x="26089" y="924"/>
                  <a:pt x="25525" y="838"/>
                </a:cubicBezTo>
                <a:lnTo>
                  <a:pt x="25525" y="838"/>
                </a:lnTo>
                <a:cubicBezTo>
                  <a:pt x="25406" y="872"/>
                  <a:pt x="25560" y="907"/>
                  <a:pt x="25440" y="941"/>
                </a:cubicBezTo>
                <a:cubicBezTo>
                  <a:pt x="24646" y="924"/>
                  <a:pt x="24829" y="684"/>
                  <a:pt x="24284" y="684"/>
                </a:cubicBezTo>
                <a:cubicBezTo>
                  <a:pt x="24266" y="684"/>
                  <a:pt x="24247" y="684"/>
                  <a:pt x="24227" y="684"/>
                </a:cubicBezTo>
                <a:cubicBezTo>
                  <a:pt x="24124" y="727"/>
                  <a:pt x="24018" y="748"/>
                  <a:pt x="23911" y="748"/>
                </a:cubicBezTo>
                <a:cubicBezTo>
                  <a:pt x="23804" y="748"/>
                  <a:pt x="23697" y="727"/>
                  <a:pt x="23595" y="684"/>
                </a:cubicBezTo>
                <a:lnTo>
                  <a:pt x="23748" y="616"/>
                </a:lnTo>
                <a:cubicBezTo>
                  <a:pt x="23626" y="597"/>
                  <a:pt x="23543" y="591"/>
                  <a:pt x="23480" y="591"/>
                </a:cubicBezTo>
                <a:cubicBezTo>
                  <a:pt x="23357" y="591"/>
                  <a:pt x="23315" y="615"/>
                  <a:pt x="23224" y="615"/>
                </a:cubicBezTo>
                <a:cubicBezTo>
                  <a:pt x="23153" y="615"/>
                  <a:pt x="23052" y="600"/>
                  <a:pt x="22860" y="548"/>
                </a:cubicBezTo>
                <a:cubicBezTo>
                  <a:pt x="22875" y="545"/>
                  <a:pt x="22895" y="544"/>
                  <a:pt x="22917" y="544"/>
                </a:cubicBezTo>
                <a:cubicBezTo>
                  <a:pt x="23026" y="544"/>
                  <a:pt x="23200" y="568"/>
                  <a:pt x="23215" y="568"/>
                </a:cubicBezTo>
                <a:cubicBezTo>
                  <a:pt x="23218" y="568"/>
                  <a:pt x="23214" y="567"/>
                  <a:pt x="23202" y="565"/>
                </a:cubicBezTo>
                <a:cubicBezTo>
                  <a:pt x="23085" y="526"/>
                  <a:pt x="23017" y="514"/>
                  <a:pt x="22969" y="514"/>
                </a:cubicBezTo>
                <a:cubicBezTo>
                  <a:pt x="22894" y="514"/>
                  <a:pt x="22865" y="543"/>
                  <a:pt x="22774" y="543"/>
                </a:cubicBezTo>
                <a:cubicBezTo>
                  <a:pt x="22743" y="543"/>
                  <a:pt x="22705" y="539"/>
                  <a:pt x="22655" y="531"/>
                </a:cubicBezTo>
                <a:lnTo>
                  <a:pt x="22604" y="445"/>
                </a:lnTo>
                <a:cubicBezTo>
                  <a:pt x="22141" y="395"/>
                  <a:pt x="21669" y="363"/>
                  <a:pt x="21201" y="363"/>
                </a:cubicBezTo>
                <a:cubicBezTo>
                  <a:pt x="21030" y="363"/>
                  <a:pt x="20859" y="368"/>
                  <a:pt x="20690" y="377"/>
                </a:cubicBezTo>
                <a:cubicBezTo>
                  <a:pt x="20724" y="360"/>
                  <a:pt x="20827" y="326"/>
                  <a:pt x="20690" y="308"/>
                </a:cubicBezTo>
                <a:lnTo>
                  <a:pt x="18110" y="377"/>
                </a:lnTo>
                <a:lnTo>
                  <a:pt x="17820" y="479"/>
                </a:lnTo>
                <a:cubicBezTo>
                  <a:pt x="17734" y="479"/>
                  <a:pt x="17683" y="462"/>
                  <a:pt x="17751" y="445"/>
                </a:cubicBezTo>
                <a:cubicBezTo>
                  <a:pt x="17444" y="445"/>
                  <a:pt x="17734" y="479"/>
                  <a:pt x="17597" y="531"/>
                </a:cubicBezTo>
                <a:cubicBezTo>
                  <a:pt x="17562" y="539"/>
                  <a:pt x="17530" y="542"/>
                  <a:pt x="17503" y="542"/>
                </a:cubicBezTo>
                <a:cubicBezTo>
                  <a:pt x="17414" y="542"/>
                  <a:pt x="17382" y="506"/>
                  <a:pt x="17461" y="479"/>
                </a:cubicBezTo>
                <a:lnTo>
                  <a:pt x="17461" y="479"/>
                </a:lnTo>
                <a:cubicBezTo>
                  <a:pt x="16777" y="633"/>
                  <a:pt x="16077" y="719"/>
                  <a:pt x="15359" y="736"/>
                </a:cubicBezTo>
                <a:lnTo>
                  <a:pt x="15479" y="701"/>
                </a:lnTo>
                <a:cubicBezTo>
                  <a:pt x="15088" y="701"/>
                  <a:pt x="15001" y="847"/>
                  <a:pt x="14707" y="847"/>
                </a:cubicBezTo>
                <a:cubicBezTo>
                  <a:pt x="14666" y="847"/>
                  <a:pt x="14622" y="844"/>
                  <a:pt x="14573" y="838"/>
                </a:cubicBezTo>
                <a:lnTo>
                  <a:pt x="14641" y="821"/>
                </a:lnTo>
                <a:lnTo>
                  <a:pt x="14641" y="821"/>
                </a:lnTo>
                <a:cubicBezTo>
                  <a:pt x="14346" y="826"/>
                  <a:pt x="14042" y="833"/>
                  <a:pt x="13740" y="833"/>
                </a:cubicBezTo>
                <a:cubicBezTo>
                  <a:pt x="13064" y="833"/>
                  <a:pt x="12404" y="799"/>
                  <a:pt x="11908" y="633"/>
                </a:cubicBezTo>
                <a:cubicBezTo>
                  <a:pt x="11885" y="646"/>
                  <a:pt x="11848" y="651"/>
                  <a:pt x="11801" y="651"/>
                </a:cubicBezTo>
                <a:cubicBezTo>
                  <a:pt x="11604" y="651"/>
                  <a:pt x="11233" y="558"/>
                  <a:pt x="11025" y="558"/>
                </a:cubicBezTo>
                <a:cubicBezTo>
                  <a:pt x="10953" y="558"/>
                  <a:pt x="10901" y="569"/>
                  <a:pt x="10883" y="599"/>
                </a:cubicBezTo>
                <a:cubicBezTo>
                  <a:pt x="10507" y="462"/>
                  <a:pt x="10131" y="377"/>
                  <a:pt x="9738" y="291"/>
                </a:cubicBezTo>
                <a:cubicBezTo>
                  <a:pt x="9703" y="286"/>
                  <a:pt x="9671" y="283"/>
                  <a:pt x="9640" y="283"/>
                </a:cubicBezTo>
                <a:cubicBezTo>
                  <a:pt x="9505" y="283"/>
                  <a:pt x="9397" y="328"/>
                  <a:pt x="9225" y="328"/>
                </a:cubicBezTo>
                <a:cubicBezTo>
                  <a:pt x="9203" y="328"/>
                  <a:pt x="9181" y="327"/>
                  <a:pt x="9157" y="326"/>
                </a:cubicBezTo>
                <a:lnTo>
                  <a:pt x="9157" y="257"/>
                </a:lnTo>
                <a:lnTo>
                  <a:pt x="8798" y="291"/>
                </a:lnTo>
                <a:lnTo>
                  <a:pt x="8627" y="189"/>
                </a:lnTo>
                <a:lnTo>
                  <a:pt x="8388" y="189"/>
                </a:lnTo>
                <a:cubicBezTo>
                  <a:pt x="8473" y="206"/>
                  <a:pt x="8593" y="240"/>
                  <a:pt x="8576" y="257"/>
                </a:cubicBezTo>
                <a:cubicBezTo>
                  <a:pt x="8251" y="257"/>
                  <a:pt x="7944" y="189"/>
                  <a:pt x="7636" y="86"/>
                </a:cubicBezTo>
                <a:cubicBezTo>
                  <a:pt x="7346" y="86"/>
                  <a:pt x="7038" y="86"/>
                  <a:pt x="6731" y="103"/>
                </a:cubicBezTo>
                <a:cubicBezTo>
                  <a:pt x="6744" y="90"/>
                  <a:pt x="6802" y="76"/>
                  <a:pt x="6877" y="71"/>
                </a:cubicBezTo>
                <a:lnTo>
                  <a:pt x="6877" y="71"/>
                </a:lnTo>
                <a:cubicBezTo>
                  <a:pt x="6874" y="71"/>
                  <a:pt x="6873" y="71"/>
                  <a:pt x="6871" y="71"/>
                </a:cubicBezTo>
                <a:cubicBezTo>
                  <a:pt x="6688" y="71"/>
                  <a:pt x="6825" y="11"/>
                  <a:pt x="6645" y="11"/>
                </a:cubicBezTo>
                <a:cubicBezTo>
                  <a:pt x="6612" y="11"/>
                  <a:pt x="6568" y="13"/>
                  <a:pt x="6508" y="18"/>
                </a:cubicBezTo>
                <a:cubicBezTo>
                  <a:pt x="6560" y="52"/>
                  <a:pt x="6474" y="69"/>
                  <a:pt x="6457" y="86"/>
                </a:cubicBezTo>
                <a:cubicBezTo>
                  <a:pt x="6225" y="53"/>
                  <a:pt x="5994" y="34"/>
                  <a:pt x="5757" y="34"/>
                </a:cubicBezTo>
                <a:cubicBezTo>
                  <a:pt x="5628" y="34"/>
                  <a:pt x="5497" y="40"/>
                  <a:pt x="5364" y="52"/>
                </a:cubicBezTo>
                <a:lnTo>
                  <a:pt x="5432" y="1"/>
                </a:ln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itle 1">
            <a:extLst>
              <a:ext uri="{FF2B5EF4-FFF2-40B4-BE49-F238E27FC236}">
                <a16:creationId xmlns:a16="http://schemas.microsoft.com/office/drawing/2014/main" id="{83CEF508-7E6C-4277-BB36-A738A5ADA550}"/>
              </a:ext>
            </a:extLst>
          </p:cNvPr>
          <p:cNvSpPr>
            <a:spLocks noGrp="1"/>
          </p:cNvSpPr>
          <p:nvPr>
            <p:ph type="title" idx="4294967295"/>
          </p:nvPr>
        </p:nvSpPr>
        <p:spPr>
          <a:xfrm>
            <a:off x="0" y="444500"/>
            <a:ext cx="9067800" cy="573088"/>
          </a:xfrm>
          <a:prstGeom prst="rect">
            <a:avLst/>
          </a:prstGeom>
        </p:spPr>
        <p:txBody>
          <a:bodyPr/>
          <a:lstStyle/>
          <a:p>
            <a:r>
              <a:rPr lang="en-US"/>
              <a:t>2. Diễn biến của chiến dịch Biên giới thu – đông 1950</a:t>
            </a:r>
          </a:p>
        </p:txBody>
      </p:sp>
      <p:sp>
        <p:nvSpPr>
          <p:cNvPr id="4" name="TextBox 3">
            <a:extLst>
              <a:ext uri="{FF2B5EF4-FFF2-40B4-BE49-F238E27FC236}">
                <a16:creationId xmlns:a16="http://schemas.microsoft.com/office/drawing/2014/main" id="{727FC4DE-30CA-46E2-A257-075E85645BC3}"/>
              </a:ext>
            </a:extLst>
          </p:cNvPr>
          <p:cNvSpPr txBox="1"/>
          <p:nvPr/>
        </p:nvSpPr>
        <p:spPr>
          <a:xfrm>
            <a:off x="142875" y="1428750"/>
            <a:ext cx="8858250" cy="1754326"/>
          </a:xfrm>
          <a:prstGeom prst="rect">
            <a:avLst/>
          </a:prstGeom>
          <a:noFill/>
        </p:spPr>
        <p:txBody>
          <a:bodyPr wrap="square" rtlCol="0">
            <a:spAutoFit/>
          </a:bodyPr>
          <a:lstStyle/>
          <a:p>
            <a:pPr algn="just"/>
            <a:r>
              <a:rPr lang="vi-VN" sz="3600">
                <a:latin typeface="+mj-lt"/>
                <a:cs typeface="Arial" charset="0"/>
              </a:rPr>
              <a:t>Trong chiến dịch Biên giới thu- đông 1950, ta chọn cứ điểm nào làm mục tiêu trọng điểm?</a:t>
            </a:r>
          </a:p>
          <a:p>
            <a:endParaRPr lang="en-US" sz="3600">
              <a:latin typeface="+mj-lt"/>
            </a:endParaRPr>
          </a:p>
        </p:txBody>
      </p:sp>
      <p:sp>
        <p:nvSpPr>
          <p:cNvPr id="5" name="TextBox 4">
            <a:extLst>
              <a:ext uri="{FF2B5EF4-FFF2-40B4-BE49-F238E27FC236}">
                <a16:creationId xmlns:a16="http://schemas.microsoft.com/office/drawing/2014/main" id="{0E79FC8C-E7A8-468A-B4CA-B3BCF6983409}"/>
              </a:ext>
            </a:extLst>
          </p:cNvPr>
          <p:cNvSpPr txBox="1"/>
          <p:nvPr/>
        </p:nvSpPr>
        <p:spPr>
          <a:xfrm>
            <a:off x="386448" y="2703984"/>
            <a:ext cx="8256233" cy="1200329"/>
          </a:xfrm>
          <a:prstGeom prst="rect">
            <a:avLst/>
          </a:prstGeom>
          <a:noFill/>
        </p:spPr>
        <p:txBody>
          <a:bodyPr wrap="square" rtlCol="0">
            <a:spAutoFit/>
          </a:bodyPr>
          <a:lstStyle/>
          <a:p>
            <a:pPr algn="just"/>
            <a:r>
              <a:rPr lang="vi-VN" sz="3600" b="1">
                <a:solidFill>
                  <a:srgbClr val="0070C0"/>
                </a:solidFill>
                <a:latin typeface="+mj-lt"/>
                <a:cs typeface="Arial" charset="0"/>
              </a:rPr>
              <a:t>Ta chọn </a:t>
            </a:r>
            <a:r>
              <a:rPr lang="vi-VN" sz="3600" b="1" i="1">
                <a:solidFill>
                  <a:srgbClr val="0070C0"/>
                </a:solidFill>
                <a:latin typeface="+mj-lt"/>
                <a:cs typeface="Arial" charset="0"/>
              </a:rPr>
              <a:t>cụm cứ điểm Đông Khê</a:t>
            </a:r>
            <a:r>
              <a:rPr lang="vi-VN" sz="3600" b="1">
                <a:solidFill>
                  <a:srgbClr val="0070C0"/>
                </a:solidFill>
                <a:latin typeface="+mj-lt"/>
                <a:cs typeface="Arial" charset="0"/>
              </a:rPr>
              <a:t> làm mục tiêu trọng điểm.</a:t>
            </a:r>
            <a:endParaRPr lang="en-US" sz="3600">
              <a:solidFill>
                <a:srgbClr val="0070C0"/>
              </a:solidFill>
              <a:latin typeface="+mj-lt"/>
            </a:endParaRPr>
          </a:p>
        </p:txBody>
      </p:sp>
      <p:grpSp>
        <p:nvGrpSpPr>
          <p:cNvPr id="6" name="组合 6">
            <a:extLst>
              <a:ext uri="{FF2B5EF4-FFF2-40B4-BE49-F238E27FC236}">
                <a16:creationId xmlns:a16="http://schemas.microsoft.com/office/drawing/2014/main" id="{90E61D6E-2851-4867-97F7-016F48D758F5}"/>
              </a:ext>
            </a:extLst>
          </p:cNvPr>
          <p:cNvGrpSpPr/>
          <p:nvPr/>
        </p:nvGrpSpPr>
        <p:grpSpPr>
          <a:xfrm rot="10800000">
            <a:off x="6629400" y="4024381"/>
            <a:ext cx="2706328" cy="1257330"/>
            <a:chOff x="196" y="-1340"/>
            <a:chExt cx="9528" cy="4706"/>
          </a:xfrm>
        </p:grpSpPr>
        <p:grpSp>
          <p:nvGrpSpPr>
            <p:cNvPr id="7" name="Google Shape;2511;p60">
              <a:extLst>
                <a:ext uri="{FF2B5EF4-FFF2-40B4-BE49-F238E27FC236}">
                  <a16:creationId xmlns:a16="http://schemas.microsoft.com/office/drawing/2014/main" id="{6F8C9ED5-D1B0-44B7-BE6A-0B91985C5576}"/>
                </a:ext>
              </a:extLst>
            </p:cNvPr>
            <p:cNvGrpSpPr/>
            <p:nvPr/>
          </p:nvGrpSpPr>
          <p:grpSpPr>
            <a:xfrm rot="8119191">
              <a:off x="7796" y="-799"/>
              <a:ext cx="1928" cy="3662"/>
              <a:chOff x="2392800" y="238125"/>
              <a:chExt cx="2677175" cy="5084850"/>
            </a:xfrm>
            <a:solidFill>
              <a:srgbClr val="C94025"/>
            </a:solidFill>
          </p:grpSpPr>
          <p:sp>
            <p:nvSpPr>
              <p:cNvPr id="45" name="Google Shape;2512;p60">
                <a:extLst>
                  <a:ext uri="{FF2B5EF4-FFF2-40B4-BE49-F238E27FC236}">
                    <a16:creationId xmlns:a16="http://schemas.microsoft.com/office/drawing/2014/main" id="{F141580F-596B-40C0-8B41-5F87019EE0AC}"/>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513;p60">
                <a:extLst>
                  <a:ext uri="{FF2B5EF4-FFF2-40B4-BE49-F238E27FC236}">
                    <a16:creationId xmlns:a16="http://schemas.microsoft.com/office/drawing/2014/main" id="{1C742F95-1B75-4D07-9693-10743DFCA16F}"/>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514;p60">
                <a:extLst>
                  <a:ext uri="{FF2B5EF4-FFF2-40B4-BE49-F238E27FC236}">
                    <a16:creationId xmlns:a16="http://schemas.microsoft.com/office/drawing/2014/main" id="{B58A71C4-ABE0-447E-A181-508B18C36472}"/>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515;p60">
                <a:extLst>
                  <a:ext uri="{FF2B5EF4-FFF2-40B4-BE49-F238E27FC236}">
                    <a16:creationId xmlns:a16="http://schemas.microsoft.com/office/drawing/2014/main" id="{551B229B-88F3-4F65-8512-3E16CE20CABA}"/>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516;p60">
                <a:extLst>
                  <a:ext uri="{FF2B5EF4-FFF2-40B4-BE49-F238E27FC236}">
                    <a16:creationId xmlns:a16="http://schemas.microsoft.com/office/drawing/2014/main" id="{8966F3DB-AB9F-4AC8-8FFB-58FA084E0F98}"/>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517;p60">
                <a:extLst>
                  <a:ext uri="{FF2B5EF4-FFF2-40B4-BE49-F238E27FC236}">
                    <a16:creationId xmlns:a16="http://schemas.microsoft.com/office/drawing/2014/main" id="{42605EF6-1717-4E67-8D9D-35836CBB0A45}"/>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518;p60">
                <a:extLst>
                  <a:ext uri="{FF2B5EF4-FFF2-40B4-BE49-F238E27FC236}">
                    <a16:creationId xmlns:a16="http://schemas.microsoft.com/office/drawing/2014/main" id="{AB14DFB7-0766-48EF-AD50-843C2B93F6DC}"/>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519;p60">
                <a:extLst>
                  <a:ext uri="{FF2B5EF4-FFF2-40B4-BE49-F238E27FC236}">
                    <a16:creationId xmlns:a16="http://schemas.microsoft.com/office/drawing/2014/main" id="{B4E40CD5-99CC-4992-A958-6F57EBE33C75}"/>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520;p60">
                <a:extLst>
                  <a:ext uri="{FF2B5EF4-FFF2-40B4-BE49-F238E27FC236}">
                    <a16:creationId xmlns:a16="http://schemas.microsoft.com/office/drawing/2014/main" id="{7B964D48-DBB7-4913-A314-44A7DE401104}"/>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21;p60">
                <a:extLst>
                  <a:ext uri="{FF2B5EF4-FFF2-40B4-BE49-F238E27FC236}">
                    <a16:creationId xmlns:a16="http://schemas.microsoft.com/office/drawing/2014/main" id="{4B037BE6-A224-4BCF-9C07-AF168AE7C101}"/>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22;p60">
                <a:extLst>
                  <a:ext uri="{FF2B5EF4-FFF2-40B4-BE49-F238E27FC236}">
                    <a16:creationId xmlns:a16="http://schemas.microsoft.com/office/drawing/2014/main" id="{90846213-69AF-4AF4-8BBB-EE1DED72645C}"/>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8" name="Google Shape;2448;p60">
              <a:extLst>
                <a:ext uri="{FF2B5EF4-FFF2-40B4-BE49-F238E27FC236}">
                  <a16:creationId xmlns:a16="http://schemas.microsoft.com/office/drawing/2014/main" id="{8FE4418A-D3DC-44C3-8D19-193EDD035C9A}"/>
                </a:ext>
              </a:extLst>
            </p:cNvPr>
            <p:cNvGrpSpPr/>
            <p:nvPr/>
          </p:nvGrpSpPr>
          <p:grpSpPr>
            <a:xfrm rot="15582417" flipH="1" flipV="1">
              <a:off x="2408" y="-577"/>
              <a:ext cx="3934" cy="3850"/>
              <a:chOff x="1124025" y="238125"/>
              <a:chExt cx="5272075" cy="5173200"/>
            </a:xfrm>
            <a:solidFill>
              <a:srgbClr val="FFEABC"/>
            </a:solidFill>
          </p:grpSpPr>
          <p:sp>
            <p:nvSpPr>
              <p:cNvPr id="29" name="Google Shape;2449;p60">
                <a:extLst>
                  <a:ext uri="{FF2B5EF4-FFF2-40B4-BE49-F238E27FC236}">
                    <a16:creationId xmlns:a16="http://schemas.microsoft.com/office/drawing/2014/main" id="{EA38DDE2-4A6B-41A8-A855-3693D3152577}"/>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50;p60">
                <a:extLst>
                  <a:ext uri="{FF2B5EF4-FFF2-40B4-BE49-F238E27FC236}">
                    <a16:creationId xmlns:a16="http://schemas.microsoft.com/office/drawing/2014/main" id="{52388041-FC0F-40A1-A22A-BED6DE1BA0E8}"/>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51;p60">
                <a:extLst>
                  <a:ext uri="{FF2B5EF4-FFF2-40B4-BE49-F238E27FC236}">
                    <a16:creationId xmlns:a16="http://schemas.microsoft.com/office/drawing/2014/main" id="{6319516A-85A1-40F3-B0C7-402723B24579}"/>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52;p60">
                <a:extLst>
                  <a:ext uri="{FF2B5EF4-FFF2-40B4-BE49-F238E27FC236}">
                    <a16:creationId xmlns:a16="http://schemas.microsoft.com/office/drawing/2014/main" id="{D26B4E4A-AC2B-4FD0-ACFE-FD0DF7A2AD65}"/>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53;p60">
                <a:extLst>
                  <a:ext uri="{FF2B5EF4-FFF2-40B4-BE49-F238E27FC236}">
                    <a16:creationId xmlns:a16="http://schemas.microsoft.com/office/drawing/2014/main" id="{C163585A-254C-47C1-BB1E-615CCAB1187E}"/>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54;p60">
                <a:extLst>
                  <a:ext uri="{FF2B5EF4-FFF2-40B4-BE49-F238E27FC236}">
                    <a16:creationId xmlns:a16="http://schemas.microsoft.com/office/drawing/2014/main" id="{4814B0DA-D01D-4D2C-9F7B-EAC4C1C81507}"/>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55;p60">
                <a:extLst>
                  <a:ext uri="{FF2B5EF4-FFF2-40B4-BE49-F238E27FC236}">
                    <a16:creationId xmlns:a16="http://schemas.microsoft.com/office/drawing/2014/main" id="{303224B6-8436-443E-A1AE-C0C290008F74}"/>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56;p60">
                <a:extLst>
                  <a:ext uri="{FF2B5EF4-FFF2-40B4-BE49-F238E27FC236}">
                    <a16:creationId xmlns:a16="http://schemas.microsoft.com/office/drawing/2014/main" id="{6D8E0BF5-6872-47EF-A16B-CBD2D45189ED}"/>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57;p60">
                <a:extLst>
                  <a:ext uri="{FF2B5EF4-FFF2-40B4-BE49-F238E27FC236}">
                    <a16:creationId xmlns:a16="http://schemas.microsoft.com/office/drawing/2014/main" id="{637DADE9-CE69-417B-A3FA-A1EB804229B9}"/>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8;p60">
                <a:extLst>
                  <a:ext uri="{FF2B5EF4-FFF2-40B4-BE49-F238E27FC236}">
                    <a16:creationId xmlns:a16="http://schemas.microsoft.com/office/drawing/2014/main" id="{F77F8983-B603-408E-824A-0772010DE3BF}"/>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9;p60">
                <a:extLst>
                  <a:ext uri="{FF2B5EF4-FFF2-40B4-BE49-F238E27FC236}">
                    <a16:creationId xmlns:a16="http://schemas.microsoft.com/office/drawing/2014/main" id="{886B3D02-A931-42B8-96B5-B1B4B2CAB4D3}"/>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60;p60">
                <a:extLst>
                  <a:ext uri="{FF2B5EF4-FFF2-40B4-BE49-F238E27FC236}">
                    <a16:creationId xmlns:a16="http://schemas.microsoft.com/office/drawing/2014/main" id="{AC29D1A5-ED8C-456B-88F1-C250160A4AF4}"/>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61;p60">
                <a:extLst>
                  <a:ext uri="{FF2B5EF4-FFF2-40B4-BE49-F238E27FC236}">
                    <a16:creationId xmlns:a16="http://schemas.microsoft.com/office/drawing/2014/main" id="{EE3D878C-32A0-4F93-9705-0F16C7C6ADDB}"/>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62;p60">
                <a:extLst>
                  <a:ext uri="{FF2B5EF4-FFF2-40B4-BE49-F238E27FC236}">
                    <a16:creationId xmlns:a16="http://schemas.microsoft.com/office/drawing/2014/main" id="{5BA0DDD0-841A-434C-A648-21C696A53F89}"/>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63;p60">
                <a:extLst>
                  <a:ext uri="{FF2B5EF4-FFF2-40B4-BE49-F238E27FC236}">
                    <a16:creationId xmlns:a16="http://schemas.microsoft.com/office/drawing/2014/main" id="{1D12AC08-DCCC-48B4-A585-9CE9CA3E6460}"/>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64;p60">
                <a:extLst>
                  <a:ext uri="{FF2B5EF4-FFF2-40B4-BE49-F238E27FC236}">
                    <a16:creationId xmlns:a16="http://schemas.microsoft.com/office/drawing/2014/main" id="{0842CDC6-85BA-40D1-B8FA-8685E28E6850}"/>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9" name="Google Shape;2465;p60">
              <a:extLst>
                <a:ext uri="{FF2B5EF4-FFF2-40B4-BE49-F238E27FC236}">
                  <a16:creationId xmlns:a16="http://schemas.microsoft.com/office/drawing/2014/main" id="{82F7D0F9-9DF4-41B7-A401-C392C8B23473}"/>
                </a:ext>
              </a:extLst>
            </p:cNvPr>
            <p:cNvGrpSpPr/>
            <p:nvPr/>
          </p:nvGrpSpPr>
          <p:grpSpPr>
            <a:xfrm flipH="1" flipV="1">
              <a:off x="5500" y="-1340"/>
              <a:ext cx="2470" cy="4706"/>
              <a:chOff x="2453075" y="238700"/>
              <a:chExt cx="2722850" cy="5187200"/>
            </a:xfrm>
            <a:solidFill>
              <a:srgbClr val="FFEABC"/>
            </a:solidFill>
          </p:grpSpPr>
          <p:sp>
            <p:nvSpPr>
              <p:cNvPr id="18" name="Google Shape;2466;p60">
                <a:extLst>
                  <a:ext uri="{FF2B5EF4-FFF2-40B4-BE49-F238E27FC236}">
                    <a16:creationId xmlns:a16="http://schemas.microsoft.com/office/drawing/2014/main" id="{B065C4A9-B953-469A-A84B-D0A16DAF52FB}"/>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467;p60">
                <a:extLst>
                  <a:ext uri="{FF2B5EF4-FFF2-40B4-BE49-F238E27FC236}">
                    <a16:creationId xmlns:a16="http://schemas.microsoft.com/office/drawing/2014/main" id="{C92A518F-8080-4EF6-BA63-492B6E838E82}"/>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468;p60">
                <a:extLst>
                  <a:ext uri="{FF2B5EF4-FFF2-40B4-BE49-F238E27FC236}">
                    <a16:creationId xmlns:a16="http://schemas.microsoft.com/office/drawing/2014/main" id="{94A8C7A4-3007-4C40-9789-0B891EF14D6F}"/>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469;p60">
                <a:extLst>
                  <a:ext uri="{FF2B5EF4-FFF2-40B4-BE49-F238E27FC236}">
                    <a16:creationId xmlns:a16="http://schemas.microsoft.com/office/drawing/2014/main" id="{C0501715-3FBB-4BA7-9957-60C5AC0F1B6E}"/>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470;p60">
                <a:extLst>
                  <a:ext uri="{FF2B5EF4-FFF2-40B4-BE49-F238E27FC236}">
                    <a16:creationId xmlns:a16="http://schemas.microsoft.com/office/drawing/2014/main" id="{3B966D8C-2C31-4437-9092-BDECD3C884C1}"/>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471;p60">
                <a:extLst>
                  <a:ext uri="{FF2B5EF4-FFF2-40B4-BE49-F238E27FC236}">
                    <a16:creationId xmlns:a16="http://schemas.microsoft.com/office/drawing/2014/main" id="{79CFC1FD-C71E-46ED-9080-9179C5D928C5}"/>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472;p60">
                <a:extLst>
                  <a:ext uri="{FF2B5EF4-FFF2-40B4-BE49-F238E27FC236}">
                    <a16:creationId xmlns:a16="http://schemas.microsoft.com/office/drawing/2014/main" id="{65270571-81DF-4F22-AA58-2C4B94E1F826}"/>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473;p60">
                <a:extLst>
                  <a:ext uri="{FF2B5EF4-FFF2-40B4-BE49-F238E27FC236}">
                    <a16:creationId xmlns:a16="http://schemas.microsoft.com/office/drawing/2014/main" id="{75C9CA51-001B-4FB8-95A9-060E11481C1E}"/>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474;p60">
                <a:extLst>
                  <a:ext uri="{FF2B5EF4-FFF2-40B4-BE49-F238E27FC236}">
                    <a16:creationId xmlns:a16="http://schemas.microsoft.com/office/drawing/2014/main" id="{D46B2B0E-85A4-46EB-89AD-8D14CCB8403E}"/>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75;p60">
                <a:extLst>
                  <a:ext uri="{FF2B5EF4-FFF2-40B4-BE49-F238E27FC236}">
                    <a16:creationId xmlns:a16="http://schemas.microsoft.com/office/drawing/2014/main" id="{58EA6E37-6931-4247-84A2-0345D26B819B}"/>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76;p60">
                <a:extLst>
                  <a:ext uri="{FF2B5EF4-FFF2-40B4-BE49-F238E27FC236}">
                    <a16:creationId xmlns:a16="http://schemas.microsoft.com/office/drawing/2014/main" id="{A64D3C71-F981-4D5C-BC04-9C0449286FE6}"/>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0" name="Google Shape;2560;p60">
              <a:extLst>
                <a:ext uri="{FF2B5EF4-FFF2-40B4-BE49-F238E27FC236}">
                  <a16:creationId xmlns:a16="http://schemas.microsoft.com/office/drawing/2014/main" id="{6E56593D-461B-4431-9C8E-A61346C771E9}"/>
                </a:ext>
              </a:extLst>
            </p:cNvPr>
            <p:cNvGrpSpPr/>
            <p:nvPr/>
          </p:nvGrpSpPr>
          <p:grpSpPr>
            <a:xfrm rot="13831652" flipV="1">
              <a:off x="63" y="205"/>
              <a:ext cx="2861" cy="2595"/>
              <a:chOff x="508050" y="242250"/>
              <a:chExt cx="6512250" cy="5147800"/>
            </a:xfrm>
            <a:solidFill>
              <a:srgbClr val="F99F1B"/>
            </a:solidFill>
          </p:grpSpPr>
          <p:sp>
            <p:nvSpPr>
              <p:cNvPr id="11" name="Google Shape;2561;p60">
                <a:extLst>
                  <a:ext uri="{FF2B5EF4-FFF2-40B4-BE49-F238E27FC236}">
                    <a16:creationId xmlns:a16="http://schemas.microsoft.com/office/drawing/2014/main" id="{73398B89-CB13-4200-93E2-39A33F052C89}"/>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 name="Google Shape;2562;p60">
                <a:extLst>
                  <a:ext uri="{FF2B5EF4-FFF2-40B4-BE49-F238E27FC236}">
                    <a16:creationId xmlns:a16="http://schemas.microsoft.com/office/drawing/2014/main" id="{6DC7DFA6-A333-4E90-B70C-1B29A962278E}"/>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3" name="Google Shape;2563;p60">
                <a:extLst>
                  <a:ext uri="{FF2B5EF4-FFF2-40B4-BE49-F238E27FC236}">
                    <a16:creationId xmlns:a16="http://schemas.microsoft.com/office/drawing/2014/main" id="{A794B915-11D7-4A87-814E-67B4AC3DCBAB}"/>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4" name="Google Shape;2564;p60">
                <a:extLst>
                  <a:ext uri="{FF2B5EF4-FFF2-40B4-BE49-F238E27FC236}">
                    <a16:creationId xmlns:a16="http://schemas.microsoft.com/office/drawing/2014/main" id="{54BD224E-C7E7-48D2-AF1D-AB2077C89A6C}"/>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5" name="Google Shape;2565;p60">
                <a:extLst>
                  <a:ext uri="{FF2B5EF4-FFF2-40B4-BE49-F238E27FC236}">
                    <a16:creationId xmlns:a16="http://schemas.microsoft.com/office/drawing/2014/main" id="{087B618D-71A4-4689-ACE6-C7F462DAC184}"/>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6" name="Google Shape;2566;p60">
                <a:extLst>
                  <a:ext uri="{FF2B5EF4-FFF2-40B4-BE49-F238E27FC236}">
                    <a16:creationId xmlns:a16="http://schemas.microsoft.com/office/drawing/2014/main" id="{E7377189-0ABD-4387-8745-7FB30D4AB3F3}"/>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7" name="Google Shape;2567;p60">
                <a:extLst>
                  <a:ext uri="{FF2B5EF4-FFF2-40B4-BE49-F238E27FC236}">
                    <a16:creationId xmlns:a16="http://schemas.microsoft.com/office/drawing/2014/main" id="{81A599E3-B1A2-47F8-96E2-0F06FAFF3D48}"/>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spTree>
    <p:extLst>
      <p:ext uri="{BB962C8B-B14F-4D97-AF65-F5344CB8AC3E}">
        <p14:creationId xmlns:p14="http://schemas.microsoft.com/office/powerpoint/2010/main" val="356982908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barn(inVertical)">
                                      <p:cBhvr>
                                        <p:cTn id="12" dur="500"/>
                                        <p:tgtEl>
                                          <p:spTgt spid="56"/>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barn(inVertical)">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3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1000" fill="hold"/>
                                        <p:tgtEl>
                                          <p:spTgt spid="5"/>
                                        </p:tgtEl>
                                        <p:attrNameLst>
                                          <p:attrName>ppt_w</p:attrName>
                                        </p:attrNameLst>
                                      </p:cBhvr>
                                      <p:tavLst>
                                        <p:tav tm="0">
                                          <p:val>
                                            <p:fltVal val="0"/>
                                          </p:val>
                                        </p:tav>
                                        <p:tav tm="100000">
                                          <p:val>
                                            <p:strVal val="#ppt_w"/>
                                          </p:val>
                                        </p:tav>
                                      </p:tavLst>
                                    </p:anim>
                                    <p:anim calcmode="lin" valueType="num">
                                      <p:cBhvr>
                                        <p:cTn id="26" dur="1000" fill="hold"/>
                                        <p:tgtEl>
                                          <p:spTgt spid="5"/>
                                        </p:tgtEl>
                                        <p:attrNameLst>
                                          <p:attrName>ppt_h</p:attrName>
                                        </p:attrNameLst>
                                      </p:cBhvr>
                                      <p:tavLst>
                                        <p:tav tm="0">
                                          <p:val>
                                            <p:fltVal val="0"/>
                                          </p:val>
                                        </p:tav>
                                        <p:tav tm="100000">
                                          <p:val>
                                            <p:strVal val="#ppt_h"/>
                                          </p:val>
                                        </p:tav>
                                      </p:tavLst>
                                    </p:anim>
                                    <p:anim calcmode="lin" valueType="num">
                                      <p:cBhvr>
                                        <p:cTn id="27" dur="1000" fill="hold"/>
                                        <p:tgtEl>
                                          <p:spTgt spid="5"/>
                                        </p:tgtEl>
                                        <p:attrNameLst>
                                          <p:attrName>style.rotation</p:attrName>
                                        </p:attrNameLst>
                                      </p:cBhvr>
                                      <p:tavLst>
                                        <p:tav tm="0">
                                          <p:val>
                                            <p:fltVal val="90"/>
                                          </p:val>
                                        </p:tav>
                                        <p:tav tm="100000">
                                          <p:val>
                                            <p:fltVal val="0"/>
                                          </p:val>
                                        </p:tav>
                                      </p:tavLst>
                                    </p:anim>
                                    <p:animEffect transition="in" filter="fade">
                                      <p:cBhvr>
                                        <p:cTn id="28"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2" grpId="0"/>
      <p:bldP spid="4" grpId="0" animBg="1"/>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cdbg6">
            <a:extLst>
              <a:ext uri="{FF2B5EF4-FFF2-40B4-BE49-F238E27FC236}">
                <a16:creationId xmlns:a16="http://schemas.microsoft.com/office/drawing/2014/main" id="{05EC4885-A040-4D11-892A-9BF24ED01DDA}"/>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sharpenSoften amount="50000"/>
                    </a14:imgEffect>
                  </a14:imgLayer>
                </a14:imgProps>
              </a:ext>
            </a:extLst>
          </a:blip>
          <a:srcRect r="8593" b="8333"/>
          <a:stretch>
            <a:fillRect/>
          </a:stretch>
        </p:blipFill>
        <p:spPr bwMode="auto">
          <a:xfrm>
            <a:off x="1280159" y="104361"/>
            <a:ext cx="6583681" cy="3332071"/>
          </a:xfrm>
          <a:prstGeom prst="rect">
            <a:avLst/>
          </a:prstGeom>
          <a:noFill/>
          <a:ln w="38100">
            <a:solidFill>
              <a:schemeClr val="bg1"/>
            </a:solidFill>
            <a:miter lim="800000"/>
            <a:headEnd/>
            <a:tailEnd/>
          </a:ln>
        </p:spPr>
      </p:pic>
      <p:sp>
        <p:nvSpPr>
          <p:cNvPr id="5" name="Subtitle 2">
            <a:extLst>
              <a:ext uri="{FF2B5EF4-FFF2-40B4-BE49-F238E27FC236}">
                <a16:creationId xmlns:a16="http://schemas.microsoft.com/office/drawing/2014/main" id="{E14B8F0C-FB4B-4744-BDEE-519C948377DA}"/>
              </a:ext>
            </a:extLst>
          </p:cNvPr>
          <p:cNvSpPr>
            <a:spLocks noGrp="1"/>
          </p:cNvSpPr>
          <p:nvPr/>
        </p:nvSpPr>
        <p:spPr bwMode="auto">
          <a:xfrm>
            <a:off x="190499" y="3562350"/>
            <a:ext cx="8763000" cy="1324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0" indent="0" algn="ctr" rtl="0" eaLnBrk="0" fontAlgn="base" hangingPunct="0">
              <a:lnSpc>
                <a:spcPct val="90000"/>
              </a:lnSpc>
              <a:spcBef>
                <a:spcPts val="1000"/>
              </a:spcBef>
              <a:spcAft>
                <a:spcPct val="0"/>
              </a:spcAft>
              <a:buFont typeface="Arial" charset="0"/>
              <a:buNone/>
              <a:defRPr sz="2400" kern="1200">
                <a:solidFill>
                  <a:schemeClr val="tx1"/>
                </a:solidFill>
                <a:latin typeface="+mn-lt"/>
                <a:ea typeface="+mn-ea"/>
                <a:cs typeface="+mn-cs"/>
              </a:defRPr>
            </a:lvl1pPr>
            <a:lvl2pPr marL="457200" indent="0" algn="ctr" rtl="0" eaLnBrk="0" fontAlgn="base" hangingPunct="0">
              <a:lnSpc>
                <a:spcPct val="90000"/>
              </a:lnSpc>
              <a:spcBef>
                <a:spcPts val="500"/>
              </a:spcBef>
              <a:spcAft>
                <a:spcPct val="0"/>
              </a:spcAft>
              <a:buFont typeface="Arial" charset="0"/>
              <a:buNone/>
              <a:defRPr sz="2000" kern="1200">
                <a:solidFill>
                  <a:schemeClr val="tx1"/>
                </a:solidFill>
                <a:latin typeface="+mn-lt"/>
                <a:ea typeface="+mn-ea"/>
                <a:cs typeface="+mn-cs"/>
              </a:defRPr>
            </a:lvl2pPr>
            <a:lvl3pPr marL="914400" indent="0" algn="ctr" rtl="0" eaLnBrk="0" fontAlgn="base" hangingPunct="0">
              <a:lnSpc>
                <a:spcPct val="90000"/>
              </a:lnSpc>
              <a:spcBef>
                <a:spcPts val="500"/>
              </a:spcBef>
              <a:spcAft>
                <a:spcPct val="0"/>
              </a:spcAft>
              <a:buFont typeface="Arial" charset="0"/>
              <a:buNone/>
              <a:defRPr sz="1800" kern="1200">
                <a:solidFill>
                  <a:schemeClr val="tx1"/>
                </a:solidFill>
                <a:latin typeface="+mn-lt"/>
                <a:ea typeface="+mn-ea"/>
                <a:cs typeface="+mn-cs"/>
              </a:defRPr>
            </a:lvl3pPr>
            <a:lvl4pPr marL="1371600" indent="0" algn="ctr" rtl="0" eaLnBrk="0" fontAlgn="base" hangingPunct="0">
              <a:lnSpc>
                <a:spcPct val="90000"/>
              </a:lnSpc>
              <a:spcBef>
                <a:spcPts val="500"/>
              </a:spcBef>
              <a:spcAft>
                <a:spcPct val="0"/>
              </a:spcAft>
              <a:buFont typeface="Arial" charset="0"/>
              <a:buNone/>
              <a:defRPr sz="1600" kern="1200">
                <a:solidFill>
                  <a:schemeClr val="tx1"/>
                </a:solidFill>
                <a:latin typeface="+mn-lt"/>
                <a:ea typeface="+mn-ea"/>
                <a:cs typeface="+mn-cs"/>
              </a:defRPr>
            </a:lvl4pPr>
            <a:lvl5pPr marL="1828800" indent="0" algn="ctr" rtl="0" eaLnBrk="0" fontAlgn="base" hangingPunct="0">
              <a:lnSpc>
                <a:spcPct val="90000"/>
              </a:lnSpc>
              <a:spcBef>
                <a:spcPts val="500"/>
              </a:spcBef>
              <a:spcAft>
                <a:spcPct val="0"/>
              </a:spcAft>
              <a:buFont typeface="Arial"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r>
              <a:rPr lang="en-US" altLang="vi-VN" sz="2000" i="1">
                <a:latin typeface="Times New Roman" pitchFamily="18" charset="0"/>
                <a:cs typeface="Times New Roman" pitchFamily="18" charset="0"/>
              </a:rPr>
              <a:t>Khi họp bàn mở chiến dịch Biên giới thu đông 1950 Chủ tịch Hồ Chí Minh đã chỉ rõ tầm quan trọng của Đông khê như sau: “Ta đánh vào Đông Khê là đánh vào nơi quân địch tương đối yếu , nhưng là vị trí quan trọng của địch trên tuyến đường Cao Bằng- Lạng Sơn. Mất Đông Khê, địch buộc phải cho quân đi ứng cứu, ta có cơ hội thuận lợi tiêu diệt chúng”.</a:t>
            </a:r>
          </a:p>
        </p:txBody>
      </p:sp>
      <p:grpSp>
        <p:nvGrpSpPr>
          <p:cNvPr id="6" name="组合 6">
            <a:extLst>
              <a:ext uri="{FF2B5EF4-FFF2-40B4-BE49-F238E27FC236}">
                <a16:creationId xmlns:a16="http://schemas.microsoft.com/office/drawing/2014/main" id="{E65470AC-65EF-4C7A-BA51-458EA07A569B}"/>
              </a:ext>
            </a:extLst>
          </p:cNvPr>
          <p:cNvGrpSpPr/>
          <p:nvPr/>
        </p:nvGrpSpPr>
        <p:grpSpPr>
          <a:xfrm>
            <a:off x="-472441" y="-206412"/>
            <a:ext cx="1752600" cy="926346"/>
            <a:chOff x="196" y="-1340"/>
            <a:chExt cx="9528" cy="4706"/>
          </a:xfrm>
        </p:grpSpPr>
        <p:grpSp>
          <p:nvGrpSpPr>
            <p:cNvPr id="7" name="Google Shape;2511;p60">
              <a:extLst>
                <a:ext uri="{FF2B5EF4-FFF2-40B4-BE49-F238E27FC236}">
                  <a16:creationId xmlns:a16="http://schemas.microsoft.com/office/drawing/2014/main" id="{CDAC52FB-6EEE-4A33-90A8-89EB21D1E117}"/>
                </a:ext>
              </a:extLst>
            </p:cNvPr>
            <p:cNvGrpSpPr/>
            <p:nvPr/>
          </p:nvGrpSpPr>
          <p:grpSpPr>
            <a:xfrm rot="8119191">
              <a:off x="7796" y="-799"/>
              <a:ext cx="1928" cy="3662"/>
              <a:chOff x="2392800" y="238125"/>
              <a:chExt cx="2677175" cy="5084850"/>
            </a:xfrm>
            <a:solidFill>
              <a:srgbClr val="C94025"/>
            </a:solidFill>
          </p:grpSpPr>
          <p:sp>
            <p:nvSpPr>
              <p:cNvPr id="45" name="Google Shape;2512;p60">
                <a:extLst>
                  <a:ext uri="{FF2B5EF4-FFF2-40B4-BE49-F238E27FC236}">
                    <a16:creationId xmlns:a16="http://schemas.microsoft.com/office/drawing/2014/main" id="{C52EABE1-6EE9-4A36-B1A8-996290D1A885}"/>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513;p60">
                <a:extLst>
                  <a:ext uri="{FF2B5EF4-FFF2-40B4-BE49-F238E27FC236}">
                    <a16:creationId xmlns:a16="http://schemas.microsoft.com/office/drawing/2014/main" id="{B6ED33FE-84C8-4C7C-8CD6-56924805D436}"/>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514;p60">
                <a:extLst>
                  <a:ext uri="{FF2B5EF4-FFF2-40B4-BE49-F238E27FC236}">
                    <a16:creationId xmlns:a16="http://schemas.microsoft.com/office/drawing/2014/main" id="{40A67AA9-5BB8-4AFB-82ED-73E52D0F38E0}"/>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515;p60">
                <a:extLst>
                  <a:ext uri="{FF2B5EF4-FFF2-40B4-BE49-F238E27FC236}">
                    <a16:creationId xmlns:a16="http://schemas.microsoft.com/office/drawing/2014/main" id="{9AC0D6C8-31EE-4727-8B75-3DCEDB71D975}"/>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516;p60">
                <a:extLst>
                  <a:ext uri="{FF2B5EF4-FFF2-40B4-BE49-F238E27FC236}">
                    <a16:creationId xmlns:a16="http://schemas.microsoft.com/office/drawing/2014/main" id="{06101450-7955-4805-9166-A0E2F0B63C89}"/>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517;p60">
                <a:extLst>
                  <a:ext uri="{FF2B5EF4-FFF2-40B4-BE49-F238E27FC236}">
                    <a16:creationId xmlns:a16="http://schemas.microsoft.com/office/drawing/2014/main" id="{A6A06AFD-D175-4651-83AA-755143A7FF33}"/>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518;p60">
                <a:extLst>
                  <a:ext uri="{FF2B5EF4-FFF2-40B4-BE49-F238E27FC236}">
                    <a16:creationId xmlns:a16="http://schemas.microsoft.com/office/drawing/2014/main" id="{364E8CEB-0070-4DA2-A29D-7F7BD0E2E772}"/>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519;p60">
                <a:extLst>
                  <a:ext uri="{FF2B5EF4-FFF2-40B4-BE49-F238E27FC236}">
                    <a16:creationId xmlns:a16="http://schemas.microsoft.com/office/drawing/2014/main" id="{6FD76B67-B2C5-4AB2-9219-F36E18596755}"/>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520;p60">
                <a:extLst>
                  <a:ext uri="{FF2B5EF4-FFF2-40B4-BE49-F238E27FC236}">
                    <a16:creationId xmlns:a16="http://schemas.microsoft.com/office/drawing/2014/main" id="{D1F2B159-7A9F-4ACD-B6B8-4780BA5A56DD}"/>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21;p60">
                <a:extLst>
                  <a:ext uri="{FF2B5EF4-FFF2-40B4-BE49-F238E27FC236}">
                    <a16:creationId xmlns:a16="http://schemas.microsoft.com/office/drawing/2014/main" id="{0E8DB145-7B65-428E-A446-D7FEEA9E25BB}"/>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22;p60">
                <a:extLst>
                  <a:ext uri="{FF2B5EF4-FFF2-40B4-BE49-F238E27FC236}">
                    <a16:creationId xmlns:a16="http://schemas.microsoft.com/office/drawing/2014/main" id="{841BF9AB-1C22-4A1A-84D8-A4AA010E376C}"/>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8" name="Google Shape;2448;p60">
              <a:extLst>
                <a:ext uri="{FF2B5EF4-FFF2-40B4-BE49-F238E27FC236}">
                  <a16:creationId xmlns:a16="http://schemas.microsoft.com/office/drawing/2014/main" id="{4975344C-56F7-4CD9-BC84-3FFC127DF388}"/>
                </a:ext>
              </a:extLst>
            </p:cNvPr>
            <p:cNvGrpSpPr/>
            <p:nvPr/>
          </p:nvGrpSpPr>
          <p:grpSpPr>
            <a:xfrm rot="15582417" flipH="1" flipV="1">
              <a:off x="2408" y="-577"/>
              <a:ext cx="3934" cy="3850"/>
              <a:chOff x="1124025" y="238125"/>
              <a:chExt cx="5272075" cy="5173200"/>
            </a:xfrm>
            <a:solidFill>
              <a:srgbClr val="FFEABC"/>
            </a:solidFill>
          </p:grpSpPr>
          <p:sp>
            <p:nvSpPr>
              <p:cNvPr id="29" name="Google Shape;2449;p60">
                <a:extLst>
                  <a:ext uri="{FF2B5EF4-FFF2-40B4-BE49-F238E27FC236}">
                    <a16:creationId xmlns:a16="http://schemas.microsoft.com/office/drawing/2014/main" id="{D20A357B-4C40-46A4-BF7B-93DEC505996B}"/>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50;p60">
                <a:extLst>
                  <a:ext uri="{FF2B5EF4-FFF2-40B4-BE49-F238E27FC236}">
                    <a16:creationId xmlns:a16="http://schemas.microsoft.com/office/drawing/2014/main" id="{EE3B39DE-D1C8-4DD4-9998-81F41F0536A2}"/>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51;p60">
                <a:extLst>
                  <a:ext uri="{FF2B5EF4-FFF2-40B4-BE49-F238E27FC236}">
                    <a16:creationId xmlns:a16="http://schemas.microsoft.com/office/drawing/2014/main" id="{005EAF37-03D4-4D13-8589-E2EC0F999E4B}"/>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52;p60">
                <a:extLst>
                  <a:ext uri="{FF2B5EF4-FFF2-40B4-BE49-F238E27FC236}">
                    <a16:creationId xmlns:a16="http://schemas.microsoft.com/office/drawing/2014/main" id="{D52D4385-CD55-4A0E-B2DD-C3440615990C}"/>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53;p60">
                <a:extLst>
                  <a:ext uri="{FF2B5EF4-FFF2-40B4-BE49-F238E27FC236}">
                    <a16:creationId xmlns:a16="http://schemas.microsoft.com/office/drawing/2014/main" id="{B1CF01A5-5D04-4307-A3A4-F66E447186E7}"/>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54;p60">
                <a:extLst>
                  <a:ext uri="{FF2B5EF4-FFF2-40B4-BE49-F238E27FC236}">
                    <a16:creationId xmlns:a16="http://schemas.microsoft.com/office/drawing/2014/main" id="{732506F9-2C60-4B45-92C5-F13E85C87629}"/>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55;p60">
                <a:extLst>
                  <a:ext uri="{FF2B5EF4-FFF2-40B4-BE49-F238E27FC236}">
                    <a16:creationId xmlns:a16="http://schemas.microsoft.com/office/drawing/2014/main" id="{ECA488C4-8649-4F2A-820C-97EAF6C95A98}"/>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56;p60">
                <a:extLst>
                  <a:ext uri="{FF2B5EF4-FFF2-40B4-BE49-F238E27FC236}">
                    <a16:creationId xmlns:a16="http://schemas.microsoft.com/office/drawing/2014/main" id="{CEDFF00D-D464-402B-827F-B7EDF2DF8EF1}"/>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57;p60">
                <a:extLst>
                  <a:ext uri="{FF2B5EF4-FFF2-40B4-BE49-F238E27FC236}">
                    <a16:creationId xmlns:a16="http://schemas.microsoft.com/office/drawing/2014/main" id="{48CB4E29-AC40-4740-A92C-5B61B590450D}"/>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8;p60">
                <a:extLst>
                  <a:ext uri="{FF2B5EF4-FFF2-40B4-BE49-F238E27FC236}">
                    <a16:creationId xmlns:a16="http://schemas.microsoft.com/office/drawing/2014/main" id="{5933FA58-0CEE-4A3E-B8D6-C95A57D20759}"/>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9;p60">
                <a:extLst>
                  <a:ext uri="{FF2B5EF4-FFF2-40B4-BE49-F238E27FC236}">
                    <a16:creationId xmlns:a16="http://schemas.microsoft.com/office/drawing/2014/main" id="{82F4D0D8-885A-4BC6-B740-346234A25527}"/>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60;p60">
                <a:extLst>
                  <a:ext uri="{FF2B5EF4-FFF2-40B4-BE49-F238E27FC236}">
                    <a16:creationId xmlns:a16="http://schemas.microsoft.com/office/drawing/2014/main" id="{FEAA23CF-9F76-4E24-AAE4-B6975CA0AB52}"/>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61;p60">
                <a:extLst>
                  <a:ext uri="{FF2B5EF4-FFF2-40B4-BE49-F238E27FC236}">
                    <a16:creationId xmlns:a16="http://schemas.microsoft.com/office/drawing/2014/main" id="{B56B1A17-2FAF-4A40-AE15-F14C3ED25D3E}"/>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62;p60">
                <a:extLst>
                  <a:ext uri="{FF2B5EF4-FFF2-40B4-BE49-F238E27FC236}">
                    <a16:creationId xmlns:a16="http://schemas.microsoft.com/office/drawing/2014/main" id="{C1B7ECB2-2EDC-4225-AC1E-6B071385555A}"/>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63;p60">
                <a:extLst>
                  <a:ext uri="{FF2B5EF4-FFF2-40B4-BE49-F238E27FC236}">
                    <a16:creationId xmlns:a16="http://schemas.microsoft.com/office/drawing/2014/main" id="{61FB2E61-F6C5-46E4-B60A-52BA89917DA6}"/>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64;p60">
                <a:extLst>
                  <a:ext uri="{FF2B5EF4-FFF2-40B4-BE49-F238E27FC236}">
                    <a16:creationId xmlns:a16="http://schemas.microsoft.com/office/drawing/2014/main" id="{C1D0B70D-53B2-4BB6-9AA2-871172DB7380}"/>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9" name="Google Shape;2465;p60">
              <a:extLst>
                <a:ext uri="{FF2B5EF4-FFF2-40B4-BE49-F238E27FC236}">
                  <a16:creationId xmlns:a16="http://schemas.microsoft.com/office/drawing/2014/main" id="{87BBEEAA-A6EB-4D48-B8D8-BC2C4EF6230B}"/>
                </a:ext>
              </a:extLst>
            </p:cNvPr>
            <p:cNvGrpSpPr/>
            <p:nvPr/>
          </p:nvGrpSpPr>
          <p:grpSpPr>
            <a:xfrm flipH="1" flipV="1">
              <a:off x="5500" y="-1340"/>
              <a:ext cx="2470" cy="4706"/>
              <a:chOff x="2453075" y="238700"/>
              <a:chExt cx="2722850" cy="5187200"/>
            </a:xfrm>
            <a:solidFill>
              <a:srgbClr val="FFEABC"/>
            </a:solidFill>
          </p:grpSpPr>
          <p:sp>
            <p:nvSpPr>
              <p:cNvPr id="18" name="Google Shape;2466;p60">
                <a:extLst>
                  <a:ext uri="{FF2B5EF4-FFF2-40B4-BE49-F238E27FC236}">
                    <a16:creationId xmlns:a16="http://schemas.microsoft.com/office/drawing/2014/main" id="{FDFE3C12-8BF8-4A70-9987-18533A14968B}"/>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467;p60">
                <a:extLst>
                  <a:ext uri="{FF2B5EF4-FFF2-40B4-BE49-F238E27FC236}">
                    <a16:creationId xmlns:a16="http://schemas.microsoft.com/office/drawing/2014/main" id="{AD5A1164-7357-45CB-8B56-4BCE45F99F4B}"/>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468;p60">
                <a:extLst>
                  <a:ext uri="{FF2B5EF4-FFF2-40B4-BE49-F238E27FC236}">
                    <a16:creationId xmlns:a16="http://schemas.microsoft.com/office/drawing/2014/main" id="{64A56041-67DF-40DB-868D-E65C12DEFF16}"/>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469;p60">
                <a:extLst>
                  <a:ext uri="{FF2B5EF4-FFF2-40B4-BE49-F238E27FC236}">
                    <a16:creationId xmlns:a16="http://schemas.microsoft.com/office/drawing/2014/main" id="{72E3DE1F-34FB-469C-8117-E7B4DBBB37C1}"/>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470;p60">
                <a:extLst>
                  <a:ext uri="{FF2B5EF4-FFF2-40B4-BE49-F238E27FC236}">
                    <a16:creationId xmlns:a16="http://schemas.microsoft.com/office/drawing/2014/main" id="{C67303AC-F70D-4663-9385-04B6AD51016E}"/>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471;p60">
                <a:extLst>
                  <a:ext uri="{FF2B5EF4-FFF2-40B4-BE49-F238E27FC236}">
                    <a16:creationId xmlns:a16="http://schemas.microsoft.com/office/drawing/2014/main" id="{BF1A8EF0-29A4-47ED-A8FE-18EEA265F382}"/>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472;p60">
                <a:extLst>
                  <a:ext uri="{FF2B5EF4-FFF2-40B4-BE49-F238E27FC236}">
                    <a16:creationId xmlns:a16="http://schemas.microsoft.com/office/drawing/2014/main" id="{5AB03577-E5D0-4FF5-B420-D26B28402903}"/>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473;p60">
                <a:extLst>
                  <a:ext uri="{FF2B5EF4-FFF2-40B4-BE49-F238E27FC236}">
                    <a16:creationId xmlns:a16="http://schemas.microsoft.com/office/drawing/2014/main" id="{5315E33C-A8D5-4405-BAA9-ADBB37DCAD6E}"/>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474;p60">
                <a:extLst>
                  <a:ext uri="{FF2B5EF4-FFF2-40B4-BE49-F238E27FC236}">
                    <a16:creationId xmlns:a16="http://schemas.microsoft.com/office/drawing/2014/main" id="{C1364C89-E396-48FB-AFED-9016FCAA228F}"/>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75;p60">
                <a:extLst>
                  <a:ext uri="{FF2B5EF4-FFF2-40B4-BE49-F238E27FC236}">
                    <a16:creationId xmlns:a16="http://schemas.microsoft.com/office/drawing/2014/main" id="{4494AACA-C7EF-45B0-9109-671304D455E6}"/>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76;p60">
                <a:extLst>
                  <a:ext uri="{FF2B5EF4-FFF2-40B4-BE49-F238E27FC236}">
                    <a16:creationId xmlns:a16="http://schemas.microsoft.com/office/drawing/2014/main" id="{EE38FF44-BCAF-43FF-B824-D6CC65381369}"/>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0" name="Google Shape;2560;p60">
              <a:extLst>
                <a:ext uri="{FF2B5EF4-FFF2-40B4-BE49-F238E27FC236}">
                  <a16:creationId xmlns:a16="http://schemas.microsoft.com/office/drawing/2014/main" id="{E7EA2CD6-5887-4A2D-A30A-5F02D2F4C96D}"/>
                </a:ext>
              </a:extLst>
            </p:cNvPr>
            <p:cNvGrpSpPr/>
            <p:nvPr/>
          </p:nvGrpSpPr>
          <p:grpSpPr>
            <a:xfrm rot="13831652" flipV="1">
              <a:off x="63" y="205"/>
              <a:ext cx="2861" cy="2595"/>
              <a:chOff x="508050" y="242250"/>
              <a:chExt cx="6512250" cy="5147800"/>
            </a:xfrm>
            <a:solidFill>
              <a:srgbClr val="F99F1B"/>
            </a:solidFill>
          </p:grpSpPr>
          <p:sp>
            <p:nvSpPr>
              <p:cNvPr id="11" name="Google Shape;2561;p60">
                <a:extLst>
                  <a:ext uri="{FF2B5EF4-FFF2-40B4-BE49-F238E27FC236}">
                    <a16:creationId xmlns:a16="http://schemas.microsoft.com/office/drawing/2014/main" id="{67C65CF6-4888-4CAC-8DDC-DAE36B6DC579}"/>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 name="Google Shape;2562;p60">
                <a:extLst>
                  <a:ext uri="{FF2B5EF4-FFF2-40B4-BE49-F238E27FC236}">
                    <a16:creationId xmlns:a16="http://schemas.microsoft.com/office/drawing/2014/main" id="{11002FC4-C6A5-4630-B715-76E157235D70}"/>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3" name="Google Shape;2563;p60">
                <a:extLst>
                  <a:ext uri="{FF2B5EF4-FFF2-40B4-BE49-F238E27FC236}">
                    <a16:creationId xmlns:a16="http://schemas.microsoft.com/office/drawing/2014/main" id="{3158FD76-A35E-41EC-AF10-BC3F5001FF11}"/>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4" name="Google Shape;2564;p60">
                <a:extLst>
                  <a:ext uri="{FF2B5EF4-FFF2-40B4-BE49-F238E27FC236}">
                    <a16:creationId xmlns:a16="http://schemas.microsoft.com/office/drawing/2014/main" id="{EEEE6FD2-3987-4590-BBA3-A7EBA9288620}"/>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5" name="Google Shape;2565;p60">
                <a:extLst>
                  <a:ext uri="{FF2B5EF4-FFF2-40B4-BE49-F238E27FC236}">
                    <a16:creationId xmlns:a16="http://schemas.microsoft.com/office/drawing/2014/main" id="{08DC37EE-284F-4793-BD3F-64BF096939DB}"/>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6" name="Google Shape;2566;p60">
                <a:extLst>
                  <a:ext uri="{FF2B5EF4-FFF2-40B4-BE49-F238E27FC236}">
                    <a16:creationId xmlns:a16="http://schemas.microsoft.com/office/drawing/2014/main" id="{770FC984-0F0E-4B9F-9808-2C73FABCBB2B}"/>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7" name="Google Shape;2567;p60">
                <a:extLst>
                  <a:ext uri="{FF2B5EF4-FFF2-40B4-BE49-F238E27FC236}">
                    <a16:creationId xmlns:a16="http://schemas.microsoft.com/office/drawing/2014/main" id="{D89302DB-5CBA-485C-BEF6-739B9922C0E4}"/>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spTree>
    <p:extLst>
      <p:ext uri="{BB962C8B-B14F-4D97-AF65-F5344CB8AC3E}">
        <p14:creationId xmlns:p14="http://schemas.microsoft.com/office/powerpoint/2010/main" val="10735073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a:extLst>
              <a:ext uri="{FF2B5EF4-FFF2-40B4-BE49-F238E27FC236}">
                <a16:creationId xmlns:a16="http://schemas.microsoft.com/office/drawing/2014/main" id="{40E8EAAF-DB83-443E-B350-3FF499D97A05}"/>
              </a:ext>
            </a:extLst>
          </p:cNvPr>
          <p:cNvSpPr txBox="1">
            <a:spLocks noChangeArrowheads="1"/>
          </p:cNvSpPr>
          <p:nvPr/>
        </p:nvSpPr>
        <p:spPr bwMode="auto">
          <a:xfrm>
            <a:off x="356516" y="-31453"/>
            <a:ext cx="8787484" cy="13388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vi-VN" sz="2700" b="1">
                <a:latin typeface="Times New Roman" panose="02020603050405020304" pitchFamily="18" charset="0"/>
                <a:cs typeface="Times New Roman" panose="02020603050405020304" pitchFamily="18" charset="0"/>
              </a:rPr>
              <a:t>Đọc </a:t>
            </a:r>
            <a:r>
              <a:rPr lang="vi-VN" sz="2700" b="1" dirty="0">
                <a:latin typeface="Times New Roman" panose="02020603050405020304" pitchFamily="18" charset="0"/>
                <a:cs typeface="Times New Roman" panose="02020603050405020304" pitchFamily="18" charset="0"/>
              </a:rPr>
              <a:t>SGK: </a:t>
            </a:r>
            <a:r>
              <a:rPr lang="en-US" sz="2700" b="1" dirty="0">
                <a:latin typeface="Times New Roman" panose="02020603050405020304" pitchFamily="18" charset="0"/>
                <a:cs typeface="Times New Roman" panose="02020603050405020304" pitchFamily="18" charset="0"/>
              </a:rPr>
              <a:t>“</a:t>
            </a:r>
            <a:r>
              <a:rPr lang="vi-VN" sz="2700" b="1" dirty="0">
                <a:latin typeface="Times New Roman" panose="02020603050405020304" pitchFamily="18" charset="0"/>
                <a:cs typeface="Times New Roman" panose="02020603050405020304" pitchFamily="18" charset="0"/>
              </a:rPr>
              <a:t>Từ </a:t>
            </a:r>
            <a:r>
              <a:rPr lang="vi-VN" sz="2700" b="1" i="1" dirty="0">
                <a:latin typeface="Times New Roman" panose="02020603050405020304" pitchFamily="18" charset="0"/>
                <a:cs typeface="Times New Roman" panose="02020603050405020304" pitchFamily="18" charset="0"/>
              </a:rPr>
              <a:t>Sáng ngày 16-8-1950</a:t>
            </a:r>
            <a:r>
              <a:rPr lang="vi-VN" sz="2700" b="1" dirty="0">
                <a:latin typeface="Times New Roman" panose="02020603050405020304" pitchFamily="18" charset="0"/>
                <a:cs typeface="Times New Roman" panose="02020603050405020304" pitchFamily="18" charset="0"/>
              </a:rPr>
              <a:t> đến </a:t>
            </a:r>
            <a:r>
              <a:rPr lang="en-US" sz="2700" b="1" i="1" dirty="0" err="1">
                <a:latin typeface="Times New Roman" panose="02020603050405020304" pitchFamily="18" charset="0"/>
                <a:cs typeface="Times New Roman" panose="02020603050405020304" pitchFamily="18" charset="0"/>
              </a:rPr>
              <a:t>phải</a:t>
            </a:r>
            <a:r>
              <a:rPr lang="en-US" sz="2700" b="1" i="1" dirty="0">
                <a:latin typeface="Times New Roman" panose="02020603050405020304" pitchFamily="18" charset="0"/>
                <a:cs typeface="Times New Roman" panose="02020603050405020304" pitchFamily="18" charset="0"/>
              </a:rPr>
              <a:t> </a:t>
            </a:r>
            <a:r>
              <a:rPr lang="en-US" sz="2700" b="1" i="1" dirty="0" err="1">
                <a:latin typeface="Times New Roman" panose="02020603050405020304" pitchFamily="18" charset="0"/>
                <a:cs typeface="Times New Roman" panose="02020603050405020304" pitchFamily="18" charset="0"/>
              </a:rPr>
              <a:t>rút</a:t>
            </a:r>
            <a:r>
              <a:rPr lang="en-US" sz="2700" b="1" i="1" dirty="0">
                <a:latin typeface="Times New Roman" panose="02020603050405020304" pitchFamily="18" charset="0"/>
                <a:cs typeface="Times New Roman" panose="02020603050405020304" pitchFamily="18" charset="0"/>
              </a:rPr>
              <a:t> </a:t>
            </a:r>
            <a:r>
              <a:rPr lang="en-US" sz="2700" b="1" i="1" err="1">
                <a:latin typeface="Times New Roman" panose="02020603050405020304" pitchFamily="18" charset="0"/>
                <a:cs typeface="Times New Roman" panose="02020603050405020304" pitchFamily="18" charset="0"/>
              </a:rPr>
              <a:t>chạy</a:t>
            </a:r>
            <a:r>
              <a:rPr lang="en-US" sz="2700" b="1" i="1">
                <a:latin typeface="Times New Roman" panose="02020603050405020304" pitchFamily="18" charset="0"/>
                <a:cs typeface="Times New Roman" panose="02020603050405020304" pitchFamily="18" charset="0"/>
              </a:rPr>
              <a:t>”</a:t>
            </a:r>
            <a:r>
              <a:rPr lang="en-US" sz="2700" b="1">
                <a:latin typeface="Times New Roman" panose="02020603050405020304" pitchFamily="18" charset="0"/>
                <a:cs typeface="Times New Roman" panose="02020603050405020304" pitchFamily="18" charset="0"/>
              </a:rPr>
              <a:t> và đoạn video sau. Hãy nêu lại diễn biến chiến dịch Biên giới Thu - đông 1950</a:t>
            </a:r>
            <a:endParaRPr lang="vi-VN" sz="2700" b="1" dirty="0">
              <a:latin typeface="Times New Roman" panose="02020603050405020304" pitchFamily="18" charset="0"/>
              <a:cs typeface="Times New Roman" panose="02020603050405020304" pitchFamily="18" charset="0"/>
            </a:endParaRPr>
          </a:p>
        </p:txBody>
      </p:sp>
      <p:pic>
        <p:nvPicPr>
          <p:cNvPr id="5" name="Picture 8" descr="Noi o cua Nguoi chuyen theo cac tran danh">
            <a:extLst>
              <a:ext uri="{FF2B5EF4-FFF2-40B4-BE49-F238E27FC236}">
                <a16:creationId xmlns:a16="http://schemas.microsoft.com/office/drawing/2014/main" id="{BF9664A0-E717-40FE-94B0-4AD33F78FEC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7553" y="1307375"/>
            <a:ext cx="3849238" cy="3119210"/>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pic>
        <p:nvPicPr>
          <p:cNvPr id="8" name="Picture 4" descr="Bac Ho di chien dich Bien Gioi">
            <a:extLst>
              <a:ext uri="{FF2B5EF4-FFF2-40B4-BE49-F238E27FC236}">
                <a16:creationId xmlns:a16="http://schemas.microsoft.com/office/drawing/2014/main" id="{4F59B8FB-3817-4620-A8FE-E6F471207C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0117" y="1307375"/>
            <a:ext cx="4001967" cy="311920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sp>
        <p:nvSpPr>
          <p:cNvPr id="9" name="Text Box 5">
            <a:extLst>
              <a:ext uri="{FF2B5EF4-FFF2-40B4-BE49-F238E27FC236}">
                <a16:creationId xmlns:a16="http://schemas.microsoft.com/office/drawing/2014/main" id="{C884280E-5619-42D8-BAB8-8760AB0783B3}"/>
              </a:ext>
            </a:extLst>
          </p:cNvPr>
          <p:cNvSpPr txBox="1">
            <a:spLocks noChangeArrowheads="1"/>
          </p:cNvSpPr>
          <p:nvPr/>
        </p:nvSpPr>
        <p:spPr bwMode="auto">
          <a:xfrm>
            <a:off x="5185314" y="4497169"/>
            <a:ext cx="315157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b="1">
                <a:solidFill>
                  <a:schemeClr val="tx1"/>
                </a:solidFill>
                <a:latin typeface=".VnTime" pitchFamily="34" charset="0"/>
              </a:defRPr>
            </a:lvl1pPr>
            <a:lvl2pPr marL="742950" indent="-285750" eaLnBrk="0" hangingPunct="0">
              <a:defRPr sz="3200" b="1">
                <a:solidFill>
                  <a:schemeClr val="tx1"/>
                </a:solidFill>
                <a:latin typeface=".VnTime" pitchFamily="34" charset="0"/>
              </a:defRPr>
            </a:lvl2pPr>
            <a:lvl3pPr marL="1143000" indent="-228600" eaLnBrk="0" hangingPunct="0">
              <a:defRPr sz="3200" b="1">
                <a:solidFill>
                  <a:schemeClr val="tx1"/>
                </a:solidFill>
                <a:latin typeface=".VnTime" pitchFamily="34" charset="0"/>
              </a:defRPr>
            </a:lvl3pPr>
            <a:lvl4pPr marL="1600200" indent="-228600" eaLnBrk="0" hangingPunct="0">
              <a:defRPr sz="3200" b="1">
                <a:solidFill>
                  <a:schemeClr val="tx1"/>
                </a:solidFill>
                <a:latin typeface=".VnTime" pitchFamily="34" charset="0"/>
              </a:defRPr>
            </a:lvl4pPr>
            <a:lvl5pPr marL="2057400" indent="-228600" eaLnBrk="0" hangingPunct="0">
              <a:defRPr sz="3200" b="1">
                <a:solidFill>
                  <a:schemeClr val="tx1"/>
                </a:solidFill>
                <a:latin typeface=".VnTime" pitchFamily="34" charset="0"/>
              </a:defRPr>
            </a:lvl5pPr>
            <a:lvl6pPr marL="2514600" indent="-228600" eaLnBrk="0" fontAlgn="base" hangingPunct="0">
              <a:spcBef>
                <a:spcPct val="0"/>
              </a:spcBef>
              <a:spcAft>
                <a:spcPct val="0"/>
              </a:spcAft>
              <a:defRPr sz="3200" b="1">
                <a:solidFill>
                  <a:schemeClr val="tx1"/>
                </a:solidFill>
                <a:latin typeface=".VnTime" pitchFamily="34" charset="0"/>
              </a:defRPr>
            </a:lvl6pPr>
            <a:lvl7pPr marL="2971800" indent="-228600" eaLnBrk="0" fontAlgn="base" hangingPunct="0">
              <a:spcBef>
                <a:spcPct val="0"/>
              </a:spcBef>
              <a:spcAft>
                <a:spcPct val="0"/>
              </a:spcAft>
              <a:defRPr sz="3200" b="1">
                <a:solidFill>
                  <a:schemeClr val="tx1"/>
                </a:solidFill>
                <a:latin typeface=".VnTime" pitchFamily="34" charset="0"/>
              </a:defRPr>
            </a:lvl7pPr>
            <a:lvl8pPr marL="3429000" indent="-228600" eaLnBrk="0" fontAlgn="base" hangingPunct="0">
              <a:spcBef>
                <a:spcPct val="0"/>
              </a:spcBef>
              <a:spcAft>
                <a:spcPct val="0"/>
              </a:spcAft>
              <a:defRPr sz="3200" b="1">
                <a:solidFill>
                  <a:schemeClr val="tx1"/>
                </a:solidFill>
                <a:latin typeface=".VnTime" pitchFamily="34" charset="0"/>
              </a:defRPr>
            </a:lvl8pPr>
            <a:lvl9pPr marL="3886200" indent="-228600" eaLnBrk="0" fontAlgn="base" hangingPunct="0">
              <a:spcBef>
                <a:spcPct val="0"/>
              </a:spcBef>
              <a:spcAft>
                <a:spcPct val="0"/>
              </a:spcAft>
              <a:defRPr sz="3200" b="1">
                <a:solidFill>
                  <a:schemeClr val="tx1"/>
                </a:solidFill>
                <a:latin typeface=".VnTime" pitchFamily="34" charset="0"/>
              </a:defRPr>
            </a:lvl9pPr>
          </a:lstStyle>
          <a:p>
            <a:pPr algn="ctr" eaLnBrk="1" hangingPunct="1"/>
            <a:r>
              <a:rPr lang="en-US" altLang="en-US" sz="1800" i="1">
                <a:solidFill>
                  <a:srgbClr val="000099"/>
                </a:solidFill>
                <a:latin typeface="Times New Roman" panose="02020603050405020304" pitchFamily="18" charset="0"/>
              </a:rPr>
              <a:t>Bác Hồ quan sát</a:t>
            </a:r>
          </a:p>
          <a:p>
            <a:pPr algn="ctr" eaLnBrk="1" hangingPunct="1"/>
            <a:r>
              <a:rPr lang="en-US" altLang="en-US" sz="1800" i="1">
                <a:solidFill>
                  <a:srgbClr val="000099"/>
                </a:solidFill>
                <a:latin typeface="Times New Roman" panose="02020603050405020304" pitchFamily="18" charset="0"/>
              </a:rPr>
              <a:t> chiến dịch Biên giới</a:t>
            </a:r>
          </a:p>
        </p:txBody>
      </p:sp>
      <p:sp>
        <p:nvSpPr>
          <p:cNvPr id="10" name="Text Box 5">
            <a:extLst>
              <a:ext uri="{FF2B5EF4-FFF2-40B4-BE49-F238E27FC236}">
                <a16:creationId xmlns:a16="http://schemas.microsoft.com/office/drawing/2014/main" id="{66EF72AB-8A0A-44D1-9C14-614AB0A8FAB0}"/>
              </a:ext>
            </a:extLst>
          </p:cNvPr>
          <p:cNvSpPr txBox="1">
            <a:spLocks noChangeArrowheads="1"/>
          </p:cNvSpPr>
          <p:nvPr/>
        </p:nvSpPr>
        <p:spPr bwMode="auto">
          <a:xfrm>
            <a:off x="302417" y="4497169"/>
            <a:ext cx="410437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b="1">
                <a:solidFill>
                  <a:schemeClr val="tx1"/>
                </a:solidFill>
                <a:latin typeface=".VnTime" pitchFamily="34" charset="0"/>
              </a:defRPr>
            </a:lvl1pPr>
            <a:lvl2pPr marL="742950" indent="-285750" eaLnBrk="0" hangingPunct="0">
              <a:defRPr sz="3200" b="1">
                <a:solidFill>
                  <a:schemeClr val="tx1"/>
                </a:solidFill>
                <a:latin typeface=".VnTime" pitchFamily="34" charset="0"/>
              </a:defRPr>
            </a:lvl2pPr>
            <a:lvl3pPr marL="1143000" indent="-228600" eaLnBrk="0" hangingPunct="0">
              <a:defRPr sz="3200" b="1">
                <a:solidFill>
                  <a:schemeClr val="tx1"/>
                </a:solidFill>
                <a:latin typeface=".VnTime" pitchFamily="34" charset="0"/>
              </a:defRPr>
            </a:lvl3pPr>
            <a:lvl4pPr marL="1600200" indent="-228600" eaLnBrk="0" hangingPunct="0">
              <a:defRPr sz="3200" b="1">
                <a:solidFill>
                  <a:schemeClr val="tx1"/>
                </a:solidFill>
                <a:latin typeface=".VnTime" pitchFamily="34" charset="0"/>
              </a:defRPr>
            </a:lvl4pPr>
            <a:lvl5pPr marL="2057400" indent="-228600" eaLnBrk="0" hangingPunct="0">
              <a:defRPr sz="3200" b="1">
                <a:solidFill>
                  <a:schemeClr val="tx1"/>
                </a:solidFill>
                <a:latin typeface=".VnTime" pitchFamily="34" charset="0"/>
              </a:defRPr>
            </a:lvl5pPr>
            <a:lvl6pPr marL="2514600" indent="-228600" eaLnBrk="0" fontAlgn="base" hangingPunct="0">
              <a:spcBef>
                <a:spcPct val="0"/>
              </a:spcBef>
              <a:spcAft>
                <a:spcPct val="0"/>
              </a:spcAft>
              <a:defRPr sz="3200" b="1">
                <a:solidFill>
                  <a:schemeClr val="tx1"/>
                </a:solidFill>
                <a:latin typeface=".VnTime" pitchFamily="34" charset="0"/>
              </a:defRPr>
            </a:lvl6pPr>
            <a:lvl7pPr marL="2971800" indent="-228600" eaLnBrk="0" fontAlgn="base" hangingPunct="0">
              <a:spcBef>
                <a:spcPct val="0"/>
              </a:spcBef>
              <a:spcAft>
                <a:spcPct val="0"/>
              </a:spcAft>
              <a:defRPr sz="3200" b="1">
                <a:solidFill>
                  <a:schemeClr val="tx1"/>
                </a:solidFill>
                <a:latin typeface=".VnTime" pitchFamily="34" charset="0"/>
              </a:defRPr>
            </a:lvl7pPr>
            <a:lvl8pPr marL="3429000" indent="-228600" eaLnBrk="0" fontAlgn="base" hangingPunct="0">
              <a:spcBef>
                <a:spcPct val="0"/>
              </a:spcBef>
              <a:spcAft>
                <a:spcPct val="0"/>
              </a:spcAft>
              <a:defRPr sz="3200" b="1">
                <a:solidFill>
                  <a:schemeClr val="tx1"/>
                </a:solidFill>
                <a:latin typeface=".VnTime" pitchFamily="34" charset="0"/>
              </a:defRPr>
            </a:lvl8pPr>
            <a:lvl9pPr marL="3886200" indent="-228600" eaLnBrk="0" fontAlgn="base" hangingPunct="0">
              <a:spcBef>
                <a:spcPct val="0"/>
              </a:spcBef>
              <a:spcAft>
                <a:spcPct val="0"/>
              </a:spcAft>
              <a:defRPr sz="3200" b="1">
                <a:solidFill>
                  <a:schemeClr val="tx1"/>
                </a:solidFill>
                <a:latin typeface=".VnTime" pitchFamily="34" charset="0"/>
              </a:defRPr>
            </a:lvl9pPr>
          </a:lstStyle>
          <a:p>
            <a:pPr algn="ctr" eaLnBrk="1" hangingPunct="1"/>
            <a:r>
              <a:rPr lang="en-US" altLang="en-US" sz="1800" i="1">
                <a:solidFill>
                  <a:srgbClr val="000099"/>
                </a:solidFill>
                <a:latin typeface="Times New Roman" panose="02020603050405020304" pitchFamily="18" charset="0"/>
              </a:rPr>
              <a:t>Nơi ở của Chủ tịch Hồ Chí Minh </a:t>
            </a:r>
          </a:p>
          <a:p>
            <a:pPr algn="ctr" eaLnBrk="1" hangingPunct="1"/>
            <a:r>
              <a:rPr lang="en-US" altLang="en-US" sz="1800" i="1">
                <a:solidFill>
                  <a:srgbClr val="000099"/>
                </a:solidFill>
                <a:latin typeface="Times New Roman" panose="02020603050405020304" pitchFamily="18" charset="0"/>
              </a:rPr>
              <a:t>tại Chiến dịch Biên giới</a:t>
            </a:r>
          </a:p>
        </p:txBody>
      </p:sp>
      <p:grpSp>
        <p:nvGrpSpPr>
          <p:cNvPr id="7" name="组合 6">
            <a:extLst>
              <a:ext uri="{FF2B5EF4-FFF2-40B4-BE49-F238E27FC236}">
                <a16:creationId xmlns:a16="http://schemas.microsoft.com/office/drawing/2014/main" id="{73D794F8-6998-4C5B-ACB4-DC7CC78E23B6}"/>
              </a:ext>
            </a:extLst>
          </p:cNvPr>
          <p:cNvGrpSpPr/>
          <p:nvPr/>
        </p:nvGrpSpPr>
        <p:grpSpPr>
          <a:xfrm rot="10800000">
            <a:off x="8077200" y="4497169"/>
            <a:ext cx="1258528" cy="784542"/>
            <a:chOff x="196" y="-1340"/>
            <a:chExt cx="9528" cy="4706"/>
          </a:xfrm>
        </p:grpSpPr>
        <p:grpSp>
          <p:nvGrpSpPr>
            <p:cNvPr id="11" name="Google Shape;2511;p60">
              <a:extLst>
                <a:ext uri="{FF2B5EF4-FFF2-40B4-BE49-F238E27FC236}">
                  <a16:creationId xmlns:a16="http://schemas.microsoft.com/office/drawing/2014/main" id="{921F182E-3ED5-4737-A6F0-4CD40834F502}"/>
                </a:ext>
              </a:extLst>
            </p:cNvPr>
            <p:cNvGrpSpPr/>
            <p:nvPr/>
          </p:nvGrpSpPr>
          <p:grpSpPr>
            <a:xfrm rot="8119191">
              <a:off x="7796" y="-799"/>
              <a:ext cx="1928" cy="3662"/>
              <a:chOff x="2392800" y="238125"/>
              <a:chExt cx="2677175" cy="5084850"/>
            </a:xfrm>
            <a:solidFill>
              <a:srgbClr val="C94025"/>
            </a:solidFill>
          </p:grpSpPr>
          <p:sp>
            <p:nvSpPr>
              <p:cNvPr id="49" name="Google Shape;2512;p60">
                <a:extLst>
                  <a:ext uri="{FF2B5EF4-FFF2-40B4-BE49-F238E27FC236}">
                    <a16:creationId xmlns:a16="http://schemas.microsoft.com/office/drawing/2014/main" id="{F173632E-1193-4335-A280-E6C6514A7BEA}"/>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513;p60">
                <a:extLst>
                  <a:ext uri="{FF2B5EF4-FFF2-40B4-BE49-F238E27FC236}">
                    <a16:creationId xmlns:a16="http://schemas.microsoft.com/office/drawing/2014/main" id="{58B65EDB-9E8B-41E7-B449-33A887A55F96}"/>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514;p60">
                <a:extLst>
                  <a:ext uri="{FF2B5EF4-FFF2-40B4-BE49-F238E27FC236}">
                    <a16:creationId xmlns:a16="http://schemas.microsoft.com/office/drawing/2014/main" id="{C4B7517D-768D-4AF1-A498-7BA023422A3D}"/>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515;p60">
                <a:extLst>
                  <a:ext uri="{FF2B5EF4-FFF2-40B4-BE49-F238E27FC236}">
                    <a16:creationId xmlns:a16="http://schemas.microsoft.com/office/drawing/2014/main" id="{3CB11BA8-C4F2-465E-BCB4-F489BDA03FDF}"/>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516;p60">
                <a:extLst>
                  <a:ext uri="{FF2B5EF4-FFF2-40B4-BE49-F238E27FC236}">
                    <a16:creationId xmlns:a16="http://schemas.microsoft.com/office/drawing/2014/main" id="{152096CD-C26F-4C09-B2CB-6064536F0516}"/>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17;p60">
                <a:extLst>
                  <a:ext uri="{FF2B5EF4-FFF2-40B4-BE49-F238E27FC236}">
                    <a16:creationId xmlns:a16="http://schemas.microsoft.com/office/drawing/2014/main" id="{378E25AF-ACE5-4BC3-9221-2AE36AA144D6}"/>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18;p60">
                <a:extLst>
                  <a:ext uri="{FF2B5EF4-FFF2-40B4-BE49-F238E27FC236}">
                    <a16:creationId xmlns:a16="http://schemas.microsoft.com/office/drawing/2014/main" id="{F023E453-DEFA-4F75-BA5B-6BF67C7D3575}"/>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519;p60">
                <a:extLst>
                  <a:ext uri="{FF2B5EF4-FFF2-40B4-BE49-F238E27FC236}">
                    <a16:creationId xmlns:a16="http://schemas.microsoft.com/office/drawing/2014/main" id="{6E5D81FC-E511-4F5C-B78B-111C464C4C4F}"/>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7" name="Google Shape;2520;p60">
                <a:extLst>
                  <a:ext uri="{FF2B5EF4-FFF2-40B4-BE49-F238E27FC236}">
                    <a16:creationId xmlns:a16="http://schemas.microsoft.com/office/drawing/2014/main" id="{A71E11E0-7684-48F8-939D-811D2B147516}"/>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8" name="Google Shape;2521;p60">
                <a:extLst>
                  <a:ext uri="{FF2B5EF4-FFF2-40B4-BE49-F238E27FC236}">
                    <a16:creationId xmlns:a16="http://schemas.microsoft.com/office/drawing/2014/main" id="{17DC0ACF-5C31-4EF4-88A6-5EC171399ADA}"/>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9" name="Google Shape;2522;p60">
                <a:extLst>
                  <a:ext uri="{FF2B5EF4-FFF2-40B4-BE49-F238E27FC236}">
                    <a16:creationId xmlns:a16="http://schemas.microsoft.com/office/drawing/2014/main" id="{F7B48DF2-BF87-465D-9A6D-58E779705A23}"/>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2" name="Google Shape;2448;p60">
              <a:extLst>
                <a:ext uri="{FF2B5EF4-FFF2-40B4-BE49-F238E27FC236}">
                  <a16:creationId xmlns:a16="http://schemas.microsoft.com/office/drawing/2014/main" id="{351F5864-1C80-4430-802A-FCAFBCFDCB5D}"/>
                </a:ext>
              </a:extLst>
            </p:cNvPr>
            <p:cNvGrpSpPr/>
            <p:nvPr/>
          </p:nvGrpSpPr>
          <p:grpSpPr>
            <a:xfrm rot="15582417" flipH="1" flipV="1">
              <a:off x="2408" y="-577"/>
              <a:ext cx="3934" cy="3850"/>
              <a:chOff x="1124025" y="238125"/>
              <a:chExt cx="5272075" cy="5173200"/>
            </a:xfrm>
            <a:solidFill>
              <a:srgbClr val="FFEABC"/>
            </a:solidFill>
          </p:grpSpPr>
          <p:sp>
            <p:nvSpPr>
              <p:cNvPr id="33" name="Google Shape;2449;p60">
                <a:extLst>
                  <a:ext uri="{FF2B5EF4-FFF2-40B4-BE49-F238E27FC236}">
                    <a16:creationId xmlns:a16="http://schemas.microsoft.com/office/drawing/2014/main" id="{43270C51-4F7F-488A-B58C-AFFDA9F45E52}"/>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50;p60">
                <a:extLst>
                  <a:ext uri="{FF2B5EF4-FFF2-40B4-BE49-F238E27FC236}">
                    <a16:creationId xmlns:a16="http://schemas.microsoft.com/office/drawing/2014/main" id="{88A8EB18-7B4D-4212-8714-971354BC1512}"/>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51;p60">
                <a:extLst>
                  <a:ext uri="{FF2B5EF4-FFF2-40B4-BE49-F238E27FC236}">
                    <a16:creationId xmlns:a16="http://schemas.microsoft.com/office/drawing/2014/main" id="{2A90A7CD-97B4-4323-A86B-BFB11332D309}"/>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52;p60">
                <a:extLst>
                  <a:ext uri="{FF2B5EF4-FFF2-40B4-BE49-F238E27FC236}">
                    <a16:creationId xmlns:a16="http://schemas.microsoft.com/office/drawing/2014/main" id="{6E8A8CB1-34DA-413D-AD9F-90D4C03E6C97}"/>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53;p60">
                <a:extLst>
                  <a:ext uri="{FF2B5EF4-FFF2-40B4-BE49-F238E27FC236}">
                    <a16:creationId xmlns:a16="http://schemas.microsoft.com/office/drawing/2014/main" id="{8663806D-890B-471E-993E-4FD6DEEA1C50}"/>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4;p60">
                <a:extLst>
                  <a:ext uri="{FF2B5EF4-FFF2-40B4-BE49-F238E27FC236}">
                    <a16:creationId xmlns:a16="http://schemas.microsoft.com/office/drawing/2014/main" id="{C0479B08-9F9F-4E8E-B8FD-CA4D39655AF5}"/>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5;p60">
                <a:extLst>
                  <a:ext uri="{FF2B5EF4-FFF2-40B4-BE49-F238E27FC236}">
                    <a16:creationId xmlns:a16="http://schemas.microsoft.com/office/drawing/2014/main" id="{19BEE38D-2893-468E-BD83-7CE8A559F068}"/>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56;p60">
                <a:extLst>
                  <a:ext uri="{FF2B5EF4-FFF2-40B4-BE49-F238E27FC236}">
                    <a16:creationId xmlns:a16="http://schemas.microsoft.com/office/drawing/2014/main" id="{34C7D04E-E388-471A-9437-54421561AC6A}"/>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57;p60">
                <a:extLst>
                  <a:ext uri="{FF2B5EF4-FFF2-40B4-BE49-F238E27FC236}">
                    <a16:creationId xmlns:a16="http://schemas.microsoft.com/office/drawing/2014/main" id="{2EFB2068-D43D-4FBB-9C29-DFD4FACB5493}"/>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58;p60">
                <a:extLst>
                  <a:ext uri="{FF2B5EF4-FFF2-40B4-BE49-F238E27FC236}">
                    <a16:creationId xmlns:a16="http://schemas.microsoft.com/office/drawing/2014/main" id="{FB6CD37B-3936-423C-8584-E23F68BD746D}"/>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59;p60">
                <a:extLst>
                  <a:ext uri="{FF2B5EF4-FFF2-40B4-BE49-F238E27FC236}">
                    <a16:creationId xmlns:a16="http://schemas.microsoft.com/office/drawing/2014/main" id="{4C2F1692-E336-4FD8-8411-827CBE3E5548}"/>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60;p60">
                <a:extLst>
                  <a:ext uri="{FF2B5EF4-FFF2-40B4-BE49-F238E27FC236}">
                    <a16:creationId xmlns:a16="http://schemas.microsoft.com/office/drawing/2014/main" id="{CED296F7-7DF5-4BAE-89FE-5CF3A62FC785}"/>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61;p60">
                <a:extLst>
                  <a:ext uri="{FF2B5EF4-FFF2-40B4-BE49-F238E27FC236}">
                    <a16:creationId xmlns:a16="http://schemas.microsoft.com/office/drawing/2014/main" id="{05B1974C-FA9A-4598-B3A2-3080B04CA3FD}"/>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462;p60">
                <a:extLst>
                  <a:ext uri="{FF2B5EF4-FFF2-40B4-BE49-F238E27FC236}">
                    <a16:creationId xmlns:a16="http://schemas.microsoft.com/office/drawing/2014/main" id="{313FE274-A8A0-4816-89B1-ABB5DC7F119C}"/>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463;p60">
                <a:extLst>
                  <a:ext uri="{FF2B5EF4-FFF2-40B4-BE49-F238E27FC236}">
                    <a16:creationId xmlns:a16="http://schemas.microsoft.com/office/drawing/2014/main" id="{A4C4391D-CD48-4048-9842-C34CDD6CD74C}"/>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464;p60">
                <a:extLst>
                  <a:ext uri="{FF2B5EF4-FFF2-40B4-BE49-F238E27FC236}">
                    <a16:creationId xmlns:a16="http://schemas.microsoft.com/office/drawing/2014/main" id="{9E863DCC-ED8C-4535-98A5-CE51D3F502A1}"/>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3" name="Google Shape;2465;p60">
              <a:extLst>
                <a:ext uri="{FF2B5EF4-FFF2-40B4-BE49-F238E27FC236}">
                  <a16:creationId xmlns:a16="http://schemas.microsoft.com/office/drawing/2014/main" id="{B76DD64B-281F-4BDA-8343-9D1CCE6D7218}"/>
                </a:ext>
              </a:extLst>
            </p:cNvPr>
            <p:cNvGrpSpPr/>
            <p:nvPr/>
          </p:nvGrpSpPr>
          <p:grpSpPr>
            <a:xfrm flipH="1" flipV="1">
              <a:off x="5500" y="-1340"/>
              <a:ext cx="2470" cy="4706"/>
              <a:chOff x="2453075" y="238700"/>
              <a:chExt cx="2722850" cy="5187200"/>
            </a:xfrm>
            <a:solidFill>
              <a:srgbClr val="FFEABC"/>
            </a:solidFill>
          </p:grpSpPr>
          <p:sp>
            <p:nvSpPr>
              <p:cNvPr id="22" name="Google Shape;2466;p60">
                <a:extLst>
                  <a:ext uri="{FF2B5EF4-FFF2-40B4-BE49-F238E27FC236}">
                    <a16:creationId xmlns:a16="http://schemas.microsoft.com/office/drawing/2014/main" id="{AA83B63B-4BEB-4AA8-9C1D-8689FEF17613}"/>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467;p60">
                <a:extLst>
                  <a:ext uri="{FF2B5EF4-FFF2-40B4-BE49-F238E27FC236}">
                    <a16:creationId xmlns:a16="http://schemas.microsoft.com/office/drawing/2014/main" id="{DA6BC79B-634A-4D76-BFDE-2084BF18729E}"/>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468;p60">
                <a:extLst>
                  <a:ext uri="{FF2B5EF4-FFF2-40B4-BE49-F238E27FC236}">
                    <a16:creationId xmlns:a16="http://schemas.microsoft.com/office/drawing/2014/main" id="{224CCA08-25FA-4815-B313-080AF1882536}"/>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469;p60">
                <a:extLst>
                  <a:ext uri="{FF2B5EF4-FFF2-40B4-BE49-F238E27FC236}">
                    <a16:creationId xmlns:a16="http://schemas.microsoft.com/office/drawing/2014/main" id="{8F863645-35B7-4170-BCB6-BDCAF037BAB1}"/>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470;p60">
                <a:extLst>
                  <a:ext uri="{FF2B5EF4-FFF2-40B4-BE49-F238E27FC236}">
                    <a16:creationId xmlns:a16="http://schemas.microsoft.com/office/drawing/2014/main" id="{F123F1F1-A47C-41DE-BB28-1634EA8BCBB3}"/>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71;p60">
                <a:extLst>
                  <a:ext uri="{FF2B5EF4-FFF2-40B4-BE49-F238E27FC236}">
                    <a16:creationId xmlns:a16="http://schemas.microsoft.com/office/drawing/2014/main" id="{160D4EB6-0946-46B1-B64F-AD5FF16861C3}"/>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72;p60">
                <a:extLst>
                  <a:ext uri="{FF2B5EF4-FFF2-40B4-BE49-F238E27FC236}">
                    <a16:creationId xmlns:a16="http://schemas.microsoft.com/office/drawing/2014/main" id="{A90F62B0-DC65-41F5-8C44-84826A2C7552}"/>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73;p60">
                <a:extLst>
                  <a:ext uri="{FF2B5EF4-FFF2-40B4-BE49-F238E27FC236}">
                    <a16:creationId xmlns:a16="http://schemas.microsoft.com/office/drawing/2014/main" id="{EC3D9A38-426C-4A90-9F03-5303EA08C846}"/>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74;p60">
                <a:extLst>
                  <a:ext uri="{FF2B5EF4-FFF2-40B4-BE49-F238E27FC236}">
                    <a16:creationId xmlns:a16="http://schemas.microsoft.com/office/drawing/2014/main" id="{A1930830-4C8D-4D2C-AD41-C9AF27E3ACE0}"/>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75;p60">
                <a:extLst>
                  <a:ext uri="{FF2B5EF4-FFF2-40B4-BE49-F238E27FC236}">
                    <a16:creationId xmlns:a16="http://schemas.microsoft.com/office/drawing/2014/main" id="{CACA4EAA-1085-490D-B3F1-4E43BE287CF1}"/>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76;p60">
                <a:extLst>
                  <a:ext uri="{FF2B5EF4-FFF2-40B4-BE49-F238E27FC236}">
                    <a16:creationId xmlns:a16="http://schemas.microsoft.com/office/drawing/2014/main" id="{B1536133-5F5C-4AA0-BBB5-AC6B9B5233AB}"/>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4" name="Google Shape;2560;p60">
              <a:extLst>
                <a:ext uri="{FF2B5EF4-FFF2-40B4-BE49-F238E27FC236}">
                  <a16:creationId xmlns:a16="http://schemas.microsoft.com/office/drawing/2014/main" id="{BAB93F2C-F2C5-4650-8CC0-DED7404A1816}"/>
                </a:ext>
              </a:extLst>
            </p:cNvPr>
            <p:cNvGrpSpPr/>
            <p:nvPr/>
          </p:nvGrpSpPr>
          <p:grpSpPr>
            <a:xfrm rot="13831652" flipV="1">
              <a:off x="63" y="205"/>
              <a:ext cx="2861" cy="2595"/>
              <a:chOff x="508050" y="242250"/>
              <a:chExt cx="6512250" cy="5147800"/>
            </a:xfrm>
            <a:solidFill>
              <a:srgbClr val="F99F1B"/>
            </a:solidFill>
          </p:grpSpPr>
          <p:sp>
            <p:nvSpPr>
              <p:cNvPr id="15" name="Google Shape;2561;p60">
                <a:extLst>
                  <a:ext uri="{FF2B5EF4-FFF2-40B4-BE49-F238E27FC236}">
                    <a16:creationId xmlns:a16="http://schemas.microsoft.com/office/drawing/2014/main" id="{6AE9AEB3-7186-4E68-99B7-06A83CE5CF08}"/>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6" name="Google Shape;2562;p60">
                <a:extLst>
                  <a:ext uri="{FF2B5EF4-FFF2-40B4-BE49-F238E27FC236}">
                    <a16:creationId xmlns:a16="http://schemas.microsoft.com/office/drawing/2014/main" id="{95ECEE4A-5B96-4C97-A85A-C0A15EF6F4B1}"/>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7" name="Google Shape;2563;p60">
                <a:extLst>
                  <a:ext uri="{FF2B5EF4-FFF2-40B4-BE49-F238E27FC236}">
                    <a16:creationId xmlns:a16="http://schemas.microsoft.com/office/drawing/2014/main" id="{9B7616CA-A113-48F8-9853-81C6ECE3D8C8}"/>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8" name="Google Shape;2564;p60">
                <a:extLst>
                  <a:ext uri="{FF2B5EF4-FFF2-40B4-BE49-F238E27FC236}">
                    <a16:creationId xmlns:a16="http://schemas.microsoft.com/office/drawing/2014/main" id="{C40B4EFF-04BF-4949-8FB6-69D0F4AED67A}"/>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565;p60">
                <a:extLst>
                  <a:ext uri="{FF2B5EF4-FFF2-40B4-BE49-F238E27FC236}">
                    <a16:creationId xmlns:a16="http://schemas.microsoft.com/office/drawing/2014/main" id="{7D68D7FB-C119-479F-9FCA-F183E6E490E5}"/>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566;p60">
                <a:extLst>
                  <a:ext uri="{FF2B5EF4-FFF2-40B4-BE49-F238E27FC236}">
                    <a16:creationId xmlns:a16="http://schemas.microsoft.com/office/drawing/2014/main" id="{63FBA0ED-F58B-4723-B7FF-162B0353E3C8}"/>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567;p60">
                <a:extLst>
                  <a:ext uri="{FF2B5EF4-FFF2-40B4-BE49-F238E27FC236}">
                    <a16:creationId xmlns:a16="http://schemas.microsoft.com/office/drawing/2014/main" id="{10F6D898-CC73-41A2-BE6D-E0281E2BFE1E}"/>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spTree>
    <p:extLst>
      <p:ext uri="{BB962C8B-B14F-4D97-AF65-F5344CB8AC3E}">
        <p14:creationId xmlns:p14="http://schemas.microsoft.com/office/powerpoint/2010/main" val="329576129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ppt_x</p:attrName>
                                        </p:attrNameLst>
                                      </p:cBhvr>
                                      <p:tavLst>
                                        <p:tav tm="0">
                                          <p:val>
                                            <p:strVal val="#ppt_x-.2"/>
                                          </p:val>
                                        </p:tav>
                                        <p:tav tm="100000">
                                          <p:val>
                                            <p:strVal val="#ppt_x"/>
                                          </p:val>
                                        </p:tav>
                                      </p:tavLst>
                                    </p:anim>
                                    <p:anim calcmode="lin" valueType="num">
                                      <p:cBhvr>
                                        <p:cTn id="8" dur="1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9" dur="10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randombar(horizontal)">
                                      <p:cBhvr>
                                        <p:cTn id="14" dur="500"/>
                                        <p:tgtEl>
                                          <p:spTgt spid="5"/>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randombar(horizontal)">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randombar(horizontal)">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1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5B51CB-B517-4A17-9AB8-DB3FFFFF8CC2}"/>
              </a:ext>
            </a:extLst>
          </p:cNvPr>
          <p:cNvSpPr>
            <a:spLocks noGrp="1"/>
          </p:cNvSpPr>
          <p:nvPr>
            <p:ph type="title"/>
          </p:nvPr>
        </p:nvSpPr>
        <p:spPr>
          <a:xfrm>
            <a:off x="-4916" y="1200150"/>
            <a:ext cx="9276202" cy="2590800"/>
          </a:xfrm>
        </p:spPr>
        <p:txBody>
          <a:bodyPr/>
          <a:lstStyle/>
          <a:p>
            <a:r>
              <a:rPr lang="en-US" sz="4400">
                <a:solidFill>
                  <a:srgbClr val="AE3815"/>
                </a:solidFill>
              </a:rPr>
              <a:t>VIDEO 2 </a:t>
            </a:r>
            <a:br>
              <a:rPr lang="en-US" sz="4400">
                <a:solidFill>
                  <a:srgbClr val="AE3815"/>
                </a:solidFill>
              </a:rPr>
            </a:br>
            <a:r>
              <a:rPr lang="en-US" sz="4400">
                <a:solidFill>
                  <a:srgbClr val="AE3815"/>
                </a:solidFill>
              </a:rPr>
              <a:t>DIỄN BIẾN CHIẾN DỊCH</a:t>
            </a:r>
            <a:br>
              <a:rPr lang="en-US" sz="4400">
                <a:solidFill>
                  <a:srgbClr val="AE3815"/>
                </a:solidFill>
              </a:rPr>
            </a:br>
            <a:endParaRPr lang="en-US" sz="4400">
              <a:solidFill>
                <a:srgbClr val="AE3815"/>
              </a:solidFill>
            </a:endParaRPr>
          </a:p>
        </p:txBody>
      </p:sp>
      <p:grpSp>
        <p:nvGrpSpPr>
          <p:cNvPr id="3" name="组合 6">
            <a:extLst>
              <a:ext uri="{FF2B5EF4-FFF2-40B4-BE49-F238E27FC236}">
                <a16:creationId xmlns:a16="http://schemas.microsoft.com/office/drawing/2014/main" id="{FAB18856-5F04-4168-AB60-B407D47E0999}"/>
              </a:ext>
            </a:extLst>
          </p:cNvPr>
          <p:cNvGrpSpPr/>
          <p:nvPr/>
        </p:nvGrpSpPr>
        <p:grpSpPr>
          <a:xfrm>
            <a:off x="-228600" y="-75578"/>
            <a:ext cx="2382481" cy="962365"/>
            <a:chOff x="196" y="-1340"/>
            <a:chExt cx="9528" cy="4706"/>
          </a:xfrm>
        </p:grpSpPr>
        <p:grpSp>
          <p:nvGrpSpPr>
            <p:cNvPr id="4" name="Google Shape;2511;p60">
              <a:extLst>
                <a:ext uri="{FF2B5EF4-FFF2-40B4-BE49-F238E27FC236}">
                  <a16:creationId xmlns:a16="http://schemas.microsoft.com/office/drawing/2014/main" id="{8785C2B6-B7E8-4584-BF50-77B3BD23390C}"/>
                </a:ext>
              </a:extLst>
            </p:cNvPr>
            <p:cNvGrpSpPr/>
            <p:nvPr/>
          </p:nvGrpSpPr>
          <p:grpSpPr>
            <a:xfrm rot="8119191">
              <a:off x="7796" y="-799"/>
              <a:ext cx="1928" cy="3662"/>
              <a:chOff x="2392800" y="238125"/>
              <a:chExt cx="2677175" cy="5084850"/>
            </a:xfrm>
            <a:solidFill>
              <a:srgbClr val="C94025"/>
            </a:solidFill>
          </p:grpSpPr>
          <p:sp>
            <p:nvSpPr>
              <p:cNvPr id="42" name="Google Shape;2512;p60">
                <a:extLst>
                  <a:ext uri="{FF2B5EF4-FFF2-40B4-BE49-F238E27FC236}">
                    <a16:creationId xmlns:a16="http://schemas.microsoft.com/office/drawing/2014/main" id="{3B381AFD-2763-46FE-89CF-9E50A3A1A81B}"/>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513;p60">
                <a:extLst>
                  <a:ext uri="{FF2B5EF4-FFF2-40B4-BE49-F238E27FC236}">
                    <a16:creationId xmlns:a16="http://schemas.microsoft.com/office/drawing/2014/main" id="{0A5DEE30-C0CE-4556-91C3-37754E7C1F7C}"/>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514;p60">
                <a:extLst>
                  <a:ext uri="{FF2B5EF4-FFF2-40B4-BE49-F238E27FC236}">
                    <a16:creationId xmlns:a16="http://schemas.microsoft.com/office/drawing/2014/main" id="{10362AC9-BEC6-4096-A87D-D48BBC43DCC6}"/>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515;p60">
                <a:extLst>
                  <a:ext uri="{FF2B5EF4-FFF2-40B4-BE49-F238E27FC236}">
                    <a16:creationId xmlns:a16="http://schemas.microsoft.com/office/drawing/2014/main" id="{70C1C37D-FC13-4D22-BE11-9D8704BD2DB0}"/>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516;p60">
                <a:extLst>
                  <a:ext uri="{FF2B5EF4-FFF2-40B4-BE49-F238E27FC236}">
                    <a16:creationId xmlns:a16="http://schemas.microsoft.com/office/drawing/2014/main" id="{3BE89F50-DA19-4043-A226-4B09D8D305EB}"/>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517;p60">
                <a:extLst>
                  <a:ext uri="{FF2B5EF4-FFF2-40B4-BE49-F238E27FC236}">
                    <a16:creationId xmlns:a16="http://schemas.microsoft.com/office/drawing/2014/main" id="{50F888C1-EF10-47FE-8C9E-87EC13C85C9F}"/>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518;p60">
                <a:extLst>
                  <a:ext uri="{FF2B5EF4-FFF2-40B4-BE49-F238E27FC236}">
                    <a16:creationId xmlns:a16="http://schemas.microsoft.com/office/drawing/2014/main" id="{BF64A65C-2497-44AD-AF49-143519759292}"/>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519;p60">
                <a:extLst>
                  <a:ext uri="{FF2B5EF4-FFF2-40B4-BE49-F238E27FC236}">
                    <a16:creationId xmlns:a16="http://schemas.microsoft.com/office/drawing/2014/main" id="{3D38D150-C246-4FBF-A5C3-F408B2D9A8F4}"/>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520;p60">
                <a:extLst>
                  <a:ext uri="{FF2B5EF4-FFF2-40B4-BE49-F238E27FC236}">
                    <a16:creationId xmlns:a16="http://schemas.microsoft.com/office/drawing/2014/main" id="{549689DE-20A5-4E2A-81C8-323243BBEA9F}"/>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521;p60">
                <a:extLst>
                  <a:ext uri="{FF2B5EF4-FFF2-40B4-BE49-F238E27FC236}">
                    <a16:creationId xmlns:a16="http://schemas.microsoft.com/office/drawing/2014/main" id="{D3C279FC-AB82-4D0A-B81D-5676E41AB747}"/>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522;p60">
                <a:extLst>
                  <a:ext uri="{FF2B5EF4-FFF2-40B4-BE49-F238E27FC236}">
                    <a16:creationId xmlns:a16="http://schemas.microsoft.com/office/drawing/2014/main" id="{5AEF08CF-6477-4863-A93C-51C257FC40D4}"/>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 name="Google Shape;2448;p60">
              <a:extLst>
                <a:ext uri="{FF2B5EF4-FFF2-40B4-BE49-F238E27FC236}">
                  <a16:creationId xmlns:a16="http://schemas.microsoft.com/office/drawing/2014/main" id="{5820F17C-2FC7-4159-9A72-04983CE9D474}"/>
                </a:ext>
              </a:extLst>
            </p:cNvPr>
            <p:cNvGrpSpPr/>
            <p:nvPr/>
          </p:nvGrpSpPr>
          <p:grpSpPr>
            <a:xfrm rot="15582417" flipH="1" flipV="1">
              <a:off x="2408" y="-577"/>
              <a:ext cx="3934" cy="3850"/>
              <a:chOff x="1124025" y="238125"/>
              <a:chExt cx="5272075" cy="5173200"/>
            </a:xfrm>
            <a:solidFill>
              <a:srgbClr val="FFEABC"/>
            </a:solidFill>
          </p:grpSpPr>
          <p:sp>
            <p:nvSpPr>
              <p:cNvPr id="26" name="Google Shape;2449;p60">
                <a:extLst>
                  <a:ext uri="{FF2B5EF4-FFF2-40B4-BE49-F238E27FC236}">
                    <a16:creationId xmlns:a16="http://schemas.microsoft.com/office/drawing/2014/main" id="{047AD5E2-0C46-4286-98C6-DF27ED651C35}"/>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50;p60">
                <a:extLst>
                  <a:ext uri="{FF2B5EF4-FFF2-40B4-BE49-F238E27FC236}">
                    <a16:creationId xmlns:a16="http://schemas.microsoft.com/office/drawing/2014/main" id="{AB8BC705-2303-4BE7-BF83-DC80F3704EE4}"/>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51;p60">
                <a:extLst>
                  <a:ext uri="{FF2B5EF4-FFF2-40B4-BE49-F238E27FC236}">
                    <a16:creationId xmlns:a16="http://schemas.microsoft.com/office/drawing/2014/main" id="{31288626-D006-4178-9899-1C14D0D75E85}"/>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52;p60">
                <a:extLst>
                  <a:ext uri="{FF2B5EF4-FFF2-40B4-BE49-F238E27FC236}">
                    <a16:creationId xmlns:a16="http://schemas.microsoft.com/office/drawing/2014/main" id="{B08C7443-5437-47A0-989D-BC198C5600D2}"/>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53;p60">
                <a:extLst>
                  <a:ext uri="{FF2B5EF4-FFF2-40B4-BE49-F238E27FC236}">
                    <a16:creationId xmlns:a16="http://schemas.microsoft.com/office/drawing/2014/main" id="{83E6E65E-F3CB-4EE9-8C1F-88748BEAD3F6}"/>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54;p60">
                <a:extLst>
                  <a:ext uri="{FF2B5EF4-FFF2-40B4-BE49-F238E27FC236}">
                    <a16:creationId xmlns:a16="http://schemas.microsoft.com/office/drawing/2014/main" id="{3E4042FC-1EF2-46A3-A357-5845441CD114}"/>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55;p60">
                <a:extLst>
                  <a:ext uri="{FF2B5EF4-FFF2-40B4-BE49-F238E27FC236}">
                    <a16:creationId xmlns:a16="http://schemas.microsoft.com/office/drawing/2014/main" id="{D528E1DF-07C6-4555-9256-B52E678BF01D}"/>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56;p60">
                <a:extLst>
                  <a:ext uri="{FF2B5EF4-FFF2-40B4-BE49-F238E27FC236}">
                    <a16:creationId xmlns:a16="http://schemas.microsoft.com/office/drawing/2014/main" id="{CED9972D-D3C8-4043-85D5-D49595AA00FB}"/>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57;p60">
                <a:extLst>
                  <a:ext uri="{FF2B5EF4-FFF2-40B4-BE49-F238E27FC236}">
                    <a16:creationId xmlns:a16="http://schemas.microsoft.com/office/drawing/2014/main" id="{C0DEA16B-36B9-4AD8-82B4-0794275A3DA4}"/>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58;p60">
                <a:extLst>
                  <a:ext uri="{FF2B5EF4-FFF2-40B4-BE49-F238E27FC236}">
                    <a16:creationId xmlns:a16="http://schemas.microsoft.com/office/drawing/2014/main" id="{826F415E-7742-47D3-9C39-0FA971BFDDCC}"/>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59;p60">
                <a:extLst>
                  <a:ext uri="{FF2B5EF4-FFF2-40B4-BE49-F238E27FC236}">
                    <a16:creationId xmlns:a16="http://schemas.microsoft.com/office/drawing/2014/main" id="{5CB19CFD-DF36-4B98-B225-729B3DD6AE56}"/>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60;p60">
                <a:extLst>
                  <a:ext uri="{FF2B5EF4-FFF2-40B4-BE49-F238E27FC236}">
                    <a16:creationId xmlns:a16="http://schemas.microsoft.com/office/drawing/2014/main" id="{DDAF0E95-D690-4C66-9A69-0652D60AE47C}"/>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61;p60">
                <a:extLst>
                  <a:ext uri="{FF2B5EF4-FFF2-40B4-BE49-F238E27FC236}">
                    <a16:creationId xmlns:a16="http://schemas.microsoft.com/office/drawing/2014/main" id="{DD94E9F5-A357-4018-8DBE-84BA5DCD610F}"/>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62;p60">
                <a:extLst>
                  <a:ext uri="{FF2B5EF4-FFF2-40B4-BE49-F238E27FC236}">
                    <a16:creationId xmlns:a16="http://schemas.microsoft.com/office/drawing/2014/main" id="{638DC5F3-71E0-43F8-8102-F32695770B32}"/>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63;p60">
                <a:extLst>
                  <a:ext uri="{FF2B5EF4-FFF2-40B4-BE49-F238E27FC236}">
                    <a16:creationId xmlns:a16="http://schemas.microsoft.com/office/drawing/2014/main" id="{D0FF2E2A-957A-4735-899A-2DCB69204F0D}"/>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64;p60">
                <a:extLst>
                  <a:ext uri="{FF2B5EF4-FFF2-40B4-BE49-F238E27FC236}">
                    <a16:creationId xmlns:a16="http://schemas.microsoft.com/office/drawing/2014/main" id="{F4F777AA-B987-49DD-8AB3-48E189DBE976}"/>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6" name="Google Shape;2465;p60">
              <a:extLst>
                <a:ext uri="{FF2B5EF4-FFF2-40B4-BE49-F238E27FC236}">
                  <a16:creationId xmlns:a16="http://schemas.microsoft.com/office/drawing/2014/main" id="{C6DE6565-F0EE-49EC-A239-4A972E2CD13B}"/>
                </a:ext>
              </a:extLst>
            </p:cNvPr>
            <p:cNvGrpSpPr/>
            <p:nvPr/>
          </p:nvGrpSpPr>
          <p:grpSpPr>
            <a:xfrm flipH="1" flipV="1">
              <a:off x="5500" y="-1340"/>
              <a:ext cx="2470" cy="4706"/>
              <a:chOff x="2453075" y="238700"/>
              <a:chExt cx="2722850" cy="5187200"/>
            </a:xfrm>
            <a:solidFill>
              <a:srgbClr val="FFEABC"/>
            </a:solidFill>
          </p:grpSpPr>
          <p:sp>
            <p:nvSpPr>
              <p:cNvPr id="15" name="Google Shape;2466;p60">
                <a:extLst>
                  <a:ext uri="{FF2B5EF4-FFF2-40B4-BE49-F238E27FC236}">
                    <a16:creationId xmlns:a16="http://schemas.microsoft.com/office/drawing/2014/main" id="{AE22CC0C-9B27-4663-AE2B-90784509DA14}"/>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6" name="Google Shape;2467;p60">
                <a:extLst>
                  <a:ext uri="{FF2B5EF4-FFF2-40B4-BE49-F238E27FC236}">
                    <a16:creationId xmlns:a16="http://schemas.microsoft.com/office/drawing/2014/main" id="{97FBBDCA-1857-4E02-802E-4A293C02B05D}"/>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7" name="Google Shape;2468;p60">
                <a:extLst>
                  <a:ext uri="{FF2B5EF4-FFF2-40B4-BE49-F238E27FC236}">
                    <a16:creationId xmlns:a16="http://schemas.microsoft.com/office/drawing/2014/main" id="{B44B5DFC-E113-4F9D-BB46-64050A4D85CF}"/>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8" name="Google Shape;2469;p60">
                <a:extLst>
                  <a:ext uri="{FF2B5EF4-FFF2-40B4-BE49-F238E27FC236}">
                    <a16:creationId xmlns:a16="http://schemas.microsoft.com/office/drawing/2014/main" id="{F422C8AD-4FCA-4799-9F6E-2A4A5063ECB2}"/>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470;p60">
                <a:extLst>
                  <a:ext uri="{FF2B5EF4-FFF2-40B4-BE49-F238E27FC236}">
                    <a16:creationId xmlns:a16="http://schemas.microsoft.com/office/drawing/2014/main" id="{2932B944-D7F4-4FA8-B6C3-460780522BEE}"/>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471;p60">
                <a:extLst>
                  <a:ext uri="{FF2B5EF4-FFF2-40B4-BE49-F238E27FC236}">
                    <a16:creationId xmlns:a16="http://schemas.microsoft.com/office/drawing/2014/main" id="{2FD9CEC5-3AB4-4CDF-8562-355397A75C96}"/>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472;p60">
                <a:extLst>
                  <a:ext uri="{FF2B5EF4-FFF2-40B4-BE49-F238E27FC236}">
                    <a16:creationId xmlns:a16="http://schemas.microsoft.com/office/drawing/2014/main" id="{C44E0C82-419D-4B1D-82A1-DB9446E733C4}"/>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473;p60">
                <a:extLst>
                  <a:ext uri="{FF2B5EF4-FFF2-40B4-BE49-F238E27FC236}">
                    <a16:creationId xmlns:a16="http://schemas.microsoft.com/office/drawing/2014/main" id="{B8D52395-78F7-473A-853C-28B2A5795DEC}"/>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474;p60">
                <a:extLst>
                  <a:ext uri="{FF2B5EF4-FFF2-40B4-BE49-F238E27FC236}">
                    <a16:creationId xmlns:a16="http://schemas.microsoft.com/office/drawing/2014/main" id="{F21B213D-6789-4E18-B9F3-D6338196CEF1}"/>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475;p60">
                <a:extLst>
                  <a:ext uri="{FF2B5EF4-FFF2-40B4-BE49-F238E27FC236}">
                    <a16:creationId xmlns:a16="http://schemas.microsoft.com/office/drawing/2014/main" id="{5CB48CFD-A257-41D9-AD32-F53F205E2F16}"/>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476;p60">
                <a:extLst>
                  <a:ext uri="{FF2B5EF4-FFF2-40B4-BE49-F238E27FC236}">
                    <a16:creationId xmlns:a16="http://schemas.microsoft.com/office/drawing/2014/main" id="{FEBD72FB-03C8-4E5D-B72B-AA18623CC9C2}"/>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7" name="Google Shape;2560;p60">
              <a:extLst>
                <a:ext uri="{FF2B5EF4-FFF2-40B4-BE49-F238E27FC236}">
                  <a16:creationId xmlns:a16="http://schemas.microsoft.com/office/drawing/2014/main" id="{71EE0D17-DAC7-41DB-8C05-F89F7BEB2203}"/>
                </a:ext>
              </a:extLst>
            </p:cNvPr>
            <p:cNvGrpSpPr/>
            <p:nvPr/>
          </p:nvGrpSpPr>
          <p:grpSpPr>
            <a:xfrm rot="13831652" flipV="1">
              <a:off x="63" y="205"/>
              <a:ext cx="2861" cy="2595"/>
              <a:chOff x="508050" y="242250"/>
              <a:chExt cx="6512250" cy="5147800"/>
            </a:xfrm>
            <a:solidFill>
              <a:srgbClr val="F99F1B"/>
            </a:solidFill>
          </p:grpSpPr>
          <p:sp>
            <p:nvSpPr>
              <p:cNvPr id="8" name="Google Shape;2561;p60">
                <a:extLst>
                  <a:ext uri="{FF2B5EF4-FFF2-40B4-BE49-F238E27FC236}">
                    <a16:creationId xmlns:a16="http://schemas.microsoft.com/office/drawing/2014/main" id="{31E0FE5C-DED6-46E4-92EF-BC5D2D8204B3}"/>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 name="Google Shape;2562;p60">
                <a:extLst>
                  <a:ext uri="{FF2B5EF4-FFF2-40B4-BE49-F238E27FC236}">
                    <a16:creationId xmlns:a16="http://schemas.microsoft.com/office/drawing/2014/main" id="{A192252A-9EF9-4E1A-BB07-B44044203E2A}"/>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 name="Google Shape;2563;p60">
                <a:extLst>
                  <a:ext uri="{FF2B5EF4-FFF2-40B4-BE49-F238E27FC236}">
                    <a16:creationId xmlns:a16="http://schemas.microsoft.com/office/drawing/2014/main" id="{A310A928-7653-4735-BA2F-72CF8F575509}"/>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 name="Google Shape;2564;p60">
                <a:extLst>
                  <a:ext uri="{FF2B5EF4-FFF2-40B4-BE49-F238E27FC236}">
                    <a16:creationId xmlns:a16="http://schemas.microsoft.com/office/drawing/2014/main" id="{F81ED091-A21E-4E9A-92BE-A854C8C1200D}"/>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 name="Google Shape;2565;p60">
                <a:extLst>
                  <a:ext uri="{FF2B5EF4-FFF2-40B4-BE49-F238E27FC236}">
                    <a16:creationId xmlns:a16="http://schemas.microsoft.com/office/drawing/2014/main" id="{B32318EB-BA4B-422B-8AC6-E617F5338804}"/>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3" name="Google Shape;2566;p60">
                <a:extLst>
                  <a:ext uri="{FF2B5EF4-FFF2-40B4-BE49-F238E27FC236}">
                    <a16:creationId xmlns:a16="http://schemas.microsoft.com/office/drawing/2014/main" id="{271546FA-8FAE-4958-8783-80A0C2B90800}"/>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4" name="Google Shape;2567;p60">
                <a:extLst>
                  <a:ext uri="{FF2B5EF4-FFF2-40B4-BE49-F238E27FC236}">
                    <a16:creationId xmlns:a16="http://schemas.microsoft.com/office/drawing/2014/main" id="{729BBB45-735A-41D1-87E5-530EBD9B34E5}"/>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pic>
        <p:nvPicPr>
          <p:cNvPr id="53" name="Google Shape;14;p2">
            <a:extLst>
              <a:ext uri="{FF2B5EF4-FFF2-40B4-BE49-F238E27FC236}">
                <a16:creationId xmlns:a16="http://schemas.microsoft.com/office/drawing/2014/main" id="{DACA87C3-E380-4A46-AD50-84639609BE2C}"/>
              </a:ext>
            </a:extLst>
          </p:cNvPr>
          <p:cNvPicPr preferRelativeResize="0"/>
          <p:nvPr/>
        </p:nvPicPr>
        <p:blipFill>
          <a:blip r:embed="rId2">
            <a:alphaModFix/>
            <a:duotone>
              <a:prstClr val="black"/>
              <a:srgbClr val="D9C3A5">
                <a:tint val="50000"/>
                <a:satMod val="180000"/>
              </a:srgbClr>
            </a:duotone>
          </a:blip>
          <a:stretch>
            <a:fillRect/>
          </a:stretch>
        </p:blipFill>
        <p:spPr>
          <a:xfrm>
            <a:off x="2514600" y="2724150"/>
            <a:ext cx="10464143" cy="3201626"/>
          </a:xfrm>
          <a:prstGeom prst="rect">
            <a:avLst/>
          </a:prstGeom>
          <a:noFill/>
          <a:ln>
            <a:noFill/>
          </a:ln>
        </p:spPr>
      </p:pic>
      <p:grpSp>
        <p:nvGrpSpPr>
          <p:cNvPr id="54" name="组合 6">
            <a:extLst>
              <a:ext uri="{FF2B5EF4-FFF2-40B4-BE49-F238E27FC236}">
                <a16:creationId xmlns:a16="http://schemas.microsoft.com/office/drawing/2014/main" id="{81F3C88F-3492-4CCB-A236-04428F29461D}"/>
              </a:ext>
            </a:extLst>
          </p:cNvPr>
          <p:cNvGrpSpPr/>
          <p:nvPr/>
        </p:nvGrpSpPr>
        <p:grpSpPr>
          <a:xfrm flipH="1" flipV="1">
            <a:off x="6172200" y="4095750"/>
            <a:ext cx="2630128" cy="1020705"/>
            <a:chOff x="196" y="-1340"/>
            <a:chExt cx="9528" cy="4706"/>
          </a:xfrm>
        </p:grpSpPr>
        <p:grpSp>
          <p:nvGrpSpPr>
            <p:cNvPr id="55" name="Google Shape;2511;p60">
              <a:extLst>
                <a:ext uri="{FF2B5EF4-FFF2-40B4-BE49-F238E27FC236}">
                  <a16:creationId xmlns:a16="http://schemas.microsoft.com/office/drawing/2014/main" id="{FA3A6A50-0FBA-4320-98D7-612CDDED639D}"/>
                </a:ext>
              </a:extLst>
            </p:cNvPr>
            <p:cNvGrpSpPr/>
            <p:nvPr/>
          </p:nvGrpSpPr>
          <p:grpSpPr>
            <a:xfrm rot="8119191">
              <a:off x="7796" y="-799"/>
              <a:ext cx="1928" cy="3662"/>
              <a:chOff x="2392800" y="238125"/>
              <a:chExt cx="2677175" cy="5084850"/>
            </a:xfrm>
            <a:solidFill>
              <a:srgbClr val="C94025"/>
            </a:solidFill>
          </p:grpSpPr>
          <p:sp>
            <p:nvSpPr>
              <p:cNvPr id="93" name="Google Shape;2512;p60">
                <a:extLst>
                  <a:ext uri="{FF2B5EF4-FFF2-40B4-BE49-F238E27FC236}">
                    <a16:creationId xmlns:a16="http://schemas.microsoft.com/office/drawing/2014/main" id="{DE9FC4C4-EC61-48E0-A644-C41E49E41B48}"/>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4" name="Google Shape;2513;p60">
                <a:extLst>
                  <a:ext uri="{FF2B5EF4-FFF2-40B4-BE49-F238E27FC236}">
                    <a16:creationId xmlns:a16="http://schemas.microsoft.com/office/drawing/2014/main" id="{448F102C-29E8-4CD8-809C-1AF8CE1CE699}"/>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5" name="Google Shape;2514;p60">
                <a:extLst>
                  <a:ext uri="{FF2B5EF4-FFF2-40B4-BE49-F238E27FC236}">
                    <a16:creationId xmlns:a16="http://schemas.microsoft.com/office/drawing/2014/main" id="{E6C0A2E8-4F31-4BBE-8E30-A57C4829F826}"/>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6" name="Google Shape;2515;p60">
                <a:extLst>
                  <a:ext uri="{FF2B5EF4-FFF2-40B4-BE49-F238E27FC236}">
                    <a16:creationId xmlns:a16="http://schemas.microsoft.com/office/drawing/2014/main" id="{070A263A-1D83-4C72-9BD0-CB2EF4530169}"/>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7" name="Google Shape;2516;p60">
                <a:extLst>
                  <a:ext uri="{FF2B5EF4-FFF2-40B4-BE49-F238E27FC236}">
                    <a16:creationId xmlns:a16="http://schemas.microsoft.com/office/drawing/2014/main" id="{5709A16E-3535-4B79-A8FB-9DCF3E16C91A}"/>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8" name="Google Shape;2517;p60">
                <a:extLst>
                  <a:ext uri="{FF2B5EF4-FFF2-40B4-BE49-F238E27FC236}">
                    <a16:creationId xmlns:a16="http://schemas.microsoft.com/office/drawing/2014/main" id="{EEB69019-6E4B-4002-B007-CBF52502343A}"/>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9" name="Google Shape;2518;p60">
                <a:extLst>
                  <a:ext uri="{FF2B5EF4-FFF2-40B4-BE49-F238E27FC236}">
                    <a16:creationId xmlns:a16="http://schemas.microsoft.com/office/drawing/2014/main" id="{F38AFCBF-4A68-4CDE-B3AF-4D51547593AB}"/>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0" name="Google Shape;2519;p60">
                <a:extLst>
                  <a:ext uri="{FF2B5EF4-FFF2-40B4-BE49-F238E27FC236}">
                    <a16:creationId xmlns:a16="http://schemas.microsoft.com/office/drawing/2014/main" id="{C1561DA0-D729-4856-98D1-6EB83058C057}"/>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1" name="Google Shape;2520;p60">
                <a:extLst>
                  <a:ext uri="{FF2B5EF4-FFF2-40B4-BE49-F238E27FC236}">
                    <a16:creationId xmlns:a16="http://schemas.microsoft.com/office/drawing/2014/main" id="{85693BEB-5C09-4F43-BCF2-1AB5E35CE1F1}"/>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2" name="Google Shape;2521;p60">
                <a:extLst>
                  <a:ext uri="{FF2B5EF4-FFF2-40B4-BE49-F238E27FC236}">
                    <a16:creationId xmlns:a16="http://schemas.microsoft.com/office/drawing/2014/main" id="{005B69D1-D0FA-4C7C-9117-794E0CF1A89B}"/>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3" name="Google Shape;2522;p60">
                <a:extLst>
                  <a:ext uri="{FF2B5EF4-FFF2-40B4-BE49-F238E27FC236}">
                    <a16:creationId xmlns:a16="http://schemas.microsoft.com/office/drawing/2014/main" id="{5191BD62-1130-4BF1-82CC-E4B1915DC3F6}"/>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6" name="Google Shape;2448;p60">
              <a:extLst>
                <a:ext uri="{FF2B5EF4-FFF2-40B4-BE49-F238E27FC236}">
                  <a16:creationId xmlns:a16="http://schemas.microsoft.com/office/drawing/2014/main" id="{6BCD4D4F-7A09-4AE0-BA35-A87920593E91}"/>
                </a:ext>
              </a:extLst>
            </p:cNvPr>
            <p:cNvGrpSpPr/>
            <p:nvPr/>
          </p:nvGrpSpPr>
          <p:grpSpPr>
            <a:xfrm rot="15582417" flipH="1" flipV="1">
              <a:off x="2408" y="-577"/>
              <a:ext cx="3934" cy="3850"/>
              <a:chOff x="1124025" y="238125"/>
              <a:chExt cx="5272075" cy="5173200"/>
            </a:xfrm>
            <a:solidFill>
              <a:srgbClr val="FFEABC"/>
            </a:solidFill>
          </p:grpSpPr>
          <p:sp>
            <p:nvSpPr>
              <p:cNvPr id="77" name="Google Shape;2449;p60">
                <a:extLst>
                  <a:ext uri="{FF2B5EF4-FFF2-40B4-BE49-F238E27FC236}">
                    <a16:creationId xmlns:a16="http://schemas.microsoft.com/office/drawing/2014/main" id="{80D02044-F139-4D46-A775-725297D8D888}"/>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8" name="Google Shape;2450;p60">
                <a:extLst>
                  <a:ext uri="{FF2B5EF4-FFF2-40B4-BE49-F238E27FC236}">
                    <a16:creationId xmlns:a16="http://schemas.microsoft.com/office/drawing/2014/main" id="{7768FA60-57A2-49AC-9519-BC2FC39FF7E6}"/>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9" name="Google Shape;2451;p60">
                <a:extLst>
                  <a:ext uri="{FF2B5EF4-FFF2-40B4-BE49-F238E27FC236}">
                    <a16:creationId xmlns:a16="http://schemas.microsoft.com/office/drawing/2014/main" id="{83354488-42C7-4B34-B0A5-7CB9827A8DEC}"/>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0" name="Google Shape;2452;p60">
                <a:extLst>
                  <a:ext uri="{FF2B5EF4-FFF2-40B4-BE49-F238E27FC236}">
                    <a16:creationId xmlns:a16="http://schemas.microsoft.com/office/drawing/2014/main" id="{B7260A64-718F-46E9-81AD-1AB8BD9720BC}"/>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1" name="Google Shape;2453;p60">
                <a:extLst>
                  <a:ext uri="{FF2B5EF4-FFF2-40B4-BE49-F238E27FC236}">
                    <a16:creationId xmlns:a16="http://schemas.microsoft.com/office/drawing/2014/main" id="{AAAFA997-2B74-4234-BE81-6AC6D56EC0BA}"/>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2" name="Google Shape;2454;p60">
                <a:extLst>
                  <a:ext uri="{FF2B5EF4-FFF2-40B4-BE49-F238E27FC236}">
                    <a16:creationId xmlns:a16="http://schemas.microsoft.com/office/drawing/2014/main" id="{3FB698ED-4D47-45E2-81B5-8037F90AEAD3}"/>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3" name="Google Shape;2455;p60">
                <a:extLst>
                  <a:ext uri="{FF2B5EF4-FFF2-40B4-BE49-F238E27FC236}">
                    <a16:creationId xmlns:a16="http://schemas.microsoft.com/office/drawing/2014/main" id="{14DF6206-D7B0-4934-984B-4560C4E46F9E}"/>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4" name="Google Shape;2456;p60">
                <a:extLst>
                  <a:ext uri="{FF2B5EF4-FFF2-40B4-BE49-F238E27FC236}">
                    <a16:creationId xmlns:a16="http://schemas.microsoft.com/office/drawing/2014/main" id="{BAF8DECF-6E7C-4413-A5D3-484896377A86}"/>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5" name="Google Shape;2457;p60">
                <a:extLst>
                  <a:ext uri="{FF2B5EF4-FFF2-40B4-BE49-F238E27FC236}">
                    <a16:creationId xmlns:a16="http://schemas.microsoft.com/office/drawing/2014/main" id="{64931232-D67F-44D7-BA0F-1B3339359E7E}"/>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6" name="Google Shape;2458;p60">
                <a:extLst>
                  <a:ext uri="{FF2B5EF4-FFF2-40B4-BE49-F238E27FC236}">
                    <a16:creationId xmlns:a16="http://schemas.microsoft.com/office/drawing/2014/main" id="{83BA28CC-EADF-4A92-8A3B-628A0E6D340F}"/>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7" name="Google Shape;2459;p60">
                <a:extLst>
                  <a:ext uri="{FF2B5EF4-FFF2-40B4-BE49-F238E27FC236}">
                    <a16:creationId xmlns:a16="http://schemas.microsoft.com/office/drawing/2014/main" id="{8734D85B-36F0-47B9-AD35-948B29459C9B}"/>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8" name="Google Shape;2460;p60">
                <a:extLst>
                  <a:ext uri="{FF2B5EF4-FFF2-40B4-BE49-F238E27FC236}">
                    <a16:creationId xmlns:a16="http://schemas.microsoft.com/office/drawing/2014/main" id="{75A44079-0463-4B25-87F2-1D7CEC4071F6}"/>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9" name="Google Shape;2461;p60">
                <a:extLst>
                  <a:ext uri="{FF2B5EF4-FFF2-40B4-BE49-F238E27FC236}">
                    <a16:creationId xmlns:a16="http://schemas.microsoft.com/office/drawing/2014/main" id="{DD09C1AC-CD99-4480-8240-07F4FC901280}"/>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0" name="Google Shape;2462;p60">
                <a:extLst>
                  <a:ext uri="{FF2B5EF4-FFF2-40B4-BE49-F238E27FC236}">
                    <a16:creationId xmlns:a16="http://schemas.microsoft.com/office/drawing/2014/main" id="{0FC01EE4-F1F3-43B7-B3F9-9EA4EC09C429}"/>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1" name="Google Shape;2463;p60">
                <a:extLst>
                  <a:ext uri="{FF2B5EF4-FFF2-40B4-BE49-F238E27FC236}">
                    <a16:creationId xmlns:a16="http://schemas.microsoft.com/office/drawing/2014/main" id="{410FB1AE-5319-4B62-AC62-8A69019C19FB}"/>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2" name="Google Shape;2464;p60">
                <a:extLst>
                  <a:ext uri="{FF2B5EF4-FFF2-40B4-BE49-F238E27FC236}">
                    <a16:creationId xmlns:a16="http://schemas.microsoft.com/office/drawing/2014/main" id="{BDC9000E-32C4-4F38-9EA7-C0EBC94B6A85}"/>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7" name="Google Shape;2465;p60">
              <a:extLst>
                <a:ext uri="{FF2B5EF4-FFF2-40B4-BE49-F238E27FC236}">
                  <a16:creationId xmlns:a16="http://schemas.microsoft.com/office/drawing/2014/main" id="{32FC97C4-896D-407C-88DD-1F8C69924881}"/>
                </a:ext>
              </a:extLst>
            </p:cNvPr>
            <p:cNvGrpSpPr/>
            <p:nvPr/>
          </p:nvGrpSpPr>
          <p:grpSpPr>
            <a:xfrm flipH="1" flipV="1">
              <a:off x="5500" y="-1340"/>
              <a:ext cx="2470" cy="4706"/>
              <a:chOff x="2453075" y="238700"/>
              <a:chExt cx="2722850" cy="5187200"/>
            </a:xfrm>
            <a:solidFill>
              <a:srgbClr val="FFEABC"/>
            </a:solidFill>
          </p:grpSpPr>
          <p:sp>
            <p:nvSpPr>
              <p:cNvPr id="66" name="Google Shape;2466;p60">
                <a:extLst>
                  <a:ext uri="{FF2B5EF4-FFF2-40B4-BE49-F238E27FC236}">
                    <a16:creationId xmlns:a16="http://schemas.microsoft.com/office/drawing/2014/main" id="{4125E8C9-0F04-4B3E-B507-25333DA9E196}"/>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7" name="Google Shape;2467;p60">
                <a:extLst>
                  <a:ext uri="{FF2B5EF4-FFF2-40B4-BE49-F238E27FC236}">
                    <a16:creationId xmlns:a16="http://schemas.microsoft.com/office/drawing/2014/main" id="{AEC0983F-9891-43B0-9B08-535D06A8812E}"/>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8" name="Google Shape;2468;p60">
                <a:extLst>
                  <a:ext uri="{FF2B5EF4-FFF2-40B4-BE49-F238E27FC236}">
                    <a16:creationId xmlns:a16="http://schemas.microsoft.com/office/drawing/2014/main" id="{5F28984F-79B7-4D2A-BA02-4E9057291EC0}"/>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9" name="Google Shape;2469;p60">
                <a:extLst>
                  <a:ext uri="{FF2B5EF4-FFF2-40B4-BE49-F238E27FC236}">
                    <a16:creationId xmlns:a16="http://schemas.microsoft.com/office/drawing/2014/main" id="{456249EE-AAB8-4623-809F-0C59B688C175}"/>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0" name="Google Shape;2470;p60">
                <a:extLst>
                  <a:ext uri="{FF2B5EF4-FFF2-40B4-BE49-F238E27FC236}">
                    <a16:creationId xmlns:a16="http://schemas.microsoft.com/office/drawing/2014/main" id="{CDFA0C07-4499-441C-A9BD-35E5C5C54601}"/>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1" name="Google Shape;2471;p60">
                <a:extLst>
                  <a:ext uri="{FF2B5EF4-FFF2-40B4-BE49-F238E27FC236}">
                    <a16:creationId xmlns:a16="http://schemas.microsoft.com/office/drawing/2014/main" id="{9B5E6232-60E4-47D0-A8DE-015EC100E34E}"/>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2" name="Google Shape;2472;p60">
                <a:extLst>
                  <a:ext uri="{FF2B5EF4-FFF2-40B4-BE49-F238E27FC236}">
                    <a16:creationId xmlns:a16="http://schemas.microsoft.com/office/drawing/2014/main" id="{66B0DA5A-E007-4E91-9BB9-02896959665F}"/>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3" name="Google Shape;2473;p60">
                <a:extLst>
                  <a:ext uri="{FF2B5EF4-FFF2-40B4-BE49-F238E27FC236}">
                    <a16:creationId xmlns:a16="http://schemas.microsoft.com/office/drawing/2014/main" id="{3DE5CBBF-08CD-4DC4-9D23-CFBCA80DC54F}"/>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4" name="Google Shape;2474;p60">
                <a:extLst>
                  <a:ext uri="{FF2B5EF4-FFF2-40B4-BE49-F238E27FC236}">
                    <a16:creationId xmlns:a16="http://schemas.microsoft.com/office/drawing/2014/main" id="{70427FD4-BE32-4AF5-BCB3-709529074DAF}"/>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5" name="Google Shape;2475;p60">
                <a:extLst>
                  <a:ext uri="{FF2B5EF4-FFF2-40B4-BE49-F238E27FC236}">
                    <a16:creationId xmlns:a16="http://schemas.microsoft.com/office/drawing/2014/main" id="{41C665F8-47D6-4FA7-A580-A460AAF94DB2}"/>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6" name="Google Shape;2476;p60">
                <a:extLst>
                  <a:ext uri="{FF2B5EF4-FFF2-40B4-BE49-F238E27FC236}">
                    <a16:creationId xmlns:a16="http://schemas.microsoft.com/office/drawing/2014/main" id="{067836E8-A669-4B23-95EF-BB8807B0B60B}"/>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8" name="Google Shape;2560;p60">
              <a:extLst>
                <a:ext uri="{FF2B5EF4-FFF2-40B4-BE49-F238E27FC236}">
                  <a16:creationId xmlns:a16="http://schemas.microsoft.com/office/drawing/2014/main" id="{5FF785A8-3613-4DE4-A669-DF7670F492EA}"/>
                </a:ext>
              </a:extLst>
            </p:cNvPr>
            <p:cNvGrpSpPr/>
            <p:nvPr/>
          </p:nvGrpSpPr>
          <p:grpSpPr>
            <a:xfrm rot="13831652" flipV="1">
              <a:off x="63" y="205"/>
              <a:ext cx="2861" cy="2595"/>
              <a:chOff x="508050" y="242250"/>
              <a:chExt cx="6512250" cy="5147800"/>
            </a:xfrm>
            <a:solidFill>
              <a:srgbClr val="F99F1B"/>
            </a:solidFill>
          </p:grpSpPr>
          <p:sp>
            <p:nvSpPr>
              <p:cNvPr id="59" name="Google Shape;2561;p60">
                <a:extLst>
                  <a:ext uri="{FF2B5EF4-FFF2-40B4-BE49-F238E27FC236}">
                    <a16:creationId xmlns:a16="http://schemas.microsoft.com/office/drawing/2014/main" id="{01041402-7627-4717-82DB-C88DA1F48644}"/>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0" name="Google Shape;2562;p60">
                <a:extLst>
                  <a:ext uri="{FF2B5EF4-FFF2-40B4-BE49-F238E27FC236}">
                    <a16:creationId xmlns:a16="http://schemas.microsoft.com/office/drawing/2014/main" id="{5BE834E1-687F-4BDD-9221-1BA3CE716EED}"/>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1" name="Google Shape;2563;p60">
                <a:extLst>
                  <a:ext uri="{FF2B5EF4-FFF2-40B4-BE49-F238E27FC236}">
                    <a16:creationId xmlns:a16="http://schemas.microsoft.com/office/drawing/2014/main" id="{B41AED2A-4AD9-495B-B06A-9AB1961F9C85}"/>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2" name="Google Shape;2564;p60">
                <a:extLst>
                  <a:ext uri="{FF2B5EF4-FFF2-40B4-BE49-F238E27FC236}">
                    <a16:creationId xmlns:a16="http://schemas.microsoft.com/office/drawing/2014/main" id="{6662FBF5-DAEF-4471-B9D6-B63D83C33038}"/>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3" name="Google Shape;2565;p60">
                <a:extLst>
                  <a:ext uri="{FF2B5EF4-FFF2-40B4-BE49-F238E27FC236}">
                    <a16:creationId xmlns:a16="http://schemas.microsoft.com/office/drawing/2014/main" id="{F3F1C5D1-F386-469D-96B3-900AC935B926}"/>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4" name="Google Shape;2566;p60">
                <a:extLst>
                  <a:ext uri="{FF2B5EF4-FFF2-40B4-BE49-F238E27FC236}">
                    <a16:creationId xmlns:a16="http://schemas.microsoft.com/office/drawing/2014/main" id="{DD1AB432-41C1-4251-8980-C61896D9E495}"/>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5" name="Google Shape;2567;p60">
                <a:extLst>
                  <a:ext uri="{FF2B5EF4-FFF2-40B4-BE49-F238E27FC236}">
                    <a16:creationId xmlns:a16="http://schemas.microsoft.com/office/drawing/2014/main" id="{FD1BB470-E726-449F-8AF7-7B6429C9C958}"/>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spTree>
    <p:extLst>
      <p:ext uri="{BB962C8B-B14F-4D97-AF65-F5344CB8AC3E}">
        <p14:creationId xmlns:p14="http://schemas.microsoft.com/office/powerpoint/2010/main" val="289027712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2" fill="hold"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wipe(right)">
                                      <p:cBhvr>
                                        <p:cTn id="10" dur="500"/>
                                        <p:tgtEl>
                                          <p:spTgt spid="53"/>
                                        </p:tgtEl>
                                      </p:cBhvr>
                                    </p:animEffect>
                                  </p:childTnLst>
                                </p:cTn>
                              </p:par>
                            </p:childTnLst>
                          </p:cTn>
                        </p:par>
                        <p:par>
                          <p:cTn id="11" fill="hold">
                            <p:stCondLst>
                              <p:cond delay="500"/>
                            </p:stCondLst>
                            <p:childTnLst>
                              <p:par>
                                <p:cTn id="12" presetID="22" presetClass="entr" presetSubtype="2"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wipe(right)">
                                      <p:cBhvr>
                                        <p:cTn id="14" dur="500"/>
                                        <p:tgtEl>
                                          <p:spTgt spid="54"/>
                                        </p:tgtEl>
                                      </p:cBhvr>
                                    </p:animEffect>
                                  </p:childTnLst>
                                </p:cTn>
                              </p:par>
                            </p:childTnLst>
                          </p:cTn>
                        </p:par>
                        <p:par>
                          <p:cTn id="15" fill="hold">
                            <p:stCondLst>
                              <p:cond delay="1000"/>
                            </p:stCondLst>
                            <p:childTnLst>
                              <p:par>
                                <p:cTn id="16" presetID="23" presetClass="entr" presetSubtype="32" fill="hold" grpId="0" nodeType="afterEffect">
                                  <p:stCondLst>
                                    <p:cond delay="0"/>
                                  </p:stCondLst>
                                  <p:iterate type="lt">
                                    <p:tmPct val="15000"/>
                                  </p:iterate>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strVal val="4*#ppt_w"/>
                                          </p:val>
                                        </p:tav>
                                        <p:tav tm="100000">
                                          <p:val>
                                            <p:strVal val="#ppt_w"/>
                                          </p:val>
                                        </p:tav>
                                      </p:tavLst>
                                    </p:anim>
                                    <p:anim calcmode="lin" valueType="num">
                                      <p:cBhvr>
                                        <p:cTn id="19" dur="500" fill="hold"/>
                                        <p:tgtEl>
                                          <p:spTgt spid="2"/>
                                        </p:tgtEl>
                                        <p:attrNameLst>
                                          <p:attrName>ppt_h</p:attrName>
                                        </p:attrNameLst>
                                      </p:cBhvr>
                                      <p:tavLst>
                                        <p:tav tm="0">
                                          <p:val>
                                            <p:strVal val="4*#ppt_h"/>
                                          </p:val>
                                        </p:tav>
                                        <p:tav tm="100000">
                                          <p:val>
                                            <p:strVal val="#ppt_h"/>
                                          </p:val>
                                        </p:tav>
                                      </p:tavLst>
                                    </p:anim>
                                  </p:childTnLst>
                                </p:cTn>
                              </p:par>
                              <p:par>
                                <p:cTn id="20" presetID="34" presetClass="emph" presetSubtype="0" fill="hold" grpId="1" nodeType="withEffect">
                                  <p:stCondLst>
                                    <p:cond delay="1100"/>
                                  </p:stCondLst>
                                  <p:iterate type="lt">
                                    <p:tmPct val="10000"/>
                                  </p:iterate>
                                  <p:childTnLst>
                                    <p:animMotion origin="layout" path="M 2.77778E-6 0.02438 L 2.77778E-6 -0.07223 " pathEditMode="relative" rAng="0" ptsTypes="AA">
                                      <p:cBhvr>
                                        <p:cTn id="21" dur="250" accel="50000" decel="50000" autoRev="1" fill="hold">
                                          <p:stCondLst>
                                            <p:cond delay="0"/>
                                          </p:stCondLst>
                                        </p:cTn>
                                        <p:tgtEl>
                                          <p:spTgt spid="2"/>
                                        </p:tgtEl>
                                        <p:attrNameLst>
                                          <p:attrName>ppt_x</p:attrName>
                                          <p:attrName>ppt_y</p:attrName>
                                        </p:attrNameLst>
                                      </p:cBhvr>
                                      <p:rCtr x="0" y="-4846"/>
                                    </p:animMotion>
                                    <p:animRot by="1500000">
                                      <p:cBhvr>
                                        <p:cTn id="22" dur="125" fill="hold">
                                          <p:stCondLst>
                                            <p:cond delay="0"/>
                                          </p:stCondLst>
                                        </p:cTn>
                                        <p:tgtEl>
                                          <p:spTgt spid="2"/>
                                        </p:tgtEl>
                                        <p:attrNameLst>
                                          <p:attrName>r</p:attrName>
                                        </p:attrNameLst>
                                      </p:cBhvr>
                                    </p:animRot>
                                    <p:animRot by="-1500000">
                                      <p:cBhvr>
                                        <p:cTn id="23" dur="125" fill="hold">
                                          <p:stCondLst>
                                            <p:cond delay="125"/>
                                          </p:stCondLst>
                                        </p:cTn>
                                        <p:tgtEl>
                                          <p:spTgt spid="2"/>
                                        </p:tgtEl>
                                        <p:attrNameLst>
                                          <p:attrName>r</p:attrName>
                                        </p:attrNameLst>
                                      </p:cBhvr>
                                    </p:animRot>
                                    <p:animRot by="-1500000">
                                      <p:cBhvr>
                                        <p:cTn id="24" dur="125" fill="hold">
                                          <p:stCondLst>
                                            <p:cond delay="250"/>
                                          </p:stCondLst>
                                        </p:cTn>
                                        <p:tgtEl>
                                          <p:spTgt spid="2"/>
                                        </p:tgtEl>
                                        <p:attrNameLst>
                                          <p:attrName>r</p:attrName>
                                        </p:attrNameLst>
                                      </p:cBhvr>
                                    </p:animRot>
                                    <p:animRot by="1500000">
                                      <p:cBhvr>
                                        <p:cTn id="25" dur="125" fill="hold">
                                          <p:stCondLst>
                                            <p:cond delay="375"/>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 name="Picture 58">
            <a:extLst>
              <a:ext uri="{FF2B5EF4-FFF2-40B4-BE49-F238E27FC236}">
                <a16:creationId xmlns:a16="http://schemas.microsoft.com/office/drawing/2014/main" id="{FD803E55-38BE-4FFE-BC60-31C7C6DCB95A}"/>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558" b="98867" l="1389" r="99306">
                        <a14:foregroundMark x1="38569" y1="34215" x2="84954" y2="78612"/>
                        <a14:foregroundMark x1="4745" y1="1841" x2="35512" y2="31290"/>
                        <a14:foregroundMark x1="84954" y1="78612" x2="91898" y2="93909"/>
                        <a14:foregroundMark x1="3819" y1="15722" x2="10995" y2="80453"/>
                        <a14:foregroundMark x1="8449" y1="90935" x2="76273" y2="95751"/>
                        <a14:foregroundMark x1="57176" y1="7790" x2="70486" y2="49008"/>
                        <a14:foregroundMark x1="88889" y1="29462" x2="98727" y2="67280"/>
                        <a14:foregroundMark x1="95949" y1="68839" x2="94676" y2="85127"/>
                        <a14:foregroundMark x1="94676" y1="85127" x2="92593" y2="91926"/>
                        <a14:foregroundMark x1="74769" y1="94759" x2="85532" y2="91218"/>
                        <a14:foregroundMark x1="91088" y1="68555" x2="84606" y2="85127"/>
                        <a14:foregroundMark x1="87269" y1="59348" x2="79745" y2="82295"/>
                        <a14:foregroundMark x1="67361" y1="86119" x2="85417" y2="82861"/>
                        <a14:foregroundMark x1="83333" y1="98867" x2="98727" y2="93909"/>
                        <a14:foregroundMark x1="99074" y1="74929" x2="97801" y2="88102"/>
                        <a14:foregroundMark x1="52199" y1="16006" x2="52546" y2="30312"/>
                        <a14:foregroundMark x1="3356" y1="65297" x2="3356" y2="79887"/>
                        <a14:foregroundMark x1="23611" y1="6091" x2="24306" y2="10765"/>
                        <a14:foregroundMark x1="29514" y1="2408" x2="38773" y2="2125"/>
                        <a14:foregroundMark x1="52315" y1="6799" x2="50347" y2="11473"/>
                        <a14:foregroundMark x1="42940" y1="8782" x2="42940" y2="8782"/>
                        <a14:foregroundMark x1="38831" y1="19478" x2="38773" y2="19830"/>
                        <a14:foregroundMark x1="39164" y1="17475" x2="39085" y2="17950"/>
                        <a14:foregroundMark x1="41551" y1="3116" x2="40338" y2="10412"/>
                        <a14:foregroundMark x1="30671" y1="28045" x2="14699" y2="56657"/>
                        <a14:foregroundMark x1="27083" y1="36969" x2="16898" y2="69972"/>
                        <a14:foregroundMark x1="40162" y1="51983" x2="25463" y2="77904"/>
                        <a14:foregroundMark x1="53819" y1="59632" x2="39236" y2="89802"/>
                        <a14:foregroundMark x1="63426" y1="53399" x2="86806" y2="55382"/>
                        <a14:foregroundMark x1="85880" y1="58357" x2="77894" y2="68555"/>
                        <a14:foregroundMark x1="49604" y1="23443" x2="49769" y2="23371"/>
                        <a14:foregroundMark x1="49231" y1="31161" x2="49320" y2="31445"/>
                        <a14:foregroundMark x1="49054" y1="30595" x2="49231" y2="31161"/>
                        <a14:foregroundMark x1="48881" y1="30043" x2="49054" y2="30595"/>
                        <a14:foregroundMark x1="48158" y1="27738" x2="48759" y2="29654"/>
                        <a14:foregroundMark x1="54371" y1="39988" x2="62500" y2="42351"/>
                        <a14:foregroundMark x1="24537" y1="67989" x2="17130" y2="84136"/>
                        <a14:foregroundMark x1="31019" y1="71246" x2="30093" y2="83144"/>
                        <a14:foregroundMark x1="41551" y1="59632" x2="43981" y2="58924"/>
                        <a14:foregroundMark x1="42708" y1="54391" x2="39005" y2="65014"/>
                        <a14:foregroundMark x1="1389" y1="36686" x2="2315" y2="57932"/>
                        <a14:foregroundMark x1="78125" y1="15722" x2="77778" y2="28754"/>
                        <a14:foregroundMark x1="49806" y1="26476" x2="63310" y2="18839"/>
                        <a14:foregroundMark x1="56019" y1="13173" x2="56019" y2="14731"/>
                        <a14:foregroundMark x1="55903" y1="8782" x2="55903" y2="8782"/>
                        <a14:foregroundMark x1="64815" y1="6516" x2="64815" y2="6516"/>
                        <a14:foregroundMark x1="65162" y1="7365" x2="65162" y2="7365"/>
                        <a14:foregroundMark x1="66435" y1="23796" x2="66435" y2="23796"/>
                        <a14:foregroundMark x1="87037" y1="38669" x2="87037" y2="38669"/>
                        <a14:foregroundMark x1="95602" y1="36119" x2="90741" y2="38669"/>
                        <a14:foregroundMark x1="86690" y1="7790" x2="79398" y2="17847"/>
                        <a14:foregroundMark x1="91088" y1="61615" x2="95602" y2="61615"/>
                        <a14:foregroundMark x1="93750" y1="59915" x2="91667" y2="59915"/>
                        <a14:foregroundMark x1="78125" y1="26346" x2="78125" y2="35694"/>
                        <a14:foregroundMark x1="84491" y1="36686" x2="76620" y2="42068"/>
                        <a14:foregroundMark x1="79282" y1="44334" x2="89468" y2="42918"/>
                        <a14:foregroundMark x1="59259" y1="26487" x2="59259" y2="35977"/>
                        <a14:foregroundMark x1="63079" y1="12181" x2="79398" y2="7082"/>
                        <a14:foregroundMark x1="91088" y1="13173" x2="95370" y2="37960"/>
                        <a14:foregroundMark x1="95139" y1="44051" x2="89815" y2="52975"/>
                        <a14:foregroundMark x1="73148" y1="46742" x2="73843" y2="34278"/>
                        <a14:foregroundMark x1="80208" y1="28329" x2="77431" y2="47734"/>
                        <a14:foregroundMark x1="76968" y1="47592" x2="94792" y2="48017"/>
                        <a14:foregroundMark x1="99421" y1="42068" x2="99421" y2="53966"/>
                        <a14:foregroundMark x1="95718" y1="21105" x2="97454" y2="36119"/>
                        <a14:foregroundMark x1="95602" y1="8215" x2="75000" y2="4391"/>
                        <a14:foregroundMark x1="63657" y1="4391" x2="71875" y2="5524"/>
                        <a14:foregroundMark x1="94792" y1="3824" x2="97801" y2="20680"/>
                        <a14:foregroundMark x1="75926" y1="23654" x2="72222" y2="29320"/>
                        <a14:foregroundMark x1="64931" y1="22663" x2="80556" y2="16006"/>
                        <a14:foregroundMark x1="68171" y1="26487" x2="93866" y2="22096"/>
                        <a14:foregroundMark x1="96644" y1="7507" x2="97106" y2="9065"/>
                        <a14:foregroundMark x1="98495" y1="4108" x2="81019" y2="17139"/>
                        <a14:foregroundMark x1="81019" y1="17139" x2="75926" y2="17847"/>
                        <a14:foregroundMark x1="58102" y1="5524" x2="62731" y2="8215"/>
                        <a14:foregroundMark x1="74421" y1="14164" x2="76273" y2="13739"/>
                        <a14:foregroundMark x1="76042" y1="2125" x2="76042" y2="2125"/>
                        <a14:foregroundMark x1="87963" y1="3541" x2="87963" y2="3541"/>
                        <a14:foregroundMark x1="87731" y1="23088" x2="87037" y2="28470"/>
                        <a14:foregroundMark x1="88310" y1="11473" x2="87269" y2="27762"/>
                        <a14:foregroundMark x1="84954" y1="31445" x2="83565" y2="36686"/>
                        <a14:foregroundMark x1="86458" y1="1558" x2="84606" y2="1558"/>
                        <a14:foregroundMark x1="62384" y1="87252" x2="62384" y2="87252"/>
                        <a14:foregroundMark x1="35764" y1="14873" x2="35764" y2="14873"/>
                        <a14:foregroundMark x1="37847" y1="12465" x2="37731" y2="16006"/>
                        <a14:foregroundMark x1="39236" y1="11331" x2="39236" y2="11331"/>
                        <a14:foregroundMark x1="39120" y1="10340" x2="42593" y2="17139"/>
                        <a14:foregroundMark x1="42593" y1="17139" x2="42708" y2="17280"/>
                        <a14:foregroundMark x1="39120" y1="9490" x2="39120" y2="9490"/>
                        <a14:foregroundMark x1="38542" y1="9065" x2="38542" y2="9065"/>
                        <a14:foregroundMark x1="40394" y1="18697" x2="40394" y2="18697"/>
                        <a14:foregroundMark x1="38773" y1="16856" x2="40856" y2="18697"/>
                        <a14:foregroundMark x1="41782" y1="19547" x2="42130" y2="19547"/>
                        <a14:foregroundMark x1="46991" y1="24079" x2="46991" y2="24079"/>
                        <a14:foregroundMark x1="50694" y1="36686" x2="50694" y2="36686"/>
                        <a14:foregroundMark x1="51827" y1="38527" x2="52199" y2="39518"/>
                        <a14:foregroundMark x1="50816" y1="35836" x2="51827" y2="38527"/>
                        <a14:foregroundMark x1="50391" y1="34703" x2="50816" y2="35836"/>
                        <a14:foregroundMark x1="50231" y1="34278" x2="50391" y2="34703"/>
                        <a14:foregroundMark x1="52894" y1="40652" x2="52894" y2="40652"/>
                        <a14:foregroundMark x1="45907" y1="25354" x2="46041" y2="26912"/>
                        <a14:foregroundMark x1="49462" y1="34541" x2="49653" y2="34844"/>
                        <a14:foregroundMark x1="45360" y1="26010" x2="45065" y2="25402"/>
                        <a14:foregroundMark x1="49653" y1="34844" x2="49496" y2="34520"/>
                        <a14:foregroundMark x1="41204" y1="19122" x2="41204" y2="19122"/>
                        <a14:foregroundMark x1="40741" y1="18555" x2="40741" y2="18555"/>
                        <a14:foregroundMark x1="40856" y1="18414" x2="41319" y2="18980"/>
                        <a14:foregroundMark x1="45255" y1="22805" x2="45255" y2="22805"/>
                        <a14:foregroundMark x1="71412" y1="12890" x2="78588" y2="9348"/>
                        <a14:foregroundMark x1="41667" y1="19688" x2="41667" y2="19688"/>
                        <a14:foregroundMark x1="42477" y1="20113" x2="42477" y2="20113"/>
                        <a14:foregroundMark x1="41435" y1="18839" x2="41898" y2="19405"/>
                        <a14:foregroundMark x1="37153" y1="6091" x2="37500" y2="7224"/>
                        <a14:foregroundMark x1="44444" y1="19688" x2="44444" y2="19688"/>
                        <a14:foregroundMark x1="48225" y1="31161" x2="49306" y2="32153"/>
                        <a14:foregroundMark x1="47965" y1="30923" x2="48225" y2="31161"/>
                        <a14:foregroundMark x1="47454" y1="30453" x2="47696" y2="30676"/>
                        <a14:foregroundMark x1="46528" y1="29603" x2="47454" y2="30453"/>
                        <a14:backgroundMark x1="36574" y1="34419" x2="36574" y2="34419"/>
                        <a14:backgroundMark x1="37731" y1="31020" x2="36921" y2="33428"/>
                        <a14:backgroundMark x1="37731" y1="9915" x2="38266" y2="10924"/>
                        <a14:backgroundMark x1="43033" y1="19122" x2="43287" y2="19405"/>
                        <a14:backgroundMark x1="42651" y1="18697" x2="43033" y2="19122"/>
                        <a14:backgroundMark x1="52339" y1="40652" x2="53009" y2="41785"/>
                        <a14:backgroundMark x1="51795" y1="39731" x2="52339" y2="40652"/>
                        <a14:backgroundMark x1="47864" y1="26964" x2="47917" y2="27762"/>
                        <a14:backgroundMark x1="47454" y1="20822" x2="47504" y2="21569"/>
                        <a14:backgroundMark x1="37616" y1="10482" x2="37995" y2="11109"/>
                        <a14:backgroundMark x1="37748" y1="9490" x2="38130" y2="11017"/>
                        <a14:backgroundMark x1="37642" y1="9065" x2="37748" y2="9490"/>
                        <a14:backgroundMark x1="37500" y1="8499" x2="37642" y2="9065"/>
                        <a14:backgroundMark x1="42083" y1="19637" x2="42708" y2="20255"/>
                        <a14:backgroundMark x1="47222" y1="21813" x2="47222" y2="21813"/>
                        <a14:backgroundMark x1="47569" y1="23796" x2="47569" y2="23796"/>
                        <a14:backgroundMark x1="47917" y1="25354" x2="47917" y2="25354"/>
                        <a14:backgroundMark x1="50000" y1="38527" x2="50000" y2="38527"/>
                        <a14:backgroundMark x1="50926" y1="40227" x2="50926" y2="40227"/>
                        <a14:backgroundMark x1="49190" y1="35836" x2="49190" y2="35836"/>
                        <a14:backgroundMark x1="48958" y1="34703" x2="48958" y2="34703"/>
                        <a14:backgroundMark x1="48488" y1="33081" x2="49190" y2="34703"/>
                        <a14:backgroundMark x1="46237" y1="29933" x2="45833" y2="29603"/>
                        <a14:backgroundMark x1="44444" y1="26912" x2="44444" y2="26912"/>
                        <a14:backgroundMark x1="44560" y1="26346" x2="45139" y2="28329"/>
                        <a14:backgroundMark x1="44721" y1="22805" x2="44560" y2="25354"/>
                        <a14:backgroundMark x1="44792" y1="21671" x2="44721" y2="22805"/>
                        <a14:backgroundMark x1="41204" y1="16997" x2="38310" y2="13031"/>
                        <a14:backgroundMark x1="44213" y1="20538" x2="43634" y2="20397"/>
                        <a14:backgroundMark x1="47338" y1="30453" x2="47338" y2="30453"/>
                        <a14:backgroundMark x1="47338" y1="31161" x2="47338" y2="31161"/>
                        <a14:backgroundMark x1="47338" y1="31020" x2="47569" y2="31303"/>
                      </a14:backgroundRemoval>
                    </a14:imgEffect>
                  </a14:imgLayer>
                </a14:imgProps>
              </a:ext>
            </a:extLst>
          </a:blip>
          <a:stretch>
            <a:fillRect/>
          </a:stretch>
        </p:blipFill>
        <p:spPr>
          <a:xfrm>
            <a:off x="-40464" y="0"/>
            <a:ext cx="9224929" cy="5143500"/>
          </a:xfrm>
          <a:prstGeom prst="rect">
            <a:avLst/>
          </a:prstGeom>
          <a:solidFill>
            <a:srgbClr val="FFFAC2"/>
          </a:solidFill>
        </p:spPr>
      </p:pic>
      <p:pic>
        <p:nvPicPr>
          <p:cNvPr id="52" name="Picture 51">
            <a:extLst>
              <a:ext uri="{FF2B5EF4-FFF2-40B4-BE49-F238E27FC236}">
                <a16:creationId xmlns:a16="http://schemas.microsoft.com/office/drawing/2014/main" id="{2E1CDFC0-E4FC-404D-8A21-01C0FD5ADDA9}"/>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20375" b="34857" l="35698" r="44289"/>
                    </a14:imgEffect>
                  </a14:imgLayer>
                </a14:imgProps>
              </a:ext>
            </a:extLst>
          </a:blip>
          <a:srcRect l="34624" t="18565" r="54637" b="63333"/>
          <a:stretch/>
        </p:blipFill>
        <p:spPr>
          <a:xfrm>
            <a:off x="3137907" y="941784"/>
            <a:ext cx="990601" cy="931069"/>
          </a:xfrm>
          <a:prstGeom prst="rect">
            <a:avLst/>
          </a:prstGeom>
        </p:spPr>
      </p:pic>
      <p:sp>
        <p:nvSpPr>
          <p:cNvPr id="15" name="Line 13">
            <a:extLst>
              <a:ext uri="{FF2B5EF4-FFF2-40B4-BE49-F238E27FC236}">
                <a16:creationId xmlns:a16="http://schemas.microsoft.com/office/drawing/2014/main" id="{6BEFA91B-9BB9-4201-9FEB-D428749DAD01}"/>
              </a:ext>
            </a:extLst>
          </p:cNvPr>
          <p:cNvSpPr>
            <a:spLocks noChangeShapeType="1"/>
          </p:cNvSpPr>
          <p:nvPr/>
        </p:nvSpPr>
        <p:spPr bwMode="auto">
          <a:xfrm>
            <a:off x="3484988" y="314325"/>
            <a:ext cx="559961" cy="560192"/>
          </a:xfrm>
          <a:custGeom>
            <a:avLst/>
            <a:gdLst>
              <a:gd name="connsiteX0" fmla="*/ 0 w 533400"/>
              <a:gd name="connsiteY0" fmla="*/ 0 h 514350"/>
              <a:gd name="connsiteX1" fmla="*/ 533400 w 533400"/>
              <a:gd name="connsiteY1" fmla="*/ 514350 h 514350"/>
              <a:gd name="connsiteX0" fmla="*/ 0 w 533400"/>
              <a:gd name="connsiteY0" fmla="*/ 0 h 514350"/>
              <a:gd name="connsiteX1" fmla="*/ 350520 w 533400"/>
              <a:gd name="connsiteY1" fmla="*/ 274320 h 514350"/>
              <a:gd name="connsiteX2" fmla="*/ 533400 w 533400"/>
              <a:gd name="connsiteY2" fmla="*/ 514350 h 514350"/>
              <a:gd name="connsiteX0" fmla="*/ 0 w 533400"/>
              <a:gd name="connsiteY0" fmla="*/ 0 h 514350"/>
              <a:gd name="connsiteX1" fmla="*/ 449580 w 533400"/>
              <a:gd name="connsiteY1" fmla="*/ 365760 h 514350"/>
              <a:gd name="connsiteX2" fmla="*/ 533400 w 533400"/>
              <a:gd name="connsiteY2" fmla="*/ 514350 h 514350"/>
            </a:gdLst>
            <a:ahLst/>
            <a:cxnLst>
              <a:cxn ang="0">
                <a:pos x="connsiteX0" y="connsiteY0"/>
              </a:cxn>
              <a:cxn ang="0">
                <a:pos x="connsiteX1" y="connsiteY1"/>
              </a:cxn>
              <a:cxn ang="0">
                <a:pos x="connsiteX2" y="connsiteY2"/>
              </a:cxn>
            </a:cxnLst>
            <a:rect l="l" t="t" r="r" b="b"/>
            <a:pathLst>
              <a:path w="533400" h="514350">
                <a:moveTo>
                  <a:pt x="0" y="0"/>
                </a:moveTo>
                <a:cubicBezTo>
                  <a:pt x="96520" y="96520"/>
                  <a:pt x="353060" y="269240"/>
                  <a:pt x="449580" y="365760"/>
                </a:cubicBezTo>
                <a:cubicBezTo>
                  <a:pt x="337820" y="247650"/>
                  <a:pt x="355600" y="342900"/>
                  <a:pt x="533400" y="514350"/>
                </a:cubicBezTo>
              </a:path>
            </a:pathLst>
          </a:cu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16" name="Line 14">
            <a:extLst>
              <a:ext uri="{FF2B5EF4-FFF2-40B4-BE49-F238E27FC236}">
                <a16:creationId xmlns:a16="http://schemas.microsoft.com/office/drawing/2014/main" id="{B2799059-F755-4A15-A62E-88E12855FE6E}"/>
              </a:ext>
            </a:extLst>
          </p:cNvPr>
          <p:cNvSpPr>
            <a:spLocks noChangeShapeType="1"/>
          </p:cNvSpPr>
          <p:nvPr/>
        </p:nvSpPr>
        <p:spPr bwMode="auto">
          <a:xfrm>
            <a:off x="4098927" y="973933"/>
            <a:ext cx="168275" cy="397669"/>
          </a:xfrm>
          <a:custGeom>
            <a:avLst/>
            <a:gdLst>
              <a:gd name="connsiteX0" fmla="*/ 0 w 168275"/>
              <a:gd name="connsiteY0" fmla="*/ 0 h 397669"/>
              <a:gd name="connsiteX1" fmla="*/ 168275 w 168275"/>
              <a:gd name="connsiteY1" fmla="*/ 397669 h 397669"/>
              <a:gd name="connsiteX0" fmla="*/ 0 w 168275"/>
              <a:gd name="connsiteY0" fmla="*/ 0 h 397669"/>
              <a:gd name="connsiteX1" fmla="*/ 15873 w 168275"/>
              <a:gd name="connsiteY1" fmla="*/ 283367 h 397669"/>
              <a:gd name="connsiteX2" fmla="*/ 168275 w 168275"/>
              <a:gd name="connsiteY2" fmla="*/ 397669 h 397669"/>
            </a:gdLst>
            <a:ahLst/>
            <a:cxnLst>
              <a:cxn ang="0">
                <a:pos x="connsiteX0" y="connsiteY0"/>
              </a:cxn>
              <a:cxn ang="0">
                <a:pos x="connsiteX1" y="connsiteY1"/>
              </a:cxn>
              <a:cxn ang="0">
                <a:pos x="connsiteX2" y="connsiteY2"/>
              </a:cxn>
            </a:cxnLst>
            <a:rect l="l" t="t" r="r" b="b"/>
            <a:pathLst>
              <a:path w="168275" h="397669">
                <a:moveTo>
                  <a:pt x="0" y="0"/>
                </a:moveTo>
                <a:cubicBezTo>
                  <a:pt x="30691" y="65881"/>
                  <a:pt x="-14818" y="217486"/>
                  <a:pt x="15873" y="283367"/>
                </a:cubicBezTo>
                <a:cubicBezTo>
                  <a:pt x="-20108" y="218281"/>
                  <a:pt x="112183" y="265113"/>
                  <a:pt x="168275" y="397669"/>
                </a:cubicBezTo>
              </a:path>
            </a:pathLst>
          </a:cu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17" name="Line 15">
            <a:extLst>
              <a:ext uri="{FF2B5EF4-FFF2-40B4-BE49-F238E27FC236}">
                <a16:creationId xmlns:a16="http://schemas.microsoft.com/office/drawing/2014/main" id="{5FFBB3E3-3B4E-41DC-8C9B-20763F62443B}"/>
              </a:ext>
            </a:extLst>
          </p:cNvPr>
          <p:cNvSpPr>
            <a:spLocks noChangeShapeType="1"/>
          </p:cNvSpPr>
          <p:nvPr/>
        </p:nvSpPr>
        <p:spPr bwMode="auto">
          <a:xfrm>
            <a:off x="4217052" y="1566841"/>
            <a:ext cx="304800" cy="285750"/>
          </a:xfrm>
          <a:custGeom>
            <a:avLst/>
            <a:gdLst>
              <a:gd name="connsiteX0" fmla="*/ 0 w 304800"/>
              <a:gd name="connsiteY0" fmla="*/ 0 h 285750"/>
              <a:gd name="connsiteX1" fmla="*/ 304800 w 304800"/>
              <a:gd name="connsiteY1" fmla="*/ 285750 h 285750"/>
              <a:gd name="connsiteX0" fmla="*/ 0 w 304800"/>
              <a:gd name="connsiteY0" fmla="*/ 0 h 285750"/>
              <a:gd name="connsiteX1" fmla="*/ 164448 w 304800"/>
              <a:gd name="connsiteY1" fmla="*/ 233384 h 285750"/>
              <a:gd name="connsiteX2" fmla="*/ 304800 w 304800"/>
              <a:gd name="connsiteY2" fmla="*/ 285750 h 285750"/>
            </a:gdLst>
            <a:ahLst/>
            <a:cxnLst>
              <a:cxn ang="0">
                <a:pos x="connsiteX0" y="connsiteY0"/>
              </a:cxn>
              <a:cxn ang="0">
                <a:pos x="connsiteX1" y="connsiteY1"/>
              </a:cxn>
              <a:cxn ang="0">
                <a:pos x="connsiteX2" y="connsiteY2"/>
              </a:cxn>
            </a:cxnLst>
            <a:rect l="l" t="t" r="r" b="b"/>
            <a:pathLst>
              <a:path w="304800" h="285750">
                <a:moveTo>
                  <a:pt x="0" y="0"/>
                </a:moveTo>
                <a:cubicBezTo>
                  <a:pt x="57991" y="46045"/>
                  <a:pt x="106457" y="187339"/>
                  <a:pt x="164448" y="233384"/>
                </a:cubicBezTo>
                <a:cubicBezTo>
                  <a:pt x="92075" y="190500"/>
                  <a:pt x="203200" y="190500"/>
                  <a:pt x="304800" y="285750"/>
                </a:cubicBezTo>
              </a:path>
            </a:pathLst>
          </a:cu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18" name="Line 16">
            <a:extLst>
              <a:ext uri="{FF2B5EF4-FFF2-40B4-BE49-F238E27FC236}">
                <a16:creationId xmlns:a16="http://schemas.microsoft.com/office/drawing/2014/main" id="{49179E73-7143-41B1-B672-3DD8CF1C4FD0}"/>
              </a:ext>
            </a:extLst>
          </p:cNvPr>
          <p:cNvSpPr>
            <a:spLocks noChangeShapeType="1"/>
          </p:cNvSpPr>
          <p:nvPr/>
        </p:nvSpPr>
        <p:spPr bwMode="auto">
          <a:xfrm>
            <a:off x="4789962" y="1867229"/>
            <a:ext cx="311150" cy="309871"/>
          </a:xfrm>
          <a:custGeom>
            <a:avLst/>
            <a:gdLst>
              <a:gd name="connsiteX0" fmla="*/ 0 w 228600"/>
              <a:gd name="connsiteY0" fmla="*/ 0 h 285750"/>
              <a:gd name="connsiteX1" fmla="*/ 228600 w 228600"/>
              <a:gd name="connsiteY1" fmla="*/ 285750 h 285750"/>
              <a:gd name="connsiteX0" fmla="*/ 0 w 234950"/>
              <a:gd name="connsiteY0" fmla="*/ 0 h 285750"/>
              <a:gd name="connsiteX1" fmla="*/ 234950 w 234950"/>
              <a:gd name="connsiteY1" fmla="*/ 200025 h 285750"/>
              <a:gd name="connsiteX2" fmla="*/ 228600 w 234950"/>
              <a:gd name="connsiteY2" fmla="*/ 285750 h 285750"/>
            </a:gdLst>
            <a:ahLst/>
            <a:cxnLst>
              <a:cxn ang="0">
                <a:pos x="connsiteX0" y="connsiteY0"/>
              </a:cxn>
              <a:cxn ang="0">
                <a:pos x="connsiteX1" y="connsiteY1"/>
              </a:cxn>
              <a:cxn ang="0">
                <a:pos x="connsiteX2" y="connsiteY2"/>
              </a:cxn>
            </a:cxnLst>
            <a:rect l="l" t="t" r="r" b="b"/>
            <a:pathLst>
              <a:path w="234950" h="285750">
                <a:moveTo>
                  <a:pt x="0" y="0"/>
                </a:moveTo>
                <a:cubicBezTo>
                  <a:pt x="46567" y="60325"/>
                  <a:pt x="188383" y="139700"/>
                  <a:pt x="234950" y="200025"/>
                </a:cubicBezTo>
                <a:cubicBezTo>
                  <a:pt x="171450" y="114300"/>
                  <a:pt x="152400" y="190500"/>
                  <a:pt x="228600" y="285750"/>
                </a:cubicBezTo>
              </a:path>
            </a:pathLst>
          </a:cu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19" name="Line 17">
            <a:extLst>
              <a:ext uri="{FF2B5EF4-FFF2-40B4-BE49-F238E27FC236}">
                <a16:creationId xmlns:a16="http://schemas.microsoft.com/office/drawing/2014/main" id="{B66D0E57-67B7-4476-9401-E1DA0CBD5C87}"/>
              </a:ext>
            </a:extLst>
          </p:cNvPr>
          <p:cNvSpPr>
            <a:spLocks noChangeShapeType="1"/>
          </p:cNvSpPr>
          <p:nvPr/>
        </p:nvSpPr>
        <p:spPr bwMode="auto">
          <a:xfrm>
            <a:off x="5181602" y="2343152"/>
            <a:ext cx="835025" cy="516731"/>
          </a:xfrm>
          <a:prstGeom prst="line">
            <a:avLst/>
          </a:pr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20" name="Line 18">
            <a:extLst>
              <a:ext uri="{FF2B5EF4-FFF2-40B4-BE49-F238E27FC236}">
                <a16:creationId xmlns:a16="http://schemas.microsoft.com/office/drawing/2014/main" id="{C7758ADA-C0E4-4BA2-8629-5FFEBE9DC2FB}"/>
              </a:ext>
            </a:extLst>
          </p:cNvPr>
          <p:cNvSpPr>
            <a:spLocks noChangeShapeType="1"/>
          </p:cNvSpPr>
          <p:nvPr/>
        </p:nvSpPr>
        <p:spPr bwMode="auto">
          <a:xfrm flipH="1" flipV="1">
            <a:off x="4276231" y="912707"/>
            <a:ext cx="162567" cy="457200"/>
          </a:xfrm>
          <a:custGeom>
            <a:avLst/>
            <a:gdLst>
              <a:gd name="connsiteX0" fmla="*/ 0 w 152400"/>
              <a:gd name="connsiteY0" fmla="*/ 0 h 457200"/>
              <a:gd name="connsiteX1" fmla="*/ 152400 w 152400"/>
              <a:gd name="connsiteY1" fmla="*/ 457200 h 457200"/>
              <a:gd name="connsiteX0" fmla="*/ 10167 w 162567"/>
              <a:gd name="connsiteY0" fmla="*/ 0 h 457200"/>
              <a:gd name="connsiteX1" fmla="*/ 8900 w 162567"/>
              <a:gd name="connsiteY1" fmla="*/ 254194 h 457200"/>
              <a:gd name="connsiteX2" fmla="*/ 162567 w 162567"/>
              <a:gd name="connsiteY2" fmla="*/ 457200 h 457200"/>
            </a:gdLst>
            <a:ahLst/>
            <a:cxnLst>
              <a:cxn ang="0">
                <a:pos x="connsiteX0" y="connsiteY0"/>
              </a:cxn>
              <a:cxn ang="0">
                <a:pos x="connsiteX1" y="connsiteY1"/>
              </a:cxn>
              <a:cxn ang="0">
                <a:pos x="connsiteX2" y="connsiteY2"/>
              </a:cxn>
            </a:cxnLst>
            <a:rect l="l" t="t" r="r" b="b"/>
            <a:pathLst>
              <a:path w="162567" h="457200">
                <a:moveTo>
                  <a:pt x="10167" y="0"/>
                </a:moveTo>
                <a:cubicBezTo>
                  <a:pt x="41495" y="75206"/>
                  <a:pt x="-22428" y="178988"/>
                  <a:pt x="8900" y="254194"/>
                </a:cubicBezTo>
                <a:cubicBezTo>
                  <a:pt x="-34283" y="180975"/>
                  <a:pt x="111767" y="304800"/>
                  <a:pt x="162567" y="457200"/>
                </a:cubicBezTo>
              </a:path>
            </a:pathLst>
          </a:cu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25" name="Line 23">
            <a:extLst>
              <a:ext uri="{FF2B5EF4-FFF2-40B4-BE49-F238E27FC236}">
                <a16:creationId xmlns:a16="http://schemas.microsoft.com/office/drawing/2014/main" id="{49BFBE75-A9D6-4D74-A6FF-786E4544C702}"/>
              </a:ext>
            </a:extLst>
          </p:cNvPr>
          <p:cNvSpPr>
            <a:spLocks noChangeShapeType="1"/>
          </p:cNvSpPr>
          <p:nvPr/>
        </p:nvSpPr>
        <p:spPr bwMode="auto">
          <a:xfrm flipH="1">
            <a:off x="5635625" y="2857500"/>
            <a:ext cx="609600" cy="514350"/>
          </a:xfrm>
          <a:prstGeom prst="line">
            <a:avLst/>
          </a:pr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pic>
        <p:nvPicPr>
          <p:cNvPr id="26" name="Picture 28" descr="cham">
            <a:extLst>
              <a:ext uri="{FF2B5EF4-FFF2-40B4-BE49-F238E27FC236}">
                <a16:creationId xmlns:a16="http://schemas.microsoft.com/office/drawing/2014/main" id="{76BA1BDC-B46F-475C-BDE1-22DA546A96C4}"/>
              </a:ext>
            </a:extLst>
          </p:cNvPr>
          <p:cNvPicPr>
            <a:picLocks noChangeAspect="1" noChangeArrowheads="1" noCrop="1"/>
          </p:cNvPicPr>
          <p:nvPr/>
        </p:nvPicPr>
        <p:blipFill>
          <a:blip r:embed="rId5"/>
          <a:srcRect/>
          <a:stretch>
            <a:fillRect/>
          </a:stretch>
        </p:blipFill>
        <p:spPr bwMode="auto">
          <a:xfrm>
            <a:off x="2092600" y="3832175"/>
            <a:ext cx="425743" cy="273692"/>
          </a:xfrm>
          <a:prstGeom prst="rect">
            <a:avLst/>
          </a:prstGeom>
          <a:noFill/>
        </p:spPr>
      </p:pic>
      <p:cxnSp>
        <p:nvCxnSpPr>
          <p:cNvPr id="29" name="AutoShape 39">
            <a:extLst>
              <a:ext uri="{FF2B5EF4-FFF2-40B4-BE49-F238E27FC236}">
                <a16:creationId xmlns:a16="http://schemas.microsoft.com/office/drawing/2014/main" id="{F6D22608-CF32-4253-BC46-74735894E4A2}"/>
              </a:ext>
            </a:extLst>
          </p:cNvPr>
          <p:cNvCxnSpPr>
            <a:cxnSpLocks noChangeShapeType="1"/>
          </p:cNvCxnSpPr>
          <p:nvPr/>
        </p:nvCxnSpPr>
        <p:spPr bwMode="auto">
          <a:xfrm rot="16200000" flipH="1">
            <a:off x="4545212" y="5426672"/>
            <a:ext cx="1191" cy="1587"/>
          </a:xfrm>
          <a:prstGeom prst="curvedConnector3">
            <a:avLst>
              <a:gd name="adj1" fmla="val 14400000"/>
            </a:avLst>
          </a:prstGeom>
          <a:noFill/>
          <a:ln w="9525">
            <a:solidFill>
              <a:schemeClr val="tx1"/>
            </a:solidFill>
            <a:round/>
            <a:headEnd/>
            <a:tailEnd/>
          </a:ln>
          <a:effectLst/>
        </p:spPr>
      </p:cxnSp>
      <p:cxnSp>
        <p:nvCxnSpPr>
          <p:cNvPr id="30" name="AutoShape 40">
            <a:extLst>
              <a:ext uri="{FF2B5EF4-FFF2-40B4-BE49-F238E27FC236}">
                <a16:creationId xmlns:a16="http://schemas.microsoft.com/office/drawing/2014/main" id="{A1AB1843-1F95-4E09-871D-4891F0086C2C}"/>
              </a:ext>
            </a:extLst>
          </p:cNvPr>
          <p:cNvCxnSpPr>
            <a:cxnSpLocks noChangeShapeType="1"/>
          </p:cNvCxnSpPr>
          <p:nvPr/>
        </p:nvCxnSpPr>
        <p:spPr bwMode="auto">
          <a:xfrm rot="16200000" flipH="1">
            <a:off x="4545212" y="5426672"/>
            <a:ext cx="1191" cy="1587"/>
          </a:xfrm>
          <a:prstGeom prst="curvedConnector3">
            <a:avLst>
              <a:gd name="adj1" fmla="val 14400000"/>
            </a:avLst>
          </a:prstGeom>
          <a:noFill/>
          <a:ln w="9525">
            <a:solidFill>
              <a:schemeClr val="tx1"/>
            </a:solidFill>
            <a:round/>
            <a:headEnd/>
            <a:tailEnd/>
          </a:ln>
          <a:effectLst/>
        </p:spPr>
      </p:cxnSp>
      <p:sp>
        <p:nvSpPr>
          <p:cNvPr id="32" name="Text Box 42">
            <a:extLst>
              <a:ext uri="{FF2B5EF4-FFF2-40B4-BE49-F238E27FC236}">
                <a16:creationId xmlns:a16="http://schemas.microsoft.com/office/drawing/2014/main" id="{7DA82A67-E24B-4563-BA79-C7806C7B05E2}"/>
              </a:ext>
            </a:extLst>
          </p:cNvPr>
          <p:cNvSpPr txBox="1">
            <a:spLocks noChangeArrowheads="1"/>
          </p:cNvSpPr>
          <p:nvPr/>
        </p:nvSpPr>
        <p:spPr bwMode="auto">
          <a:xfrm>
            <a:off x="6096000" y="2914651"/>
            <a:ext cx="1371600" cy="369332"/>
          </a:xfrm>
          <a:prstGeom prst="rect">
            <a:avLst/>
          </a:prstGeom>
          <a:noFill/>
          <a:ln w="12700" cap="sq">
            <a:noFill/>
            <a:miter lim="800000"/>
            <a:headEnd type="none" w="sm" len="sm"/>
            <a:tailEnd type="none" w="sm" len="sm"/>
          </a:ln>
          <a:effectLst/>
        </p:spPr>
        <p:txBody>
          <a:bodyPr>
            <a:spAutoFit/>
          </a:bodyPr>
          <a:lstStyle/>
          <a:p>
            <a:pPr defTabSz="914378" eaLnBrk="0" hangingPunct="0">
              <a:spcBef>
                <a:spcPct val="50000"/>
              </a:spcBef>
            </a:pPr>
            <a:r>
              <a:rPr lang="en-US" sz="1800" b="1">
                <a:solidFill>
                  <a:srgbClr val="FF3300"/>
                </a:solidFill>
                <a:latin typeface="Calibri"/>
              </a:rPr>
              <a:t>Đình Lập</a:t>
            </a:r>
          </a:p>
        </p:txBody>
      </p:sp>
      <p:sp>
        <p:nvSpPr>
          <p:cNvPr id="33" name="Line 43">
            <a:extLst>
              <a:ext uri="{FF2B5EF4-FFF2-40B4-BE49-F238E27FC236}">
                <a16:creationId xmlns:a16="http://schemas.microsoft.com/office/drawing/2014/main" id="{4CB2D3BF-BF57-48A9-99CC-DDC23128266D}"/>
              </a:ext>
            </a:extLst>
          </p:cNvPr>
          <p:cNvSpPr>
            <a:spLocks noChangeShapeType="1"/>
          </p:cNvSpPr>
          <p:nvPr/>
        </p:nvSpPr>
        <p:spPr bwMode="auto">
          <a:xfrm flipH="1">
            <a:off x="4191000" y="3429000"/>
            <a:ext cx="1219200" cy="57150"/>
          </a:xfrm>
          <a:prstGeom prst="line">
            <a:avLst/>
          </a:pr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34" name="Line 44">
            <a:extLst>
              <a:ext uri="{FF2B5EF4-FFF2-40B4-BE49-F238E27FC236}">
                <a16:creationId xmlns:a16="http://schemas.microsoft.com/office/drawing/2014/main" id="{44D796C0-29E3-4EE4-BC0F-94B7DC6A5FC5}"/>
              </a:ext>
            </a:extLst>
          </p:cNvPr>
          <p:cNvSpPr>
            <a:spLocks noChangeShapeType="1"/>
          </p:cNvSpPr>
          <p:nvPr/>
        </p:nvSpPr>
        <p:spPr bwMode="auto">
          <a:xfrm flipH="1">
            <a:off x="2518343" y="3590925"/>
            <a:ext cx="1348807" cy="368560"/>
          </a:xfrm>
          <a:prstGeom prst="line">
            <a:avLst/>
          </a:pr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35" name="Text Box 45">
            <a:extLst>
              <a:ext uri="{FF2B5EF4-FFF2-40B4-BE49-F238E27FC236}">
                <a16:creationId xmlns:a16="http://schemas.microsoft.com/office/drawing/2014/main" id="{912FE1CB-180F-4D39-834C-4FC48D780303}"/>
              </a:ext>
            </a:extLst>
          </p:cNvPr>
          <p:cNvSpPr txBox="1">
            <a:spLocks noChangeArrowheads="1"/>
          </p:cNvSpPr>
          <p:nvPr/>
        </p:nvSpPr>
        <p:spPr bwMode="auto">
          <a:xfrm rot="-629209">
            <a:off x="5257800" y="3496153"/>
            <a:ext cx="1066800" cy="369332"/>
          </a:xfrm>
          <a:prstGeom prst="rect">
            <a:avLst/>
          </a:prstGeom>
          <a:noFill/>
          <a:ln w="12700" cap="sq">
            <a:noFill/>
            <a:miter lim="800000"/>
            <a:headEnd type="none" w="sm" len="sm"/>
            <a:tailEnd type="none" w="sm" len="sm"/>
          </a:ln>
          <a:effectLst/>
        </p:spPr>
        <p:txBody>
          <a:bodyPr>
            <a:spAutoFit/>
          </a:bodyPr>
          <a:lstStyle/>
          <a:p>
            <a:pPr defTabSz="914378" eaLnBrk="0" hangingPunct="0">
              <a:spcBef>
                <a:spcPct val="50000"/>
              </a:spcBef>
            </a:pPr>
            <a:r>
              <a:rPr lang="en-US" sz="1800" b="1">
                <a:solidFill>
                  <a:srgbClr val="1F497D"/>
                </a:solidFill>
                <a:latin typeface="Times New Roman" panose="02020603050405020304" pitchFamily="18" charset="0"/>
                <a:cs typeface="Times New Roman" panose="02020603050405020304" pitchFamily="18" charset="0"/>
              </a:rPr>
              <a:t>An Châu</a:t>
            </a:r>
          </a:p>
        </p:txBody>
      </p:sp>
      <p:sp>
        <p:nvSpPr>
          <p:cNvPr id="36" name="Text Box 46">
            <a:extLst>
              <a:ext uri="{FF2B5EF4-FFF2-40B4-BE49-F238E27FC236}">
                <a16:creationId xmlns:a16="http://schemas.microsoft.com/office/drawing/2014/main" id="{31722222-3A95-4F27-B93A-6EF8DBA01DC5}"/>
              </a:ext>
            </a:extLst>
          </p:cNvPr>
          <p:cNvSpPr txBox="1">
            <a:spLocks noChangeArrowheads="1"/>
          </p:cNvSpPr>
          <p:nvPr/>
        </p:nvSpPr>
        <p:spPr bwMode="auto">
          <a:xfrm>
            <a:off x="3581400" y="3667603"/>
            <a:ext cx="1524000" cy="369332"/>
          </a:xfrm>
          <a:prstGeom prst="rect">
            <a:avLst/>
          </a:prstGeom>
          <a:noFill/>
          <a:ln w="12700" cap="sq">
            <a:noFill/>
            <a:miter lim="800000"/>
            <a:headEnd type="none" w="sm" len="sm"/>
            <a:tailEnd type="none" w="sm" len="sm"/>
          </a:ln>
          <a:effectLst/>
        </p:spPr>
        <p:txBody>
          <a:bodyPr>
            <a:spAutoFit/>
          </a:bodyPr>
          <a:lstStyle/>
          <a:p>
            <a:pPr defTabSz="914378" eaLnBrk="0" hangingPunct="0">
              <a:spcBef>
                <a:spcPct val="50000"/>
              </a:spcBef>
            </a:pPr>
            <a:r>
              <a:rPr lang="en-US" sz="1800" b="1">
                <a:solidFill>
                  <a:srgbClr val="1F497D"/>
                </a:solidFill>
                <a:latin typeface="Times New Roman" panose="02020603050405020304" pitchFamily="18" charset="0"/>
                <a:cs typeface="Times New Roman" panose="02020603050405020304" pitchFamily="18" charset="0"/>
              </a:rPr>
              <a:t>Bắc Giang</a:t>
            </a:r>
          </a:p>
        </p:txBody>
      </p:sp>
      <p:pic>
        <p:nvPicPr>
          <p:cNvPr id="37" name="Picture 48" descr="cham">
            <a:extLst>
              <a:ext uri="{FF2B5EF4-FFF2-40B4-BE49-F238E27FC236}">
                <a16:creationId xmlns:a16="http://schemas.microsoft.com/office/drawing/2014/main" id="{BD414138-AD08-40EC-B081-0004F2E7BCC1}"/>
              </a:ext>
            </a:extLst>
          </p:cNvPr>
          <p:cNvPicPr>
            <a:picLocks noChangeAspect="1" noChangeArrowheads="1" noCrop="1"/>
          </p:cNvPicPr>
          <p:nvPr/>
        </p:nvPicPr>
        <p:blipFill>
          <a:blip r:embed="rId5"/>
          <a:srcRect/>
          <a:stretch>
            <a:fillRect/>
          </a:stretch>
        </p:blipFill>
        <p:spPr bwMode="auto">
          <a:xfrm>
            <a:off x="4057798" y="1315795"/>
            <a:ext cx="381000" cy="245269"/>
          </a:xfrm>
          <a:prstGeom prst="rect">
            <a:avLst/>
          </a:prstGeom>
          <a:noFill/>
        </p:spPr>
      </p:pic>
      <p:pic>
        <p:nvPicPr>
          <p:cNvPr id="38" name="Picture 49" descr="cham">
            <a:extLst>
              <a:ext uri="{FF2B5EF4-FFF2-40B4-BE49-F238E27FC236}">
                <a16:creationId xmlns:a16="http://schemas.microsoft.com/office/drawing/2014/main" id="{9ADBC351-CC22-4FF6-9FE4-98EF49AE0A5B}"/>
              </a:ext>
            </a:extLst>
          </p:cNvPr>
          <p:cNvPicPr>
            <a:picLocks noChangeAspect="1" noChangeArrowheads="1" noCrop="1"/>
          </p:cNvPicPr>
          <p:nvPr/>
        </p:nvPicPr>
        <p:blipFill>
          <a:blip r:embed="rId5"/>
          <a:srcRect/>
          <a:stretch>
            <a:fillRect/>
          </a:stretch>
        </p:blipFill>
        <p:spPr bwMode="auto">
          <a:xfrm>
            <a:off x="4497255" y="1691618"/>
            <a:ext cx="354145" cy="227981"/>
          </a:xfrm>
          <a:prstGeom prst="rect">
            <a:avLst/>
          </a:prstGeom>
          <a:noFill/>
        </p:spPr>
      </p:pic>
      <p:sp>
        <p:nvSpPr>
          <p:cNvPr id="39" name="Text Box 50">
            <a:extLst>
              <a:ext uri="{FF2B5EF4-FFF2-40B4-BE49-F238E27FC236}">
                <a16:creationId xmlns:a16="http://schemas.microsoft.com/office/drawing/2014/main" id="{DCA61D5B-339A-4B94-B417-454CA848D8C5}"/>
              </a:ext>
            </a:extLst>
          </p:cNvPr>
          <p:cNvSpPr txBox="1">
            <a:spLocks noChangeArrowheads="1"/>
          </p:cNvSpPr>
          <p:nvPr/>
        </p:nvSpPr>
        <p:spPr bwMode="auto">
          <a:xfrm>
            <a:off x="4392193" y="1213178"/>
            <a:ext cx="1143000" cy="369332"/>
          </a:xfrm>
          <a:prstGeom prst="rect">
            <a:avLst/>
          </a:prstGeom>
          <a:solidFill>
            <a:schemeClr val="bg1"/>
          </a:solidFill>
          <a:ln w="12700" cap="sq">
            <a:noFill/>
            <a:miter lim="800000"/>
            <a:headEnd type="none" w="sm" len="sm"/>
            <a:tailEnd type="none" w="sm" len="sm"/>
          </a:ln>
          <a:effectLst/>
        </p:spPr>
        <p:txBody>
          <a:bodyPr>
            <a:spAutoFit/>
          </a:bodyPr>
          <a:lstStyle/>
          <a:p>
            <a:pPr defTabSz="914378" eaLnBrk="0" hangingPunct="0">
              <a:spcBef>
                <a:spcPct val="50000"/>
              </a:spcBef>
            </a:pPr>
            <a:r>
              <a:rPr lang="en-US" sz="1800" b="1">
                <a:solidFill>
                  <a:srgbClr val="FF0000"/>
                </a:solidFill>
                <a:latin typeface="Times New Roman" panose="02020603050405020304" pitchFamily="18" charset="0"/>
                <a:cs typeface="Times New Roman" panose="02020603050405020304" pitchFamily="18" charset="0"/>
              </a:rPr>
              <a:t>Thất Khê</a:t>
            </a:r>
          </a:p>
        </p:txBody>
      </p:sp>
      <p:pic>
        <p:nvPicPr>
          <p:cNvPr id="40" name="Picture 51" descr="cham">
            <a:extLst>
              <a:ext uri="{FF2B5EF4-FFF2-40B4-BE49-F238E27FC236}">
                <a16:creationId xmlns:a16="http://schemas.microsoft.com/office/drawing/2014/main" id="{AAB905E5-FFA4-4891-95F9-BA1AA8319E11}"/>
              </a:ext>
            </a:extLst>
          </p:cNvPr>
          <p:cNvPicPr>
            <a:picLocks noChangeAspect="1" noChangeArrowheads="1" noCrop="1"/>
          </p:cNvPicPr>
          <p:nvPr/>
        </p:nvPicPr>
        <p:blipFill>
          <a:blip r:embed="rId5"/>
          <a:srcRect/>
          <a:stretch>
            <a:fillRect/>
          </a:stretch>
        </p:blipFill>
        <p:spPr bwMode="auto">
          <a:xfrm>
            <a:off x="4781550" y="2124780"/>
            <a:ext cx="339218" cy="218372"/>
          </a:xfrm>
          <a:prstGeom prst="rect">
            <a:avLst/>
          </a:prstGeom>
          <a:noFill/>
        </p:spPr>
      </p:pic>
      <p:pic>
        <p:nvPicPr>
          <p:cNvPr id="41" name="Picture 52" descr="cham">
            <a:extLst>
              <a:ext uri="{FF2B5EF4-FFF2-40B4-BE49-F238E27FC236}">
                <a16:creationId xmlns:a16="http://schemas.microsoft.com/office/drawing/2014/main" id="{BA90457E-AB01-4995-BCB0-4319CB8325EE}"/>
              </a:ext>
            </a:extLst>
          </p:cNvPr>
          <p:cNvPicPr>
            <a:picLocks noChangeAspect="1" noChangeArrowheads="1" noCrop="1"/>
          </p:cNvPicPr>
          <p:nvPr/>
        </p:nvPicPr>
        <p:blipFill>
          <a:blip r:embed="rId5"/>
          <a:srcRect/>
          <a:stretch>
            <a:fillRect/>
          </a:stretch>
        </p:blipFill>
        <p:spPr bwMode="auto">
          <a:xfrm>
            <a:off x="6045200" y="2745584"/>
            <a:ext cx="304102" cy="195766"/>
          </a:xfrm>
          <a:prstGeom prst="rect">
            <a:avLst/>
          </a:prstGeom>
          <a:noFill/>
        </p:spPr>
      </p:pic>
      <p:pic>
        <p:nvPicPr>
          <p:cNvPr id="42" name="Picture 53" descr="cham">
            <a:extLst>
              <a:ext uri="{FF2B5EF4-FFF2-40B4-BE49-F238E27FC236}">
                <a16:creationId xmlns:a16="http://schemas.microsoft.com/office/drawing/2014/main" id="{FD0DBDC2-2644-4E40-A4E4-0438C2296DCC}"/>
              </a:ext>
            </a:extLst>
          </p:cNvPr>
          <p:cNvPicPr>
            <a:picLocks noChangeAspect="1" noChangeArrowheads="1" noCrop="1"/>
          </p:cNvPicPr>
          <p:nvPr/>
        </p:nvPicPr>
        <p:blipFill>
          <a:blip r:embed="rId5"/>
          <a:srcRect/>
          <a:stretch>
            <a:fillRect/>
          </a:stretch>
        </p:blipFill>
        <p:spPr bwMode="auto">
          <a:xfrm>
            <a:off x="3947037" y="797728"/>
            <a:ext cx="381000" cy="245269"/>
          </a:xfrm>
          <a:prstGeom prst="rect">
            <a:avLst/>
          </a:prstGeom>
          <a:noFill/>
        </p:spPr>
      </p:pic>
      <p:pic>
        <p:nvPicPr>
          <p:cNvPr id="43" name="Picture 54" descr="cham">
            <a:extLst>
              <a:ext uri="{FF2B5EF4-FFF2-40B4-BE49-F238E27FC236}">
                <a16:creationId xmlns:a16="http://schemas.microsoft.com/office/drawing/2014/main" id="{82E2820B-1D19-4670-BE15-C6BB2ED2E18A}"/>
              </a:ext>
            </a:extLst>
          </p:cNvPr>
          <p:cNvPicPr>
            <a:picLocks noChangeAspect="1" noChangeArrowheads="1" noCrop="1"/>
          </p:cNvPicPr>
          <p:nvPr/>
        </p:nvPicPr>
        <p:blipFill>
          <a:blip r:embed="rId5"/>
          <a:srcRect/>
          <a:stretch>
            <a:fillRect/>
          </a:stretch>
        </p:blipFill>
        <p:spPr bwMode="auto">
          <a:xfrm>
            <a:off x="3277030" y="247058"/>
            <a:ext cx="323012" cy="245269"/>
          </a:xfrm>
          <a:prstGeom prst="rect">
            <a:avLst/>
          </a:prstGeom>
          <a:noFill/>
        </p:spPr>
      </p:pic>
      <p:sp>
        <p:nvSpPr>
          <p:cNvPr id="44" name="Oval 55">
            <a:extLst>
              <a:ext uri="{FF2B5EF4-FFF2-40B4-BE49-F238E27FC236}">
                <a16:creationId xmlns:a16="http://schemas.microsoft.com/office/drawing/2014/main" id="{2AC2B61D-EF33-4CCD-B7C8-D4878931156D}"/>
              </a:ext>
            </a:extLst>
          </p:cNvPr>
          <p:cNvSpPr>
            <a:spLocks noChangeArrowheads="1"/>
          </p:cNvSpPr>
          <p:nvPr/>
        </p:nvSpPr>
        <p:spPr bwMode="auto">
          <a:xfrm>
            <a:off x="3962400" y="762000"/>
            <a:ext cx="381000" cy="285750"/>
          </a:xfrm>
          <a:prstGeom prst="ellipse">
            <a:avLst/>
          </a:prstGeom>
          <a:solidFill>
            <a:srgbClr val="FF0000"/>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defTabSz="914378"/>
            <a:endParaRPr lang="en-US" sz="1800">
              <a:solidFill>
                <a:prstClr val="black"/>
              </a:solidFill>
              <a:latin typeface="Calibri"/>
            </a:endParaRPr>
          </a:p>
        </p:txBody>
      </p:sp>
      <p:sp>
        <p:nvSpPr>
          <p:cNvPr id="47" name="Oval 59">
            <a:extLst>
              <a:ext uri="{FF2B5EF4-FFF2-40B4-BE49-F238E27FC236}">
                <a16:creationId xmlns:a16="http://schemas.microsoft.com/office/drawing/2014/main" id="{982090AE-000B-4E20-A326-796CDB002DF2}"/>
              </a:ext>
            </a:extLst>
          </p:cNvPr>
          <p:cNvSpPr>
            <a:spLocks noChangeArrowheads="1"/>
          </p:cNvSpPr>
          <p:nvPr/>
        </p:nvSpPr>
        <p:spPr bwMode="auto">
          <a:xfrm>
            <a:off x="3988314" y="3505200"/>
            <a:ext cx="152400" cy="114300"/>
          </a:xfrm>
          <a:prstGeom prst="ellipse">
            <a:avLst/>
          </a:prstGeom>
          <a:solidFill>
            <a:srgbClr val="000000"/>
          </a:solidFill>
          <a:ln w="9525">
            <a:solidFill>
              <a:schemeClr val="tx1"/>
            </a:solidFill>
            <a:round/>
            <a:headEnd/>
            <a:tailEnd/>
          </a:ln>
          <a:effectLst/>
        </p:spPr>
        <p:txBody>
          <a:bodyPr wrap="none" anchor="ctr"/>
          <a:lstStyle/>
          <a:p>
            <a:pPr defTabSz="914378"/>
            <a:endParaRPr lang="en-US" sz="1800">
              <a:solidFill>
                <a:prstClr val="black"/>
              </a:solidFill>
              <a:latin typeface="Calibri"/>
            </a:endParaRPr>
          </a:p>
        </p:txBody>
      </p:sp>
      <p:sp>
        <p:nvSpPr>
          <p:cNvPr id="48" name="Oval 60">
            <a:extLst>
              <a:ext uri="{FF2B5EF4-FFF2-40B4-BE49-F238E27FC236}">
                <a16:creationId xmlns:a16="http://schemas.microsoft.com/office/drawing/2014/main" id="{4FCAD825-BE4E-4B90-A6C1-1A991659DA26}"/>
              </a:ext>
            </a:extLst>
          </p:cNvPr>
          <p:cNvSpPr>
            <a:spLocks noChangeArrowheads="1"/>
          </p:cNvSpPr>
          <p:nvPr/>
        </p:nvSpPr>
        <p:spPr bwMode="auto">
          <a:xfrm>
            <a:off x="5486400" y="3371850"/>
            <a:ext cx="152400" cy="114300"/>
          </a:xfrm>
          <a:prstGeom prst="ellipse">
            <a:avLst/>
          </a:prstGeom>
          <a:solidFill>
            <a:srgbClr val="000000"/>
          </a:solidFill>
          <a:ln w="9525">
            <a:solidFill>
              <a:schemeClr val="tx1"/>
            </a:solidFill>
            <a:round/>
            <a:headEnd/>
            <a:tailEnd/>
          </a:ln>
          <a:effectLst/>
        </p:spPr>
        <p:txBody>
          <a:bodyPr wrap="none" anchor="ctr"/>
          <a:lstStyle/>
          <a:p>
            <a:pPr defTabSz="914378"/>
            <a:endParaRPr lang="en-US" sz="1800">
              <a:solidFill>
                <a:prstClr val="black"/>
              </a:solidFill>
              <a:latin typeface="Calibri"/>
            </a:endParaRPr>
          </a:p>
        </p:txBody>
      </p:sp>
      <p:sp>
        <p:nvSpPr>
          <p:cNvPr id="49" name="Text Box 61">
            <a:extLst>
              <a:ext uri="{FF2B5EF4-FFF2-40B4-BE49-F238E27FC236}">
                <a16:creationId xmlns:a16="http://schemas.microsoft.com/office/drawing/2014/main" id="{7EBF29BA-5515-4BC2-AA04-DE6000BF88B0}"/>
              </a:ext>
            </a:extLst>
          </p:cNvPr>
          <p:cNvSpPr txBox="1">
            <a:spLocks noChangeArrowheads="1"/>
          </p:cNvSpPr>
          <p:nvPr/>
        </p:nvSpPr>
        <p:spPr bwMode="auto">
          <a:xfrm>
            <a:off x="4946650" y="1584153"/>
            <a:ext cx="1066800" cy="369332"/>
          </a:xfrm>
          <a:prstGeom prst="rect">
            <a:avLst/>
          </a:prstGeom>
          <a:solidFill>
            <a:schemeClr val="bg1"/>
          </a:solidFill>
          <a:ln w="12700" cap="sq">
            <a:noFill/>
            <a:miter lim="800000"/>
            <a:headEnd type="none" w="sm" len="sm"/>
            <a:tailEnd type="none" w="sm" len="sm"/>
          </a:ln>
          <a:effectLst/>
        </p:spPr>
        <p:txBody>
          <a:bodyPr>
            <a:spAutoFit/>
          </a:bodyPr>
          <a:lstStyle/>
          <a:p>
            <a:pPr defTabSz="914378" eaLnBrk="0" hangingPunct="0">
              <a:spcBef>
                <a:spcPct val="50000"/>
              </a:spcBef>
            </a:pPr>
            <a:r>
              <a:rPr lang="en-US" sz="1800" b="1">
                <a:solidFill>
                  <a:srgbClr val="FF0000"/>
                </a:solidFill>
                <a:latin typeface="Times New Roman" panose="02020603050405020304" pitchFamily="18" charset="0"/>
                <a:cs typeface="Times New Roman" panose="02020603050405020304" pitchFamily="18" charset="0"/>
              </a:rPr>
              <a:t>Na Sầm</a:t>
            </a:r>
          </a:p>
        </p:txBody>
      </p:sp>
      <p:pic>
        <p:nvPicPr>
          <p:cNvPr id="56" name="Picture 55">
            <a:extLst>
              <a:ext uri="{FF2B5EF4-FFF2-40B4-BE49-F238E27FC236}">
                <a16:creationId xmlns:a16="http://schemas.microsoft.com/office/drawing/2014/main" id="{4F2A0820-7301-47A5-A30F-4241FE222130}"/>
              </a:ext>
            </a:extLst>
          </p:cNvPr>
          <p:cNvPicPr>
            <a:picLocks noChangeAspect="1"/>
          </p:cNvPicPr>
          <p:nvPr/>
        </p:nvPicPr>
        <p:blipFill rotWithShape="1">
          <a:blip r:embed="rId6">
            <a:extLst>
              <a:ext uri="{BEBA8EAE-BF5A-486C-A8C5-ECC9F3942E4B}">
                <a14:imgProps xmlns:a14="http://schemas.microsoft.com/office/drawing/2010/main">
                  <a14:imgLayer r:embed="rId3">
                    <a14:imgEffect>
                      <a14:backgroundRemoval t="1883" b="16949" l="43430" r="48056"/>
                    </a14:imgEffect>
                  </a14:imgLayer>
                </a14:imgProps>
              </a:ext>
            </a:extLst>
          </a:blip>
          <a:srcRect l="42852" r="51366" b="81168"/>
          <a:stretch/>
        </p:blipFill>
        <p:spPr>
          <a:xfrm>
            <a:off x="3938833" y="1614"/>
            <a:ext cx="482782" cy="876713"/>
          </a:xfrm>
          <a:prstGeom prst="rect">
            <a:avLst/>
          </a:prstGeom>
        </p:spPr>
      </p:pic>
    </p:spTree>
    <p:extLst>
      <p:ext uri="{BB962C8B-B14F-4D97-AF65-F5344CB8AC3E}">
        <p14:creationId xmlns:p14="http://schemas.microsoft.com/office/powerpoint/2010/main" val="3122514638"/>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up)">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2"/>
                                        </p:tgtEl>
                                        <p:attrNameLst>
                                          <p:attrName>style.visibility</p:attrName>
                                        </p:attrNameLst>
                                      </p:cBhvr>
                                      <p:to>
                                        <p:strVal val="visible"/>
                                      </p:to>
                                    </p:set>
                                    <p:animEffect transition="in" filter="wipe(down)">
                                      <p:cBhvr>
                                        <p:cTn id="12" dur="500"/>
                                        <p:tgtEl>
                                          <p:spTgt spid="52"/>
                                        </p:tgtEl>
                                      </p:cBhvr>
                                    </p:animEffect>
                                  </p:childTnLst>
                                </p:cTn>
                              </p:par>
                            </p:childTnLst>
                          </p:cTn>
                        </p:par>
                        <p:par>
                          <p:cTn id="13" fill="hold">
                            <p:stCondLst>
                              <p:cond delay="500"/>
                            </p:stCondLst>
                            <p:childTnLst>
                              <p:par>
                                <p:cTn id="14" presetID="23" presetClass="entr" presetSubtype="16" repeatCount="indefinite" fill="hold" grpId="0" nodeType="afterEffect">
                                  <p:stCondLst>
                                    <p:cond delay="0"/>
                                  </p:stCondLst>
                                  <p:childTnLst>
                                    <p:set>
                                      <p:cBhvr>
                                        <p:cTn id="15" dur="1" fill="hold">
                                          <p:stCondLst>
                                            <p:cond delay="0"/>
                                          </p:stCondLst>
                                        </p:cTn>
                                        <p:tgtEl>
                                          <p:spTgt spid="44"/>
                                        </p:tgtEl>
                                        <p:attrNameLst>
                                          <p:attrName>style.visibility</p:attrName>
                                        </p:attrNameLst>
                                      </p:cBhvr>
                                      <p:to>
                                        <p:strVal val="visible"/>
                                      </p:to>
                                    </p:set>
                                    <p:anim calcmode="lin" valueType="num">
                                      <p:cBhvr>
                                        <p:cTn id="16" dur="500" fill="hold"/>
                                        <p:tgtEl>
                                          <p:spTgt spid="44"/>
                                        </p:tgtEl>
                                        <p:attrNameLst>
                                          <p:attrName>ppt_w</p:attrName>
                                        </p:attrNameLst>
                                      </p:cBhvr>
                                      <p:tavLst>
                                        <p:tav tm="0">
                                          <p:val>
                                            <p:fltVal val="0"/>
                                          </p:val>
                                        </p:tav>
                                        <p:tav tm="100000">
                                          <p:val>
                                            <p:strVal val="#ppt_w"/>
                                          </p:val>
                                        </p:tav>
                                      </p:tavLst>
                                    </p:anim>
                                    <p:anim calcmode="lin" valueType="num">
                                      <p:cBhvr>
                                        <p:cTn id="17" dur="500" fill="hold"/>
                                        <p:tgtEl>
                                          <p:spTgt spid="44"/>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4" presetClass="entr" presetSubtype="32" repeatCount="10000"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ox(out)">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32" repeatCount="1000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box(out)">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32" repeatCount="4000"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box(out)">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4" presetClass="entr" presetSubtype="32" repeatCount="4000"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box(out)">
                                      <p:cBhvr>
                                        <p:cTn id="37" dur="500"/>
                                        <p:tgtEl>
                                          <p:spTgt spid="17"/>
                                        </p:tgtEl>
                                      </p:cBhvr>
                                    </p:animEffect>
                                  </p:childTnLst>
                                  <p:subTnLst>
                                    <p:set>
                                      <p:cBhvr override="childStyle">
                                        <p:cTn dur="1" fill="hold" display="0" masterRel="sameClick" afterEffect="1">
                                          <p:stCondLst>
                                            <p:cond evt="end" delay="0">
                                              <p:tn val="35"/>
                                            </p:cond>
                                          </p:stCondLst>
                                        </p:cTn>
                                        <p:tgtEl>
                                          <p:spTgt spid="17"/>
                                        </p:tgtEl>
                                        <p:attrNameLst>
                                          <p:attrName>style.visibility</p:attrName>
                                        </p:attrNameLst>
                                      </p:cBhvr>
                                      <p:to>
                                        <p:strVal val="hidden"/>
                                      </p:to>
                                    </p:set>
                                  </p:subTnLst>
                                </p:cTn>
                              </p:par>
                            </p:childTnLst>
                          </p:cTn>
                        </p:par>
                      </p:childTnLst>
                    </p:cTn>
                  </p:par>
                  <p:par>
                    <p:cTn id="38" fill="hold">
                      <p:stCondLst>
                        <p:cond delay="indefinite"/>
                      </p:stCondLst>
                      <p:childTnLst>
                        <p:par>
                          <p:cTn id="39" fill="hold">
                            <p:stCondLst>
                              <p:cond delay="0"/>
                            </p:stCondLst>
                            <p:childTnLst>
                              <p:par>
                                <p:cTn id="40" presetID="4" presetClass="entr" presetSubtype="32" repeatCount="4000"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box(out)">
                                      <p:cBhvr>
                                        <p:cTn id="42" dur="500"/>
                                        <p:tgtEl>
                                          <p:spTgt spid="18"/>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32" repeatCount="400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box(out)">
                                      <p:cBhvr>
                                        <p:cTn id="47" dur="500"/>
                                        <p:tgtEl>
                                          <p:spTgt spid="19"/>
                                        </p:tgtEl>
                                      </p:cBhvr>
                                    </p:animEffect>
                                  </p:childTnLst>
                                </p:cTn>
                              </p:par>
                            </p:childTnLst>
                          </p:cTn>
                        </p:par>
                      </p:childTnLst>
                    </p:cTn>
                  </p:par>
                  <p:par>
                    <p:cTn id="48" fill="hold">
                      <p:stCondLst>
                        <p:cond delay="indefinite"/>
                      </p:stCondLst>
                      <p:childTnLst>
                        <p:par>
                          <p:cTn id="49" fill="hold">
                            <p:stCondLst>
                              <p:cond delay="0"/>
                            </p:stCondLst>
                            <p:childTnLst>
                              <p:par>
                                <p:cTn id="50" presetID="4" presetClass="entr" presetSubtype="32" repeatCount="4000" fill="hold" grpId="0" nodeType="click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box(out)">
                                      <p:cBhvr>
                                        <p:cTn id="52" dur="500"/>
                                        <p:tgtEl>
                                          <p:spTgt spid="25"/>
                                        </p:tgtEl>
                                      </p:cBhvr>
                                    </p:animEffect>
                                  </p:childTnLst>
                                </p:cTn>
                              </p:par>
                            </p:childTnLst>
                          </p:cTn>
                        </p:par>
                      </p:childTnLst>
                    </p:cTn>
                  </p:par>
                  <p:par>
                    <p:cTn id="53" fill="hold">
                      <p:stCondLst>
                        <p:cond delay="indefinite"/>
                      </p:stCondLst>
                      <p:childTnLst>
                        <p:par>
                          <p:cTn id="54" fill="hold">
                            <p:stCondLst>
                              <p:cond delay="0"/>
                            </p:stCondLst>
                            <p:childTnLst>
                              <p:par>
                                <p:cTn id="55" presetID="4" presetClass="entr" presetSubtype="32" repeatCount="4000" fill="hold" grpId="0" nodeType="click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box(out)">
                                      <p:cBhvr>
                                        <p:cTn id="57" dur="500"/>
                                        <p:tgtEl>
                                          <p:spTgt spid="33"/>
                                        </p:tgtEl>
                                      </p:cBhvr>
                                    </p:animEffect>
                                  </p:childTnLst>
                                </p:cTn>
                              </p:par>
                            </p:childTnLst>
                          </p:cTn>
                        </p:par>
                      </p:childTnLst>
                    </p:cTn>
                  </p:par>
                  <p:par>
                    <p:cTn id="58" fill="hold">
                      <p:stCondLst>
                        <p:cond delay="indefinite"/>
                      </p:stCondLst>
                      <p:childTnLst>
                        <p:par>
                          <p:cTn id="59" fill="hold">
                            <p:stCondLst>
                              <p:cond delay="0"/>
                            </p:stCondLst>
                            <p:childTnLst>
                              <p:par>
                                <p:cTn id="60" presetID="4" presetClass="entr" presetSubtype="32" repeatCount="4000" fill="hold" grpId="0" nodeType="click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box(out)">
                                      <p:cBhvr>
                                        <p:cTn id="6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5" grpId="0" animBg="1"/>
      <p:bldP spid="33" grpId="0" animBg="1"/>
      <p:bldP spid="34" grpId="0" animBg="1"/>
      <p:bldP spid="4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D04DB4D-8913-4330-B3F7-31D9267A485A}"/>
              </a:ext>
            </a:extLst>
          </p:cNvPr>
          <p:cNvPicPr>
            <a:picLocks noChangeAspect="1"/>
          </p:cNvPicPr>
          <p:nvPr/>
        </p:nvPicPr>
        <p:blipFill rotWithShape="1">
          <a:blip r:embed="rId4">
            <a:extLst>
              <a:ext uri="{28A0092B-C50C-407E-A947-70E740481C1C}">
                <a14:useLocalDpi xmlns:a14="http://schemas.microsoft.com/office/drawing/2010/main" val="0"/>
              </a:ext>
            </a:extLst>
          </a:blip>
          <a:srcRect t="4629"/>
          <a:stretch/>
        </p:blipFill>
        <p:spPr>
          <a:xfrm>
            <a:off x="0" y="0"/>
            <a:ext cx="9144000" cy="5143500"/>
          </a:xfrm>
          <a:prstGeom prst="rect">
            <a:avLst/>
          </a:prstGeom>
        </p:spPr>
      </p:pic>
      <p:sp>
        <p:nvSpPr>
          <p:cNvPr id="7" name="Cloud 6">
            <a:extLst>
              <a:ext uri="{FF2B5EF4-FFF2-40B4-BE49-F238E27FC236}">
                <a16:creationId xmlns:a16="http://schemas.microsoft.com/office/drawing/2014/main" id="{7D85DAC5-44A0-49C4-8CDB-AE1771FE4B20}"/>
              </a:ext>
            </a:extLst>
          </p:cNvPr>
          <p:cNvSpPr/>
          <p:nvPr/>
        </p:nvSpPr>
        <p:spPr>
          <a:xfrm rot="11774949">
            <a:off x="309904" y="369911"/>
            <a:ext cx="5271746" cy="4343400"/>
          </a:xfrm>
          <a:prstGeom prst="cloud">
            <a:avLst/>
          </a:prstGeom>
          <a:solidFill>
            <a:schemeClr val="bg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4" name="TextBox 13">
            <a:extLst>
              <a:ext uri="{FF2B5EF4-FFF2-40B4-BE49-F238E27FC236}">
                <a16:creationId xmlns:a16="http://schemas.microsoft.com/office/drawing/2014/main" id="{827BE080-3F57-4BEA-A374-EA8C2B8F7993}"/>
              </a:ext>
            </a:extLst>
          </p:cNvPr>
          <p:cNvSpPr txBox="1"/>
          <p:nvPr/>
        </p:nvSpPr>
        <p:spPr>
          <a:xfrm>
            <a:off x="309904" y="983493"/>
            <a:ext cx="5271746" cy="3139321"/>
          </a:xfrm>
          <a:prstGeom prst="rect">
            <a:avLst/>
          </a:prstGeom>
          <a:noFill/>
        </p:spPr>
        <p:txBody>
          <a:bodyPr wrap="square">
            <a:spAutoFit/>
          </a:bodyPr>
          <a:lstStyle/>
          <a:p>
            <a:pPr algn="ctr" defTabSz="514337">
              <a:defRPr/>
            </a:pPr>
            <a:r>
              <a:rPr lang="vi-VN" sz="6600">
                <a:ln w="38100">
                  <a:solidFill>
                    <a:schemeClr val="bg1"/>
                  </a:solidFill>
                </a:ln>
                <a:solidFill>
                  <a:srgbClr val="3E694A"/>
                </a:solidFill>
                <a:effectLst>
                  <a:outerShdw blurRad="38100" dist="38100" dir="2700000" algn="tl">
                    <a:srgbClr val="000000">
                      <a:alpha val="43137"/>
                    </a:srgbClr>
                  </a:outerShdw>
                </a:effectLst>
                <a:latin typeface="UTM Cookies" panose="02040603050506020204" pitchFamily="18" charset="0"/>
              </a:rPr>
              <a:t>CHÁU CÙNG CHÚ BỘ ĐỘI HÀNH QUÂN</a:t>
            </a:r>
            <a:endParaRPr lang="en-US" sz="6600">
              <a:ln w="38100">
                <a:solidFill>
                  <a:schemeClr val="bg1"/>
                </a:solidFill>
              </a:ln>
              <a:solidFill>
                <a:srgbClr val="3E694A"/>
              </a:solidFill>
              <a:effectLst>
                <a:outerShdw blurRad="38100" dist="38100" dir="2700000" algn="tl">
                  <a:srgbClr val="000000">
                    <a:alpha val="43137"/>
                  </a:srgbClr>
                </a:outerShdw>
              </a:effectLst>
              <a:latin typeface="UTM Cookies" panose="02040603050506020204" pitchFamily="18" charset="0"/>
            </a:endParaRPr>
          </a:p>
        </p:txBody>
      </p:sp>
      <p:pic>
        <p:nvPicPr>
          <p:cNvPr id="6" name="Picture 5">
            <a:extLst>
              <a:ext uri="{FF2B5EF4-FFF2-40B4-BE49-F238E27FC236}">
                <a16:creationId xmlns:a16="http://schemas.microsoft.com/office/drawing/2014/main" id="{AE180F1A-FBB3-4A17-BB02-A67AD1B0D9B2}"/>
              </a:ext>
            </a:extLst>
          </p:cNvPr>
          <p:cNvPicPr>
            <a:picLocks noChangeAspect="1"/>
          </p:cNvPicPr>
          <p:nvPr/>
        </p:nvPicPr>
        <p:blipFill rotWithShape="1">
          <a:blip r:embed="rId5">
            <a:extLst>
              <a:ext uri="{28A0092B-C50C-407E-A947-70E740481C1C}">
                <a14:useLocalDpi xmlns:a14="http://schemas.microsoft.com/office/drawing/2010/main" val="0"/>
              </a:ext>
            </a:extLst>
          </a:blip>
          <a:srcRect l="15555" t="17778" r="14445" b="17778"/>
          <a:stretch/>
        </p:blipFill>
        <p:spPr>
          <a:xfrm>
            <a:off x="5372100" y="1257300"/>
            <a:ext cx="3600450" cy="3314700"/>
          </a:xfrm>
          <a:prstGeom prst="rect">
            <a:avLst/>
          </a:prstGeom>
        </p:spPr>
      </p:pic>
      <p:pic>
        <p:nvPicPr>
          <p:cNvPr id="8" name="tiếng trò chơi xuất hiện">
            <a:hlinkClick r:id="" action="ppaction://media"/>
            <a:extLst>
              <a:ext uri="{FF2B5EF4-FFF2-40B4-BE49-F238E27FC236}">
                <a16:creationId xmlns:a16="http://schemas.microsoft.com/office/drawing/2014/main" id="{93D82BFE-885E-4FAD-A2D0-4BEE3FD648BB}"/>
              </a:ext>
            </a:extLst>
          </p:cNvPr>
          <p:cNvPicPr>
            <a:picLocks noChangeAspect="1"/>
          </p:cNvPicPr>
          <p:nvPr>
            <a:audioFile r:link="rId1"/>
            <p:extLst>
              <p:ext uri="{DAA4B4D4-6D71-4841-9C94-3DE7FCFB9230}">
                <p14:media xmlns:p14="http://schemas.microsoft.com/office/powerpoint/2010/main" r:embed="rId2">
                  <p14:trim st="3982" end="3041"/>
                </p14:media>
              </p:ext>
            </p:extLst>
          </p:nvPr>
        </p:nvPicPr>
        <p:blipFill>
          <a:blip r:embed="rId6"/>
          <a:stretch>
            <a:fillRect/>
          </a:stretch>
        </p:blipFill>
        <p:spPr>
          <a:xfrm>
            <a:off x="-1030679" y="4167959"/>
            <a:ext cx="838200" cy="838200"/>
          </a:xfrm>
          <a:prstGeom prst="rect">
            <a:avLst/>
          </a:prstGeom>
        </p:spPr>
      </p:pic>
    </p:spTree>
    <p:extLst>
      <p:ext uri="{BB962C8B-B14F-4D97-AF65-F5344CB8AC3E}">
        <p14:creationId xmlns:p14="http://schemas.microsoft.com/office/powerpoint/2010/main" val="157980037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32" presetClass="emph" presetSubtype="0" repeatCount="3000" fill="hold" nodeType="withEffect">
                                  <p:stCondLst>
                                    <p:cond delay="0"/>
                                  </p:stCondLst>
                                  <p:childTnLst>
                                    <p:animRot by="120000">
                                      <p:cBhvr>
                                        <p:cTn id="10" dur="100" fill="hold">
                                          <p:stCondLst>
                                            <p:cond delay="0"/>
                                          </p:stCondLst>
                                        </p:cTn>
                                        <p:tgtEl>
                                          <p:spTgt spid="6"/>
                                        </p:tgtEl>
                                        <p:attrNameLst>
                                          <p:attrName>r</p:attrName>
                                        </p:attrNameLst>
                                      </p:cBhvr>
                                    </p:animRot>
                                    <p:animRot by="-240000">
                                      <p:cBhvr>
                                        <p:cTn id="11" dur="200" fill="hold">
                                          <p:stCondLst>
                                            <p:cond delay="200"/>
                                          </p:stCondLst>
                                        </p:cTn>
                                        <p:tgtEl>
                                          <p:spTgt spid="6"/>
                                        </p:tgtEl>
                                        <p:attrNameLst>
                                          <p:attrName>r</p:attrName>
                                        </p:attrNameLst>
                                      </p:cBhvr>
                                    </p:animRot>
                                    <p:animRot by="240000">
                                      <p:cBhvr>
                                        <p:cTn id="12" dur="200" fill="hold">
                                          <p:stCondLst>
                                            <p:cond delay="400"/>
                                          </p:stCondLst>
                                        </p:cTn>
                                        <p:tgtEl>
                                          <p:spTgt spid="6"/>
                                        </p:tgtEl>
                                        <p:attrNameLst>
                                          <p:attrName>r</p:attrName>
                                        </p:attrNameLst>
                                      </p:cBhvr>
                                    </p:animRot>
                                    <p:animRot by="-240000">
                                      <p:cBhvr>
                                        <p:cTn id="13" dur="200" fill="hold">
                                          <p:stCondLst>
                                            <p:cond delay="600"/>
                                          </p:stCondLst>
                                        </p:cTn>
                                        <p:tgtEl>
                                          <p:spTgt spid="6"/>
                                        </p:tgtEl>
                                        <p:attrNameLst>
                                          <p:attrName>r</p:attrName>
                                        </p:attrNameLst>
                                      </p:cBhvr>
                                    </p:animRot>
                                    <p:animRot by="120000">
                                      <p:cBhvr>
                                        <p:cTn id="14" dur="200" fill="hold">
                                          <p:stCondLst>
                                            <p:cond delay="800"/>
                                          </p:stCondLst>
                                        </p:cTn>
                                        <p:tgtEl>
                                          <p:spTgt spid="6"/>
                                        </p:tgtEl>
                                        <p:attrNameLst>
                                          <p:attrName>r</p:attrName>
                                        </p:attrNameLst>
                                      </p:cBhvr>
                                    </p:animRot>
                                  </p:childTnLst>
                                </p:cTn>
                              </p:par>
                            </p:childTnLst>
                          </p:cTn>
                        </p:par>
                        <p:par>
                          <p:cTn id="15" fill="hold">
                            <p:stCondLst>
                              <p:cond delay="3000"/>
                            </p:stCondLst>
                            <p:childTnLst>
                              <p:par>
                                <p:cTn id="16" presetID="53" presetClass="entr" presetSubtype="16"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fltVal val="0"/>
                                          </p:val>
                                        </p:tav>
                                        <p:tav tm="100000">
                                          <p:val>
                                            <p:strVal val="#ppt_w"/>
                                          </p:val>
                                        </p:tav>
                                      </p:tavLst>
                                    </p:anim>
                                    <p:anim calcmode="lin" valueType="num">
                                      <p:cBhvr>
                                        <p:cTn id="19" dur="500" fill="hold"/>
                                        <p:tgtEl>
                                          <p:spTgt spid="7"/>
                                        </p:tgtEl>
                                        <p:attrNameLst>
                                          <p:attrName>ppt_h</p:attrName>
                                        </p:attrNameLst>
                                      </p:cBhvr>
                                      <p:tavLst>
                                        <p:tav tm="0">
                                          <p:val>
                                            <p:fltVal val="0"/>
                                          </p:val>
                                        </p:tav>
                                        <p:tav tm="100000">
                                          <p:val>
                                            <p:strVal val="#ppt_h"/>
                                          </p:val>
                                        </p:tav>
                                      </p:tavLst>
                                    </p:anim>
                                    <p:animEffect transition="in" filter="fade">
                                      <p:cBhvr>
                                        <p:cTn id="20" dur="500"/>
                                        <p:tgtEl>
                                          <p:spTgt spid="7"/>
                                        </p:tgtEl>
                                      </p:cBhvr>
                                    </p:animEffect>
                                  </p:childTnLst>
                                </p:cTn>
                              </p:par>
                              <p:par>
                                <p:cTn id="21" presetID="23" presetClass="entr" presetSubtype="32" fill="hold" grpId="0" nodeType="withEffect">
                                  <p:stCondLst>
                                    <p:cond delay="0"/>
                                  </p:stCondLst>
                                  <p:iterate type="lt">
                                    <p:tmPct val="14000"/>
                                  </p:iterate>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strVal val="4*#ppt_w"/>
                                          </p:val>
                                        </p:tav>
                                        <p:tav tm="100000">
                                          <p:val>
                                            <p:strVal val="#ppt_w"/>
                                          </p:val>
                                        </p:tav>
                                      </p:tavLst>
                                    </p:anim>
                                    <p:anim calcmode="lin" valueType="num">
                                      <p:cBhvr>
                                        <p:cTn id="24" dur="500" fill="hold"/>
                                        <p:tgtEl>
                                          <p:spTgt spid="14"/>
                                        </p:tgtEl>
                                        <p:attrNameLst>
                                          <p:attrName>ppt_h</p:attrName>
                                        </p:attrNameLst>
                                      </p:cBhvr>
                                      <p:tavLst>
                                        <p:tav tm="0">
                                          <p:val>
                                            <p:strVal val="4*#ppt_h"/>
                                          </p:val>
                                        </p:tav>
                                        <p:tav tm="100000">
                                          <p:val>
                                            <p:strVal val="#ppt_h"/>
                                          </p:val>
                                        </p:tav>
                                      </p:tavLst>
                                    </p:anim>
                                  </p:childTnLst>
                                </p:cTn>
                              </p:par>
                            </p:childTnLst>
                          </p:cTn>
                        </p:par>
                        <p:par>
                          <p:cTn id="25" fill="hold">
                            <p:stCondLst>
                              <p:cond delay="5110"/>
                            </p:stCondLst>
                            <p:childTnLst>
                              <p:par>
                                <p:cTn id="26" presetID="34" presetClass="emph" presetSubtype="0" fill="hold" grpId="1" nodeType="afterEffect">
                                  <p:stCondLst>
                                    <p:cond delay="0"/>
                                  </p:stCondLst>
                                  <p:iterate type="lt">
                                    <p:tmPct val="10000"/>
                                  </p:iterate>
                                  <p:childTnLst>
                                    <p:animMotion origin="layout" path="M 0.0 0.0 L 0.0 -0.07213" pathEditMode="relative" ptsTypes="">
                                      <p:cBhvr>
                                        <p:cTn id="27" dur="250" accel="50000" decel="50000" autoRev="1" fill="hold">
                                          <p:stCondLst>
                                            <p:cond delay="0"/>
                                          </p:stCondLst>
                                        </p:cTn>
                                        <p:tgtEl>
                                          <p:spTgt spid="14"/>
                                        </p:tgtEl>
                                        <p:attrNameLst>
                                          <p:attrName>ppt_x</p:attrName>
                                          <p:attrName>ppt_y</p:attrName>
                                        </p:attrNameLst>
                                      </p:cBhvr>
                                    </p:animMotion>
                                    <p:animRot by="1500000">
                                      <p:cBhvr>
                                        <p:cTn id="28" dur="125" fill="hold">
                                          <p:stCondLst>
                                            <p:cond delay="0"/>
                                          </p:stCondLst>
                                        </p:cTn>
                                        <p:tgtEl>
                                          <p:spTgt spid="14"/>
                                        </p:tgtEl>
                                        <p:attrNameLst>
                                          <p:attrName>r</p:attrName>
                                        </p:attrNameLst>
                                      </p:cBhvr>
                                    </p:animRot>
                                    <p:animRot by="-1500000">
                                      <p:cBhvr>
                                        <p:cTn id="29" dur="125" fill="hold">
                                          <p:stCondLst>
                                            <p:cond delay="125"/>
                                          </p:stCondLst>
                                        </p:cTn>
                                        <p:tgtEl>
                                          <p:spTgt spid="14"/>
                                        </p:tgtEl>
                                        <p:attrNameLst>
                                          <p:attrName>r</p:attrName>
                                        </p:attrNameLst>
                                      </p:cBhvr>
                                    </p:animRot>
                                    <p:animRot by="-1500000">
                                      <p:cBhvr>
                                        <p:cTn id="30" dur="125" fill="hold">
                                          <p:stCondLst>
                                            <p:cond delay="250"/>
                                          </p:stCondLst>
                                        </p:cTn>
                                        <p:tgtEl>
                                          <p:spTgt spid="14"/>
                                        </p:tgtEl>
                                        <p:attrNameLst>
                                          <p:attrName>r</p:attrName>
                                        </p:attrNameLst>
                                      </p:cBhvr>
                                    </p:animRot>
                                    <p:animRot by="1500000">
                                      <p:cBhvr>
                                        <p:cTn id="31" dur="125" fill="hold">
                                          <p:stCondLst>
                                            <p:cond delay="375"/>
                                          </p:stCondLst>
                                        </p:cTn>
                                        <p:tgtEl>
                                          <p:spTgt spid="14"/>
                                        </p:tgtEl>
                                        <p:attrNameLst>
                                          <p:attrName>r</p:attrName>
                                        </p:attrNameLst>
                                      </p:cBhvr>
                                    </p:animRot>
                                  </p:childTnLst>
                                </p:cTn>
                              </p:par>
                            </p:childTnLst>
                          </p:cTn>
                        </p:par>
                      </p:childTnLst>
                    </p:cTn>
                  </p:par>
                  <p:par>
                    <p:cTn id="32" fill="hold">
                      <p:stCondLst>
                        <p:cond delay="indefinite"/>
                      </p:stCondLst>
                      <p:childTnLst>
                        <p:par>
                          <p:cTn id="33" fill="hold">
                            <p:stCondLst>
                              <p:cond delay="0"/>
                            </p:stCondLst>
                            <p:childTnLst>
                              <p:par>
                                <p:cTn id="34" presetID="1" presetClass="mediacall" presetSubtype="0" fill="hold" nodeType="clickEffect">
                                  <p:stCondLst>
                                    <p:cond delay="0"/>
                                  </p:stCondLst>
                                  <p:childTnLst>
                                    <p:cmd type="call" cmd="playFrom(0.0)">
                                      <p:cBhvr>
                                        <p:cTn id="35" dur="4497"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36" fill="hold" display="0">
                  <p:stCondLst>
                    <p:cond delay="indefinite"/>
                  </p:stCondLst>
                  <p:endCondLst>
                    <p:cond evt="onStopAudio" delay="0">
                      <p:tgtEl>
                        <p:sldTgt/>
                      </p:tgtEl>
                    </p:cond>
                  </p:endCondLst>
                </p:cTn>
                <p:tgtEl>
                  <p:spTgt spid="8"/>
                </p:tgtEl>
              </p:cMediaNode>
            </p:audio>
          </p:childTnLst>
        </p:cTn>
      </p:par>
    </p:tnLst>
    <p:bldLst>
      <p:bldP spid="7" grpId="0" animBg="1"/>
      <p:bldP spid="14" grpId="0"/>
      <p:bldP spid="14"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AutoShape 15">
            <a:extLst>
              <a:ext uri="{FF2B5EF4-FFF2-40B4-BE49-F238E27FC236}">
                <a16:creationId xmlns:a16="http://schemas.microsoft.com/office/drawing/2014/main" id="{37B0F6DB-0609-4365-94D9-328097CA165D}"/>
              </a:ext>
            </a:extLst>
          </p:cNvPr>
          <p:cNvSpPr>
            <a:spLocks noChangeArrowheads="1"/>
          </p:cNvSpPr>
          <p:nvPr/>
        </p:nvSpPr>
        <p:spPr bwMode="auto">
          <a:xfrm>
            <a:off x="2133600" y="0"/>
            <a:ext cx="4876800" cy="819150"/>
          </a:xfrm>
          <a:prstGeom prst="roundRect">
            <a:avLst>
              <a:gd name="adj" fmla="val 16667"/>
            </a:avLst>
          </a:prstGeom>
          <a:noFill/>
          <a:ln w="9525">
            <a:noFill/>
            <a:round/>
            <a:headEnd/>
            <a:tailEnd/>
          </a:ln>
          <a:effectLst/>
        </p:spPr>
        <p:txBody>
          <a:bodyPr wrap="none" anchor="ctr"/>
          <a:lstStyle/>
          <a:p>
            <a:pPr algn="ctr"/>
            <a:r>
              <a:rPr lang="en-US" sz="3600" err="1">
                <a:latin typeface="UTM Cooper Black" panose="02040603050506020204" pitchFamily="18" charset="0"/>
              </a:rPr>
              <a:t>Sơ</a:t>
            </a:r>
            <a:r>
              <a:rPr lang="en-US" sz="3600">
                <a:latin typeface="UTM Cooper Black" panose="02040603050506020204" pitchFamily="18" charset="0"/>
              </a:rPr>
              <a:t> lược diễn </a:t>
            </a:r>
            <a:r>
              <a:rPr lang="en-US" sz="3600" dirty="0" err="1">
                <a:latin typeface="UTM Cooper Black" panose="02040603050506020204" pitchFamily="18" charset="0"/>
              </a:rPr>
              <a:t>biến</a:t>
            </a:r>
            <a:endParaRPr lang="vi-VN" sz="3600" dirty="0">
              <a:latin typeface="Times New Roman" pitchFamily="18" charset="0"/>
            </a:endParaRPr>
          </a:p>
        </p:txBody>
      </p:sp>
      <p:graphicFrame>
        <p:nvGraphicFramePr>
          <p:cNvPr id="2" name="Diagram 1">
            <a:extLst>
              <a:ext uri="{FF2B5EF4-FFF2-40B4-BE49-F238E27FC236}">
                <a16:creationId xmlns:a16="http://schemas.microsoft.com/office/drawing/2014/main" id="{3C9C1568-B127-40BC-8AD1-A9F97DD4635E}"/>
              </a:ext>
            </a:extLst>
          </p:cNvPr>
          <p:cNvGraphicFramePr/>
          <p:nvPr>
            <p:extLst>
              <p:ext uri="{D42A27DB-BD31-4B8C-83A1-F6EECF244321}">
                <p14:modId xmlns:p14="http://schemas.microsoft.com/office/powerpoint/2010/main" val="4001530563"/>
              </p:ext>
            </p:extLst>
          </p:nvPr>
        </p:nvGraphicFramePr>
        <p:xfrm>
          <a:off x="76200" y="819150"/>
          <a:ext cx="8991600" cy="4267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3" name="组合 6">
            <a:extLst>
              <a:ext uri="{FF2B5EF4-FFF2-40B4-BE49-F238E27FC236}">
                <a16:creationId xmlns:a16="http://schemas.microsoft.com/office/drawing/2014/main" id="{9AB78C65-444E-4C0E-B74A-A7A8C26F4173}"/>
              </a:ext>
            </a:extLst>
          </p:cNvPr>
          <p:cNvGrpSpPr/>
          <p:nvPr/>
        </p:nvGrpSpPr>
        <p:grpSpPr>
          <a:xfrm>
            <a:off x="97697" y="-171450"/>
            <a:ext cx="1752600" cy="926346"/>
            <a:chOff x="196" y="-1340"/>
            <a:chExt cx="9528" cy="4706"/>
          </a:xfrm>
        </p:grpSpPr>
        <p:grpSp>
          <p:nvGrpSpPr>
            <p:cNvPr id="14" name="Google Shape;2511;p60">
              <a:extLst>
                <a:ext uri="{FF2B5EF4-FFF2-40B4-BE49-F238E27FC236}">
                  <a16:creationId xmlns:a16="http://schemas.microsoft.com/office/drawing/2014/main" id="{3AB51E6C-7702-4921-A666-B867B93B8DFA}"/>
                </a:ext>
              </a:extLst>
            </p:cNvPr>
            <p:cNvGrpSpPr/>
            <p:nvPr/>
          </p:nvGrpSpPr>
          <p:grpSpPr>
            <a:xfrm rot="8119191">
              <a:off x="7796" y="-799"/>
              <a:ext cx="1928" cy="3662"/>
              <a:chOff x="2392800" y="238125"/>
              <a:chExt cx="2677175" cy="5084850"/>
            </a:xfrm>
            <a:solidFill>
              <a:srgbClr val="C94025"/>
            </a:solidFill>
          </p:grpSpPr>
          <p:sp>
            <p:nvSpPr>
              <p:cNvPr id="52" name="Google Shape;2512;p60">
                <a:extLst>
                  <a:ext uri="{FF2B5EF4-FFF2-40B4-BE49-F238E27FC236}">
                    <a16:creationId xmlns:a16="http://schemas.microsoft.com/office/drawing/2014/main" id="{0F9D6366-5080-41C2-A081-46575D470D51}"/>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513;p60">
                <a:extLst>
                  <a:ext uri="{FF2B5EF4-FFF2-40B4-BE49-F238E27FC236}">
                    <a16:creationId xmlns:a16="http://schemas.microsoft.com/office/drawing/2014/main" id="{0C8504CB-09B9-48AD-8422-7FA7BA050F36}"/>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14;p60">
                <a:extLst>
                  <a:ext uri="{FF2B5EF4-FFF2-40B4-BE49-F238E27FC236}">
                    <a16:creationId xmlns:a16="http://schemas.microsoft.com/office/drawing/2014/main" id="{F19AECB7-236F-4A88-8869-CEF9C416ECDD}"/>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15;p60">
                <a:extLst>
                  <a:ext uri="{FF2B5EF4-FFF2-40B4-BE49-F238E27FC236}">
                    <a16:creationId xmlns:a16="http://schemas.microsoft.com/office/drawing/2014/main" id="{E6AACF17-C534-4A55-B2F7-C5CB33662757}"/>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516;p60">
                <a:extLst>
                  <a:ext uri="{FF2B5EF4-FFF2-40B4-BE49-F238E27FC236}">
                    <a16:creationId xmlns:a16="http://schemas.microsoft.com/office/drawing/2014/main" id="{F5C06B83-0608-4D4D-A9A8-E90E5F76C602}"/>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7" name="Google Shape;2517;p60">
                <a:extLst>
                  <a:ext uri="{FF2B5EF4-FFF2-40B4-BE49-F238E27FC236}">
                    <a16:creationId xmlns:a16="http://schemas.microsoft.com/office/drawing/2014/main" id="{17A901AD-BE4A-4751-B253-10EAF5BB2E7C}"/>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8" name="Google Shape;2518;p60">
                <a:extLst>
                  <a:ext uri="{FF2B5EF4-FFF2-40B4-BE49-F238E27FC236}">
                    <a16:creationId xmlns:a16="http://schemas.microsoft.com/office/drawing/2014/main" id="{C06D0BCF-C699-4CF1-8DB0-3EECCA16D844}"/>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9" name="Google Shape;2519;p60">
                <a:extLst>
                  <a:ext uri="{FF2B5EF4-FFF2-40B4-BE49-F238E27FC236}">
                    <a16:creationId xmlns:a16="http://schemas.microsoft.com/office/drawing/2014/main" id="{4B4A8D2F-58FB-41C2-BE64-B8B57EF28AFC}"/>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0" name="Google Shape;2520;p60">
                <a:extLst>
                  <a:ext uri="{FF2B5EF4-FFF2-40B4-BE49-F238E27FC236}">
                    <a16:creationId xmlns:a16="http://schemas.microsoft.com/office/drawing/2014/main" id="{555C6EFD-2845-4478-AD99-0CDDE6A7D51B}"/>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1" name="Google Shape;2521;p60">
                <a:extLst>
                  <a:ext uri="{FF2B5EF4-FFF2-40B4-BE49-F238E27FC236}">
                    <a16:creationId xmlns:a16="http://schemas.microsoft.com/office/drawing/2014/main" id="{A13CDAE5-B2CD-49F7-9880-E0B76DB27254}"/>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2" name="Google Shape;2522;p60">
                <a:extLst>
                  <a:ext uri="{FF2B5EF4-FFF2-40B4-BE49-F238E27FC236}">
                    <a16:creationId xmlns:a16="http://schemas.microsoft.com/office/drawing/2014/main" id="{5C9B22B1-0496-4011-9D7E-9C25ACAA0E56}"/>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5" name="Google Shape;2448;p60">
              <a:extLst>
                <a:ext uri="{FF2B5EF4-FFF2-40B4-BE49-F238E27FC236}">
                  <a16:creationId xmlns:a16="http://schemas.microsoft.com/office/drawing/2014/main" id="{1DBCC381-3531-435B-8471-692B379CB721}"/>
                </a:ext>
              </a:extLst>
            </p:cNvPr>
            <p:cNvGrpSpPr/>
            <p:nvPr/>
          </p:nvGrpSpPr>
          <p:grpSpPr>
            <a:xfrm rot="15582417" flipH="1" flipV="1">
              <a:off x="2408" y="-577"/>
              <a:ext cx="3934" cy="3850"/>
              <a:chOff x="1124025" y="238125"/>
              <a:chExt cx="5272075" cy="5173200"/>
            </a:xfrm>
            <a:solidFill>
              <a:srgbClr val="FFEABC"/>
            </a:solidFill>
          </p:grpSpPr>
          <p:sp>
            <p:nvSpPr>
              <p:cNvPr id="36" name="Google Shape;2449;p60">
                <a:extLst>
                  <a:ext uri="{FF2B5EF4-FFF2-40B4-BE49-F238E27FC236}">
                    <a16:creationId xmlns:a16="http://schemas.microsoft.com/office/drawing/2014/main" id="{D2C03759-28C2-4199-89F2-BB184DCC2A13}"/>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50;p60">
                <a:extLst>
                  <a:ext uri="{FF2B5EF4-FFF2-40B4-BE49-F238E27FC236}">
                    <a16:creationId xmlns:a16="http://schemas.microsoft.com/office/drawing/2014/main" id="{238535BE-6AE4-4110-9809-37EC3D90361F}"/>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1;p60">
                <a:extLst>
                  <a:ext uri="{FF2B5EF4-FFF2-40B4-BE49-F238E27FC236}">
                    <a16:creationId xmlns:a16="http://schemas.microsoft.com/office/drawing/2014/main" id="{B402B922-9EE4-49A1-A5C3-655032D6E536}"/>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2;p60">
                <a:extLst>
                  <a:ext uri="{FF2B5EF4-FFF2-40B4-BE49-F238E27FC236}">
                    <a16:creationId xmlns:a16="http://schemas.microsoft.com/office/drawing/2014/main" id="{3226079E-E765-495A-B4D0-1D5DDBE4D45C}"/>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53;p60">
                <a:extLst>
                  <a:ext uri="{FF2B5EF4-FFF2-40B4-BE49-F238E27FC236}">
                    <a16:creationId xmlns:a16="http://schemas.microsoft.com/office/drawing/2014/main" id="{DE818DF2-DD94-4EC5-85D9-41B74A6DF1C0}"/>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54;p60">
                <a:extLst>
                  <a:ext uri="{FF2B5EF4-FFF2-40B4-BE49-F238E27FC236}">
                    <a16:creationId xmlns:a16="http://schemas.microsoft.com/office/drawing/2014/main" id="{A8BD61BF-7710-4560-BD8C-88D9E53B09D2}"/>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55;p60">
                <a:extLst>
                  <a:ext uri="{FF2B5EF4-FFF2-40B4-BE49-F238E27FC236}">
                    <a16:creationId xmlns:a16="http://schemas.microsoft.com/office/drawing/2014/main" id="{8BBFE79A-2F8F-4C9E-A1E5-58E021CB92A3}"/>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56;p60">
                <a:extLst>
                  <a:ext uri="{FF2B5EF4-FFF2-40B4-BE49-F238E27FC236}">
                    <a16:creationId xmlns:a16="http://schemas.microsoft.com/office/drawing/2014/main" id="{A6C38420-AA3A-441B-A4FA-68A9EFE758BC}"/>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57;p60">
                <a:extLst>
                  <a:ext uri="{FF2B5EF4-FFF2-40B4-BE49-F238E27FC236}">
                    <a16:creationId xmlns:a16="http://schemas.microsoft.com/office/drawing/2014/main" id="{A5D28996-7FFC-4CED-9050-B6FDB5F34B66}"/>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58;p60">
                <a:extLst>
                  <a:ext uri="{FF2B5EF4-FFF2-40B4-BE49-F238E27FC236}">
                    <a16:creationId xmlns:a16="http://schemas.microsoft.com/office/drawing/2014/main" id="{3CF7C8F3-5BEB-4647-ADE7-0EB694B42C0A}"/>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459;p60">
                <a:extLst>
                  <a:ext uri="{FF2B5EF4-FFF2-40B4-BE49-F238E27FC236}">
                    <a16:creationId xmlns:a16="http://schemas.microsoft.com/office/drawing/2014/main" id="{16714C83-2173-4B00-A251-271EDCA92C4F}"/>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460;p60">
                <a:extLst>
                  <a:ext uri="{FF2B5EF4-FFF2-40B4-BE49-F238E27FC236}">
                    <a16:creationId xmlns:a16="http://schemas.microsoft.com/office/drawing/2014/main" id="{074CF0D5-D34F-4C15-88C3-0B9288710D5F}"/>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461;p60">
                <a:extLst>
                  <a:ext uri="{FF2B5EF4-FFF2-40B4-BE49-F238E27FC236}">
                    <a16:creationId xmlns:a16="http://schemas.microsoft.com/office/drawing/2014/main" id="{6871CE48-FB92-4762-BFF5-EE2DFF7CDECF}"/>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462;p60">
                <a:extLst>
                  <a:ext uri="{FF2B5EF4-FFF2-40B4-BE49-F238E27FC236}">
                    <a16:creationId xmlns:a16="http://schemas.microsoft.com/office/drawing/2014/main" id="{4FF219EA-28C6-4826-87A4-E689BE9304C3}"/>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463;p60">
                <a:extLst>
                  <a:ext uri="{FF2B5EF4-FFF2-40B4-BE49-F238E27FC236}">
                    <a16:creationId xmlns:a16="http://schemas.microsoft.com/office/drawing/2014/main" id="{2CAC582F-091F-49AA-B166-9AB53ED4AD73}"/>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464;p60">
                <a:extLst>
                  <a:ext uri="{FF2B5EF4-FFF2-40B4-BE49-F238E27FC236}">
                    <a16:creationId xmlns:a16="http://schemas.microsoft.com/office/drawing/2014/main" id="{9E13F8ED-CE80-4AD1-AF86-5B328582163C}"/>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6" name="Google Shape;2465;p60">
              <a:extLst>
                <a:ext uri="{FF2B5EF4-FFF2-40B4-BE49-F238E27FC236}">
                  <a16:creationId xmlns:a16="http://schemas.microsoft.com/office/drawing/2014/main" id="{BA0DDAC6-31C5-422C-A4D7-A96885F597A8}"/>
                </a:ext>
              </a:extLst>
            </p:cNvPr>
            <p:cNvGrpSpPr/>
            <p:nvPr/>
          </p:nvGrpSpPr>
          <p:grpSpPr>
            <a:xfrm flipH="1" flipV="1">
              <a:off x="5500" y="-1340"/>
              <a:ext cx="2470" cy="4706"/>
              <a:chOff x="2453075" y="238700"/>
              <a:chExt cx="2722850" cy="5187200"/>
            </a:xfrm>
            <a:solidFill>
              <a:srgbClr val="FFEABC"/>
            </a:solidFill>
          </p:grpSpPr>
          <p:sp>
            <p:nvSpPr>
              <p:cNvPr id="25" name="Google Shape;2466;p60">
                <a:extLst>
                  <a:ext uri="{FF2B5EF4-FFF2-40B4-BE49-F238E27FC236}">
                    <a16:creationId xmlns:a16="http://schemas.microsoft.com/office/drawing/2014/main" id="{546116FD-9314-4E1B-90BA-BC9ACF2ECE96}"/>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467;p60">
                <a:extLst>
                  <a:ext uri="{FF2B5EF4-FFF2-40B4-BE49-F238E27FC236}">
                    <a16:creationId xmlns:a16="http://schemas.microsoft.com/office/drawing/2014/main" id="{C8126DF3-BB2D-424D-B9F1-3F0EFF6243D2}"/>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68;p60">
                <a:extLst>
                  <a:ext uri="{FF2B5EF4-FFF2-40B4-BE49-F238E27FC236}">
                    <a16:creationId xmlns:a16="http://schemas.microsoft.com/office/drawing/2014/main" id="{B8105B66-A5FA-4D14-9F3A-60820F5BD2C9}"/>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69;p60">
                <a:extLst>
                  <a:ext uri="{FF2B5EF4-FFF2-40B4-BE49-F238E27FC236}">
                    <a16:creationId xmlns:a16="http://schemas.microsoft.com/office/drawing/2014/main" id="{D936F44E-8EA0-4335-B406-0FCB71EC4852}"/>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70;p60">
                <a:extLst>
                  <a:ext uri="{FF2B5EF4-FFF2-40B4-BE49-F238E27FC236}">
                    <a16:creationId xmlns:a16="http://schemas.microsoft.com/office/drawing/2014/main" id="{7A5265CC-280A-4BD8-9669-D69713A2FD46}"/>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71;p60">
                <a:extLst>
                  <a:ext uri="{FF2B5EF4-FFF2-40B4-BE49-F238E27FC236}">
                    <a16:creationId xmlns:a16="http://schemas.microsoft.com/office/drawing/2014/main" id="{F5DDD679-A387-44A6-A1EF-6011D2F1B673}"/>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72;p60">
                <a:extLst>
                  <a:ext uri="{FF2B5EF4-FFF2-40B4-BE49-F238E27FC236}">
                    <a16:creationId xmlns:a16="http://schemas.microsoft.com/office/drawing/2014/main" id="{FFB88BBC-C273-4772-872F-D284A738ED73}"/>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73;p60">
                <a:extLst>
                  <a:ext uri="{FF2B5EF4-FFF2-40B4-BE49-F238E27FC236}">
                    <a16:creationId xmlns:a16="http://schemas.microsoft.com/office/drawing/2014/main" id="{D62D7090-0CDC-4039-A4F4-24A3558D3774}"/>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74;p60">
                <a:extLst>
                  <a:ext uri="{FF2B5EF4-FFF2-40B4-BE49-F238E27FC236}">
                    <a16:creationId xmlns:a16="http://schemas.microsoft.com/office/drawing/2014/main" id="{7B3916F3-E631-4A6E-98CB-43131D364A29}"/>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75;p60">
                <a:extLst>
                  <a:ext uri="{FF2B5EF4-FFF2-40B4-BE49-F238E27FC236}">
                    <a16:creationId xmlns:a16="http://schemas.microsoft.com/office/drawing/2014/main" id="{91692342-6FB2-4D6F-BA73-4836DF16FD63}"/>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76;p60">
                <a:extLst>
                  <a:ext uri="{FF2B5EF4-FFF2-40B4-BE49-F238E27FC236}">
                    <a16:creationId xmlns:a16="http://schemas.microsoft.com/office/drawing/2014/main" id="{D6B5B191-D27E-49AD-B1B7-6607EC469A13}"/>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7" name="Google Shape;2560;p60">
              <a:extLst>
                <a:ext uri="{FF2B5EF4-FFF2-40B4-BE49-F238E27FC236}">
                  <a16:creationId xmlns:a16="http://schemas.microsoft.com/office/drawing/2014/main" id="{B30A2B78-F252-4800-B3A2-EB088351F33D}"/>
                </a:ext>
              </a:extLst>
            </p:cNvPr>
            <p:cNvGrpSpPr/>
            <p:nvPr/>
          </p:nvGrpSpPr>
          <p:grpSpPr>
            <a:xfrm rot="13831652" flipV="1">
              <a:off x="63" y="205"/>
              <a:ext cx="2861" cy="2595"/>
              <a:chOff x="508050" y="242250"/>
              <a:chExt cx="6512250" cy="5147800"/>
            </a:xfrm>
            <a:solidFill>
              <a:srgbClr val="F99F1B"/>
            </a:solidFill>
          </p:grpSpPr>
          <p:sp>
            <p:nvSpPr>
              <p:cNvPr id="18" name="Google Shape;2561;p60">
                <a:extLst>
                  <a:ext uri="{FF2B5EF4-FFF2-40B4-BE49-F238E27FC236}">
                    <a16:creationId xmlns:a16="http://schemas.microsoft.com/office/drawing/2014/main" id="{AC9C3AB5-E3EF-4E54-98E3-9D367A6603F3}"/>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562;p60">
                <a:extLst>
                  <a:ext uri="{FF2B5EF4-FFF2-40B4-BE49-F238E27FC236}">
                    <a16:creationId xmlns:a16="http://schemas.microsoft.com/office/drawing/2014/main" id="{307F7CE6-C097-41B9-A66C-2AB19F02FD71}"/>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563;p60">
                <a:extLst>
                  <a:ext uri="{FF2B5EF4-FFF2-40B4-BE49-F238E27FC236}">
                    <a16:creationId xmlns:a16="http://schemas.microsoft.com/office/drawing/2014/main" id="{4B7A287B-2CDD-4132-BD3B-DC24FDA22444}"/>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564;p60">
                <a:extLst>
                  <a:ext uri="{FF2B5EF4-FFF2-40B4-BE49-F238E27FC236}">
                    <a16:creationId xmlns:a16="http://schemas.microsoft.com/office/drawing/2014/main" id="{49BE63D7-987B-45FB-BAE7-BF92779A707B}"/>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565;p60">
                <a:extLst>
                  <a:ext uri="{FF2B5EF4-FFF2-40B4-BE49-F238E27FC236}">
                    <a16:creationId xmlns:a16="http://schemas.microsoft.com/office/drawing/2014/main" id="{58F6230F-A5DB-42E6-8477-C954588196CB}"/>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566;p60">
                <a:extLst>
                  <a:ext uri="{FF2B5EF4-FFF2-40B4-BE49-F238E27FC236}">
                    <a16:creationId xmlns:a16="http://schemas.microsoft.com/office/drawing/2014/main" id="{3B0077DD-892B-4585-AC54-1EBE944C30DE}"/>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567;p60">
                <a:extLst>
                  <a:ext uri="{FF2B5EF4-FFF2-40B4-BE49-F238E27FC236}">
                    <a16:creationId xmlns:a16="http://schemas.microsoft.com/office/drawing/2014/main" id="{49CE5041-29A0-46D4-ACBA-F8230E5CA0DC}"/>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spTree>
    <p:extLst>
      <p:ext uri="{BB962C8B-B14F-4D97-AF65-F5344CB8AC3E}">
        <p14:creationId xmlns:p14="http://schemas.microsoft.com/office/powerpoint/2010/main" val="210264089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checkerboard(across)">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graphicEl>
                                              <a:dgm id="{6128ECE9-6E2F-454B-89F0-A550CD782F8B}"/>
                                            </p:graphicEl>
                                          </p:spTgt>
                                        </p:tgtEl>
                                        <p:attrNameLst>
                                          <p:attrName>style.visibility</p:attrName>
                                        </p:attrNameLst>
                                      </p:cBhvr>
                                      <p:to>
                                        <p:strVal val="visible"/>
                                      </p:to>
                                    </p:set>
                                    <p:animEffect transition="in" filter="barn(inVertical)">
                                      <p:cBhvr>
                                        <p:cTn id="12" dur="500"/>
                                        <p:tgtEl>
                                          <p:spTgt spid="2">
                                            <p:graphicEl>
                                              <a:dgm id="{6128ECE9-6E2F-454B-89F0-A550CD782F8B}"/>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
                                            <p:graphicEl>
                                              <a:dgm id="{0A1C05B1-80E9-448D-BF15-AB9904B02192}"/>
                                            </p:graphicEl>
                                          </p:spTgt>
                                        </p:tgtEl>
                                        <p:attrNameLst>
                                          <p:attrName>style.visibility</p:attrName>
                                        </p:attrNameLst>
                                      </p:cBhvr>
                                      <p:to>
                                        <p:strVal val="visible"/>
                                      </p:to>
                                    </p:set>
                                    <p:animEffect transition="in" filter="barn(inVertical)">
                                      <p:cBhvr>
                                        <p:cTn id="17" dur="500"/>
                                        <p:tgtEl>
                                          <p:spTgt spid="2">
                                            <p:graphicEl>
                                              <a:dgm id="{0A1C05B1-80E9-448D-BF15-AB9904B02192}"/>
                                            </p:graphicEl>
                                          </p:spTgt>
                                        </p:tgtEl>
                                      </p:cBhvr>
                                    </p:animEffect>
                                  </p:childTnLst>
                                </p:cTn>
                              </p:par>
                            </p:childTnLst>
                          </p:cTn>
                        </p:par>
                        <p:par>
                          <p:cTn id="18" fill="hold">
                            <p:stCondLst>
                              <p:cond delay="500"/>
                            </p:stCondLst>
                            <p:childTnLst>
                              <p:par>
                                <p:cTn id="19" presetID="22" presetClass="entr" presetSubtype="1" fill="hold" grpId="0" nodeType="afterEffect">
                                  <p:stCondLst>
                                    <p:cond delay="0"/>
                                  </p:stCondLst>
                                  <p:childTnLst>
                                    <p:set>
                                      <p:cBhvr>
                                        <p:cTn id="20" dur="1" fill="hold">
                                          <p:stCondLst>
                                            <p:cond delay="0"/>
                                          </p:stCondLst>
                                        </p:cTn>
                                        <p:tgtEl>
                                          <p:spTgt spid="2">
                                            <p:graphicEl>
                                              <a:dgm id="{42928D4F-C31B-4D58-AA03-4932968F7498}"/>
                                            </p:graphicEl>
                                          </p:spTgt>
                                        </p:tgtEl>
                                        <p:attrNameLst>
                                          <p:attrName>style.visibility</p:attrName>
                                        </p:attrNameLst>
                                      </p:cBhvr>
                                      <p:to>
                                        <p:strVal val="visible"/>
                                      </p:to>
                                    </p:set>
                                    <p:animEffect transition="in" filter="wipe(up)">
                                      <p:cBhvr>
                                        <p:cTn id="21" dur="500"/>
                                        <p:tgtEl>
                                          <p:spTgt spid="2">
                                            <p:graphicEl>
                                              <a:dgm id="{42928D4F-C31B-4D58-AA03-4932968F7498}"/>
                                            </p:graphic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2">
                                            <p:graphicEl>
                                              <a:dgm id="{8C120EAB-894F-4CC8-A4A7-4BF5C918D574}"/>
                                            </p:graphicEl>
                                          </p:spTgt>
                                        </p:tgtEl>
                                        <p:attrNameLst>
                                          <p:attrName>style.visibility</p:attrName>
                                        </p:attrNameLst>
                                      </p:cBhvr>
                                      <p:to>
                                        <p:strVal val="visible"/>
                                      </p:to>
                                    </p:set>
                                    <p:animEffect transition="in" filter="barn(inVertical)">
                                      <p:cBhvr>
                                        <p:cTn id="26" dur="500"/>
                                        <p:tgtEl>
                                          <p:spTgt spid="2">
                                            <p:graphicEl>
                                              <a:dgm id="{8C120EAB-894F-4CC8-A4A7-4BF5C918D574}"/>
                                            </p:graphicEl>
                                          </p:spTgt>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2">
                                            <p:graphicEl>
                                              <a:dgm id="{2908E3FF-6A58-4AD9-9239-CC9B6F49F8C2}"/>
                                            </p:graphicEl>
                                          </p:spTgt>
                                        </p:tgtEl>
                                        <p:attrNameLst>
                                          <p:attrName>style.visibility</p:attrName>
                                        </p:attrNameLst>
                                      </p:cBhvr>
                                      <p:to>
                                        <p:strVal val="visible"/>
                                      </p:to>
                                    </p:set>
                                    <p:animEffect transition="in" filter="wipe(up)">
                                      <p:cBhvr>
                                        <p:cTn id="30" dur="500"/>
                                        <p:tgtEl>
                                          <p:spTgt spid="2">
                                            <p:graphicEl>
                                              <a:dgm id="{2908E3FF-6A58-4AD9-9239-CC9B6F49F8C2}"/>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2">
                                            <p:graphicEl>
                                              <a:dgm id="{834C2686-AB9A-4D8F-AD18-F724D7B31E6D}"/>
                                            </p:graphicEl>
                                          </p:spTgt>
                                        </p:tgtEl>
                                        <p:attrNameLst>
                                          <p:attrName>style.visibility</p:attrName>
                                        </p:attrNameLst>
                                      </p:cBhvr>
                                      <p:to>
                                        <p:strVal val="visible"/>
                                      </p:to>
                                    </p:set>
                                    <p:animEffect transition="in" filter="barn(inVertical)">
                                      <p:cBhvr>
                                        <p:cTn id="35" dur="500"/>
                                        <p:tgtEl>
                                          <p:spTgt spid="2">
                                            <p:graphicEl>
                                              <a:dgm id="{834C2686-AB9A-4D8F-AD18-F724D7B31E6D}"/>
                                            </p:graphicEl>
                                          </p:spTgt>
                                        </p:tgtEl>
                                      </p:cBhvr>
                                    </p:animEffect>
                                  </p:childTnLst>
                                </p:cTn>
                              </p:par>
                            </p:childTnLst>
                          </p:cTn>
                        </p:par>
                        <p:par>
                          <p:cTn id="36" fill="hold">
                            <p:stCondLst>
                              <p:cond delay="500"/>
                            </p:stCondLst>
                            <p:childTnLst>
                              <p:par>
                                <p:cTn id="37" presetID="22" presetClass="entr" presetSubtype="1" fill="hold" grpId="0" nodeType="afterEffect">
                                  <p:stCondLst>
                                    <p:cond delay="0"/>
                                  </p:stCondLst>
                                  <p:childTnLst>
                                    <p:set>
                                      <p:cBhvr>
                                        <p:cTn id="38" dur="1" fill="hold">
                                          <p:stCondLst>
                                            <p:cond delay="0"/>
                                          </p:stCondLst>
                                        </p:cTn>
                                        <p:tgtEl>
                                          <p:spTgt spid="2">
                                            <p:graphicEl>
                                              <a:dgm id="{42765E99-7EB4-4CF2-A7CF-823621478FB7}"/>
                                            </p:graphicEl>
                                          </p:spTgt>
                                        </p:tgtEl>
                                        <p:attrNameLst>
                                          <p:attrName>style.visibility</p:attrName>
                                        </p:attrNameLst>
                                      </p:cBhvr>
                                      <p:to>
                                        <p:strVal val="visible"/>
                                      </p:to>
                                    </p:set>
                                    <p:animEffect transition="in" filter="wipe(up)">
                                      <p:cBhvr>
                                        <p:cTn id="39" dur="500"/>
                                        <p:tgtEl>
                                          <p:spTgt spid="2">
                                            <p:graphicEl>
                                              <a:dgm id="{42765E99-7EB4-4CF2-A7CF-823621478FB7}"/>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left)">
                                      <p:cBhvr>
                                        <p:cTn id="4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Graphic spid="2" grpId="0" uiExpand="1">
        <p:bldSub>
          <a:bldDgm bld="one"/>
        </p:bldSub>
      </p:bldGraphic>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893;p46">
            <a:extLst>
              <a:ext uri="{FF2B5EF4-FFF2-40B4-BE49-F238E27FC236}">
                <a16:creationId xmlns:a16="http://schemas.microsoft.com/office/drawing/2014/main" id="{DD0F7D7D-2C5D-4375-BB6B-0635111C499E}"/>
              </a:ext>
            </a:extLst>
          </p:cNvPr>
          <p:cNvSpPr/>
          <p:nvPr/>
        </p:nvSpPr>
        <p:spPr>
          <a:xfrm>
            <a:off x="12701" y="4314101"/>
            <a:ext cx="8750300" cy="739745"/>
          </a:xfrm>
          <a:custGeom>
            <a:avLst/>
            <a:gdLst/>
            <a:ahLst/>
            <a:cxnLst/>
            <a:rect l="l" t="t" r="r" b="b"/>
            <a:pathLst>
              <a:path w="39861" h="14798" extrusionOk="0">
                <a:moveTo>
                  <a:pt x="6936" y="69"/>
                </a:moveTo>
                <a:cubicBezTo>
                  <a:pt x="6915" y="69"/>
                  <a:pt x="6895" y="70"/>
                  <a:pt x="6877" y="71"/>
                </a:cubicBezTo>
                <a:lnTo>
                  <a:pt x="6877" y="71"/>
                </a:lnTo>
                <a:cubicBezTo>
                  <a:pt x="6893" y="71"/>
                  <a:pt x="6913" y="70"/>
                  <a:pt x="6936" y="69"/>
                </a:cubicBezTo>
                <a:close/>
                <a:moveTo>
                  <a:pt x="20263" y="411"/>
                </a:moveTo>
                <a:cubicBezTo>
                  <a:pt x="20297" y="428"/>
                  <a:pt x="20263" y="445"/>
                  <a:pt x="20177" y="445"/>
                </a:cubicBezTo>
                <a:cubicBezTo>
                  <a:pt x="20229" y="428"/>
                  <a:pt x="20041" y="428"/>
                  <a:pt x="19921" y="411"/>
                </a:cubicBezTo>
                <a:close/>
                <a:moveTo>
                  <a:pt x="36431" y="851"/>
                </a:moveTo>
                <a:cubicBezTo>
                  <a:pt x="36441" y="852"/>
                  <a:pt x="36451" y="854"/>
                  <a:pt x="36461" y="855"/>
                </a:cubicBezTo>
                <a:cubicBezTo>
                  <a:pt x="36450" y="853"/>
                  <a:pt x="36440" y="852"/>
                  <a:pt x="36431" y="851"/>
                </a:cubicBezTo>
                <a:close/>
                <a:moveTo>
                  <a:pt x="27217" y="1026"/>
                </a:moveTo>
                <a:cubicBezTo>
                  <a:pt x="27217" y="1039"/>
                  <a:pt x="27226" y="1042"/>
                  <a:pt x="27238" y="1043"/>
                </a:cubicBezTo>
                <a:lnTo>
                  <a:pt x="27238" y="1043"/>
                </a:lnTo>
                <a:cubicBezTo>
                  <a:pt x="27232" y="1037"/>
                  <a:pt x="27225" y="1031"/>
                  <a:pt x="27217" y="1026"/>
                </a:cubicBezTo>
                <a:close/>
                <a:moveTo>
                  <a:pt x="39725" y="2147"/>
                </a:moveTo>
                <a:cubicBezTo>
                  <a:pt x="39724" y="2149"/>
                  <a:pt x="39724" y="2151"/>
                  <a:pt x="39724" y="2154"/>
                </a:cubicBezTo>
                <a:lnTo>
                  <a:pt x="39725" y="2147"/>
                </a:lnTo>
                <a:close/>
                <a:moveTo>
                  <a:pt x="39656" y="3504"/>
                </a:moveTo>
                <a:lnTo>
                  <a:pt x="39707" y="3811"/>
                </a:lnTo>
                <a:cubicBezTo>
                  <a:pt x="39693" y="3853"/>
                  <a:pt x="39679" y="3884"/>
                  <a:pt x="39655" y="3884"/>
                </a:cubicBezTo>
                <a:cubicBezTo>
                  <a:pt x="39650" y="3884"/>
                  <a:pt x="39645" y="3883"/>
                  <a:pt x="39639" y="3879"/>
                </a:cubicBezTo>
                <a:lnTo>
                  <a:pt x="39656" y="3504"/>
                </a:lnTo>
                <a:close/>
                <a:moveTo>
                  <a:pt x="221" y="5212"/>
                </a:moveTo>
                <a:lnTo>
                  <a:pt x="221" y="5246"/>
                </a:lnTo>
                <a:cubicBezTo>
                  <a:pt x="221" y="5247"/>
                  <a:pt x="222" y="5247"/>
                  <a:pt x="223" y="5247"/>
                </a:cubicBezTo>
                <a:lnTo>
                  <a:pt x="223" y="5247"/>
                </a:lnTo>
                <a:cubicBezTo>
                  <a:pt x="222" y="5236"/>
                  <a:pt x="221" y="5224"/>
                  <a:pt x="221" y="5212"/>
                </a:cubicBezTo>
                <a:close/>
                <a:moveTo>
                  <a:pt x="39604" y="5656"/>
                </a:moveTo>
                <a:cubicBezTo>
                  <a:pt x="39639" y="5725"/>
                  <a:pt x="39656" y="5793"/>
                  <a:pt x="39656" y="5861"/>
                </a:cubicBezTo>
                <a:lnTo>
                  <a:pt x="39604" y="5981"/>
                </a:lnTo>
                <a:lnTo>
                  <a:pt x="39604" y="5656"/>
                </a:lnTo>
                <a:close/>
                <a:moveTo>
                  <a:pt x="11288" y="13594"/>
                </a:moveTo>
                <a:lnTo>
                  <a:pt x="11288" y="13594"/>
                </a:lnTo>
                <a:cubicBezTo>
                  <a:pt x="11266" y="13596"/>
                  <a:pt x="11245" y="13599"/>
                  <a:pt x="11224" y="13602"/>
                </a:cubicBezTo>
                <a:cubicBezTo>
                  <a:pt x="11240" y="13602"/>
                  <a:pt x="11266" y="13598"/>
                  <a:pt x="11288" y="13594"/>
                </a:cubicBezTo>
                <a:close/>
                <a:moveTo>
                  <a:pt x="39126" y="13482"/>
                </a:moveTo>
                <a:cubicBezTo>
                  <a:pt x="39143" y="13499"/>
                  <a:pt x="39160" y="13567"/>
                  <a:pt x="39160" y="13738"/>
                </a:cubicBezTo>
                <a:cubicBezTo>
                  <a:pt x="39152" y="13747"/>
                  <a:pt x="39139" y="13751"/>
                  <a:pt x="39126" y="13751"/>
                </a:cubicBezTo>
                <a:cubicBezTo>
                  <a:pt x="39113" y="13751"/>
                  <a:pt x="39100" y="13747"/>
                  <a:pt x="39092" y="13738"/>
                </a:cubicBezTo>
                <a:lnTo>
                  <a:pt x="39126" y="13482"/>
                </a:lnTo>
                <a:close/>
                <a:moveTo>
                  <a:pt x="5432" y="1"/>
                </a:moveTo>
                <a:lnTo>
                  <a:pt x="5432" y="1"/>
                </a:lnTo>
                <a:cubicBezTo>
                  <a:pt x="5073" y="18"/>
                  <a:pt x="4731" y="35"/>
                  <a:pt x="4373" y="69"/>
                </a:cubicBezTo>
                <a:cubicBezTo>
                  <a:pt x="3997" y="121"/>
                  <a:pt x="3638" y="172"/>
                  <a:pt x="3262" y="223"/>
                </a:cubicBezTo>
                <a:cubicBezTo>
                  <a:pt x="3283" y="222"/>
                  <a:pt x="3302" y="221"/>
                  <a:pt x="3319" y="221"/>
                </a:cubicBezTo>
                <a:cubicBezTo>
                  <a:pt x="3527" y="221"/>
                  <a:pt x="3467" y="311"/>
                  <a:pt x="3262" y="343"/>
                </a:cubicBezTo>
                <a:lnTo>
                  <a:pt x="3177" y="274"/>
                </a:lnTo>
                <a:lnTo>
                  <a:pt x="3177" y="274"/>
                </a:lnTo>
                <a:cubicBezTo>
                  <a:pt x="3040" y="343"/>
                  <a:pt x="3399" y="274"/>
                  <a:pt x="3125" y="377"/>
                </a:cubicBezTo>
                <a:cubicBezTo>
                  <a:pt x="3101" y="378"/>
                  <a:pt x="3079" y="379"/>
                  <a:pt x="3060" y="379"/>
                </a:cubicBezTo>
                <a:cubicBezTo>
                  <a:pt x="2865" y="379"/>
                  <a:pt x="2934" y="305"/>
                  <a:pt x="3074" y="274"/>
                </a:cubicBezTo>
                <a:lnTo>
                  <a:pt x="3074" y="274"/>
                </a:lnTo>
                <a:lnTo>
                  <a:pt x="2749" y="343"/>
                </a:lnTo>
                <a:cubicBezTo>
                  <a:pt x="2732" y="308"/>
                  <a:pt x="2801" y="291"/>
                  <a:pt x="2818" y="257"/>
                </a:cubicBezTo>
                <a:lnTo>
                  <a:pt x="2818" y="257"/>
                </a:lnTo>
                <a:cubicBezTo>
                  <a:pt x="2770" y="285"/>
                  <a:pt x="2670" y="287"/>
                  <a:pt x="2556" y="287"/>
                </a:cubicBezTo>
                <a:cubicBezTo>
                  <a:pt x="2527" y="287"/>
                  <a:pt x="2497" y="287"/>
                  <a:pt x="2468" y="287"/>
                </a:cubicBezTo>
                <a:cubicBezTo>
                  <a:pt x="2318" y="287"/>
                  <a:pt x="2160" y="291"/>
                  <a:pt x="2066" y="343"/>
                </a:cubicBezTo>
                <a:lnTo>
                  <a:pt x="2049" y="326"/>
                </a:lnTo>
                <a:lnTo>
                  <a:pt x="1195" y="326"/>
                </a:lnTo>
                <a:cubicBezTo>
                  <a:pt x="1109" y="326"/>
                  <a:pt x="973" y="291"/>
                  <a:pt x="870" y="274"/>
                </a:cubicBezTo>
                <a:lnTo>
                  <a:pt x="511" y="240"/>
                </a:lnTo>
                <a:cubicBezTo>
                  <a:pt x="506" y="238"/>
                  <a:pt x="503" y="237"/>
                  <a:pt x="500" y="237"/>
                </a:cubicBezTo>
                <a:cubicBezTo>
                  <a:pt x="481" y="237"/>
                  <a:pt x="492" y="277"/>
                  <a:pt x="477" y="291"/>
                </a:cubicBezTo>
                <a:lnTo>
                  <a:pt x="477" y="377"/>
                </a:lnTo>
                <a:cubicBezTo>
                  <a:pt x="477" y="445"/>
                  <a:pt x="477" y="514"/>
                  <a:pt x="460" y="565"/>
                </a:cubicBezTo>
                <a:cubicBezTo>
                  <a:pt x="460" y="701"/>
                  <a:pt x="443" y="821"/>
                  <a:pt x="426" y="958"/>
                </a:cubicBezTo>
                <a:cubicBezTo>
                  <a:pt x="494" y="992"/>
                  <a:pt x="460" y="1214"/>
                  <a:pt x="494" y="1385"/>
                </a:cubicBezTo>
                <a:cubicBezTo>
                  <a:pt x="426" y="1829"/>
                  <a:pt x="340" y="2325"/>
                  <a:pt x="289" y="2854"/>
                </a:cubicBezTo>
                <a:cubicBezTo>
                  <a:pt x="289" y="3059"/>
                  <a:pt x="303" y="3083"/>
                  <a:pt x="321" y="3083"/>
                </a:cubicBezTo>
                <a:cubicBezTo>
                  <a:pt x="327" y="3083"/>
                  <a:pt x="333" y="3081"/>
                  <a:pt x="338" y="3081"/>
                </a:cubicBezTo>
                <a:cubicBezTo>
                  <a:pt x="351" y="3081"/>
                  <a:pt x="364" y="3090"/>
                  <a:pt x="374" y="3145"/>
                </a:cubicBezTo>
                <a:cubicBezTo>
                  <a:pt x="320" y="3158"/>
                  <a:pt x="288" y="3503"/>
                  <a:pt x="268" y="3503"/>
                </a:cubicBezTo>
                <a:cubicBezTo>
                  <a:pt x="263" y="3503"/>
                  <a:pt x="258" y="3479"/>
                  <a:pt x="255" y="3418"/>
                </a:cubicBezTo>
                <a:cubicBezTo>
                  <a:pt x="221" y="4067"/>
                  <a:pt x="204" y="4255"/>
                  <a:pt x="221" y="5076"/>
                </a:cubicBezTo>
                <a:cubicBezTo>
                  <a:pt x="249" y="5006"/>
                  <a:pt x="265" y="4925"/>
                  <a:pt x="279" y="4925"/>
                </a:cubicBezTo>
                <a:cubicBezTo>
                  <a:pt x="283" y="4925"/>
                  <a:pt x="286" y="4929"/>
                  <a:pt x="289" y="4939"/>
                </a:cubicBezTo>
                <a:cubicBezTo>
                  <a:pt x="289" y="5070"/>
                  <a:pt x="242" y="5247"/>
                  <a:pt x="223" y="5247"/>
                </a:cubicBezTo>
                <a:cubicBezTo>
                  <a:pt x="223" y="5247"/>
                  <a:pt x="223" y="5247"/>
                  <a:pt x="223" y="5247"/>
                </a:cubicBezTo>
                <a:lnTo>
                  <a:pt x="223" y="5247"/>
                </a:lnTo>
                <a:cubicBezTo>
                  <a:pt x="265" y="6165"/>
                  <a:pt x="0" y="7340"/>
                  <a:pt x="135" y="8049"/>
                </a:cubicBezTo>
                <a:lnTo>
                  <a:pt x="135" y="8014"/>
                </a:lnTo>
                <a:lnTo>
                  <a:pt x="204" y="8766"/>
                </a:lnTo>
                <a:cubicBezTo>
                  <a:pt x="204" y="8858"/>
                  <a:pt x="200" y="8890"/>
                  <a:pt x="195" y="8890"/>
                </a:cubicBezTo>
                <a:cubicBezTo>
                  <a:pt x="183" y="8890"/>
                  <a:pt x="161" y="8748"/>
                  <a:pt x="140" y="8748"/>
                </a:cubicBezTo>
                <a:cubicBezTo>
                  <a:pt x="132" y="8748"/>
                  <a:pt x="125" y="8767"/>
                  <a:pt x="118" y="8817"/>
                </a:cubicBezTo>
                <a:cubicBezTo>
                  <a:pt x="238" y="9638"/>
                  <a:pt x="152" y="10099"/>
                  <a:pt x="255" y="10782"/>
                </a:cubicBezTo>
                <a:cubicBezTo>
                  <a:pt x="101" y="11312"/>
                  <a:pt x="409" y="12628"/>
                  <a:pt x="426" y="13345"/>
                </a:cubicBezTo>
                <a:lnTo>
                  <a:pt x="460" y="13294"/>
                </a:lnTo>
                <a:cubicBezTo>
                  <a:pt x="494" y="13362"/>
                  <a:pt x="511" y="13431"/>
                  <a:pt x="494" y="13516"/>
                </a:cubicBezTo>
                <a:cubicBezTo>
                  <a:pt x="494" y="13619"/>
                  <a:pt x="511" y="13704"/>
                  <a:pt x="528" y="13807"/>
                </a:cubicBezTo>
                <a:cubicBezTo>
                  <a:pt x="541" y="13767"/>
                  <a:pt x="514" y="13576"/>
                  <a:pt x="524" y="13576"/>
                </a:cubicBezTo>
                <a:cubicBezTo>
                  <a:pt x="527" y="13576"/>
                  <a:pt x="534" y="13593"/>
                  <a:pt x="545" y="13636"/>
                </a:cubicBezTo>
                <a:cubicBezTo>
                  <a:pt x="545" y="13670"/>
                  <a:pt x="562" y="13704"/>
                  <a:pt x="580" y="13755"/>
                </a:cubicBezTo>
                <a:lnTo>
                  <a:pt x="597" y="13807"/>
                </a:lnTo>
                <a:cubicBezTo>
                  <a:pt x="597" y="13824"/>
                  <a:pt x="631" y="13824"/>
                  <a:pt x="648" y="13841"/>
                </a:cubicBezTo>
                <a:cubicBezTo>
                  <a:pt x="716" y="13875"/>
                  <a:pt x="785" y="13926"/>
                  <a:pt x="853" y="13960"/>
                </a:cubicBezTo>
                <a:cubicBezTo>
                  <a:pt x="887" y="13977"/>
                  <a:pt x="938" y="13977"/>
                  <a:pt x="973" y="13995"/>
                </a:cubicBezTo>
                <a:lnTo>
                  <a:pt x="1075" y="14012"/>
                </a:lnTo>
                <a:lnTo>
                  <a:pt x="1246" y="14046"/>
                </a:lnTo>
                <a:cubicBezTo>
                  <a:pt x="1348" y="14054"/>
                  <a:pt x="1455" y="14059"/>
                  <a:pt x="1562" y="14059"/>
                </a:cubicBezTo>
                <a:cubicBezTo>
                  <a:pt x="1669" y="14059"/>
                  <a:pt x="1776" y="14054"/>
                  <a:pt x="1878" y="14046"/>
                </a:cubicBezTo>
                <a:cubicBezTo>
                  <a:pt x="2288" y="14029"/>
                  <a:pt x="2681" y="13977"/>
                  <a:pt x="3091" y="13943"/>
                </a:cubicBezTo>
                <a:cubicBezTo>
                  <a:pt x="3484" y="13892"/>
                  <a:pt x="3877" y="13858"/>
                  <a:pt x="4253" y="13841"/>
                </a:cubicBezTo>
                <a:lnTo>
                  <a:pt x="4526" y="13841"/>
                </a:lnTo>
                <a:lnTo>
                  <a:pt x="4800" y="13875"/>
                </a:lnTo>
                <a:cubicBezTo>
                  <a:pt x="5005" y="13892"/>
                  <a:pt x="5210" y="13909"/>
                  <a:pt x="5398" y="13926"/>
                </a:cubicBezTo>
                <a:cubicBezTo>
                  <a:pt x="5420" y="13927"/>
                  <a:pt x="5441" y="13927"/>
                  <a:pt x="5461" y="13927"/>
                </a:cubicBezTo>
                <a:cubicBezTo>
                  <a:pt x="5877" y="13927"/>
                  <a:pt x="5822" y="13797"/>
                  <a:pt x="6152" y="13797"/>
                </a:cubicBezTo>
                <a:cubicBezTo>
                  <a:pt x="6232" y="13797"/>
                  <a:pt x="6336" y="13804"/>
                  <a:pt x="6474" y="13824"/>
                </a:cubicBezTo>
                <a:lnTo>
                  <a:pt x="6252" y="13892"/>
                </a:lnTo>
                <a:cubicBezTo>
                  <a:pt x="7431" y="13807"/>
                  <a:pt x="8661" y="13789"/>
                  <a:pt x="9789" y="13584"/>
                </a:cubicBezTo>
                <a:lnTo>
                  <a:pt x="9789" y="13584"/>
                </a:lnTo>
                <a:cubicBezTo>
                  <a:pt x="9738" y="13619"/>
                  <a:pt x="9669" y="13636"/>
                  <a:pt x="9618" y="13636"/>
                </a:cubicBezTo>
                <a:cubicBezTo>
                  <a:pt x="9789" y="13636"/>
                  <a:pt x="9960" y="13636"/>
                  <a:pt x="10131" y="13602"/>
                </a:cubicBezTo>
                <a:cubicBezTo>
                  <a:pt x="10319" y="13567"/>
                  <a:pt x="10472" y="13550"/>
                  <a:pt x="10472" y="13516"/>
                </a:cubicBezTo>
                <a:cubicBezTo>
                  <a:pt x="10643" y="13516"/>
                  <a:pt x="10507" y="13567"/>
                  <a:pt x="10626" y="13584"/>
                </a:cubicBezTo>
                <a:cubicBezTo>
                  <a:pt x="10644" y="13586"/>
                  <a:pt x="10662" y="13586"/>
                  <a:pt x="10682" y="13586"/>
                </a:cubicBezTo>
                <a:cubicBezTo>
                  <a:pt x="10831" y="13586"/>
                  <a:pt x="11021" y="13550"/>
                  <a:pt x="11163" y="13550"/>
                </a:cubicBezTo>
                <a:cubicBezTo>
                  <a:pt x="11233" y="13550"/>
                  <a:pt x="11291" y="13559"/>
                  <a:pt x="11327" y="13584"/>
                </a:cubicBezTo>
                <a:cubicBezTo>
                  <a:pt x="11336" y="13584"/>
                  <a:pt x="11315" y="13590"/>
                  <a:pt x="11288" y="13594"/>
                </a:cubicBezTo>
                <a:lnTo>
                  <a:pt x="11288" y="13594"/>
                </a:lnTo>
                <a:cubicBezTo>
                  <a:pt x="11329" y="13591"/>
                  <a:pt x="11371" y="13589"/>
                  <a:pt x="11414" y="13589"/>
                </a:cubicBezTo>
                <a:cubicBezTo>
                  <a:pt x="11481" y="13589"/>
                  <a:pt x="11549" y="13593"/>
                  <a:pt x="11617" y="13602"/>
                </a:cubicBezTo>
                <a:cubicBezTo>
                  <a:pt x="11754" y="13602"/>
                  <a:pt x="11856" y="13602"/>
                  <a:pt x="11788" y="13567"/>
                </a:cubicBezTo>
                <a:lnTo>
                  <a:pt x="11788" y="13567"/>
                </a:lnTo>
                <a:cubicBezTo>
                  <a:pt x="12198" y="13636"/>
                  <a:pt x="12591" y="13619"/>
                  <a:pt x="12916" y="13721"/>
                </a:cubicBezTo>
                <a:cubicBezTo>
                  <a:pt x="12941" y="13715"/>
                  <a:pt x="12970" y="13713"/>
                  <a:pt x="13001" y="13713"/>
                </a:cubicBezTo>
                <a:cubicBezTo>
                  <a:pt x="13186" y="13713"/>
                  <a:pt x="13456" y="13802"/>
                  <a:pt x="13605" y="13802"/>
                </a:cubicBezTo>
                <a:cubicBezTo>
                  <a:pt x="13650" y="13802"/>
                  <a:pt x="13684" y="13793"/>
                  <a:pt x="13702" y="13772"/>
                </a:cubicBezTo>
                <a:lnTo>
                  <a:pt x="13702" y="13772"/>
                </a:lnTo>
                <a:cubicBezTo>
                  <a:pt x="13650" y="13875"/>
                  <a:pt x="14419" y="13995"/>
                  <a:pt x="14693" y="13995"/>
                </a:cubicBezTo>
                <a:cubicBezTo>
                  <a:pt x="14607" y="14012"/>
                  <a:pt x="14915" y="14063"/>
                  <a:pt x="14812" y="14097"/>
                </a:cubicBezTo>
                <a:cubicBezTo>
                  <a:pt x="14997" y="14128"/>
                  <a:pt x="15169" y="14152"/>
                  <a:pt x="15270" y="14152"/>
                </a:cubicBezTo>
                <a:cubicBezTo>
                  <a:pt x="15337" y="14152"/>
                  <a:pt x="15373" y="14141"/>
                  <a:pt x="15359" y="14114"/>
                </a:cubicBezTo>
                <a:lnTo>
                  <a:pt x="15359" y="14114"/>
                </a:lnTo>
                <a:cubicBezTo>
                  <a:pt x="15889" y="14336"/>
                  <a:pt x="16504" y="14182"/>
                  <a:pt x="16811" y="14387"/>
                </a:cubicBezTo>
                <a:cubicBezTo>
                  <a:pt x="17273" y="14405"/>
                  <a:pt x="17717" y="14405"/>
                  <a:pt x="18144" y="14422"/>
                </a:cubicBezTo>
                <a:lnTo>
                  <a:pt x="19391" y="14456"/>
                </a:lnTo>
                <a:cubicBezTo>
                  <a:pt x="19382" y="14485"/>
                  <a:pt x="19305" y="14493"/>
                  <a:pt x="19201" y="14493"/>
                </a:cubicBezTo>
                <a:cubicBezTo>
                  <a:pt x="19053" y="14493"/>
                  <a:pt x="18849" y="14476"/>
                  <a:pt x="18703" y="14476"/>
                </a:cubicBezTo>
                <a:cubicBezTo>
                  <a:pt x="18588" y="14476"/>
                  <a:pt x="18509" y="14487"/>
                  <a:pt x="18520" y="14524"/>
                </a:cubicBezTo>
                <a:cubicBezTo>
                  <a:pt x="18992" y="14524"/>
                  <a:pt x="19340" y="14506"/>
                  <a:pt x="19710" y="14506"/>
                </a:cubicBezTo>
                <a:cubicBezTo>
                  <a:pt x="19956" y="14506"/>
                  <a:pt x="20212" y="14514"/>
                  <a:pt x="20519" y="14541"/>
                </a:cubicBezTo>
                <a:cubicBezTo>
                  <a:pt x="20724" y="14575"/>
                  <a:pt x="20400" y="14575"/>
                  <a:pt x="20331" y="14593"/>
                </a:cubicBezTo>
                <a:cubicBezTo>
                  <a:pt x="21057" y="14593"/>
                  <a:pt x="21724" y="14680"/>
                  <a:pt x="22373" y="14680"/>
                </a:cubicBezTo>
                <a:cubicBezTo>
                  <a:pt x="22427" y="14680"/>
                  <a:pt x="22481" y="14679"/>
                  <a:pt x="22535" y="14678"/>
                </a:cubicBezTo>
                <a:lnTo>
                  <a:pt x="22535" y="14678"/>
                </a:lnTo>
                <a:cubicBezTo>
                  <a:pt x="22484" y="14695"/>
                  <a:pt x="22433" y="14695"/>
                  <a:pt x="22399" y="14695"/>
                </a:cubicBezTo>
                <a:cubicBezTo>
                  <a:pt x="22477" y="14695"/>
                  <a:pt x="22566" y="14706"/>
                  <a:pt x="22625" y="14706"/>
                </a:cubicBezTo>
                <a:cubicBezTo>
                  <a:pt x="22669" y="14706"/>
                  <a:pt x="22696" y="14700"/>
                  <a:pt x="22689" y="14678"/>
                </a:cubicBezTo>
                <a:lnTo>
                  <a:pt x="22552" y="14678"/>
                </a:lnTo>
                <a:cubicBezTo>
                  <a:pt x="22359" y="14614"/>
                  <a:pt x="23031" y="14564"/>
                  <a:pt x="23123" y="14530"/>
                </a:cubicBezTo>
                <a:lnTo>
                  <a:pt x="23123" y="14530"/>
                </a:lnTo>
                <a:cubicBezTo>
                  <a:pt x="22922" y="14659"/>
                  <a:pt x="23811" y="14595"/>
                  <a:pt x="23441" y="14746"/>
                </a:cubicBezTo>
                <a:cubicBezTo>
                  <a:pt x="23526" y="14746"/>
                  <a:pt x="23646" y="14712"/>
                  <a:pt x="23629" y="14678"/>
                </a:cubicBezTo>
                <a:lnTo>
                  <a:pt x="23629" y="14678"/>
                </a:lnTo>
                <a:cubicBezTo>
                  <a:pt x="23766" y="14695"/>
                  <a:pt x="23800" y="14712"/>
                  <a:pt x="23663" y="14746"/>
                </a:cubicBezTo>
                <a:cubicBezTo>
                  <a:pt x="24088" y="14746"/>
                  <a:pt x="24023" y="14709"/>
                  <a:pt x="24275" y="14709"/>
                </a:cubicBezTo>
                <a:cubicBezTo>
                  <a:pt x="24318" y="14709"/>
                  <a:pt x="24368" y="14710"/>
                  <a:pt x="24432" y="14712"/>
                </a:cubicBezTo>
                <a:cubicBezTo>
                  <a:pt x="24432" y="14729"/>
                  <a:pt x="24329" y="14729"/>
                  <a:pt x="24295" y="14763"/>
                </a:cubicBezTo>
                <a:cubicBezTo>
                  <a:pt x="24500" y="14725"/>
                  <a:pt x="24705" y="14706"/>
                  <a:pt x="24910" y="14706"/>
                </a:cubicBezTo>
                <a:cubicBezTo>
                  <a:pt x="24979" y="14706"/>
                  <a:pt x="25047" y="14708"/>
                  <a:pt x="25115" y="14712"/>
                </a:cubicBezTo>
                <a:cubicBezTo>
                  <a:pt x="25098" y="14729"/>
                  <a:pt x="25115" y="14746"/>
                  <a:pt x="25064" y="14746"/>
                </a:cubicBezTo>
                <a:cubicBezTo>
                  <a:pt x="25606" y="14746"/>
                  <a:pt x="26010" y="14671"/>
                  <a:pt x="26555" y="14671"/>
                </a:cubicBezTo>
                <a:cubicBezTo>
                  <a:pt x="26646" y="14671"/>
                  <a:pt x="26741" y="14673"/>
                  <a:pt x="26841" y="14678"/>
                </a:cubicBezTo>
                <a:cubicBezTo>
                  <a:pt x="26619" y="14780"/>
                  <a:pt x="27080" y="14695"/>
                  <a:pt x="27114" y="14798"/>
                </a:cubicBezTo>
                <a:lnTo>
                  <a:pt x="27490" y="14746"/>
                </a:lnTo>
                <a:lnTo>
                  <a:pt x="27337" y="14712"/>
                </a:lnTo>
                <a:cubicBezTo>
                  <a:pt x="27647" y="14712"/>
                  <a:pt x="27916" y="14642"/>
                  <a:pt x="28180" y="14642"/>
                </a:cubicBezTo>
                <a:cubicBezTo>
                  <a:pt x="28206" y="14642"/>
                  <a:pt x="28233" y="14642"/>
                  <a:pt x="28259" y="14644"/>
                </a:cubicBezTo>
                <a:lnTo>
                  <a:pt x="28037" y="14729"/>
                </a:lnTo>
                <a:lnTo>
                  <a:pt x="28652" y="14678"/>
                </a:lnTo>
                <a:lnTo>
                  <a:pt x="28293" y="14661"/>
                </a:lnTo>
                <a:cubicBezTo>
                  <a:pt x="28635" y="14610"/>
                  <a:pt x="28259" y="14558"/>
                  <a:pt x="28703" y="14558"/>
                </a:cubicBezTo>
                <a:cubicBezTo>
                  <a:pt x="28874" y="14558"/>
                  <a:pt x="29045" y="14575"/>
                  <a:pt x="29216" y="14593"/>
                </a:cubicBezTo>
                <a:cubicBezTo>
                  <a:pt x="29404" y="14541"/>
                  <a:pt x="29592" y="14524"/>
                  <a:pt x="29780" y="14524"/>
                </a:cubicBezTo>
                <a:cubicBezTo>
                  <a:pt x="29848" y="14558"/>
                  <a:pt x="29746" y="14627"/>
                  <a:pt x="29780" y="14644"/>
                </a:cubicBezTo>
                <a:cubicBezTo>
                  <a:pt x="29947" y="14560"/>
                  <a:pt x="30538" y="14591"/>
                  <a:pt x="30740" y="14513"/>
                </a:cubicBezTo>
                <a:lnTo>
                  <a:pt x="30740" y="14513"/>
                </a:lnTo>
                <a:cubicBezTo>
                  <a:pt x="30700" y="14533"/>
                  <a:pt x="30689" y="14575"/>
                  <a:pt x="30720" y="14575"/>
                </a:cubicBezTo>
                <a:lnTo>
                  <a:pt x="30856" y="14507"/>
                </a:lnTo>
                <a:cubicBezTo>
                  <a:pt x="31010" y="14524"/>
                  <a:pt x="31027" y="14541"/>
                  <a:pt x="31010" y="14575"/>
                </a:cubicBezTo>
                <a:cubicBezTo>
                  <a:pt x="31436" y="14575"/>
                  <a:pt x="30945" y="14488"/>
                  <a:pt x="31297" y="14488"/>
                </a:cubicBezTo>
                <a:cubicBezTo>
                  <a:pt x="31326" y="14488"/>
                  <a:pt x="31361" y="14489"/>
                  <a:pt x="31403" y="14490"/>
                </a:cubicBezTo>
                <a:cubicBezTo>
                  <a:pt x="31369" y="14507"/>
                  <a:pt x="31335" y="14507"/>
                  <a:pt x="31301" y="14524"/>
                </a:cubicBezTo>
                <a:cubicBezTo>
                  <a:pt x="31756" y="14524"/>
                  <a:pt x="32188" y="14465"/>
                  <a:pt x="32606" y="14465"/>
                </a:cubicBezTo>
                <a:cubicBezTo>
                  <a:pt x="32690" y="14465"/>
                  <a:pt x="32773" y="14467"/>
                  <a:pt x="32855" y="14473"/>
                </a:cubicBezTo>
                <a:cubicBezTo>
                  <a:pt x="33009" y="14558"/>
                  <a:pt x="32428" y="14490"/>
                  <a:pt x="32599" y="14575"/>
                </a:cubicBezTo>
                <a:cubicBezTo>
                  <a:pt x="33029" y="14535"/>
                  <a:pt x="33460" y="14519"/>
                  <a:pt x="33890" y="14519"/>
                </a:cubicBezTo>
                <a:cubicBezTo>
                  <a:pt x="34195" y="14519"/>
                  <a:pt x="34499" y="14527"/>
                  <a:pt x="34803" y="14541"/>
                </a:cubicBezTo>
                <a:lnTo>
                  <a:pt x="34649" y="14524"/>
                </a:lnTo>
                <a:cubicBezTo>
                  <a:pt x="34673" y="14497"/>
                  <a:pt x="34712" y="14487"/>
                  <a:pt x="34763" y="14487"/>
                </a:cubicBezTo>
                <a:cubicBezTo>
                  <a:pt x="34927" y="14487"/>
                  <a:pt x="35212" y="14594"/>
                  <a:pt x="35477" y="14594"/>
                </a:cubicBezTo>
                <a:cubicBezTo>
                  <a:pt x="35486" y="14594"/>
                  <a:pt x="35496" y="14593"/>
                  <a:pt x="35505" y="14593"/>
                </a:cubicBezTo>
                <a:lnTo>
                  <a:pt x="35505" y="14593"/>
                </a:lnTo>
                <a:cubicBezTo>
                  <a:pt x="35431" y="14599"/>
                  <a:pt x="35403" y="14644"/>
                  <a:pt x="35435" y="14644"/>
                </a:cubicBezTo>
                <a:cubicBezTo>
                  <a:pt x="35999" y="14695"/>
                  <a:pt x="36580" y="14712"/>
                  <a:pt x="37161" y="14712"/>
                </a:cubicBezTo>
                <a:lnTo>
                  <a:pt x="37076" y="14729"/>
                </a:lnTo>
                <a:cubicBezTo>
                  <a:pt x="37349" y="14780"/>
                  <a:pt x="37827" y="14780"/>
                  <a:pt x="38135" y="14798"/>
                </a:cubicBezTo>
                <a:cubicBezTo>
                  <a:pt x="38238" y="14763"/>
                  <a:pt x="38408" y="14780"/>
                  <a:pt x="38306" y="14729"/>
                </a:cubicBezTo>
                <a:lnTo>
                  <a:pt x="38306" y="14729"/>
                </a:lnTo>
                <a:cubicBezTo>
                  <a:pt x="38408" y="14746"/>
                  <a:pt x="38528" y="14763"/>
                  <a:pt x="38648" y="14780"/>
                </a:cubicBezTo>
                <a:cubicBezTo>
                  <a:pt x="38750" y="14780"/>
                  <a:pt x="38860" y="14788"/>
                  <a:pt x="38973" y="14788"/>
                </a:cubicBezTo>
                <a:cubicBezTo>
                  <a:pt x="39029" y="14788"/>
                  <a:pt x="39086" y="14786"/>
                  <a:pt x="39143" y="14780"/>
                </a:cubicBezTo>
                <a:cubicBezTo>
                  <a:pt x="39160" y="14627"/>
                  <a:pt x="39177" y="14456"/>
                  <a:pt x="39177" y="14302"/>
                </a:cubicBezTo>
                <a:cubicBezTo>
                  <a:pt x="39177" y="14200"/>
                  <a:pt x="39194" y="14080"/>
                  <a:pt x="39194" y="13977"/>
                </a:cubicBezTo>
                <a:cubicBezTo>
                  <a:pt x="39194" y="13550"/>
                  <a:pt x="39246" y="13106"/>
                  <a:pt x="39331" y="12696"/>
                </a:cubicBezTo>
                <a:cubicBezTo>
                  <a:pt x="39331" y="12776"/>
                  <a:pt x="39331" y="12877"/>
                  <a:pt x="39339" y="12877"/>
                </a:cubicBezTo>
                <a:cubicBezTo>
                  <a:pt x="39341" y="12877"/>
                  <a:pt x="39344" y="12869"/>
                  <a:pt x="39348" y="12850"/>
                </a:cubicBezTo>
                <a:lnTo>
                  <a:pt x="39382" y="12132"/>
                </a:lnTo>
                <a:lnTo>
                  <a:pt x="39382" y="12132"/>
                </a:lnTo>
                <a:cubicBezTo>
                  <a:pt x="39331" y="12183"/>
                  <a:pt x="39348" y="12218"/>
                  <a:pt x="39297" y="12371"/>
                </a:cubicBezTo>
                <a:cubicBezTo>
                  <a:pt x="39263" y="12218"/>
                  <a:pt x="39263" y="12064"/>
                  <a:pt x="39280" y="11893"/>
                </a:cubicBezTo>
                <a:lnTo>
                  <a:pt x="39280" y="11893"/>
                </a:lnTo>
                <a:cubicBezTo>
                  <a:pt x="39280" y="11995"/>
                  <a:pt x="39288" y="12033"/>
                  <a:pt x="39301" y="12033"/>
                </a:cubicBezTo>
                <a:cubicBezTo>
                  <a:pt x="39329" y="12033"/>
                  <a:pt x="39376" y="11855"/>
                  <a:pt x="39399" y="11773"/>
                </a:cubicBezTo>
                <a:lnTo>
                  <a:pt x="39399" y="11773"/>
                </a:lnTo>
                <a:cubicBezTo>
                  <a:pt x="39397" y="11776"/>
                  <a:pt x="39394" y="11777"/>
                  <a:pt x="39392" y="11777"/>
                </a:cubicBezTo>
                <a:cubicBezTo>
                  <a:pt x="39380" y="11777"/>
                  <a:pt x="39368" y="11753"/>
                  <a:pt x="39356" y="11753"/>
                </a:cubicBezTo>
                <a:cubicBezTo>
                  <a:pt x="39353" y="11753"/>
                  <a:pt x="39351" y="11754"/>
                  <a:pt x="39348" y="11756"/>
                </a:cubicBezTo>
                <a:cubicBezTo>
                  <a:pt x="39485" y="11380"/>
                  <a:pt x="39246" y="11671"/>
                  <a:pt x="39348" y="11175"/>
                </a:cubicBezTo>
                <a:lnTo>
                  <a:pt x="39348" y="11175"/>
                </a:lnTo>
                <a:lnTo>
                  <a:pt x="39382" y="11192"/>
                </a:lnTo>
                <a:cubicBezTo>
                  <a:pt x="39365" y="11004"/>
                  <a:pt x="39365" y="10816"/>
                  <a:pt x="39382" y="10629"/>
                </a:cubicBezTo>
                <a:cubicBezTo>
                  <a:pt x="39391" y="10618"/>
                  <a:pt x="39398" y="10613"/>
                  <a:pt x="39402" y="10613"/>
                </a:cubicBezTo>
                <a:cubicBezTo>
                  <a:pt x="39435" y="10613"/>
                  <a:pt x="39389" y="10834"/>
                  <a:pt x="39434" y="10834"/>
                </a:cubicBezTo>
                <a:cubicBezTo>
                  <a:pt x="39468" y="10543"/>
                  <a:pt x="39365" y="10253"/>
                  <a:pt x="39434" y="9996"/>
                </a:cubicBezTo>
                <a:lnTo>
                  <a:pt x="39434" y="9996"/>
                </a:lnTo>
                <a:lnTo>
                  <a:pt x="39434" y="10423"/>
                </a:lnTo>
                <a:cubicBezTo>
                  <a:pt x="39502" y="10253"/>
                  <a:pt x="39536" y="10082"/>
                  <a:pt x="39536" y="9894"/>
                </a:cubicBezTo>
                <a:lnTo>
                  <a:pt x="39536" y="9911"/>
                </a:lnTo>
                <a:lnTo>
                  <a:pt x="39587" y="9552"/>
                </a:lnTo>
                <a:cubicBezTo>
                  <a:pt x="39434" y="9176"/>
                  <a:pt x="39587" y="8817"/>
                  <a:pt x="39519" y="8322"/>
                </a:cubicBezTo>
                <a:lnTo>
                  <a:pt x="39519" y="8322"/>
                </a:lnTo>
                <a:cubicBezTo>
                  <a:pt x="39545" y="8502"/>
                  <a:pt x="39558" y="8556"/>
                  <a:pt x="39569" y="8556"/>
                </a:cubicBezTo>
                <a:cubicBezTo>
                  <a:pt x="39585" y="8556"/>
                  <a:pt x="39594" y="8437"/>
                  <a:pt x="39627" y="8437"/>
                </a:cubicBezTo>
                <a:cubicBezTo>
                  <a:pt x="39631" y="8437"/>
                  <a:pt x="39634" y="8438"/>
                  <a:pt x="39639" y="8442"/>
                </a:cubicBezTo>
                <a:cubicBezTo>
                  <a:pt x="39653" y="8325"/>
                  <a:pt x="39680" y="8171"/>
                  <a:pt x="39698" y="8171"/>
                </a:cubicBezTo>
                <a:cubicBezTo>
                  <a:pt x="39702" y="8171"/>
                  <a:pt x="39704" y="8175"/>
                  <a:pt x="39707" y="8185"/>
                </a:cubicBezTo>
                <a:cubicBezTo>
                  <a:pt x="39673" y="7946"/>
                  <a:pt x="39775" y="7792"/>
                  <a:pt x="39707" y="7468"/>
                </a:cubicBezTo>
                <a:cubicBezTo>
                  <a:pt x="39738" y="7452"/>
                  <a:pt x="39727" y="7255"/>
                  <a:pt x="39762" y="7255"/>
                </a:cubicBezTo>
                <a:cubicBezTo>
                  <a:pt x="39766" y="7255"/>
                  <a:pt x="39770" y="7258"/>
                  <a:pt x="39775" y="7263"/>
                </a:cubicBezTo>
                <a:cubicBezTo>
                  <a:pt x="39775" y="7187"/>
                  <a:pt x="39773" y="7159"/>
                  <a:pt x="39769" y="7159"/>
                </a:cubicBezTo>
                <a:cubicBezTo>
                  <a:pt x="39758" y="7159"/>
                  <a:pt x="39738" y="7331"/>
                  <a:pt x="39725" y="7331"/>
                </a:cubicBezTo>
                <a:cubicBezTo>
                  <a:pt x="39725" y="7331"/>
                  <a:pt x="39724" y="7331"/>
                  <a:pt x="39724" y="7331"/>
                </a:cubicBezTo>
                <a:cubicBezTo>
                  <a:pt x="39656" y="6870"/>
                  <a:pt x="39861" y="6237"/>
                  <a:pt x="39758" y="5571"/>
                </a:cubicBezTo>
                <a:cubicBezTo>
                  <a:pt x="39741" y="5024"/>
                  <a:pt x="39673" y="4905"/>
                  <a:pt x="39639" y="4460"/>
                </a:cubicBezTo>
                <a:lnTo>
                  <a:pt x="39639" y="4324"/>
                </a:lnTo>
                <a:cubicBezTo>
                  <a:pt x="39644" y="4308"/>
                  <a:pt x="39649" y="4301"/>
                  <a:pt x="39655" y="4301"/>
                </a:cubicBezTo>
                <a:cubicBezTo>
                  <a:pt x="39683" y="4301"/>
                  <a:pt x="39707" y="4495"/>
                  <a:pt x="39707" y="4495"/>
                </a:cubicBezTo>
                <a:cubicBezTo>
                  <a:pt x="39741" y="4238"/>
                  <a:pt x="39741" y="3982"/>
                  <a:pt x="39724" y="3709"/>
                </a:cubicBezTo>
                <a:lnTo>
                  <a:pt x="39724" y="3709"/>
                </a:lnTo>
                <a:cubicBezTo>
                  <a:pt x="39729" y="3728"/>
                  <a:pt x="39734" y="3737"/>
                  <a:pt x="39739" y="3737"/>
                </a:cubicBezTo>
                <a:cubicBezTo>
                  <a:pt x="39752" y="3737"/>
                  <a:pt x="39768" y="3684"/>
                  <a:pt x="39792" y="3623"/>
                </a:cubicBezTo>
                <a:cubicBezTo>
                  <a:pt x="39792" y="3418"/>
                  <a:pt x="39707" y="3487"/>
                  <a:pt x="39741" y="3196"/>
                </a:cubicBezTo>
                <a:lnTo>
                  <a:pt x="39741" y="3196"/>
                </a:lnTo>
                <a:cubicBezTo>
                  <a:pt x="39775" y="3264"/>
                  <a:pt x="39809" y="3333"/>
                  <a:pt x="39827" y="3418"/>
                </a:cubicBezTo>
                <a:cubicBezTo>
                  <a:pt x="39809" y="3162"/>
                  <a:pt x="39775" y="2906"/>
                  <a:pt x="39741" y="2632"/>
                </a:cubicBezTo>
                <a:cubicBezTo>
                  <a:pt x="39748" y="2623"/>
                  <a:pt x="39754" y="2619"/>
                  <a:pt x="39759" y="2619"/>
                </a:cubicBezTo>
                <a:cubicBezTo>
                  <a:pt x="39797" y="2619"/>
                  <a:pt x="39812" y="2799"/>
                  <a:pt x="39827" y="2888"/>
                </a:cubicBezTo>
                <a:cubicBezTo>
                  <a:pt x="39809" y="2581"/>
                  <a:pt x="39792" y="2103"/>
                  <a:pt x="39741" y="2017"/>
                </a:cubicBezTo>
                <a:lnTo>
                  <a:pt x="39725" y="2147"/>
                </a:lnTo>
                <a:lnTo>
                  <a:pt x="39725" y="2147"/>
                </a:lnTo>
                <a:cubicBezTo>
                  <a:pt x="39726" y="2143"/>
                  <a:pt x="39729" y="2140"/>
                  <a:pt x="39733" y="2140"/>
                </a:cubicBezTo>
                <a:cubicBezTo>
                  <a:pt x="39748" y="2140"/>
                  <a:pt x="39775" y="2172"/>
                  <a:pt x="39775" y="2222"/>
                </a:cubicBezTo>
                <a:cubicBezTo>
                  <a:pt x="39827" y="2496"/>
                  <a:pt x="39758" y="2598"/>
                  <a:pt x="39741" y="2615"/>
                </a:cubicBezTo>
                <a:lnTo>
                  <a:pt x="39724" y="2427"/>
                </a:lnTo>
                <a:lnTo>
                  <a:pt x="39724" y="2427"/>
                </a:lnTo>
                <a:cubicBezTo>
                  <a:pt x="39587" y="2615"/>
                  <a:pt x="39741" y="3196"/>
                  <a:pt x="39724" y="3572"/>
                </a:cubicBezTo>
                <a:lnTo>
                  <a:pt x="39639" y="3452"/>
                </a:lnTo>
                <a:lnTo>
                  <a:pt x="39639" y="1590"/>
                </a:lnTo>
                <a:cubicBezTo>
                  <a:pt x="39280" y="1556"/>
                  <a:pt x="38921" y="1522"/>
                  <a:pt x="38579" y="1470"/>
                </a:cubicBezTo>
                <a:lnTo>
                  <a:pt x="38528" y="1470"/>
                </a:lnTo>
                <a:cubicBezTo>
                  <a:pt x="38562" y="1453"/>
                  <a:pt x="38579" y="1419"/>
                  <a:pt x="38596" y="1368"/>
                </a:cubicBezTo>
                <a:cubicBezTo>
                  <a:pt x="38631" y="1385"/>
                  <a:pt x="38665" y="1402"/>
                  <a:pt x="38716" y="1402"/>
                </a:cubicBezTo>
                <a:lnTo>
                  <a:pt x="38818" y="1334"/>
                </a:lnTo>
                <a:lnTo>
                  <a:pt x="38596" y="1334"/>
                </a:lnTo>
                <a:cubicBezTo>
                  <a:pt x="38562" y="1282"/>
                  <a:pt x="38460" y="1231"/>
                  <a:pt x="38186" y="1146"/>
                </a:cubicBezTo>
                <a:lnTo>
                  <a:pt x="37759" y="1146"/>
                </a:lnTo>
                <a:lnTo>
                  <a:pt x="37640" y="1077"/>
                </a:lnTo>
                <a:lnTo>
                  <a:pt x="37998" y="1129"/>
                </a:lnTo>
                <a:cubicBezTo>
                  <a:pt x="37883" y="1090"/>
                  <a:pt x="37758" y="1071"/>
                  <a:pt x="37638" y="1071"/>
                </a:cubicBezTo>
                <a:cubicBezTo>
                  <a:pt x="37598" y="1071"/>
                  <a:pt x="37558" y="1073"/>
                  <a:pt x="37520" y="1077"/>
                </a:cubicBezTo>
                <a:cubicBezTo>
                  <a:pt x="37469" y="1043"/>
                  <a:pt x="37417" y="1009"/>
                  <a:pt x="37349" y="992"/>
                </a:cubicBezTo>
                <a:lnTo>
                  <a:pt x="36922" y="1026"/>
                </a:lnTo>
                <a:cubicBezTo>
                  <a:pt x="36888" y="975"/>
                  <a:pt x="37127" y="975"/>
                  <a:pt x="36854" y="907"/>
                </a:cubicBezTo>
                <a:cubicBezTo>
                  <a:pt x="36662" y="907"/>
                  <a:pt x="36977" y="1011"/>
                  <a:pt x="36756" y="1011"/>
                </a:cubicBezTo>
                <a:cubicBezTo>
                  <a:pt x="36740" y="1011"/>
                  <a:pt x="36721" y="1010"/>
                  <a:pt x="36700" y="1009"/>
                </a:cubicBezTo>
                <a:cubicBezTo>
                  <a:pt x="36512" y="924"/>
                  <a:pt x="36580" y="889"/>
                  <a:pt x="36324" y="889"/>
                </a:cubicBezTo>
                <a:cubicBezTo>
                  <a:pt x="36311" y="864"/>
                  <a:pt x="36336" y="849"/>
                  <a:pt x="36390" y="849"/>
                </a:cubicBezTo>
                <a:cubicBezTo>
                  <a:pt x="36402" y="849"/>
                  <a:pt x="36415" y="849"/>
                  <a:pt x="36431" y="851"/>
                </a:cubicBezTo>
                <a:lnTo>
                  <a:pt x="36431" y="851"/>
                </a:lnTo>
                <a:cubicBezTo>
                  <a:pt x="36203" y="820"/>
                  <a:pt x="35990" y="804"/>
                  <a:pt x="35777" y="804"/>
                </a:cubicBezTo>
                <a:cubicBezTo>
                  <a:pt x="35572" y="701"/>
                  <a:pt x="35060" y="701"/>
                  <a:pt x="35094" y="582"/>
                </a:cubicBezTo>
                <a:lnTo>
                  <a:pt x="35094" y="582"/>
                </a:lnTo>
                <a:cubicBezTo>
                  <a:pt x="35000" y="590"/>
                  <a:pt x="34906" y="595"/>
                  <a:pt x="34810" y="595"/>
                </a:cubicBezTo>
                <a:cubicBezTo>
                  <a:pt x="34714" y="595"/>
                  <a:pt x="34615" y="590"/>
                  <a:pt x="34513" y="582"/>
                </a:cubicBezTo>
                <a:cubicBezTo>
                  <a:pt x="34889" y="514"/>
                  <a:pt x="33795" y="479"/>
                  <a:pt x="33898" y="377"/>
                </a:cubicBezTo>
                <a:lnTo>
                  <a:pt x="33898" y="377"/>
                </a:lnTo>
                <a:cubicBezTo>
                  <a:pt x="33822" y="396"/>
                  <a:pt x="33714" y="402"/>
                  <a:pt x="33587" y="402"/>
                </a:cubicBezTo>
                <a:cubicBezTo>
                  <a:pt x="33381" y="402"/>
                  <a:pt x="33126" y="386"/>
                  <a:pt x="32879" y="386"/>
                </a:cubicBezTo>
                <a:cubicBezTo>
                  <a:pt x="32727" y="386"/>
                  <a:pt x="32578" y="392"/>
                  <a:pt x="32445" y="411"/>
                </a:cubicBezTo>
                <a:cubicBezTo>
                  <a:pt x="32459" y="404"/>
                  <a:pt x="32473" y="397"/>
                  <a:pt x="32488" y="392"/>
                </a:cubicBezTo>
                <a:lnTo>
                  <a:pt x="32488" y="392"/>
                </a:lnTo>
                <a:cubicBezTo>
                  <a:pt x="32512" y="393"/>
                  <a:pt x="32537" y="394"/>
                  <a:pt x="32565" y="394"/>
                </a:cubicBezTo>
                <a:cubicBezTo>
                  <a:pt x="32550" y="389"/>
                  <a:pt x="32536" y="387"/>
                  <a:pt x="32524" y="387"/>
                </a:cubicBezTo>
                <a:cubicBezTo>
                  <a:pt x="32511" y="387"/>
                  <a:pt x="32499" y="389"/>
                  <a:pt x="32488" y="392"/>
                </a:cubicBezTo>
                <a:lnTo>
                  <a:pt x="32488" y="392"/>
                </a:lnTo>
                <a:cubicBezTo>
                  <a:pt x="32277" y="384"/>
                  <a:pt x="32204" y="341"/>
                  <a:pt x="32035" y="326"/>
                </a:cubicBezTo>
                <a:cubicBezTo>
                  <a:pt x="32018" y="411"/>
                  <a:pt x="31591" y="462"/>
                  <a:pt x="31369" y="548"/>
                </a:cubicBezTo>
                <a:cubicBezTo>
                  <a:pt x="31044" y="479"/>
                  <a:pt x="31557" y="411"/>
                  <a:pt x="31454" y="326"/>
                </a:cubicBezTo>
                <a:lnTo>
                  <a:pt x="31454" y="326"/>
                </a:lnTo>
                <a:cubicBezTo>
                  <a:pt x="31471" y="394"/>
                  <a:pt x="30890" y="462"/>
                  <a:pt x="31010" y="514"/>
                </a:cubicBezTo>
                <a:cubicBezTo>
                  <a:pt x="30754" y="496"/>
                  <a:pt x="30788" y="514"/>
                  <a:pt x="30651" y="462"/>
                </a:cubicBezTo>
                <a:cubicBezTo>
                  <a:pt x="30634" y="582"/>
                  <a:pt x="30429" y="514"/>
                  <a:pt x="30224" y="633"/>
                </a:cubicBezTo>
                <a:cubicBezTo>
                  <a:pt x="29985" y="633"/>
                  <a:pt x="30019" y="588"/>
                  <a:pt x="29952" y="588"/>
                </a:cubicBezTo>
                <a:cubicBezTo>
                  <a:pt x="29918" y="588"/>
                  <a:pt x="29860" y="599"/>
                  <a:pt x="29729" y="633"/>
                </a:cubicBezTo>
                <a:cubicBezTo>
                  <a:pt x="29541" y="633"/>
                  <a:pt x="29882" y="531"/>
                  <a:pt x="29882" y="531"/>
                </a:cubicBezTo>
                <a:lnTo>
                  <a:pt x="29882" y="531"/>
                </a:lnTo>
                <a:cubicBezTo>
                  <a:pt x="29489" y="599"/>
                  <a:pt x="29712" y="650"/>
                  <a:pt x="29643" y="719"/>
                </a:cubicBezTo>
                <a:cubicBezTo>
                  <a:pt x="29517" y="747"/>
                  <a:pt x="29442" y="757"/>
                  <a:pt x="29397" y="757"/>
                </a:cubicBezTo>
                <a:cubicBezTo>
                  <a:pt x="29275" y="757"/>
                  <a:pt x="29362" y="684"/>
                  <a:pt x="29250" y="684"/>
                </a:cubicBezTo>
                <a:cubicBezTo>
                  <a:pt x="29011" y="753"/>
                  <a:pt x="28772" y="838"/>
                  <a:pt x="28533" y="889"/>
                </a:cubicBezTo>
                <a:cubicBezTo>
                  <a:pt x="28516" y="889"/>
                  <a:pt x="28464" y="889"/>
                  <a:pt x="28516" y="855"/>
                </a:cubicBezTo>
                <a:lnTo>
                  <a:pt x="28516" y="855"/>
                </a:lnTo>
                <a:cubicBezTo>
                  <a:pt x="28225" y="975"/>
                  <a:pt x="27610" y="958"/>
                  <a:pt x="27251" y="1043"/>
                </a:cubicBezTo>
                <a:cubicBezTo>
                  <a:pt x="27247" y="1043"/>
                  <a:pt x="27242" y="1043"/>
                  <a:pt x="27238" y="1043"/>
                </a:cubicBezTo>
                <a:lnTo>
                  <a:pt x="27238" y="1043"/>
                </a:lnTo>
                <a:cubicBezTo>
                  <a:pt x="27273" y="1076"/>
                  <a:pt x="27283" y="1117"/>
                  <a:pt x="27268" y="1146"/>
                </a:cubicBezTo>
                <a:cubicBezTo>
                  <a:pt x="27154" y="1146"/>
                  <a:pt x="27048" y="1168"/>
                  <a:pt x="26970" y="1168"/>
                </a:cubicBezTo>
                <a:cubicBezTo>
                  <a:pt x="26930" y="1168"/>
                  <a:pt x="26898" y="1163"/>
                  <a:pt x="26875" y="1146"/>
                </a:cubicBezTo>
                <a:cubicBezTo>
                  <a:pt x="26926" y="1146"/>
                  <a:pt x="26978" y="1129"/>
                  <a:pt x="27046" y="1112"/>
                </a:cubicBezTo>
                <a:lnTo>
                  <a:pt x="27046" y="1112"/>
                </a:lnTo>
                <a:lnTo>
                  <a:pt x="26858" y="1129"/>
                </a:lnTo>
                <a:cubicBezTo>
                  <a:pt x="26687" y="1043"/>
                  <a:pt x="27114" y="1112"/>
                  <a:pt x="27114" y="1043"/>
                </a:cubicBezTo>
                <a:lnTo>
                  <a:pt x="27114" y="1043"/>
                </a:lnTo>
                <a:cubicBezTo>
                  <a:pt x="26887" y="1076"/>
                  <a:pt x="26659" y="1088"/>
                  <a:pt x="26432" y="1088"/>
                </a:cubicBezTo>
                <a:cubicBezTo>
                  <a:pt x="26301" y="1088"/>
                  <a:pt x="26169" y="1084"/>
                  <a:pt x="26038" y="1077"/>
                </a:cubicBezTo>
                <a:cubicBezTo>
                  <a:pt x="26012" y="1035"/>
                  <a:pt x="26175" y="1035"/>
                  <a:pt x="26299" y="1035"/>
                </a:cubicBezTo>
                <a:cubicBezTo>
                  <a:pt x="26422" y="1035"/>
                  <a:pt x="26508" y="1035"/>
                  <a:pt x="26328" y="992"/>
                </a:cubicBezTo>
                <a:lnTo>
                  <a:pt x="26328" y="992"/>
                </a:lnTo>
                <a:cubicBezTo>
                  <a:pt x="26465" y="1009"/>
                  <a:pt x="26602" y="1026"/>
                  <a:pt x="26756" y="1043"/>
                </a:cubicBezTo>
                <a:cubicBezTo>
                  <a:pt x="26626" y="989"/>
                  <a:pt x="26641" y="980"/>
                  <a:pt x="26687" y="980"/>
                </a:cubicBezTo>
                <a:cubicBezTo>
                  <a:pt x="26707" y="980"/>
                  <a:pt x="26732" y="982"/>
                  <a:pt x="26755" y="982"/>
                </a:cubicBezTo>
                <a:cubicBezTo>
                  <a:pt x="26810" y="982"/>
                  <a:pt x="26846" y="972"/>
                  <a:pt x="26721" y="907"/>
                </a:cubicBezTo>
                <a:cubicBezTo>
                  <a:pt x="26158" y="872"/>
                  <a:pt x="26089" y="924"/>
                  <a:pt x="25525" y="838"/>
                </a:cubicBezTo>
                <a:lnTo>
                  <a:pt x="25525" y="838"/>
                </a:lnTo>
                <a:cubicBezTo>
                  <a:pt x="25406" y="872"/>
                  <a:pt x="25560" y="907"/>
                  <a:pt x="25440" y="941"/>
                </a:cubicBezTo>
                <a:cubicBezTo>
                  <a:pt x="24646" y="924"/>
                  <a:pt x="24829" y="684"/>
                  <a:pt x="24284" y="684"/>
                </a:cubicBezTo>
                <a:cubicBezTo>
                  <a:pt x="24266" y="684"/>
                  <a:pt x="24247" y="684"/>
                  <a:pt x="24227" y="684"/>
                </a:cubicBezTo>
                <a:cubicBezTo>
                  <a:pt x="24124" y="727"/>
                  <a:pt x="24018" y="748"/>
                  <a:pt x="23911" y="748"/>
                </a:cubicBezTo>
                <a:cubicBezTo>
                  <a:pt x="23804" y="748"/>
                  <a:pt x="23697" y="727"/>
                  <a:pt x="23595" y="684"/>
                </a:cubicBezTo>
                <a:lnTo>
                  <a:pt x="23748" y="616"/>
                </a:lnTo>
                <a:cubicBezTo>
                  <a:pt x="23626" y="597"/>
                  <a:pt x="23543" y="591"/>
                  <a:pt x="23480" y="591"/>
                </a:cubicBezTo>
                <a:cubicBezTo>
                  <a:pt x="23357" y="591"/>
                  <a:pt x="23315" y="615"/>
                  <a:pt x="23224" y="615"/>
                </a:cubicBezTo>
                <a:cubicBezTo>
                  <a:pt x="23153" y="615"/>
                  <a:pt x="23052" y="600"/>
                  <a:pt x="22860" y="548"/>
                </a:cubicBezTo>
                <a:cubicBezTo>
                  <a:pt x="22875" y="545"/>
                  <a:pt x="22895" y="544"/>
                  <a:pt x="22917" y="544"/>
                </a:cubicBezTo>
                <a:cubicBezTo>
                  <a:pt x="23026" y="544"/>
                  <a:pt x="23200" y="568"/>
                  <a:pt x="23215" y="568"/>
                </a:cubicBezTo>
                <a:cubicBezTo>
                  <a:pt x="23218" y="568"/>
                  <a:pt x="23214" y="567"/>
                  <a:pt x="23202" y="565"/>
                </a:cubicBezTo>
                <a:cubicBezTo>
                  <a:pt x="23085" y="526"/>
                  <a:pt x="23017" y="514"/>
                  <a:pt x="22969" y="514"/>
                </a:cubicBezTo>
                <a:cubicBezTo>
                  <a:pt x="22894" y="514"/>
                  <a:pt x="22865" y="543"/>
                  <a:pt x="22774" y="543"/>
                </a:cubicBezTo>
                <a:cubicBezTo>
                  <a:pt x="22743" y="543"/>
                  <a:pt x="22705" y="539"/>
                  <a:pt x="22655" y="531"/>
                </a:cubicBezTo>
                <a:lnTo>
                  <a:pt x="22604" y="445"/>
                </a:lnTo>
                <a:cubicBezTo>
                  <a:pt x="22141" y="395"/>
                  <a:pt x="21669" y="363"/>
                  <a:pt x="21201" y="363"/>
                </a:cubicBezTo>
                <a:cubicBezTo>
                  <a:pt x="21030" y="363"/>
                  <a:pt x="20859" y="368"/>
                  <a:pt x="20690" y="377"/>
                </a:cubicBezTo>
                <a:cubicBezTo>
                  <a:pt x="20724" y="360"/>
                  <a:pt x="20827" y="326"/>
                  <a:pt x="20690" y="308"/>
                </a:cubicBezTo>
                <a:lnTo>
                  <a:pt x="18110" y="377"/>
                </a:lnTo>
                <a:lnTo>
                  <a:pt x="17820" y="479"/>
                </a:lnTo>
                <a:cubicBezTo>
                  <a:pt x="17734" y="479"/>
                  <a:pt x="17683" y="462"/>
                  <a:pt x="17751" y="445"/>
                </a:cubicBezTo>
                <a:cubicBezTo>
                  <a:pt x="17444" y="445"/>
                  <a:pt x="17734" y="479"/>
                  <a:pt x="17597" y="531"/>
                </a:cubicBezTo>
                <a:cubicBezTo>
                  <a:pt x="17562" y="539"/>
                  <a:pt x="17530" y="542"/>
                  <a:pt x="17503" y="542"/>
                </a:cubicBezTo>
                <a:cubicBezTo>
                  <a:pt x="17414" y="542"/>
                  <a:pt x="17382" y="506"/>
                  <a:pt x="17461" y="479"/>
                </a:cubicBezTo>
                <a:lnTo>
                  <a:pt x="17461" y="479"/>
                </a:lnTo>
                <a:cubicBezTo>
                  <a:pt x="16777" y="633"/>
                  <a:pt x="16077" y="719"/>
                  <a:pt x="15359" y="736"/>
                </a:cubicBezTo>
                <a:lnTo>
                  <a:pt x="15479" y="701"/>
                </a:lnTo>
                <a:cubicBezTo>
                  <a:pt x="15088" y="701"/>
                  <a:pt x="15001" y="847"/>
                  <a:pt x="14707" y="847"/>
                </a:cubicBezTo>
                <a:cubicBezTo>
                  <a:pt x="14666" y="847"/>
                  <a:pt x="14622" y="844"/>
                  <a:pt x="14573" y="838"/>
                </a:cubicBezTo>
                <a:lnTo>
                  <a:pt x="14641" y="821"/>
                </a:lnTo>
                <a:lnTo>
                  <a:pt x="14641" y="821"/>
                </a:lnTo>
                <a:cubicBezTo>
                  <a:pt x="14346" y="826"/>
                  <a:pt x="14042" y="833"/>
                  <a:pt x="13740" y="833"/>
                </a:cubicBezTo>
                <a:cubicBezTo>
                  <a:pt x="13064" y="833"/>
                  <a:pt x="12404" y="799"/>
                  <a:pt x="11908" y="633"/>
                </a:cubicBezTo>
                <a:cubicBezTo>
                  <a:pt x="11885" y="646"/>
                  <a:pt x="11848" y="651"/>
                  <a:pt x="11801" y="651"/>
                </a:cubicBezTo>
                <a:cubicBezTo>
                  <a:pt x="11604" y="651"/>
                  <a:pt x="11233" y="558"/>
                  <a:pt x="11025" y="558"/>
                </a:cubicBezTo>
                <a:cubicBezTo>
                  <a:pt x="10953" y="558"/>
                  <a:pt x="10901" y="569"/>
                  <a:pt x="10883" y="599"/>
                </a:cubicBezTo>
                <a:cubicBezTo>
                  <a:pt x="10507" y="462"/>
                  <a:pt x="10131" y="377"/>
                  <a:pt x="9738" y="291"/>
                </a:cubicBezTo>
                <a:cubicBezTo>
                  <a:pt x="9703" y="286"/>
                  <a:pt x="9671" y="283"/>
                  <a:pt x="9640" y="283"/>
                </a:cubicBezTo>
                <a:cubicBezTo>
                  <a:pt x="9505" y="283"/>
                  <a:pt x="9397" y="328"/>
                  <a:pt x="9225" y="328"/>
                </a:cubicBezTo>
                <a:cubicBezTo>
                  <a:pt x="9203" y="328"/>
                  <a:pt x="9181" y="327"/>
                  <a:pt x="9157" y="326"/>
                </a:cubicBezTo>
                <a:lnTo>
                  <a:pt x="9157" y="257"/>
                </a:lnTo>
                <a:lnTo>
                  <a:pt x="8798" y="291"/>
                </a:lnTo>
                <a:lnTo>
                  <a:pt x="8627" y="189"/>
                </a:lnTo>
                <a:lnTo>
                  <a:pt x="8388" y="189"/>
                </a:lnTo>
                <a:cubicBezTo>
                  <a:pt x="8473" y="206"/>
                  <a:pt x="8593" y="240"/>
                  <a:pt x="8576" y="257"/>
                </a:cubicBezTo>
                <a:cubicBezTo>
                  <a:pt x="8251" y="257"/>
                  <a:pt x="7944" y="189"/>
                  <a:pt x="7636" y="86"/>
                </a:cubicBezTo>
                <a:cubicBezTo>
                  <a:pt x="7346" y="86"/>
                  <a:pt x="7038" y="86"/>
                  <a:pt x="6731" y="103"/>
                </a:cubicBezTo>
                <a:cubicBezTo>
                  <a:pt x="6744" y="90"/>
                  <a:pt x="6802" y="76"/>
                  <a:pt x="6877" y="71"/>
                </a:cubicBezTo>
                <a:lnTo>
                  <a:pt x="6877" y="71"/>
                </a:lnTo>
                <a:cubicBezTo>
                  <a:pt x="6874" y="71"/>
                  <a:pt x="6873" y="71"/>
                  <a:pt x="6871" y="71"/>
                </a:cubicBezTo>
                <a:cubicBezTo>
                  <a:pt x="6688" y="71"/>
                  <a:pt x="6825" y="11"/>
                  <a:pt x="6645" y="11"/>
                </a:cubicBezTo>
                <a:cubicBezTo>
                  <a:pt x="6612" y="11"/>
                  <a:pt x="6568" y="13"/>
                  <a:pt x="6508" y="18"/>
                </a:cubicBezTo>
                <a:cubicBezTo>
                  <a:pt x="6560" y="52"/>
                  <a:pt x="6474" y="69"/>
                  <a:pt x="6457" y="86"/>
                </a:cubicBezTo>
                <a:cubicBezTo>
                  <a:pt x="6225" y="53"/>
                  <a:pt x="5994" y="34"/>
                  <a:pt x="5757" y="34"/>
                </a:cubicBezTo>
                <a:cubicBezTo>
                  <a:pt x="5628" y="34"/>
                  <a:pt x="5497" y="40"/>
                  <a:pt x="5364" y="52"/>
                </a:cubicBezTo>
                <a:lnTo>
                  <a:pt x="5432" y="1"/>
                </a:ln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Picture 4" descr="HCT theo doi MT Dong Khe (Cao Bang)">
            <a:extLst>
              <a:ext uri="{FF2B5EF4-FFF2-40B4-BE49-F238E27FC236}">
                <a16:creationId xmlns:a16="http://schemas.microsoft.com/office/drawing/2014/main" id="{8F495C5F-1627-46D9-9B4A-5FB2F423CA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2793" y="110728"/>
            <a:ext cx="7198415" cy="3464237"/>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5C6C545-D4CA-46BC-9AF4-DF4815AE3829}"/>
              </a:ext>
            </a:extLst>
          </p:cNvPr>
          <p:cNvSpPr txBox="1"/>
          <p:nvPr/>
        </p:nvSpPr>
        <p:spPr>
          <a:xfrm>
            <a:off x="762000" y="3565440"/>
            <a:ext cx="7620000" cy="830997"/>
          </a:xfrm>
          <a:prstGeom prst="rect">
            <a:avLst/>
          </a:prstGeom>
          <a:noFill/>
        </p:spPr>
        <p:txBody>
          <a:bodyPr wrap="square" rtlCol="0">
            <a:spAutoFit/>
          </a:bodyPr>
          <a:lstStyle/>
          <a:p>
            <a:pPr algn="ctr"/>
            <a:r>
              <a:rPr lang="en-US" sz="2400" b="1" dirty="0" err="1">
                <a:solidFill>
                  <a:srgbClr val="002060"/>
                </a:solidFill>
                <a:latin typeface="Times New Roman" panose="02020603050405020304" pitchFamily="18" charset="0"/>
                <a:cs typeface="Times New Roman" panose="02020603050405020304" pitchFamily="18" charset="0"/>
              </a:rPr>
              <a:t>Chủ</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tịch</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Hồ</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Chí</a:t>
            </a:r>
            <a:r>
              <a:rPr lang="en-US" sz="2400" b="1" dirty="0">
                <a:solidFill>
                  <a:srgbClr val="002060"/>
                </a:solidFill>
                <a:latin typeface="Times New Roman" panose="02020603050405020304" pitchFamily="18" charset="0"/>
                <a:cs typeface="Times New Roman" panose="02020603050405020304" pitchFamily="18" charset="0"/>
              </a:rPr>
              <a:t> Minh </a:t>
            </a:r>
            <a:r>
              <a:rPr lang="en-US" sz="2400" b="1" dirty="0" err="1">
                <a:solidFill>
                  <a:srgbClr val="002060"/>
                </a:solidFill>
                <a:latin typeface="Times New Roman" panose="02020603050405020304" pitchFamily="18" charset="0"/>
                <a:cs typeface="Times New Roman" panose="02020603050405020304" pitchFamily="18" charset="0"/>
              </a:rPr>
              <a:t>trên</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đài</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quan</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sát</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chỉ</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đạo</a:t>
            </a:r>
            <a:br>
              <a:rPr lang="en-US" sz="2400" b="1" dirty="0">
                <a:solidFill>
                  <a:srgbClr val="002060"/>
                </a:solidFill>
                <a:latin typeface="Times New Roman" panose="02020603050405020304" pitchFamily="18" charset="0"/>
                <a:cs typeface="Times New Roman" panose="02020603050405020304" pitchFamily="18" charset="0"/>
              </a:rPr>
            </a:b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trận</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đánh</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cứ</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điểm</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Đông</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Khê</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ngày</a:t>
            </a:r>
            <a:r>
              <a:rPr lang="en-US" sz="2400" b="1" dirty="0">
                <a:solidFill>
                  <a:srgbClr val="002060"/>
                </a:solidFill>
                <a:latin typeface="Times New Roman" panose="02020603050405020304" pitchFamily="18" charset="0"/>
                <a:cs typeface="Times New Roman" panose="02020603050405020304" pitchFamily="18" charset="0"/>
              </a:rPr>
              <a:t> 16/5/1950. </a:t>
            </a:r>
          </a:p>
        </p:txBody>
      </p:sp>
      <p:sp>
        <p:nvSpPr>
          <p:cNvPr id="7" name="TextBox 6">
            <a:extLst>
              <a:ext uri="{FF2B5EF4-FFF2-40B4-BE49-F238E27FC236}">
                <a16:creationId xmlns:a16="http://schemas.microsoft.com/office/drawing/2014/main" id="{4FE2B666-B538-47CE-9859-200CFD6E5410}"/>
              </a:ext>
            </a:extLst>
          </p:cNvPr>
          <p:cNvSpPr txBox="1"/>
          <p:nvPr/>
        </p:nvSpPr>
        <p:spPr>
          <a:xfrm>
            <a:off x="545306" y="4386734"/>
            <a:ext cx="8053388" cy="584775"/>
          </a:xfrm>
          <a:prstGeom prst="rect">
            <a:avLst/>
          </a:prstGeom>
          <a:noFill/>
        </p:spPr>
        <p:txBody>
          <a:bodyPr wrap="square" rtlCol="0">
            <a:spAutoFit/>
          </a:bodyPr>
          <a:lstStyle/>
          <a:p>
            <a:pPr algn="ctr"/>
            <a:r>
              <a:rPr lang="en-US" sz="3200" b="1" i="1">
                <a:solidFill>
                  <a:srgbClr val="FF0000"/>
                </a:solidFill>
                <a:latin typeface="Times New Roman" panose="02020603050405020304" pitchFamily="18" charset="0"/>
                <a:cs typeface="Times New Roman" panose="02020603050405020304" pitchFamily="18" charset="0"/>
              </a:rPr>
              <a:t>Nêu cảm tưởng của em khi quan sát hình 1?</a:t>
            </a:r>
          </a:p>
        </p:txBody>
      </p:sp>
      <p:grpSp>
        <p:nvGrpSpPr>
          <p:cNvPr id="8" name="组合 6">
            <a:extLst>
              <a:ext uri="{FF2B5EF4-FFF2-40B4-BE49-F238E27FC236}">
                <a16:creationId xmlns:a16="http://schemas.microsoft.com/office/drawing/2014/main" id="{0A287EA8-B380-4AA5-A252-53FF3E3FF7E8}"/>
              </a:ext>
            </a:extLst>
          </p:cNvPr>
          <p:cNvGrpSpPr/>
          <p:nvPr/>
        </p:nvGrpSpPr>
        <p:grpSpPr>
          <a:xfrm rot="20624932">
            <a:off x="-149280" y="96741"/>
            <a:ext cx="1308856" cy="612995"/>
            <a:chOff x="196" y="-1340"/>
            <a:chExt cx="9528" cy="4706"/>
          </a:xfrm>
        </p:grpSpPr>
        <p:grpSp>
          <p:nvGrpSpPr>
            <p:cNvPr id="9" name="Google Shape;2511;p60">
              <a:extLst>
                <a:ext uri="{FF2B5EF4-FFF2-40B4-BE49-F238E27FC236}">
                  <a16:creationId xmlns:a16="http://schemas.microsoft.com/office/drawing/2014/main" id="{A487662E-60C6-4609-BE3E-F490BF41BE49}"/>
                </a:ext>
              </a:extLst>
            </p:cNvPr>
            <p:cNvGrpSpPr/>
            <p:nvPr/>
          </p:nvGrpSpPr>
          <p:grpSpPr>
            <a:xfrm rot="8119191">
              <a:off x="7796" y="-799"/>
              <a:ext cx="1928" cy="3662"/>
              <a:chOff x="2392800" y="238125"/>
              <a:chExt cx="2677175" cy="5084850"/>
            </a:xfrm>
            <a:solidFill>
              <a:srgbClr val="C94025"/>
            </a:solidFill>
          </p:grpSpPr>
          <p:sp>
            <p:nvSpPr>
              <p:cNvPr id="47" name="Google Shape;2512;p60">
                <a:extLst>
                  <a:ext uri="{FF2B5EF4-FFF2-40B4-BE49-F238E27FC236}">
                    <a16:creationId xmlns:a16="http://schemas.microsoft.com/office/drawing/2014/main" id="{3088FFEB-3133-485F-839E-0FC1F6463AD6}"/>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513;p60">
                <a:extLst>
                  <a:ext uri="{FF2B5EF4-FFF2-40B4-BE49-F238E27FC236}">
                    <a16:creationId xmlns:a16="http://schemas.microsoft.com/office/drawing/2014/main" id="{B966F54F-06AE-4B99-AE2B-606696D99C6B}"/>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514;p60">
                <a:extLst>
                  <a:ext uri="{FF2B5EF4-FFF2-40B4-BE49-F238E27FC236}">
                    <a16:creationId xmlns:a16="http://schemas.microsoft.com/office/drawing/2014/main" id="{CA645CD0-DCE0-4698-98EE-4B38DF238149}"/>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515;p60">
                <a:extLst>
                  <a:ext uri="{FF2B5EF4-FFF2-40B4-BE49-F238E27FC236}">
                    <a16:creationId xmlns:a16="http://schemas.microsoft.com/office/drawing/2014/main" id="{5B0F9A43-75F0-4CD2-9B5D-C6C757B3F650}"/>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516;p60">
                <a:extLst>
                  <a:ext uri="{FF2B5EF4-FFF2-40B4-BE49-F238E27FC236}">
                    <a16:creationId xmlns:a16="http://schemas.microsoft.com/office/drawing/2014/main" id="{BBD31EF1-522E-42AF-9E15-8C337BC88A81}"/>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517;p60">
                <a:extLst>
                  <a:ext uri="{FF2B5EF4-FFF2-40B4-BE49-F238E27FC236}">
                    <a16:creationId xmlns:a16="http://schemas.microsoft.com/office/drawing/2014/main" id="{B37CA485-D011-4C59-8B43-1BE8E4DD84DB}"/>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518;p60">
                <a:extLst>
                  <a:ext uri="{FF2B5EF4-FFF2-40B4-BE49-F238E27FC236}">
                    <a16:creationId xmlns:a16="http://schemas.microsoft.com/office/drawing/2014/main" id="{949FB774-9870-46ED-B938-0355ABB8A351}"/>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19;p60">
                <a:extLst>
                  <a:ext uri="{FF2B5EF4-FFF2-40B4-BE49-F238E27FC236}">
                    <a16:creationId xmlns:a16="http://schemas.microsoft.com/office/drawing/2014/main" id="{1BA1CDCA-1072-411B-8CFC-03D3D7528F22}"/>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20;p60">
                <a:extLst>
                  <a:ext uri="{FF2B5EF4-FFF2-40B4-BE49-F238E27FC236}">
                    <a16:creationId xmlns:a16="http://schemas.microsoft.com/office/drawing/2014/main" id="{B1F5B28F-699F-4308-9D74-78F13546EFBE}"/>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521;p60">
                <a:extLst>
                  <a:ext uri="{FF2B5EF4-FFF2-40B4-BE49-F238E27FC236}">
                    <a16:creationId xmlns:a16="http://schemas.microsoft.com/office/drawing/2014/main" id="{EA9B409F-A38B-4AEF-B5C3-7F4DC699DDE3}"/>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7" name="Google Shape;2522;p60">
                <a:extLst>
                  <a:ext uri="{FF2B5EF4-FFF2-40B4-BE49-F238E27FC236}">
                    <a16:creationId xmlns:a16="http://schemas.microsoft.com/office/drawing/2014/main" id="{D048683B-3055-4C08-988E-C5B28303BEA1}"/>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0" name="Google Shape;2448;p60">
              <a:extLst>
                <a:ext uri="{FF2B5EF4-FFF2-40B4-BE49-F238E27FC236}">
                  <a16:creationId xmlns:a16="http://schemas.microsoft.com/office/drawing/2014/main" id="{6F66FA0C-ADD6-4F66-97DF-0AFC228F0229}"/>
                </a:ext>
              </a:extLst>
            </p:cNvPr>
            <p:cNvGrpSpPr/>
            <p:nvPr/>
          </p:nvGrpSpPr>
          <p:grpSpPr>
            <a:xfrm rot="15582417" flipH="1" flipV="1">
              <a:off x="2408" y="-577"/>
              <a:ext cx="3934" cy="3850"/>
              <a:chOff x="1124025" y="238125"/>
              <a:chExt cx="5272075" cy="5173200"/>
            </a:xfrm>
            <a:solidFill>
              <a:srgbClr val="FFEABC"/>
            </a:solidFill>
          </p:grpSpPr>
          <p:sp>
            <p:nvSpPr>
              <p:cNvPr id="31" name="Google Shape;2449;p60">
                <a:extLst>
                  <a:ext uri="{FF2B5EF4-FFF2-40B4-BE49-F238E27FC236}">
                    <a16:creationId xmlns:a16="http://schemas.microsoft.com/office/drawing/2014/main" id="{2FAD093D-8FF1-4033-ACAC-480BEBB2EADC}"/>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50;p60">
                <a:extLst>
                  <a:ext uri="{FF2B5EF4-FFF2-40B4-BE49-F238E27FC236}">
                    <a16:creationId xmlns:a16="http://schemas.microsoft.com/office/drawing/2014/main" id="{E6671A95-A050-4393-810F-4832A72D8D7D}"/>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51;p60">
                <a:extLst>
                  <a:ext uri="{FF2B5EF4-FFF2-40B4-BE49-F238E27FC236}">
                    <a16:creationId xmlns:a16="http://schemas.microsoft.com/office/drawing/2014/main" id="{F4D8FFE0-7EDA-4306-897C-E2580A74FB2A}"/>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52;p60">
                <a:extLst>
                  <a:ext uri="{FF2B5EF4-FFF2-40B4-BE49-F238E27FC236}">
                    <a16:creationId xmlns:a16="http://schemas.microsoft.com/office/drawing/2014/main" id="{E9A7F932-F6E9-4DFE-9DA0-53CC11254525}"/>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53;p60">
                <a:extLst>
                  <a:ext uri="{FF2B5EF4-FFF2-40B4-BE49-F238E27FC236}">
                    <a16:creationId xmlns:a16="http://schemas.microsoft.com/office/drawing/2014/main" id="{4E42D715-53C2-42FB-BD35-B1F65437A287}"/>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54;p60">
                <a:extLst>
                  <a:ext uri="{FF2B5EF4-FFF2-40B4-BE49-F238E27FC236}">
                    <a16:creationId xmlns:a16="http://schemas.microsoft.com/office/drawing/2014/main" id="{5C473234-CB34-450C-BFE9-CC8C59EB5C9F}"/>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55;p60">
                <a:extLst>
                  <a:ext uri="{FF2B5EF4-FFF2-40B4-BE49-F238E27FC236}">
                    <a16:creationId xmlns:a16="http://schemas.microsoft.com/office/drawing/2014/main" id="{819FFD3B-229B-412C-95D7-5D5706FEF038}"/>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6;p60">
                <a:extLst>
                  <a:ext uri="{FF2B5EF4-FFF2-40B4-BE49-F238E27FC236}">
                    <a16:creationId xmlns:a16="http://schemas.microsoft.com/office/drawing/2014/main" id="{EA5D1393-3F81-4C79-BB6D-13E0B86FE450}"/>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7;p60">
                <a:extLst>
                  <a:ext uri="{FF2B5EF4-FFF2-40B4-BE49-F238E27FC236}">
                    <a16:creationId xmlns:a16="http://schemas.microsoft.com/office/drawing/2014/main" id="{940EE79A-6681-4937-8195-8B838D2F7E7B}"/>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58;p60">
                <a:extLst>
                  <a:ext uri="{FF2B5EF4-FFF2-40B4-BE49-F238E27FC236}">
                    <a16:creationId xmlns:a16="http://schemas.microsoft.com/office/drawing/2014/main" id="{0DF88D97-C7C0-4252-851C-D6C7C7F64E58}"/>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59;p60">
                <a:extLst>
                  <a:ext uri="{FF2B5EF4-FFF2-40B4-BE49-F238E27FC236}">
                    <a16:creationId xmlns:a16="http://schemas.microsoft.com/office/drawing/2014/main" id="{0656B4F1-7716-438E-AA46-F1D5A4675A88}"/>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60;p60">
                <a:extLst>
                  <a:ext uri="{FF2B5EF4-FFF2-40B4-BE49-F238E27FC236}">
                    <a16:creationId xmlns:a16="http://schemas.microsoft.com/office/drawing/2014/main" id="{F9FB6B29-3756-43BB-B98A-6A1B73FCAD15}"/>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61;p60">
                <a:extLst>
                  <a:ext uri="{FF2B5EF4-FFF2-40B4-BE49-F238E27FC236}">
                    <a16:creationId xmlns:a16="http://schemas.microsoft.com/office/drawing/2014/main" id="{59A979B3-7DDC-443E-BCBF-9ED29D0285B1}"/>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62;p60">
                <a:extLst>
                  <a:ext uri="{FF2B5EF4-FFF2-40B4-BE49-F238E27FC236}">
                    <a16:creationId xmlns:a16="http://schemas.microsoft.com/office/drawing/2014/main" id="{B3A242DB-3472-42F3-AB9A-8F0D06920704}"/>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63;p60">
                <a:extLst>
                  <a:ext uri="{FF2B5EF4-FFF2-40B4-BE49-F238E27FC236}">
                    <a16:creationId xmlns:a16="http://schemas.microsoft.com/office/drawing/2014/main" id="{B93EE99B-DC76-4EE5-995F-3D8113C8EE94}"/>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464;p60">
                <a:extLst>
                  <a:ext uri="{FF2B5EF4-FFF2-40B4-BE49-F238E27FC236}">
                    <a16:creationId xmlns:a16="http://schemas.microsoft.com/office/drawing/2014/main" id="{4CFBEFC0-6465-487B-8254-E27276C1A35B}"/>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1" name="Google Shape;2465;p60">
              <a:extLst>
                <a:ext uri="{FF2B5EF4-FFF2-40B4-BE49-F238E27FC236}">
                  <a16:creationId xmlns:a16="http://schemas.microsoft.com/office/drawing/2014/main" id="{4A97278E-3F0E-436B-9E1D-25760E81E1A7}"/>
                </a:ext>
              </a:extLst>
            </p:cNvPr>
            <p:cNvGrpSpPr/>
            <p:nvPr/>
          </p:nvGrpSpPr>
          <p:grpSpPr>
            <a:xfrm flipH="1" flipV="1">
              <a:off x="5500" y="-1340"/>
              <a:ext cx="2470" cy="4706"/>
              <a:chOff x="2453075" y="238700"/>
              <a:chExt cx="2722850" cy="5187200"/>
            </a:xfrm>
            <a:solidFill>
              <a:srgbClr val="FFEABC"/>
            </a:solidFill>
          </p:grpSpPr>
          <p:sp>
            <p:nvSpPr>
              <p:cNvPr id="20" name="Google Shape;2466;p60">
                <a:extLst>
                  <a:ext uri="{FF2B5EF4-FFF2-40B4-BE49-F238E27FC236}">
                    <a16:creationId xmlns:a16="http://schemas.microsoft.com/office/drawing/2014/main" id="{2864AA7D-AE6F-4F4E-9597-6DBC7C8DEC5F}"/>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467;p60">
                <a:extLst>
                  <a:ext uri="{FF2B5EF4-FFF2-40B4-BE49-F238E27FC236}">
                    <a16:creationId xmlns:a16="http://schemas.microsoft.com/office/drawing/2014/main" id="{294A398E-A3E7-4928-979A-44B77456BE95}"/>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468;p60">
                <a:extLst>
                  <a:ext uri="{FF2B5EF4-FFF2-40B4-BE49-F238E27FC236}">
                    <a16:creationId xmlns:a16="http://schemas.microsoft.com/office/drawing/2014/main" id="{A89A50D7-D6A8-4DE6-A2B5-E25A228FA25C}"/>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469;p60">
                <a:extLst>
                  <a:ext uri="{FF2B5EF4-FFF2-40B4-BE49-F238E27FC236}">
                    <a16:creationId xmlns:a16="http://schemas.microsoft.com/office/drawing/2014/main" id="{28268242-95D5-462C-A245-3A1E9D05E6D7}"/>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470;p60">
                <a:extLst>
                  <a:ext uri="{FF2B5EF4-FFF2-40B4-BE49-F238E27FC236}">
                    <a16:creationId xmlns:a16="http://schemas.microsoft.com/office/drawing/2014/main" id="{C2919530-2D6B-44FE-B632-AB5C4F1A42FE}"/>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471;p60">
                <a:extLst>
                  <a:ext uri="{FF2B5EF4-FFF2-40B4-BE49-F238E27FC236}">
                    <a16:creationId xmlns:a16="http://schemas.microsoft.com/office/drawing/2014/main" id="{83D95CD8-DC4F-4D02-ACD3-612907E5CB40}"/>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472;p60">
                <a:extLst>
                  <a:ext uri="{FF2B5EF4-FFF2-40B4-BE49-F238E27FC236}">
                    <a16:creationId xmlns:a16="http://schemas.microsoft.com/office/drawing/2014/main" id="{7FBE9144-4182-448A-8552-4E548ABB9C8B}"/>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73;p60">
                <a:extLst>
                  <a:ext uri="{FF2B5EF4-FFF2-40B4-BE49-F238E27FC236}">
                    <a16:creationId xmlns:a16="http://schemas.microsoft.com/office/drawing/2014/main" id="{2FBF19B3-6095-46B2-A594-007A055277EA}"/>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74;p60">
                <a:extLst>
                  <a:ext uri="{FF2B5EF4-FFF2-40B4-BE49-F238E27FC236}">
                    <a16:creationId xmlns:a16="http://schemas.microsoft.com/office/drawing/2014/main" id="{05C54354-598D-480A-B04D-AF11C660A771}"/>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75;p60">
                <a:extLst>
                  <a:ext uri="{FF2B5EF4-FFF2-40B4-BE49-F238E27FC236}">
                    <a16:creationId xmlns:a16="http://schemas.microsoft.com/office/drawing/2014/main" id="{75D7F610-7A9E-4A46-8462-E3FD3942898E}"/>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76;p60">
                <a:extLst>
                  <a:ext uri="{FF2B5EF4-FFF2-40B4-BE49-F238E27FC236}">
                    <a16:creationId xmlns:a16="http://schemas.microsoft.com/office/drawing/2014/main" id="{B8DB7050-86C9-4393-B045-B2AC9FF066A5}"/>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2" name="Google Shape;2560;p60">
              <a:extLst>
                <a:ext uri="{FF2B5EF4-FFF2-40B4-BE49-F238E27FC236}">
                  <a16:creationId xmlns:a16="http://schemas.microsoft.com/office/drawing/2014/main" id="{1F733050-E258-42FF-8A4E-94F0BC98F1A3}"/>
                </a:ext>
              </a:extLst>
            </p:cNvPr>
            <p:cNvGrpSpPr/>
            <p:nvPr/>
          </p:nvGrpSpPr>
          <p:grpSpPr>
            <a:xfrm rot="13831652" flipV="1">
              <a:off x="63" y="205"/>
              <a:ext cx="2861" cy="2595"/>
              <a:chOff x="508050" y="242250"/>
              <a:chExt cx="6512250" cy="5147800"/>
            </a:xfrm>
            <a:solidFill>
              <a:srgbClr val="F99F1B"/>
            </a:solidFill>
          </p:grpSpPr>
          <p:sp>
            <p:nvSpPr>
              <p:cNvPr id="13" name="Google Shape;2561;p60">
                <a:extLst>
                  <a:ext uri="{FF2B5EF4-FFF2-40B4-BE49-F238E27FC236}">
                    <a16:creationId xmlns:a16="http://schemas.microsoft.com/office/drawing/2014/main" id="{395E5CB1-9662-4323-9E31-DA49EE1DD94D}"/>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4" name="Google Shape;2562;p60">
                <a:extLst>
                  <a:ext uri="{FF2B5EF4-FFF2-40B4-BE49-F238E27FC236}">
                    <a16:creationId xmlns:a16="http://schemas.microsoft.com/office/drawing/2014/main" id="{334BB854-3089-4FC2-BDE1-69A799C8FC54}"/>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5" name="Google Shape;2563;p60">
                <a:extLst>
                  <a:ext uri="{FF2B5EF4-FFF2-40B4-BE49-F238E27FC236}">
                    <a16:creationId xmlns:a16="http://schemas.microsoft.com/office/drawing/2014/main" id="{2B9F9C00-D3C5-44C4-8A3D-14E9962B27D1}"/>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6" name="Google Shape;2564;p60">
                <a:extLst>
                  <a:ext uri="{FF2B5EF4-FFF2-40B4-BE49-F238E27FC236}">
                    <a16:creationId xmlns:a16="http://schemas.microsoft.com/office/drawing/2014/main" id="{AC4A0CF0-6382-4BEF-B9FD-14BAC8E42930}"/>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7" name="Google Shape;2565;p60">
                <a:extLst>
                  <a:ext uri="{FF2B5EF4-FFF2-40B4-BE49-F238E27FC236}">
                    <a16:creationId xmlns:a16="http://schemas.microsoft.com/office/drawing/2014/main" id="{095F5218-961A-4E47-8CE6-F9429BB7D8D8}"/>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8" name="Google Shape;2566;p60">
                <a:extLst>
                  <a:ext uri="{FF2B5EF4-FFF2-40B4-BE49-F238E27FC236}">
                    <a16:creationId xmlns:a16="http://schemas.microsoft.com/office/drawing/2014/main" id="{EDFE5A80-2DD4-42C9-9F4C-8EFF6D5A6B0D}"/>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567;p60">
                <a:extLst>
                  <a:ext uri="{FF2B5EF4-FFF2-40B4-BE49-F238E27FC236}">
                    <a16:creationId xmlns:a16="http://schemas.microsoft.com/office/drawing/2014/main" id="{AE9DFCB4-DCB6-4D8D-832B-A0DC449994CC}"/>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sp>
        <p:nvSpPr>
          <p:cNvPr id="58" name="TextBox 57">
            <a:extLst>
              <a:ext uri="{FF2B5EF4-FFF2-40B4-BE49-F238E27FC236}">
                <a16:creationId xmlns:a16="http://schemas.microsoft.com/office/drawing/2014/main" id="{170B6EA7-3813-4A31-B50C-0717D41D7D00}"/>
              </a:ext>
            </a:extLst>
          </p:cNvPr>
          <p:cNvSpPr txBox="1"/>
          <p:nvPr/>
        </p:nvSpPr>
        <p:spPr>
          <a:xfrm>
            <a:off x="109081" y="3600838"/>
            <a:ext cx="8925838" cy="1432500"/>
          </a:xfrm>
          <a:prstGeom prst="round2DiagRect">
            <a:avLst>
              <a:gd name="adj1" fmla="val 28290"/>
              <a:gd name="adj2" fmla="val 0"/>
            </a:avLst>
          </a:prstGeom>
          <a:solidFill>
            <a:srgbClr val="DDEBE2"/>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just"/>
            <a:r>
              <a:rPr lang="vi-VN" sz="2400" b="1" kern="0">
                <a:solidFill>
                  <a:srgbClr val="002060"/>
                </a:solidFill>
                <a:latin typeface="Times New Roman" panose="02020603050405020304" pitchFamily="18" charset="0"/>
                <a:cs typeface="Times New Roman" panose="02020603050405020304" pitchFamily="18" charset="0"/>
              </a:rPr>
              <a:t>Bác Hồ là một vị lãnh tụ, có thể chỉ cần ở căn cứ đưa ra chỉ đạo nhưng Bác lại trực tiếp ra mặt trận để quan sát. Có thể thấy Người một lòng vì dân vì nước, không quản khó khăn, gian khổ.</a:t>
            </a:r>
            <a:endParaRPr lang="en-US" sz="2400" b="1" kern="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7766054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left)">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58"/>
                                        </p:tgtEl>
                                        <p:attrNameLst>
                                          <p:attrName>style.visibility</p:attrName>
                                        </p:attrNameLst>
                                      </p:cBhvr>
                                      <p:to>
                                        <p:strVal val="visible"/>
                                      </p:to>
                                    </p:set>
                                    <p:anim calcmode="lin" valueType="num">
                                      <p:cBhvr>
                                        <p:cTn id="32" dur="500" fill="hold"/>
                                        <p:tgtEl>
                                          <p:spTgt spid="58"/>
                                        </p:tgtEl>
                                        <p:attrNameLst>
                                          <p:attrName>ppt_w</p:attrName>
                                        </p:attrNameLst>
                                      </p:cBhvr>
                                      <p:tavLst>
                                        <p:tav tm="0">
                                          <p:val>
                                            <p:fltVal val="0"/>
                                          </p:val>
                                        </p:tav>
                                        <p:tav tm="100000">
                                          <p:val>
                                            <p:strVal val="#ppt_w"/>
                                          </p:val>
                                        </p:tav>
                                      </p:tavLst>
                                    </p:anim>
                                    <p:anim calcmode="lin" valueType="num">
                                      <p:cBhvr>
                                        <p:cTn id="33" dur="500" fill="hold"/>
                                        <p:tgtEl>
                                          <p:spTgt spid="58"/>
                                        </p:tgtEl>
                                        <p:attrNameLst>
                                          <p:attrName>ppt_h</p:attrName>
                                        </p:attrNameLst>
                                      </p:cBhvr>
                                      <p:tavLst>
                                        <p:tav tm="0">
                                          <p:val>
                                            <p:fltVal val="0"/>
                                          </p:val>
                                        </p:tav>
                                        <p:tav tm="100000">
                                          <p:val>
                                            <p:strVal val="#ppt_h"/>
                                          </p:val>
                                        </p:tav>
                                      </p:tavLst>
                                    </p:anim>
                                    <p:animEffect transition="in" filter="fade">
                                      <p:cBhvr>
                                        <p:cTn id="34"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p:bldP spid="7" grpId="0"/>
      <p:bldP spid="5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4">
            <a:extLst>
              <a:ext uri="{FF2B5EF4-FFF2-40B4-BE49-F238E27FC236}">
                <a16:creationId xmlns:a16="http://schemas.microsoft.com/office/drawing/2014/main" id="{7E180BD1-BF9C-409C-9567-4B52D5344DC1}"/>
              </a:ext>
            </a:extLst>
          </p:cNvPr>
          <p:cNvSpPr txBox="1">
            <a:spLocks noChangeArrowheads="1"/>
          </p:cNvSpPr>
          <p:nvPr/>
        </p:nvSpPr>
        <p:spPr bwMode="auto">
          <a:xfrm>
            <a:off x="271752" y="3059481"/>
            <a:ext cx="34861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b="1">
                <a:solidFill>
                  <a:schemeClr val="tx1"/>
                </a:solidFill>
                <a:latin typeface=".VnTime" pitchFamily="34" charset="0"/>
              </a:defRPr>
            </a:lvl1pPr>
            <a:lvl2pPr marL="742950" indent="-285750" eaLnBrk="0" hangingPunct="0">
              <a:defRPr sz="3200" b="1">
                <a:solidFill>
                  <a:schemeClr val="tx1"/>
                </a:solidFill>
                <a:latin typeface=".VnTime" pitchFamily="34" charset="0"/>
              </a:defRPr>
            </a:lvl2pPr>
            <a:lvl3pPr marL="1143000" indent="-228600" eaLnBrk="0" hangingPunct="0">
              <a:defRPr sz="3200" b="1">
                <a:solidFill>
                  <a:schemeClr val="tx1"/>
                </a:solidFill>
                <a:latin typeface=".VnTime" pitchFamily="34" charset="0"/>
              </a:defRPr>
            </a:lvl3pPr>
            <a:lvl4pPr marL="1600200" indent="-228600" eaLnBrk="0" hangingPunct="0">
              <a:defRPr sz="3200" b="1">
                <a:solidFill>
                  <a:schemeClr val="tx1"/>
                </a:solidFill>
                <a:latin typeface=".VnTime" pitchFamily="34" charset="0"/>
              </a:defRPr>
            </a:lvl4pPr>
            <a:lvl5pPr marL="2057400" indent="-228600" eaLnBrk="0" hangingPunct="0">
              <a:defRPr sz="3200" b="1">
                <a:solidFill>
                  <a:schemeClr val="tx1"/>
                </a:solidFill>
                <a:latin typeface=".VnTime" pitchFamily="34" charset="0"/>
              </a:defRPr>
            </a:lvl5pPr>
            <a:lvl6pPr marL="2514600" indent="-228600" eaLnBrk="0" fontAlgn="base" hangingPunct="0">
              <a:spcBef>
                <a:spcPct val="0"/>
              </a:spcBef>
              <a:spcAft>
                <a:spcPct val="0"/>
              </a:spcAft>
              <a:defRPr sz="3200" b="1">
                <a:solidFill>
                  <a:schemeClr val="tx1"/>
                </a:solidFill>
                <a:latin typeface=".VnTime" pitchFamily="34" charset="0"/>
              </a:defRPr>
            </a:lvl6pPr>
            <a:lvl7pPr marL="2971800" indent="-228600" eaLnBrk="0" fontAlgn="base" hangingPunct="0">
              <a:spcBef>
                <a:spcPct val="0"/>
              </a:spcBef>
              <a:spcAft>
                <a:spcPct val="0"/>
              </a:spcAft>
              <a:defRPr sz="3200" b="1">
                <a:solidFill>
                  <a:schemeClr val="tx1"/>
                </a:solidFill>
                <a:latin typeface=".VnTime" pitchFamily="34" charset="0"/>
              </a:defRPr>
            </a:lvl7pPr>
            <a:lvl8pPr marL="3429000" indent="-228600" eaLnBrk="0" fontAlgn="base" hangingPunct="0">
              <a:spcBef>
                <a:spcPct val="0"/>
              </a:spcBef>
              <a:spcAft>
                <a:spcPct val="0"/>
              </a:spcAft>
              <a:defRPr sz="3200" b="1">
                <a:solidFill>
                  <a:schemeClr val="tx1"/>
                </a:solidFill>
                <a:latin typeface=".VnTime" pitchFamily="34" charset="0"/>
              </a:defRPr>
            </a:lvl8pPr>
            <a:lvl9pPr marL="3886200" indent="-228600" eaLnBrk="0" fontAlgn="base" hangingPunct="0">
              <a:spcBef>
                <a:spcPct val="0"/>
              </a:spcBef>
              <a:spcAft>
                <a:spcPct val="0"/>
              </a:spcAft>
              <a:defRPr sz="3200" b="1">
                <a:solidFill>
                  <a:schemeClr val="tx1"/>
                </a:solidFill>
                <a:latin typeface=".VnTime" pitchFamily="34" charset="0"/>
              </a:defRPr>
            </a:lvl9pPr>
          </a:lstStyle>
          <a:p>
            <a:pPr algn="ctr" eaLnBrk="1" hangingPunct="1"/>
            <a:r>
              <a:rPr lang="en-US" altLang="en-US" sz="2000">
                <a:solidFill>
                  <a:srgbClr val="000099"/>
                </a:solidFill>
                <a:latin typeface="Times New Roman" panose="02020603050405020304" pitchFamily="18" charset="0"/>
                <a:cs typeface="Times New Roman" panose="02020603050405020304" pitchFamily="18" charset="0"/>
              </a:rPr>
              <a:t>Anh hùng La Văn Cầu </a:t>
            </a:r>
          </a:p>
        </p:txBody>
      </p:sp>
      <p:pic>
        <p:nvPicPr>
          <p:cNvPr id="8" name="Picture 6" descr="La-van-cau">
            <a:extLst>
              <a:ext uri="{FF2B5EF4-FFF2-40B4-BE49-F238E27FC236}">
                <a16:creationId xmlns:a16="http://schemas.microsoft.com/office/drawing/2014/main" id="{3682FAE2-CD19-4AD9-BCC7-933DDC18B0A9}"/>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sharpenSoften amount="25000"/>
                    </a14:imgEffect>
                    <a14:imgEffect>
                      <a14:saturation sat="66000"/>
                    </a14:imgEffect>
                  </a14:imgLayer>
                </a14:imgProps>
              </a:ext>
              <a:ext uri="{28A0092B-C50C-407E-A947-70E740481C1C}">
                <a14:useLocalDpi xmlns:a14="http://schemas.microsoft.com/office/drawing/2010/main" val="0"/>
              </a:ext>
            </a:extLst>
          </a:blip>
          <a:srcRect/>
          <a:stretch>
            <a:fillRect/>
          </a:stretch>
        </p:blipFill>
        <p:spPr bwMode="auto">
          <a:xfrm>
            <a:off x="440505" y="141709"/>
            <a:ext cx="3148643" cy="2891583"/>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
        <p:nvSpPr>
          <p:cNvPr id="9" name="Text Box 15">
            <a:extLst>
              <a:ext uri="{FF2B5EF4-FFF2-40B4-BE49-F238E27FC236}">
                <a16:creationId xmlns:a16="http://schemas.microsoft.com/office/drawing/2014/main" id="{08E706D2-2664-44CC-A4C0-6BCEB46F20B9}"/>
              </a:ext>
            </a:extLst>
          </p:cNvPr>
          <p:cNvSpPr txBox="1">
            <a:spLocks noChangeArrowheads="1"/>
          </p:cNvSpPr>
          <p:nvPr/>
        </p:nvSpPr>
        <p:spPr bwMode="auto">
          <a:xfrm>
            <a:off x="3906078" y="141709"/>
            <a:ext cx="5085522" cy="19781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lnSpc>
                <a:spcPct val="115000"/>
              </a:lnSpc>
            </a:pPr>
            <a:r>
              <a:rPr lang="en-US" altLang="en-US" sz="1800" i="1">
                <a:solidFill>
                  <a:srgbClr val="0033CC"/>
                </a:solidFill>
                <a:latin typeface="Times New Roman" panose="02020603050405020304" pitchFamily="18" charset="0"/>
              </a:rPr>
              <a:t>Trận Đông Khê (Chiến dịch Biên giới năm 1950), khi đang chỉ huy tổ bộc phá phá rào, anh La Văn Cầu bị thương gẫy nát cánh tay, anh đã dũng cảm nhờ đồng đội chặt đứt để khỏi vướng, dùng tay trái ôm bộc phá đánh mở đường, tạo thời cơ cho đơn vị đánh chiếm đồn địch. </a:t>
            </a:r>
            <a:endParaRPr lang="vi-VN" altLang="en-US" sz="1800">
              <a:latin typeface="Times New Roman" panose="02020603050405020304" pitchFamily="18" charset="0"/>
            </a:endParaRPr>
          </a:p>
        </p:txBody>
      </p:sp>
      <p:sp>
        <p:nvSpPr>
          <p:cNvPr id="10" name="Text Box 7">
            <a:extLst>
              <a:ext uri="{FF2B5EF4-FFF2-40B4-BE49-F238E27FC236}">
                <a16:creationId xmlns:a16="http://schemas.microsoft.com/office/drawing/2014/main" id="{BB3C5358-1523-482A-8D4B-7C8B7C867209}"/>
              </a:ext>
            </a:extLst>
          </p:cNvPr>
          <p:cNvSpPr txBox="1">
            <a:spLocks noChangeArrowheads="1"/>
          </p:cNvSpPr>
          <p:nvPr/>
        </p:nvSpPr>
        <p:spPr bwMode="auto">
          <a:xfrm>
            <a:off x="3962400" y="2211739"/>
            <a:ext cx="5029200" cy="830997"/>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sz="2400" i="1">
                <a:solidFill>
                  <a:srgbClr val="000000"/>
                </a:solidFill>
                <a:latin typeface="Times New Roman" pitchFamily="18" charset="0"/>
              </a:rPr>
              <a:t>Hành động của anh La Văn Cầu thể hiện điều gì?</a:t>
            </a:r>
          </a:p>
        </p:txBody>
      </p:sp>
      <p:sp>
        <p:nvSpPr>
          <p:cNvPr id="11" name="Text Box 3">
            <a:extLst>
              <a:ext uri="{FF2B5EF4-FFF2-40B4-BE49-F238E27FC236}">
                <a16:creationId xmlns:a16="http://schemas.microsoft.com/office/drawing/2014/main" id="{0B92CA8D-A892-4B4D-B793-C0108EE2896A}"/>
              </a:ext>
            </a:extLst>
          </p:cNvPr>
          <p:cNvSpPr txBox="1">
            <a:spLocks noChangeAspect="1" noChangeArrowheads="1"/>
          </p:cNvSpPr>
          <p:nvPr>
            <p:custDataLst>
              <p:tags r:id="rId1"/>
            </p:custDataLst>
          </p:nvPr>
        </p:nvSpPr>
        <p:spPr bwMode="auto">
          <a:xfrm>
            <a:off x="0" y="3412722"/>
            <a:ext cx="9362093" cy="8209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lnSpc>
                <a:spcPct val="73000"/>
              </a:lnSpc>
              <a:spcBef>
                <a:spcPct val="50000"/>
              </a:spcBef>
            </a:pPr>
            <a:r>
              <a:rPr lang="en-US" sz="2400" spc="-80" dirty="0" err="1">
                <a:solidFill>
                  <a:prstClr val="black"/>
                </a:solidFill>
                <a:latin typeface="Times New Roman" panose="02020603050405020304" pitchFamily="18" charset="0"/>
                <a:cs typeface="Times New Roman" panose="02020603050405020304" pitchFamily="18" charset="0"/>
              </a:rPr>
              <a:t>Anh</a:t>
            </a:r>
            <a:r>
              <a:rPr lang="en-US" sz="2400" spc="-80" dirty="0">
                <a:solidFill>
                  <a:prstClr val="black"/>
                </a:solidFill>
                <a:latin typeface="Times New Roman" panose="02020603050405020304" pitchFamily="18" charset="0"/>
                <a:cs typeface="Times New Roman" panose="02020603050405020304" pitchFamily="18" charset="0"/>
              </a:rPr>
              <a:t> La </a:t>
            </a:r>
            <a:r>
              <a:rPr lang="en-US" sz="2400" spc="-80" dirty="0" err="1">
                <a:solidFill>
                  <a:prstClr val="black"/>
                </a:solidFill>
                <a:latin typeface="Times New Roman" panose="02020603050405020304" pitchFamily="18" charset="0"/>
                <a:cs typeface="Times New Roman" panose="02020603050405020304" pitchFamily="18" charset="0"/>
              </a:rPr>
              <a:t>Văn</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dirty="0" err="1">
                <a:solidFill>
                  <a:prstClr val="black"/>
                </a:solidFill>
                <a:latin typeface="Times New Roman" panose="02020603050405020304" pitchFamily="18" charset="0"/>
                <a:cs typeface="Times New Roman" panose="02020603050405020304" pitchFamily="18" charset="0"/>
              </a:rPr>
              <a:t>Cầu</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dirty="0" err="1">
                <a:solidFill>
                  <a:prstClr val="black"/>
                </a:solidFill>
                <a:latin typeface="Times New Roman" panose="02020603050405020304" pitchFamily="18" charset="0"/>
                <a:cs typeface="Times New Roman" panose="02020603050405020304" pitchFamily="18" charset="0"/>
              </a:rPr>
              <a:t>sinh</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dirty="0" err="1">
                <a:solidFill>
                  <a:prstClr val="black"/>
                </a:solidFill>
                <a:latin typeface="Times New Roman" panose="02020603050405020304" pitchFamily="18" charset="0"/>
                <a:cs typeface="Times New Roman" panose="02020603050405020304" pitchFamily="18" charset="0"/>
              </a:rPr>
              <a:t>năm</a:t>
            </a:r>
            <a:r>
              <a:rPr lang="en-US" sz="2400" spc="-80" dirty="0">
                <a:solidFill>
                  <a:prstClr val="black"/>
                </a:solidFill>
                <a:latin typeface="Times New Roman" panose="02020603050405020304" pitchFamily="18" charset="0"/>
                <a:cs typeface="Times New Roman" panose="02020603050405020304" pitchFamily="18" charset="0"/>
              </a:rPr>
              <a:t> 1932, </a:t>
            </a:r>
            <a:r>
              <a:rPr lang="en-US" sz="2400" spc="-80" dirty="0" err="1">
                <a:solidFill>
                  <a:prstClr val="black"/>
                </a:solidFill>
                <a:latin typeface="Times New Roman" panose="02020603050405020304" pitchFamily="18" charset="0"/>
                <a:cs typeface="Times New Roman" panose="02020603050405020304" pitchFamily="18" charset="0"/>
              </a:rPr>
              <a:t>người</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dirty="0" err="1">
                <a:solidFill>
                  <a:prstClr val="black"/>
                </a:solidFill>
                <a:latin typeface="Times New Roman" panose="02020603050405020304" pitchFamily="18" charset="0"/>
                <a:cs typeface="Times New Roman" panose="02020603050405020304" pitchFamily="18" charset="0"/>
              </a:rPr>
              <a:t>dân</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dirty="0" err="1">
                <a:solidFill>
                  <a:prstClr val="black"/>
                </a:solidFill>
                <a:latin typeface="Times New Roman" panose="02020603050405020304" pitchFamily="18" charset="0"/>
                <a:cs typeface="Times New Roman" panose="02020603050405020304" pitchFamily="18" charset="0"/>
              </a:rPr>
              <a:t>tộc</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dirty="0" err="1">
                <a:solidFill>
                  <a:prstClr val="black"/>
                </a:solidFill>
                <a:latin typeface="Times New Roman" panose="02020603050405020304" pitchFamily="18" charset="0"/>
                <a:cs typeface="Times New Roman" panose="02020603050405020304" pitchFamily="18" charset="0"/>
              </a:rPr>
              <a:t>Tày-quê</a:t>
            </a:r>
            <a:r>
              <a:rPr lang="en-US" sz="2400" spc="-80" dirty="0">
                <a:solidFill>
                  <a:prstClr val="black"/>
                </a:solidFill>
                <a:latin typeface="Times New Roman" panose="02020603050405020304" pitchFamily="18" charset="0"/>
                <a:cs typeface="Times New Roman" panose="02020603050405020304" pitchFamily="18" charset="0"/>
              </a:rPr>
              <a:t> ở </a:t>
            </a:r>
            <a:r>
              <a:rPr lang="en-US" sz="2400" spc="-80" dirty="0" err="1">
                <a:solidFill>
                  <a:prstClr val="black"/>
                </a:solidFill>
                <a:latin typeface="Times New Roman" panose="02020603050405020304" pitchFamily="18" charset="0"/>
                <a:cs typeface="Times New Roman" panose="02020603050405020304" pitchFamily="18" charset="0"/>
              </a:rPr>
              <a:t>tỉnh</a:t>
            </a:r>
            <a:r>
              <a:rPr lang="en-US" sz="2400" spc="-80" dirty="0">
                <a:solidFill>
                  <a:prstClr val="black"/>
                </a:solidFill>
                <a:latin typeface="Times New Roman" panose="02020603050405020304" pitchFamily="18" charset="0"/>
                <a:cs typeface="Times New Roman" panose="02020603050405020304" pitchFamily="18" charset="0"/>
              </a:rPr>
              <a:t> Cao </a:t>
            </a:r>
            <a:r>
              <a:rPr lang="en-US" sz="2400" spc="-80" dirty="0" err="1">
                <a:solidFill>
                  <a:prstClr val="black"/>
                </a:solidFill>
                <a:latin typeface="Times New Roman" panose="02020603050405020304" pitchFamily="18" charset="0"/>
                <a:cs typeface="Times New Roman" panose="02020603050405020304" pitchFamily="18" charset="0"/>
              </a:rPr>
              <a:t>Bằng</a:t>
            </a:r>
            <a:endParaRPr lang="en-US" sz="2400" spc="-80" dirty="0">
              <a:solidFill>
                <a:prstClr val="black"/>
              </a:solidFill>
              <a:latin typeface="Times New Roman" panose="02020603050405020304" pitchFamily="18" charset="0"/>
              <a:cs typeface="Times New Roman" panose="02020603050405020304" pitchFamily="18" charset="0"/>
            </a:endParaRPr>
          </a:p>
          <a:p>
            <a:pPr algn="just">
              <a:lnSpc>
                <a:spcPct val="73000"/>
              </a:lnSpc>
              <a:spcBef>
                <a:spcPct val="50000"/>
              </a:spcBef>
            </a:pPr>
            <a:r>
              <a:rPr lang="en-US" sz="2400" spc="-80">
                <a:solidFill>
                  <a:prstClr val="black"/>
                </a:solidFill>
                <a:latin typeface="Times New Roman" panose="02020603050405020304" pitchFamily="18" charset="0"/>
                <a:cs typeface="Times New Roman" panose="02020603050405020304" pitchFamily="18" charset="0"/>
              </a:rPr>
              <a:t>- Nhập </a:t>
            </a:r>
            <a:r>
              <a:rPr lang="en-US" sz="2400" spc="-80" dirty="0" err="1">
                <a:solidFill>
                  <a:prstClr val="black"/>
                </a:solidFill>
                <a:latin typeface="Times New Roman" panose="02020603050405020304" pitchFamily="18" charset="0"/>
                <a:cs typeface="Times New Roman" panose="02020603050405020304" pitchFamily="18" charset="0"/>
              </a:rPr>
              <a:t>ngũ</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dirty="0" err="1">
                <a:solidFill>
                  <a:prstClr val="black"/>
                </a:solidFill>
                <a:latin typeface="Times New Roman" panose="02020603050405020304" pitchFamily="18" charset="0"/>
                <a:cs typeface="Times New Roman" panose="02020603050405020304" pitchFamily="18" charset="0"/>
              </a:rPr>
              <a:t>năm</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a:solidFill>
                  <a:prstClr val="black"/>
                </a:solidFill>
                <a:latin typeface="Times New Roman" panose="02020603050405020304" pitchFamily="18" charset="0"/>
                <a:cs typeface="Times New Roman" panose="02020603050405020304" pitchFamily="18" charset="0"/>
              </a:rPr>
              <a:t>16 tuổi, tham </a:t>
            </a:r>
            <a:r>
              <a:rPr lang="en-US" sz="2400" spc="-80" dirty="0" err="1">
                <a:solidFill>
                  <a:prstClr val="black"/>
                </a:solidFill>
                <a:latin typeface="Times New Roman" panose="02020603050405020304" pitchFamily="18" charset="0"/>
                <a:cs typeface="Times New Roman" panose="02020603050405020304" pitchFamily="18" charset="0"/>
              </a:rPr>
              <a:t>gia</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dirty="0" err="1">
                <a:solidFill>
                  <a:prstClr val="black"/>
                </a:solidFill>
                <a:latin typeface="Times New Roman" panose="02020603050405020304" pitchFamily="18" charset="0"/>
                <a:cs typeface="Times New Roman" panose="02020603050405020304" pitchFamily="18" charset="0"/>
              </a:rPr>
              <a:t>đánh</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dirty="0" err="1">
                <a:solidFill>
                  <a:prstClr val="black"/>
                </a:solidFill>
                <a:latin typeface="Times New Roman" panose="02020603050405020304" pitchFamily="18" charset="0"/>
                <a:cs typeface="Times New Roman" panose="02020603050405020304" pitchFamily="18" charset="0"/>
              </a:rPr>
              <a:t>giặc</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dirty="0" err="1">
                <a:solidFill>
                  <a:prstClr val="black"/>
                </a:solidFill>
                <a:latin typeface="Times New Roman" panose="02020603050405020304" pitchFamily="18" charset="0"/>
                <a:cs typeface="Times New Roman" panose="02020603050405020304" pitchFamily="18" charset="0"/>
              </a:rPr>
              <a:t>nhiều</a:t>
            </a:r>
            <a:r>
              <a:rPr lang="en-US" sz="2400" spc="-80" dirty="0">
                <a:solidFill>
                  <a:prstClr val="black"/>
                </a:solidFill>
                <a:latin typeface="Times New Roman" panose="02020603050405020304" pitchFamily="18" charset="0"/>
                <a:cs typeface="Times New Roman" panose="02020603050405020304" pitchFamily="18" charset="0"/>
              </a:rPr>
              <a:t> </a:t>
            </a:r>
            <a:r>
              <a:rPr lang="en-US" sz="2400" spc="-80" dirty="0" err="1">
                <a:solidFill>
                  <a:prstClr val="black"/>
                </a:solidFill>
                <a:latin typeface="Times New Roman" panose="02020603050405020304" pitchFamily="18" charset="0"/>
                <a:cs typeface="Times New Roman" panose="02020603050405020304" pitchFamily="18" charset="0"/>
              </a:rPr>
              <a:t>trận</a:t>
            </a:r>
            <a:r>
              <a:rPr lang="en-US" sz="2400" spc="-80" dirty="0">
                <a:solidFill>
                  <a:prstClr val="black"/>
                </a:solidFill>
                <a:latin typeface="Times New Roman" panose="02020603050405020304" pitchFamily="18" charset="0"/>
                <a:cs typeface="Times New Roman" panose="02020603050405020304" pitchFamily="18" charset="0"/>
              </a:rPr>
              <a:t>…</a:t>
            </a:r>
          </a:p>
        </p:txBody>
      </p:sp>
      <p:sp>
        <p:nvSpPr>
          <p:cNvPr id="12" name="Text Box 4">
            <a:extLst>
              <a:ext uri="{FF2B5EF4-FFF2-40B4-BE49-F238E27FC236}">
                <a16:creationId xmlns:a16="http://schemas.microsoft.com/office/drawing/2014/main" id="{548777BF-DB99-4327-B4ED-17E86E10CBFE}"/>
              </a:ext>
            </a:extLst>
          </p:cNvPr>
          <p:cNvSpPr txBox="1">
            <a:spLocks noChangeAspect="1" noChangeArrowheads="1"/>
          </p:cNvSpPr>
          <p:nvPr>
            <p:custDataLst>
              <p:tags r:id="rId2"/>
            </p:custDataLst>
          </p:nvPr>
        </p:nvSpPr>
        <p:spPr bwMode="auto">
          <a:xfrm>
            <a:off x="0" y="4263793"/>
            <a:ext cx="9224739" cy="7571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lnSpc>
                <a:spcPct val="90000"/>
              </a:lnSpc>
              <a:spcBef>
                <a:spcPct val="50000"/>
              </a:spcBef>
            </a:pPr>
            <a:r>
              <a:rPr lang="en-US" sz="2400" spc="-60" dirty="0" err="1">
                <a:solidFill>
                  <a:prstClr val="black"/>
                </a:solidFill>
                <a:latin typeface="Times New Roman" panose="02020603050405020304" pitchFamily="18" charset="0"/>
                <a:cs typeface="Times New Roman" panose="02020603050405020304" pitchFamily="18" charset="0"/>
              </a:rPr>
              <a:t>Anh</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được</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Chính</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phủ</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tặng</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danh</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hiệu</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Anh</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hùng</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lực</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lượng</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vũ</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trang</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nhân</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dân</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và</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Huân</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chương</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Kháng</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dirty="0" err="1">
                <a:solidFill>
                  <a:prstClr val="black"/>
                </a:solidFill>
                <a:latin typeface="Times New Roman" panose="02020603050405020304" pitchFamily="18" charset="0"/>
                <a:cs typeface="Times New Roman" panose="02020603050405020304" pitchFamily="18" charset="0"/>
              </a:rPr>
              <a:t>chiến</a:t>
            </a:r>
            <a:r>
              <a:rPr lang="en-US" sz="2400" spc="-60" dirty="0">
                <a:solidFill>
                  <a:prstClr val="black"/>
                </a:solidFill>
                <a:latin typeface="Times New Roman" panose="02020603050405020304" pitchFamily="18" charset="0"/>
                <a:cs typeface="Times New Roman" panose="02020603050405020304" pitchFamily="18" charset="0"/>
              </a:rPr>
              <a:t> </a:t>
            </a:r>
            <a:r>
              <a:rPr lang="en-US" sz="2400" spc="-60" err="1">
                <a:solidFill>
                  <a:prstClr val="black"/>
                </a:solidFill>
                <a:latin typeface="Times New Roman" panose="02020603050405020304" pitchFamily="18" charset="0"/>
                <a:cs typeface="Times New Roman" panose="02020603050405020304" pitchFamily="18" charset="0"/>
              </a:rPr>
              <a:t>hạng</a:t>
            </a:r>
            <a:r>
              <a:rPr lang="en-US" sz="2400" spc="-60">
                <a:solidFill>
                  <a:prstClr val="black"/>
                </a:solidFill>
                <a:latin typeface="Times New Roman" panose="02020603050405020304" pitchFamily="18" charset="0"/>
                <a:cs typeface="Times New Roman" panose="02020603050405020304" pitchFamily="18" charset="0"/>
              </a:rPr>
              <a:t> Nhất.</a:t>
            </a:r>
            <a:endParaRPr lang="en-US" sz="2400" spc="-60" dirty="0">
              <a:solidFill>
                <a:prstClr val="black"/>
              </a:solidFill>
              <a:latin typeface="Times New Roman" panose="02020603050405020304" pitchFamily="18" charset="0"/>
              <a:cs typeface="Times New Roman" panose="02020603050405020304" pitchFamily="18" charset="0"/>
            </a:endParaRPr>
          </a:p>
        </p:txBody>
      </p:sp>
      <p:sp>
        <p:nvSpPr>
          <p:cNvPr id="13" name="Text Box 4">
            <a:extLst>
              <a:ext uri="{FF2B5EF4-FFF2-40B4-BE49-F238E27FC236}">
                <a16:creationId xmlns:a16="http://schemas.microsoft.com/office/drawing/2014/main" id="{038124A4-C205-40EE-8AB2-4E29BCA17EF0}"/>
              </a:ext>
            </a:extLst>
          </p:cNvPr>
          <p:cNvSpPr txBox="1">
            <a:spLocks noChangeAspect="1" noChangeArrowheads="1"/>
          </p:cNvSpPr>
          <p:nvPr>
            <p:custDataLst>
              <p:tags r:id="rId3"/>
            </p:custDataLst>
          </p:nvPr>
        </p:nvSpPr>
        <p:spPr bwMode="auto">
          <a:xfrm>
            <a:off x="220252" y="3530237"/>
            <a:ext cx="8703495" cy="1490686"/>
          </a:xfrm>
          <a:prstGeom prst="snipRoundRect">
            <a:avLst/>
          </a:prstGeom>
          <a:solidFill>
            <a:schemeClr val="bg1"/>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lnSpc>
                <a:spcPct val="90000"/>
              </a:lnSpc>
              <a:spcBef>
                <a:spcPct val="50000"/>
              </a:spcBef>
            </a:pPr>
            <a:r>
              <a:rPr lang="en-US" sz="3200">
                <a:latin typeface="Times New Roman" panose="02020603050405020304" pitchFamily="18" charset="0"/>
                <a:cs typeface="Times New Roman" panose="02020603050405020304" pitchFamily="18" charset="0"/>
              </a:rPr>
              <a:t>T</a:t>
            </a:r>
            <a:r>
              <a:rPr lang="vi-VN" sz="3200">
                <a:latin typeface="Times New Roman" panose="02020603050405020304" pitchFamily="18" charset="0"/>
                <a:cs typeface="Times New Roman" panose="02020603050405020304" pitchFamily="18" charset="0"/>
              </a:rPr>
              <a:t>hể hiện lòng quả cảm, hi sinh, dù chết cũng không chịu khuất phục của nhân dân ta. Đó là tình yêu nước mãnh liệt, sâu nặng.</a:t>
            </a:r>
            <a:endParaRPr 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4017853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39" presetClass="entr" presetSubtype="0" accel="10000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1000" fill="hold"/>
                                        <p:tgtEl>
                                          <p:spTgt spid="11"/>
                                        </p:tgtEl>
                                        <p:attrNameLst>
                                          <p:attrName>ppt_h</p:attrName>
                                        </p:attrNameLst>
                                      </p:cBhvr>
                                      <p:tavLst>
                                        <p:tav tm="0">
                                          <p:val>
                                            <p:strVal val="#ppt_h/20"/>
                                          </p:val>
                                        </p:tav>
                                        <p:tav tm="50000">
                                          <p:val>
                                            <p:strVal val="#ppt_h/20"/>
                                          </p:val>
                                        </p:tav>
                                        <p:tav tm="100000">
                                          <p:val>
                                            <p:strVal val="#ppt_h"/>
                                          </p:val>
                                        </p:tav>
                                      </p:tavLst>
                                    </p:anim>
                                    <p:anim calcmode="lin" valueType="num">
                                      <p:cBhvr>
                                        <p:cTn id="20" dur="1000" fill="hold"/>
                                        <p:tgtEl>
                                          <p:spTgt spid="11"/>
                                        </p:tgtEl>
                                        <p:attrNameLst>
                                          <p:attrName>ppt_w</p:attrName>
                                        </p:attrNameLst>
                                      </p:cBhvr>
                                      <p:tavLst>
                                        <p:tav tm="0">
                                          <p:val>
                                            <p:strVal val="#ppt_w+.3"/>
                                          </p:val>
                                        </p:tav>
                                        <p:tav tm="50000">
                                          <p:val>
                                            <p:strVal val="#ppt_w+.3"/>
                                          </p:val>
                                        </p:tav>
                                        <p:tav tm="100000">
                                          <p:val>
                                            <p:strVal val="#ppt_w"/>
                                          </p:val>
                                        </p:tav>
                                      </p:tavLst>
                                    </p:anim>
                                    <p:anim calcmode="lin" valueType="num">
                                      <p:cBhvr>
                                        <p:cTn id="21" dur="1000" fill="hold"/>
                                        <p:tgtEl>
                                          <p:spTgt spid="11"/>
                                        </p:tgtEl>
                                        <p:attrNameLst>
                                          <p:attrName>ppt_x</p:attrName>
                                        </p:attrNameLst>
                                      </p:cBhvr>
                                      <p:tavLst>
                                        <p:tav tm="0">
                                          <p:val>
                                            <p:strVal val="#ppt_x-.3"/>
                                          </p:val>
                                        </p:tav>
                                        <p:tav tm="5000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2">
                                            <p:txEl>
                                              <p:pRg st="0" end="0"/>
                                            </p:txEl>
                                          </p:spTgt>
                                        </p:tgtEl>
                                        <p:attrNameLst>
                                          <p:attrName>style.visibility</p:attrName>
                                        </p:attrNameLst>
                                      </p:cBhvr>
                                      <p:to>
                                        <p:strVal val="visible"/>
                                      </p:to>
                                    </p:set>
                                    <p:anim calcmode="lin" valueType="num">
                                      <p:cBhvr additive="base">
                                        <p:cTn id="27"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grpId="1" nodeType="clickEffect">
                                  <p:stCondLst>
                                    <p:cond delay="0"/>
                                  </p:stCondLst>
                                  <p:childTnLst>
                                    <p:animEffect transition="out" filter="fade">
                                      <p:cBhvr>
                                        <p:cTn id="32" dur="500"/>
                                        <p:tgtEl>
                                          <p:spTgt spid="11"/>
                                        </p:tgtEl>
                                      </p:cBhvr>
                                    </p:animEffect>
                                    <p:set>
                                      <p:cBhvr>
                                        <p:cTn id="33" dur="1" fill="hold">
                                          <p:stCondLst>
                                            <p:cond delay="499"/>
                                          </p:stCondLst>
                                        </p:cTn>
                                        <p:tgtEl>
                                          <p:spTgt spid="11"/>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12">
                                            <p:txEl>
                                              <p:pRg st="0" end="0"/>
                                            </p:txEl>
                                          </p:spTgt>
                                        </p:tgtEl>
                                      </p:cBhvr>
                                    </p:animEffect>
                                    <p:set>
                                      <p:cBhvr>
                                        <p:cTn id="36" dur="1" fill="hold">
                                          <p:stCondLst>
                                            <p:cond delay="499"/>
                                          </p:stCondLst>
                                        </p:cTn>
                                        <p:tgtEl>
                                          <p:spTgt spid="12">
                                            <p:txEl>
                                              <p:pRg st="0" end="0"/>
                                            </p:txEl>
                                          </p:spTgt>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7" presetClass="entr" presetSubtype="0" fill="hold" grpId="0" nodeType="clickEffect">
                                  <p:stCondLst>
                                    <p:cond delay="0"/>
                                  </p:stCondLst>
                                  <p:iterate type="lt">
                                    <p:tmPct val="50000"/>
                                  </p:iterate>
                                  <p:childTnLst>
                                    <p:set>
                                      <p:cBhvr>
                                        <p:cTn id="40" dur="1" fill="hold">
                                          <p:stCondLst>
                                            <p:cond delay="0"/>
                                          </p:stCondLst>
                                        </p:cTn>
                                        <p:tgtEl>
                                          <p:spTgt spid="9"/>
                                        </p:tgtEl>
                                        <p:attrNameLst>
                                          <p:attrName>style.visibility</p:attrName>
                                        </p:attrNameLst>
                                      </p:cBhvr>
                                      <p:to>
                                        <p:strVal val="visible"/>
                                      </p:to>
                                    </p:set>
                                    <p:anim calcmode="discrete" valueType="clr">
                                      <p:cBhvr override="childStyle">
                                        <p:cTn id="41" dur="80"/>
                                        <p:tgtEl>
                                          <p:spTgt spid="9"/>
                                        </p:tgtEl>
                                        <p:attrNameLst>
                                          <p:attrName>style.color</p:attrName>
                                        </p:attrNameLst>
                                      </p:cBhvr>
                                      <p:tavLst>
                                        <p:tav tm="0">
                                          <p:val>
                                            <p:clrVal>
                                              <a:schemeClr val="accent2"/>
                                            </p:clrVal>
                                          </p:val>
                                        </p:tav>
                                        <p:tav tm="50000">
                                          <p:val>
                                            <p:clrVal>
                                              <a:schemeClr val="hlink"/>
                                            </p:clrVal>
                                          </p:val>
                                        </p:tav>
                                      </p:tavLst>
                                    </p:anim>
                                    <p:anim calcmode="discrete" valueType="clr">
                                      <p:cBhvr>
                                        <p:cTn id="42" dur="80"/>
                                        <p:tgtEl>
                                          <p:spTgt spid="9"/>
                                        </p:tgtEl>
                                        <p:attrNameLst>
                                          <p:attrName>fillcolor</p:attrName>
                                        </p:attrNameLst>
                                      </p:cBhvr>
                                      <p:tavLst>
                                        <p:tav tm="0">
                                          <p:val>
                                            <p:clrVal>
                                              <a:schemeClr val="accent2"/>
                                            </p:clrVal>
                                          </p:val>
                                        </p:tav>
                                        <p:tav tm="50000">
                                          <p:val>
                                            <p:clrVal>
                                              <a:schemeClr val="hlink"/>
                                            </p:clrVal>
                                          </p:val>
                                        </p:tav>
                                      </p:tavLst>
                                    </p:anim>
                                    <p:set>
                                      <p:cBhvr>
                                        <p:cTn id="43" dur="80"/>
                                        <p:tgtEl>
                                          <p:spTgt spid="9"/>
                                        </p:tgtEl>
                                        <p:attrNameLst>
                                          <p:attrName>fill.type</p:attrName>
                                        </p:attrNameLst>
                                      </p:cBhvr>
                                      <p:to>
                                        <p:strVal val="solid"/>
                                      </p:to>
                                    </p:se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1" nodeType="click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500" fill="hold"/>
                                        <p:tgtEl>
                                          <p:spTgt spid="10"/>
                                        </p:tgtEl>
                                        <p:attrNameLst>
                                          <p:attrName>ppt_w</p:attrName>
                                        </p:attrNameLst>
                                      </p:cBhvr>
                                      <p:tavLst>
                                        <p:tav tm="0">
                                          <p:val>
                                            <p:fltVal val="0"/>
                                          </p:val>
                                        </p:tav>
                                        <p:tav tm="100000">
                                          <p:val>
                                            <p:strVal val="#ppt_w"/>
                                          </p:val>
                                        </p:tav>
                                      </p:tavLst>
                                    </p:anim>
                                    <p:anim calcmode="lin" valueType="num">
                                      <p:cBhvr>
                                        <p:cTn id="49" dur="500" fill="hold"/>
                                        <p:tgtEl>
                                          <p:spTgt spid="10"/>
                                        </p:tgtEl>
                                        <p:attrNameLst>
                                          <p:attrName>ppt_h</p:attrName>
                                        </p:attrNameLst>
                                      </p:cBhvr>
                                      <p:tavLst>
                                        <p:tav tm="0">
                                          <p:val>
                                            <p:fltVal val="0"/>
                                          </p:val>
                                        </p:tav>
                                        <p:tav tm="100000">
                                          <p:val>
                                            <p:strVal val="#ppt_h"/>
                                          </p:val>
                                        </p:tav>
                                      </p:tavLst>
                                    </p:anim>
                                    <p:animEffect transition="in" filter="fade">
                                      <p:cBhvr>
                                        <p:cTn id="50" dur="500"/>
                                        <p:tgtEl>
                                          <p:spTgt spid="10"/>
                                        </p:tgtEl>
                                      </p:cBhvr>
                                    </p:animEffec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0" nodeType="clickEffect">
                                  <p:stCondLst>
                                    <p:cond delay="0"/>
                                  </p:stCondLst>
                                  <p:childTnLst>
                                    <p:set>
                                      <p:cBhvr>
                                        <p:cTn id="54" dur="1" fill="hold">
                                          <p:stCondLst>
                                            <p:cond delay="0"/>
                                          </p:stCondLst>
                                        </p:cTn>
                                        <p:tgtEl>
                                          <p:spTgt spid="10"/>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barn(inVertical)">
                                      <p:cBhvr>
                                        <p:cTn id="5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P spid="10" grpId="0" animBg="1"/>
      <p:bldP spid="10" grpId="1" animBg="1"/>
      <p:bldP spid="11" grpId="0"/>
      <p:bldP spid="11" grpId="1"/>
      <p:bldP spid="12" grpId="0" build="allAtOnce"/>
      <p:bldP spid="1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979"/>
        <p:cNvGrpSpPr/>
        <p:nvPr/>
      </p:nvGrpSpPr>
      <p:grpSpPr>
        <a:xfrm>
          <a:off x="0" y="0"/>
          <a:ext cx="0" cy="0"/>
          <a:chOff x="0" y="0"/>
          <a:chExt cx="0" cy="0"/>
        </a:xfrm>
      </p:grpSpPr>
      <p:pic>
        <p:nvPicPr>
          <p:cNvPr id="8" name="Google Shape;15;p2">
            <a:extLst>
              <a:ext uri="{FF2B5EF4-FFF2-40B4-BE49-F238E27FC236}">
                <a16:creationId xmlns:a16="http://schemas.microsoft.com/office/drawing/2014/main" id="{6EC8727C-89CF-486C-8834-DDB1A91092EE}"/>
              </a:ext>
            </a:extLst>
          </p:cNvPr>
          <p:cNvPicPr preferRelativeResize="0"/>
          <p:nvPr/>
        </p:nvPicPr>
        <p:blipFill>
          <a:blip r:embed="rId3">
            <a:alphaModFix/>
            <a:duotone>
              <a:prstClr val="black"/>
              <a:srgbClr val="D9C3A5">
                <a:tint val="50000"/>
                <a:satMod val="180000"/>
              </a:srgbClr>
            </a:duotone>
            <a:extLst>
              <a:ext uri="{BEBA8EAE-BF5A-486C-A8C5-ECC9F3942E4B}">
                <a14:imgProps xmlns:a14="http://schemas.microsoft.com/office/drawing/2010/main">
                  <a14:imgLayer r:embed="rId4">
                    <a14:imgEffect>
                      <a14:saturation sat="66000"/>
                    </a14:imgEffect>
                  </a14:imgLayer>
                </a14:imgProps>
              </a:ext>
            </a:extLst>
          </a:blip>
          <a:stretch>
            <a:fillRect/>
          </a:stretch>
        </p:blipFill>
        <p:spPr>
          <a:xfrm rot="16200000">
            <a:off x="91500" y="-2051683"/>
            <a:ext cx="3885280" cy="6567713"/>
          </a:xfrm>
          <a:prstGeom prst="rect">
            <a:avLst/>
          </a:prstGeom>
          <a:noFill/>
          <a:ln>
            <a:noFill/>
          </a:ln>
        </p:spPr>
      </p:pic>
      <p:grpSp>
        <p:nvGrpSpPr>
          <p:cNvPr id="5980" name="Google Shape;5980;p60"/>
          <p:cNvGrpSpPr/>
          <p:nvPr/>
        </p:nvGrpSpPr>
        <p:grpSpPr>
          <a:xfrm rot="5400000">
            <a:off x="3617057" y="370104"/>
            <a:ext cx="1909885" cy="2152597"/>
            <a:chOff x="3690823" y="748222"/>
            <a:chExt cx="1752027" cy="1974678"/>
          </a:xfrm>
          <a:solidFill>
            <a:srgbClr val="588E80"/>
          </a:solidFill>
        </p:grpSpPr>
        <p:sp>
          <p:nvSpPr>
            <p:cNvPr id="5981" name="Google Shape;5981;p60"/>
            <p:cNvSpPr/>
            <p:nvPr/>
          </p:nvSpPr>
          <p:spPr>
            <a:xfrm rot="10800000">
              <a:off x="3690823" y="748222"/>
              <a:ext cx="1752027" cy="1974678"/>
            </a:xfrm>
            <a:custGeom>
              <a:avLst/>
              <a:gdLst/>
              <a:ahLst/>
              <a:cxnLst/>
              <a:rect l="l" t="t" r="r" b="b"/>
              <a:pathLst>
                <a:path w="8591" h="9683" extrusionOk="0">
                  <a:moveTo>
                    <a:pt x="5141" y="1"/>
                  </a:moveTo>
                  <a:cubicBezTo>
                    <a:pt x="5029" y="1"/>
                    <a:pt x="4926" y="49"/>
                    <a:pt x="4855" y="177"/>
                  </a:cubicBezTo>
                  <a:cubicBezTo>
                    <a:pt x="4712" y="368"/>
                    <a:pt x="4703" y="536"/>
                    <a:pt x="4473" y="536"/>
                  </a:cubicBezTo>
                  <a:cubicBezTo>
                    <a:pt x="4457" y="536"/>
                    <a:pt x="4441" y="535"/>
                    <a:pt x="4423" y="533"/>
                  </a:cubicBezTo>
                  <a:cubicBezTo>
                    <a:pt x="4343" y="525"/>
                    <a:pt x="4264" y="521"/>
                    <a:pt x="4188" y="521"/>
                  </a:cubicBezTo>
                  <a:cubicBezTo>
                    <a:pt x="3585" y="521"/>
                    <a:pt x="3083" y="774"/>
                    <a:pt x="2542" y="1067"/>
                  </a:cubicBezTo>
                  <a:cubicBezTo>
                    <a:pt x="1373" y="1702"/>
                    <a:pt x="636" y="2541"/>
                    <a:pt x="356" y="3837"/>
                  </a:cubicBezTo>
                  <a:cubicBezTo>
                    <a:pt x="0" y="5871"/>
                    <a:pt x="1093" y="7878"/>
                    <a:pt x="3025" y="8437"/>
                  </a:cubicBezTo>
                  <a:cubicBezTo>
                    <a:pt x="3431" y="8539"/>
                    <a:pt x="3813" y="8692"/>
                    <a:pt x="4194" y="8895"/>
                  </a:cubicBezTo>
                  <a:cubicBezTo>
                    <a:pt x="4346" y="9149"/>
                    <a:pt x="4423" y="9480"/>
                    <a:pt x="4880" y="9683"/>
                  </a:cubicBezTo>
                  <a:cubicBezTo>
                    <a:pt x="4829" y="9302"/>
                    <a:pt x="4626" y="8971"/>
                    <a:pt x="4321" y="8742"/>
                  </a:cubicBezTo>
                  <a:cubicBezTo>
                    <a:pt x="5083" y="8514"/>
                    <a:pt x="5897" y="8463"/>
                    <a:pt x="6431" y="7802"/>
                  </a:cubicBezTo>
                  <a:lnTo>
                    <a:pt x="6507" y="7802"/>
                  </a:lnTo>
                  <a:cubicBezTo>
                    <a:pt x="6990" y="7675"/>
                    <a:pt x="7955" y="6531"/>
                    <a:pt x="7955" y="6074"/>
                  </a:cubicBezTo>
                  <a:cubicBezTo>
                    <a:pt x="7955" y="5337"/>
                    <a:pt x="8591" y="4651"/>
                    <a:pt x="8057" y="3863"/>
                  </a:cubicBezTo>
                  <a:cubicBezTo>
                    <a:pt x="8032" y="3786"/>
                    <a:pt x="8108" y="3659"/>
                    <a:pt x="8133" y="3583"/>
                  </a:cubicBezTo>
                  <a:cubicBezTo>
                    <a:pt x="8159" y="3405"/>
                    <a:pt x="8210" y="3202"/>
                    <a:pt x="8083" y="3100"/>
                  </a:cubicBezTo>
                  <a:cubicBezTo>
                    <a:pt x="7315" y="2382"/>
                    <a:pt x="7102" y="988"/>
                    <a:pt x="5704" y="988"/>
                  </a:cubicBezTo>
                  <a:cubicBezTo>
                    <a:pt x="5686" y="988"/>
                    <a:pt x="5667" y="988"/>
                    <a:pt x="5648" y="989"/>
                  </a:cubicBezTo>
                  <a:lnTo>
                    <a:pt x="5648" y="989"/>
                  </a:lnTo>
                  <a:cubicBezTo>
                    <a:pt x="5849" y="973"/>
                    <a:pt x="5996" y="870"/>
                    <a:pt x="5973" y="660"/>
                  </a:cubicBezTo>
                  <a:cubicBezTo>
                    <a:pt x="5922" y="355"/>
                    <a:pt x="5668" y="203"/>
                    <a:pt x="5414" y="76"/>
                  </a:cubicBezTo>
                  <a:cubicBezTo>
                    <a:pt x="5324" y="31"/>
                    <a:pt x="5230" y="1"/>
                    <a:pt x="514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2" name="Google Shape;5982;p60"/>
            <p:cNvSpPr/>
            <p:nvPr/>
          </p:nvSpPr>
          <p:spPr>
            <a:xfrm rot="10800000">
              <a:off x="3908465" y="825947"/>
              <a:ext cx="114205" cy="181500"/>
            </a:xfrm>
            <a:custGeom>
              <a:avLst/>
              <a:gdLst/>
              <a:ahLst/>
              <a:cxnLst/>
              <a:rect l="l" t="t" r="r" b="b"/>
              <a:pathLst>
                <a:path w="560" h="890" extrusionOk="0">
                  <a:moveTo>
                    <a:pt x="102" y="0"/>
                  </a:moveTo>
                  <a:cubicBezTo>
                    <a:pt x="102" y="0"/>
                    <a:pt x="77" y="0"/>
                    <a:pt x="0" y="25"/>
                  </a:cubicBezTo>
                  <a:cubicBezTo>
                    <a:pt x="0" y="356"/>
                    <a:pt x="153" y="686"/>
                    <a:pt x="407" y="890"/>
                  </a:cubicBezTo>
                  <a:cubicBezTo>
                    <a:pt x="407" y="890"/>
                    <a:pt x="559" y="839"/>
                    <a:pt x="559" y="813"/>
                  </a:cubicBezTo>
                  <a:cubicBezTo>
                    <a:pt x="559" y="483"/>
                    <a:pt x="382" y="178"/>
                    <a:pt x="10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3" name="Google Shape;5983;p60"/>
            <p:cNvSpPr/>
            <p:nvPr/>
          </p:nvSpPr>
          <p:spPr>
            <a:xfrm rot="10800000">
              <a:off x="4105466" y="1012545"/>
              <a:ext cx="31202" cy="31202"/>
            </a:xfrm>
            <a:custGeom>
              <a:avLst/>
              <a:gdLst/>
              <a:ahLst/>
              <a:cxnLst/>
              <a:rect l="l" t="t" r="r" b="b"/>
              <a:pathLst>
                <a:path w="153" h="153" extrusionOk="0">
                  <a:moveTo>
                    <a:pt x="102" y="0"/>
                  </a:moveTo>
                  <a:cubicBezTo>
                    <a:pt x="51" y="0"/>
                    <a:pt x="26" y="26"/>
                    <a:pt x="0" y="51"/>
                  </a:cubicBezTo>
                  <a:cubicBezTo>
                    <a:pt x="0" y="102"/>
                    <a:pt x="0" y="127"/>
                    <a:pt x="26" y="153"/>
                  </a:cubicBezTo>
                  <a:cubicBezTo>
                    <a:pt x="51" y="153"/>
                    <a:pt x="102" y="127"/>
                    <a:pt x="153" y="127"/>
                  </a:cubicBezTo>
                  <a:cubicBezTo>
                    <a:pt x="127" y="76"/>
                    <a:pt x="127" y="26"/>
                    <a:pt x="10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985" name="Google Shape;5985;p60"/>
          <p:cNvSpPr txBox="1">
            <a:spLocks noGrp="1"/>
          </p:cNvSpPr>
          <p:nvPr>
            <p:ph type="title" idx="2"/>
          </p:nvPr>
        </p:nvSpPr>
        <p:spPr>
          <a:xfrm>
            <a:off x="152400" y="2761205"/>
            <a:ext cx="8839200" cy="87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en-US">
                <a:solidFill>
                  <a:srgbClr val="C94025"/>
                </a:solidFill>
              </a:rPr>
              <a:t>Kết quả - ý nghĩa của chiến dịch Biên giới thu – đông 1950</a:t>
            </a:r>
            <a:endParaRPr>
              <a:solidFill>
                <a:srgbClr val="C94025"/>
              </a:solidFill>
            </a:endParaRPr>
          </a:p>
        </p:txBody>
      </p:sp>
      <p:sp>
        <p:nvSpPr>
          <p:cNvPr id="5986" name="Google Shape;5986;p60"/>
          <p:cNvSpPr txBox="1">
            <a:spLocks noGrp="1"/>
          </p:cNvSpPr>
          <p:nvPr>
            <p:ph type="title"/>
          </p:nvPr>
        </p:nvSpPr>
        <p:spPr>
          <a:xfrm flipH="1">
            <a:off x="3760373" y="893502"/>
            <a:ext cx="1575300" cy="10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grpSp>
        <p:nvGrpSpPr>
          <p:cNvPr id="9" name="组合 6">
            <a:extLst>
              <a:ext uri="{FF2B5EF4-FFF2-40B4-BE49-F238E27FC236}">
                <a16:creationId xmlns:a16="http://schemas.microsoft.com/office/drawing/2014/main" id="{3915CF4B-70E8-496C-9423-B984169C9C3A}"/>
              </a:ext>
            </a:extLst>
          </p:cNvPr>
          <p:cNvGrpSpPr/>
          <p:nvPr/>
        </p:nvGrpSpPr>
        <p:grpSpPr>
          <a:xfrm>
            <a:off x="-325081" y="-226623"/>
            <a:ext cx="2706328" cy="1257330"/>
            <a:chOff x="196" y="-1340"/>
            <a:chExt cx="9528" cy="4706"/>
          </a:xfrm>
        </p:grpSpPr>
        <p:grpSp>
          <p:nvGrpSpPr>
            <p:cNvPr id="10" name="Google Shape;2511;p60">
              <a:extLst>
                <a:ext uri="{FF2B5EF4-FFF2-40B4-BE49-F238E27FC236}">
                  <a16:creationId xmlns:a16="http://schemas.microsoft.com/office/drawing/2014/main" id="{9F5E81A6-2EBB-4D51-951B-0D3D86658BC5}"/>
                </a:ext>
              </a:extLst>
            </p:cNvPr>
            <p:cNvGrpSpPr/>
            <p:nvPr/>
          </p:nvGrpSpPr>
          <p:grpSpPr>
            <a:xfrm rot="8119191">
              <a:off x="7796" y="-799"/>
              <a:ext cx="1928" cy="3662"/>
              <a:chOff x="2392800" y="238125"/>
              <a:chExt cx="2677175" cy="5084850"/>
            </a:xfrm>
            <a:solidFill>
              <a:srgbClr val="C94025"/>
            </a:solidFill>
          </p:grpSpPr>
          <p:sp>
            <p:nvSpPr>
              <p:cNvPr id="48" name="Google Shape;2512;p60">
                <a:extLst>
                  <a:ext uri="{FF2B5EF4-FFF2-40B4-BE49-F238E27FC236}">
                    <a16:creationId xmlns:a16="http://schemas.microsoft.com/office/drawing/2014/main" id="{4D8CEEB3-EF9F-4395-A664-1CF7CCE46F66}"/>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9" name="Google Shape;2513;p60">
                <a:extLst>
                  <a:ext uri="{FF2B5EF4-FFF2-40B4-BE49-F238E27FC236}">
                    <a16:creationId xmlns:a16="http://schemas.microsoft.com/office/drawing/2014/main" id="{CC86F1BD-514D-4031-9718-AB0B8DC27351}"/>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0" name="Google Shape;2514;p60">
                <a:extLst>
                  <a:ext uri="{FF2B5EF4-FFF2-40B4-BE49-F238E27FC236}">
                    <a16:creationId xmlns:a16="http://schemas.microsoft.com/office/drawing/2014/main" id="{FCF13471-3628-4CFE-8151-8D1240354649}"/>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1" name="Google Shape;2515;p60">
                <a:extLst>
                  <a:ext uri="{FF2B5EF4-FFF2-40B4-BE49-F238E27FC236}">
                    <a16:creationId xmlns:a16="http://schemas.microsoft.com/office/drawing/2014/main" id="{0E5D3620-BB7D-41FA-B7A4-DCD9B2491B59}"/>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2" name="Google Shape;2516;p60">
                <a:extLst>
                  <a:ext uri="{FF2B5EF4-FFF2-40B4-BE49-F238E27FC236}">
                    <a16:creationId xmlns:a16="http://schemas.microsoft.com/office/drawing/2014/main" id="{8174395D-CF61-4AA0-BE57-37CCD2067641}"/>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3" name="Google Shape;2517;p60">
                <a:extLst>
                  <a:ext uri="{FF2B5EF4-FFF2-40B4-BE49-F238E27FC236}">
                    <a16:creationId xmlns:a16="http://schemas.microsoft.com/office/drawing/2014/main" id="{B6027D6D-081E-48CE-B99A-50B894B0B989}"/>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4" name="Google Shape;2518;p60">
                <a:extLst>
                  <a:ext uri="{FF2B5EF4-FFF2-40B4-BE49-F238E27FC236}">
                    <a16:creationId xmlns:a16="http://schemas.microsoft.com/office/drawing/2014/main" id="{F0F05414-A4B9-4F7E-A67A-942E3D92FB28}"/>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5" name="Google Shape;2519;p60">
                <a:extLst>
                  <a:ext uri="{FF2B5EF4-FFF2-40B4-BE49-F238E27FC236}">
                    <a16:creationId xmlns:a16="http://schemas.microsoft.com/office/drawing/2014/main" id="{EEF5470C-A9B1-4AB4-8C62-1D768ADD0A1D}"/>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6" name="Google Shape;2520;p60">
                <a:extLst>
                  <a:ext uri="{FF2B5EF4-FFF2-40B4-BE49-F238E27FC236}">
                    <a16:creationId xmlns:a16="http://schemas.microsoft.com/office/drawing/2014/main" id="{D010C170-9B61-4D81-9467-C94EEE7ABC3F}"/>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7" name="Google Shape;2521;p60">
                <a:extLst>
                  <a:ext uri="{FF2B5EF4-FFF2-40B4-BE49-F238E27FC236}">
                    <a16:creationId xmlns:a16="http://schemas.microsoft.com/office/drawing/2014/main" id="{174B41D8-F6BD-4A71-A3BF-BD51CEF94DCC}"/>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8" name="Google Shape;2522;p60">
                <a:extLst>
                  <a:ext uri="{FF2B5EF4-FFF2-40B4-BE49-F238E27FC236}">
                    <a16:creationId xmlns:a16="http://schemas.microsoft.com/office/drawing/2014/main" id="{C006D08C-DEE8-49CF-95F1-B5E6ED86FB6B}"/>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1" name="Google Shape;2448;p60">
              <a:extLst>
                <a:ext uri="{FF2B5EF4-FFF2-40B4-BE49-F238E27FC236}">
                  <a16:creationId xmlns:a16="http://schemas.microsoft.com/office/drawing/2014/main" id="{41BD547D-E59E-41E2-B7D6-40AF5F22FB66}"/>
                </a:ext>
              </a:extLst>
            </p:cNvPr>
            <p:cNvGrpSpPr/>
            <p:nvPr/>
          </p:nvGrpSpPr>
          <p:grpSpPr>
            <a:xfrm rot="15582417" flipH="1" flipV="1">
              <a:off x="2408" y="-577"/>
              <a:ext cx="3934" cy="3850"/>
              <a:chOff x="1124025" y="238125"/>
              <a:chExt cx="5272075" cy="5173200"/>
            </a:xfrm>
            <a:solidFill>
              <a:srgbClr val="FFEABC"/>
            </a:solidFill>
          </p:grpSpPr>
          <p:sp>
            <p:nvSpPr>
              <p:cNvPr id="32" name="Google Shape;2449;p60">
                <a:extLst>
                  <a:ext uri="{FF2B5EF4-FFF2-40B4-BE49-F238E27FC236}">
                    <a16:creationId xmlns:a16="http://schemas.microsoft.com/office/drawing/2014/main" id="{03B4651F-43FF-4A6B-9CF9-068CE80DF616}"/>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3" name="Google Shape;2450;p60">
                <a:extLst>
                  <a:ext uri="{FF2B5EF4-FFF2-40B4-BE49-F238E27FC236}">
                    <a16:creationId xmlns:a16="http://schemas.microsoft.com/office/drawing/2014/main" id="{735F9371-6694-4746-BFCB-4AECEBA6F6ED}"/>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4" name="Google Shape;2451;p60">
                <a:extLst>
                  <a:ext uri="{FF2B5EF4-FFF2-40B4-BE49-F238E27FC236}">
                    <a16:creationId xmlns:a16="http://schemas.microsoft.com/office/drawing/2014/main" id="{58A45B78-2BCE-4C57-B88E-65FE6214B1F0}"/>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5" name="Google Shape;2452;p60">
                <a:extLst>
                  <a:ext uri="{FF2B5EF4-FFF2-40B4-BE49-F238E27FC236}">
                    <a16:creationId xmlns:a16="http://schemas.microsoft.com/office/drawing/2014/main" id="{28D92A04-1F46-4C9A-A8EB-9FC932282AA8}"/>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6" name="Google Shape;2453;p60">
                <a:extLst>
                  <a:ext uri="{FF2B5EF4-FFF2-40B4-BE49-F238E27FC236}">
                    <a16:creationId xmlns:a16="http://schemas.microsoft.com/office/drawing/2014/main" id="{3B22B56D-9AC3-4C2A-87DC-3817B2E6F924}"/>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7" name="Google Shape;2454;p60">
                <a:extLst>
                  <a:ext uri="{FF2B5EF4-FFF2-40B4-BE49-F238E27FC236}">
                    <a16:creationId xmlns:a16="http://schemas.microsoft.com/office/drawing/2014/main" id="{22E41596-08AB-49F6-97F3-0CCA0F1AFC21}"/>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8" name="Google Shape;2455;p60">
                <a:extLst>
                  <a:ext uri="{FF2B5EF4-FFF2-40B4-BE49-F238E27FC236}">
                    <a16:creationId xmlns:a16="http://schemas.microsoft.com/office/drawing/2014/main" id="{30442D9C-90FB-4474-815A-CC277C50702D}"/>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9" name="Google Shape;2456;p60">
                <a:extLst>
                  <a:ext uri="{FF2B5EF4-FFF2-40B4-BE49-F238E27FC236}">
                    <a16:creationId xmlns:a16="http://schemas.microsoft.com/office/drawing/2014/main" id="{FB5B466E-57E9-4534-98BF-A15C9A9E0647}"/>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0" name="Google Shape;2457;p60">
                <a:extLst>
                  <a:ext uri="{FF2B5EF4-FFF2-40B4-BE49-F238E27FC236}">
                    <a16:creationId xmlns:a16="http://schemas.microsoft.com/office/drawing/2014/main" id="{6B46D317-7495-433A-9F09-7D2E1F0D9B72}"/>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1" name="Google Shape;2458;p60">
                <a:extLst>
                  <a:ext uri="{FF2B5EF4-FFF2-40B4-BE49-F238E27FC236}">
                    <a16:creationId xmlns:a16="http://schemas.microsoft.com/office/drawing/2014/main" id="{F0A67B0A-BD2F-4B48-B1CC-3CEF6B11B25A}"/>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2" name="Google Shape;2459;p60">
                <a:extLst>
                  <a:ext uri="{FF2B5EF4-FFF2-40B4-BE49-F238E27FC236}">
                    <a16:creationId xmlns:a16="http://schemas.microsoft.com/office/drawing/2014/main" id="{CFA25851-07B1-4253-910F-8B724A11BA1F}"/>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3" name="Google Shape;2460;p60">
                <a:extLst>
                  <a:ext uri="{FF2B5EF4-FFF2-40B4-BE49-F238E27FC236}">
                    <a16:creationId xmlns:a16="http://schemas.microsoft.com/office/drawing/2014/main" id="{784D38B9-32FE-4187-A650-B461A75E5B01}"/>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4" name="Google Shape;2461;p60">
                <a:extLst>
                  <a:ext uri="{FF2B5EF4-FFF2-40B4-BE49-F238E27FC236}">
                    <a16:creationId xmlns:a16="http://schemas.microsoft.com/office/drawing/2014/main" id="{28FA9CC4-1319-4589-9521-8D145F202104}"/>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5" name="Google Shape;2462;p60">
                <a:extLst>
                  <a:ext uri="{FF2B5EF4-FFF2-40B4-BE49-F238E27FC236}">
                    <a16:creationId xmlns:a16="http://schemas.microsoft.com/office/drawing/2014/main" id="{67E68588-1E44-4B70-BF6F-3E692A792C37}"/>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6" name="Google Shape;2463;p60">
                <a:extLst>
                  <a:ext uri="{FF2B5EF4-FFF2-40B4-BE49-F238E27FC236}">
                    <a16:creationId xmlns:a16="http://schemas.microsoft.com/office/drawing/2014/main" id="{AE3228C4-9917-4CE6-A997-1273A1102DB4}"/>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7" name="Google Shape;2464;p60">
                <a:extLst>
                  <a:ext uri="{FF2B5EF4-FFF2-40B4-BE49-F238E27FC236}">
                    <a16:creationId xmlns:a16="http://schemas.microsoft.com/office/drawing/2014/main" id="{1D537B1D-37A7-46D2-8828-E83C5854E55E}"/>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2" name="Google Shape;2465;p60">
              <a:extLst>
                <a:ext uri="{FF2B5EF4-FFF2-40B4-BE49-F238E27FC236}">
                  <a16:creationId xmlns:a16="http://schemas.microsoft.com/office/drawing/2014/main" id="{FD54A3A0-32D9-438D-BCDE-7019FE88462F}"/>
                </a:ext>
              </a:extLst>
            </p:cNvPr>
            <p:cNvGrpSpPr/>
            <p:nvPr/>
          </p:nvGrpSpPr>
          <p:grpSpPr>
            <a:xfrm flipH="1" flipV="1">
              <a:off x="5500" y="-1340"/>
              <a:ext cx="2470" cy="4706"/>
              <a:chOff x="2453075" y="238700"/>
              <a:chExt cx="2722850" cy="5187200"/>
            </a:xfrm>
            <a:solidFill>
              <a:srgbClr val="FFEABC"/>
            </a:solidFill>
          </p:grpSpPr>
          <p:sp>
            <p:nvSpPr>
              <p:cNvPr id="21" name="Google Shape;2466;p60">
                <a:extLst>
                  <a:ext uri="{FF2B5EF4-FFF2-40B4-BE49-F238E27FC236}">
                    <a16:creationId xmlns:a16="http://schemas.microsoft.com/office/drawing/2014/main" id="{B87D23B6-753E-468B-8025-98F26E70B431}"/>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2" name="Google Shape;2467;p60">
                <a:extLst>
                  <a:ext uri="{FF2B5EF4-FFF2-40B4-BE49-F238E27FC236}">
                    <a16:creationId xmlns:a16="http://schemas.microsoft.com/office/drawing/2014/main" id="{5488B4C2-9BDF-4F14-AA77-030F14711435}"/>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3" name="Google Shape;2468;p60">
                <a:extLst>
                  <a:ext uri="{FF2B5EF4-FFF2-40B4-BE49-F238E27FC236}">
                    <a16:creationId xmlns:a16="http://schemas.microsoft.com/office/drawing/2014/main" id="{49BB3A1A-6787-463C-8822-35196078D7B9}"/>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4" name="Google Shape;2469;p60">
                <a:extLst>
                  <a:ext uri="{FF2B5EF4-FFF2-40B4-BE49-F238E27FC236}">
                    <a16:creationId xmlns:a16="http://schemas.microsoft.com/office/drawing/2014/main" id="{E46DA269-C704-40A2-9ABA-47706BAE6B68}"/>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5" name="Google Shape;2470;p60">
                <a:extLst>
                  <a:ext uri="{FF2B5EF4-FFF2-40B4-BE49-F238E27FC236}">
                    <a16:creationId xmlns:a16="http://schemas.microsoft.com/office/drawing/2014/main" id="{6BEA00C9-BC70-44E9-AFF9-855C4E53CBCB}"/>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6" name="Google Shape;2471;p60">
                <a:extLst>
                  <a:ext uri="{FF2B5EF4-FFF2-40B4-BE49-F238E27FC236}">
                    <a16:creationId xmlns:a16="http://schemas.microsoft.com/office/drawing/2014/main" id="{0637C79C-F710-4A4A-BCC5-134B3649F8A3}"/>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7" name="Google Shape;2472;p60">
                <a:extLst>
                  <a:ext uri="{FF2B5EF4-FFF2-40B4-BE49-F238E27FC236}">
                    <a16:creationId xmlns:a16="http://schemas.microsoft.com/office/drawing/2014/main" id="{4AAFC36E-4AAD-4911-BC39-0F2C4E9563C8}"/>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8" name="Google Shape;2473;p60">
                <a:extLst>
                  <a:ext uri="{FF2B5EF4-FFF2-40B4-BE49-F238E27FC236}">
                    <a16:creationId xmlns:a16="http://schemas.microsoft.com/office/drawing/2014/main" id="{E6336CBD-6368-4DF4-9FE9-119BB675C50B}"/>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9" name="Google Shape;2474;p60">
                <a:extLst>
                  <a:ext uri="{FF2B5EF4-FFF2-40B4-BE49-F238E27FC236}">
                    <a16:creationId xmlns:a16="http://schemas.microsoft.com/office/drawing/2014/main" id="{0DF407A7-7652-43C5-952B-0FBE3846601A}"/>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0" name="Google Shape;2475;p60">
                <a:extLst>
                  <a:ext uri="{FF2B5EF4-FFF2-40B4-BE49-F238E27FC236}">
                    <a16:creationId xmlns:a16="http://schemas.microsoft.com/office/drawing/2014/main" id="{F11B9BF1-01AF-4464-B1EE-C5AB4B1D7411}"/>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1" name="Google Shape;2476;p60">
                <a:extLst>
                  <a:ext uri="{FF2B5EF4-FFF2-40B4-BE49-F238E27FC236}">
                    <a16:creationId xmlns:a16="http://schemas.microsoft.com/office/drawing/2014/main" id="{592ED85D-34EC-47F3-B430-7BEDEAB1A8A9}"/>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3" name="Google Shape;2560;p60">
              <a:extLst>
                <a:ext uri="{FF2B5EF4-FFF2-40B4-BE49-F238E27FC236}">
                  <a16:creationId xmlns:a16="http://schemas.microsoft.com/office/drawing/2014/main" id="{C0C3B324-3B16-4ABD-A0E7-28A48E6BEDCA}"/>
                </a:ext>
              </a:extLst>
            </p:cNvPr>
            <p:cNvGrpSpPr/>
            <p:nvPr/>
          </p:nvGrpSpPr>
          <p:grpSpPr>
            <a:xfrm rot="13831652" flipV="1">
              <a:off x="63" y="205"/>
              <a:ext cx="2861" cy="2595"/>
              <a:chOff x="508050" y="242250"/>
              <a:chExt cx="6512250" cy="5147800"/>
            </a:xfrm>
            <a:solidFill>
              <a:srgbClr val="F99F1B"/>
            </a:solidFill>
          </p:grpSpPr>
          <p:sp>
            <p:nvSpPr>
              <p:cNvPr id="14" name="Google Shape;2561;p60">
                <a:extLst>
                  <a:ext uri="{FF2B5EF4-FFF2-40B4-BE49-F238E27FC236}">
                    <a16:creationId xmlns:a16="http://schemas.microsoft.com/office/drawing/2014/main" id="{0E25DF91-AC79-400F-A05E-A36B948716D2}"/>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 name="Google Shape;2562;p60">
                <a:extLst>
                  <a:ext uri="{FF2B5EF4-FFF2-40B4-BE49-F238E27FC236}">
                    <a16:creationId xmlns:a16="http://schemas.microsoft.com/office/drawing/2014/main" id="{D7F9C61C-1CC3-41EC-BA52-0B96467E7FEA}"/>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6" name="Google Shape;2563;p60">
                <a:extLst>
                  <a:ext uri="{FF2B5EF4-FFF2-40B4-BE49-F238E27FC236}">
                    <a16:creationId xmlns:a16="http://schemas.microsoft.com/office/drawing/2014/main" id="{64200398-5347-4D77-ABDC-39F787BBA77E}"/>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7" name="Google Shape;2564;p60">
                <a:extLst>
                  <a:ext uri="{FF2B5EF4-FFF2-40B4-BE49-F238E27FC236}">
                    <a16:creationId xmlns:a16="http://schemas.microsoft.com/office/drawing/2014/main" id="{C92B5B11-4FD1-4613-9153-EA04272809CD}"/>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8" name="Google Shape;2565;p60">
                <a:extLst>
                  <a:ext uri="{FF2B5EF4-FFF2-40B4-BE49-F238E27FC236}">
                    <a16:creationId xmlns:a16="http://schemas.microsoft.com/office/drawing/2014/main" id="{B71249D4-2DA1-4757-B94C-6215C342F5B3}"/>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9" name="Google Shape;2566;p60">
                <a:extLst>
                  <a:ext uri="{FF2B5EF4-FFF2-40B4-BE49-F238E27FC236}">
                    <a16:creationId xmlns:a16="http://schemas.microsoft.com/office/drawing/2014/main" id="{86ED836B-ECD6-4483-9BF9-E5731C45E536}"/>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0" name="Google Shape;2567;p60">
                <a:extLst>
                  <a:ext uri="{FF2B5EF4-FFF2-40B4-BE49-F238E27FC236}">
                    <a16:creationId xmlns:a16="http://schemas.microsoft.com/office/drawing/2014/main" id="{C8F7977F-A15D-477F-8A01-03DAE2A38C8F}"/>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pic>
        <p:nvPicPr>
          <p:cNvPr id="59" name="Google Shape;21;p2">
            <a:extLst>
              <a:ext uri="{FF2B5EF4-FFF2-40B4-BE49-F238E27FC236}">
                <a16:creationId xmlns:a16="http://schemas.microsoft.com/office/drawing/2014/main" id="{F6604E66-37FF-4A44-AEBB-FE2AFAC0B6ED}"/>
              </a:ext>
            </a:extLst>
          </p:cNvPr>
          <p:cNvPicPr preferRelativeResize="0"/>
          <p:nvPr/>
        </p:nvPicPr>
        <p:blipFill rotWithShape="1">
          <a:blip r:embed="rId5">
            <a:alphaModFix/>
          </a:blip>
          <a:srcRect l="12422" t="10820" r="12422" b="10828"/>
          <a:stretch/>
        </p:blipFill>
        <p:spPr>
          <a:xfrm>
            <a:off x="-161088" y="3930016"/>
            <a:ext cx="1151688" cy="1301250"/>
          </a:xfrm>
          <a:prstGeom prst="rect">
            <a:avLst/>
          </a:prstGeom>
          <a:noFill/>
          <a:ln>
            <a:noFill/>
          </a:ln>
        </p:spPr>
      </p:pic>
      <p:pic>
        <p:nvPicPr>
          <p:cNvPr id="60" name="Google Shape;24;p2">
            <a:extLst>
              <a:ext uri="{FF2B5EF4-FFF2-40B4-BE49-F238E27FC236}">
                <a16:creationId xmlns:a16="http://schemas.microsoft.com/office/drawing/2014/main" id="{70475885-69EA-4AAB-B83E-6CEE51D3AF5E}"/>
              </a:ext>
            </a:extLst>
          </p:cNvPr>
          <p:cNvPicPr preferRelativeResize="0"/>
          <p:nvPr/>
        </p:nvPicPr>
        <p:blipFill rotWithShape="1">
          <a:blip r:embed="rId6">
            <a:alphaModFix/>
          </a:blip>
          <a:srcRect l="14225" t="14955" r="14218" b="14962"/>
          <a:stretch/>
        </p:blipFill>
        <p:spPr>
          <a:xfrm rot="8825567">
            <a:off x="7997512" y="87589"/>
            <a:ext cx="1496472" cy="1588420"/>
          </a:xfrm>
          <a:prstGeom prst="rect">
            <a:avLst/>
          </a:prstGeom>
          <a:noFill/>
          <a:ln>
            <a:noFill/>
          </a:ln>
        </p:spPr>
      </p:pic>
      <p:grpSp>
        <p:nvGrpSpPr>
          <p:cNvPr id="61" name="组合 6">
            <a:extLst>
              <a:ext uri="{FF2B5EF4-FFF2-40B4-BE49-F238E27FC236}">
                <a16:creationId xmlns:a16="http://schemas.microsoft.com/office/drawing/2014/main" id="{284CD3D6-F8AD-46D6-ABB3-C64170BD171B}"/>
              </a:ext>
            </a:extLst>
          </p:cNvPr>
          <p:cNvGrpSpPr/>
          <p:nvPr/>
        </p:nvGrpSpPr>
        <p:grpSpPr>
          <a:xfrm flipH="1" flipV="1">
            <a:off x="7275872" y="4354810"/>
            <a:ext cx="1868128" cy="792552"/>
            <a:chOff x="196" y="-1340"/>
            <a:chExt cx="9528" cy="4706"/>
          </a:xfrm>
        </p:grpSpPr>
        <p:grpSp>
          <p:nvGrpSpPr>
            <p:cNvPr id="62" name="Google Shape;2511;p60">
              <a:extLst>
                <a:ext uri="{FF2B5EF4-FFF2-40B4-BE49-F238E27FC236}">
                  <a16:creationId xmlns:a16="http://schemas.microsoft.com/office/drawing/2014/main" id="{C937214D-B2CB-46E1-813D-E3E2C4404162}"/>
                </a:ext>
              </a:extLst>
            </p:cNvPr>
            <p:cNvGrpSpPr/>
            <p:nvPr/>
          </p:nvGrpSpPr>
          <p:grpSpPr>
            <a:xfrm rot="8119191">
              <a:off x="7796" y="-799"/>
              <a:ext cx="1928" cy="3662"/>
              <a:chOff x="2392800" y="238125"/>
              <a:chExt cx="2677175" cy="5084850"/>
            </a:xfrm>
            <a:solidFill>
              <a:srgbClr val="C94025"/>
            </a:solidFill>
          </p:grpSpPr>
          <p:sp>
            <p:nvSpPr>
              <p:cNvPr id="100" name="Google Shape;2512;p60">
                <a:extLst>
                  <a:ext uri="{FF2B5EF4-FFF2-40B4-BE49-F238E27FC236}">
                    <a16:creationId xmlns:a16="http://schemas.microsoft.com/office/drawing/2014/main" id="{CA37A7E0-80FB-4D96-9A94-67CD7CB6BD79}"/>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1" name="Google Shape;2513;p60">
                <a:extLst>
                  <a:ext uri="{FF2B5EF4-FFF2-40B4-BE49-F238E27FC236}">
                    <a16:creationId xmlns:a16="http://schemas.microsoft.com/office/drawing/2014/main" id="{366A4BCB-CB54-4BB4-B229-E2A8D166AE5B}"/>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2" name="Google Shape;2514;p60">
                <a:extLst>
                  <a:ext uri="{FF2B5EF4-FFF2-40B4-BE49-F238E27FC236}">
                    <a16:creationId xmlns:a16="http://schemas.microsoft.com/office/drawing/2014/main" id="{97AA451A-CD2C-4C3C-B7FA-4C37B35F55A0}"/>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3" name="Google Shape;2515;p60">
                <a:extLst>
                  <a:ext uri="{FF2B5EF4-FFF2-40B4-BE49-F238E27FC236}">
                    <a16:creationId xmlns:a16="http://schemas.microsoft.com/office/drawing/2014/main" id="{F1746E5A-BB96-40B0-9FD1-4EB8F1393745}"/>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4" name="Google Shape;2516;p60">
                <a:extLst>
                  <a:ext uri="{FF2B5EF4-FFF2-40B4-BE49-F238E27FC236}">
                    <a16:creationId xmlns:a16="http://schemas.microsoft.com/office/drawing/2014/main" id="{9A955226-0143-4F9B-AAA4-835D2088372E}"/>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5" name="Google Shape;2517;p60">
                <a:extLst>
                  <a:ext uri="{FF2B5EF4-FFF2-40B4-BE49-F238E27FC236}">
                    <a16:creationId xmlns:a16="http://schemas.microsoft.com/office/drawing/2014/main" id="{229E8ACF-2BA0-4F54-BDF9-F4C9CCB01DE7}"/>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6" name="Google Shape;2518;p60">
                <a:extLst>
                  <a:ext uri="{FF2B5EF4-FFF2-40B4-BE49-F238E27FC236}">
                    <a16:creationId xmlns:a16="http://schemas.microsoft.com/office/drawing/2014/main" id="{CA051889-D696-4AB5-8B9C-DB9C25067E72}"/>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7" name="Google Shape;2519;p60">
                <a:extLst>
                  <a:ext uri="{FF2B5EF4-FFF2-40B4-BE49-F238E27FC236}">
                    <a16:creationId xmlns:a16="http://schemas.microsoft.com/office/drawing/2014/main" id="{DAFC3EFA-ADD8-4733-A426-EAEA72E46147}"/>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8" name="Google Shape;2520;p60">
                <a:extLst>
                  <a:ext uri="{FF2B5EF4-FFF2-40B4-BE49-F238E27FC236}">
                    <a16:creationId xmlns:a16="http://schemas.microsoft.com/office/drawing/2014/main" id="{0FD0BCA5-E099-4E26-B111-4517DC150606}"/>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9" name="Google Shape;2521;p60">
                <a:extLst>
                  <a:ext uri="{FF2B5EF4-FFF2-40B4-BE49-F238E27FC236}">
                    <a16:creationId xmlns:a16="http://schemas.microsoft.com/office/drawing/2014/main" id="{3EBE1E07-4671-46CF-A4A5-B15F60DDA24E}"/>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0" name="Google Shape;2522;p60">
                <a:extLst>
                  <a:ext uri="{FF2B5EF4-FFF2-40B4-BE49-F238E27FC236}">
                    <a16:creationId xmlns:a16="http://schemas.microsoft.com/office/drawing/2014/main" id="{31C9956B-1292-4626-8FA7-F227BC6380DF}"/>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3" name="Google Shape;2448;p60">
              <a:extLst>
                <a:ext uri="{FF2B5EF4-FFF2-40B4-BE49-F238E27FC236}">
                  <a16:creationId xmlns:a16="http://schemas.microsoft.com/office/drawing/2014/main" id="{8CC493B0-AAEA-466A-971F-CF5DBF74E625}"/>
                </a:ext>
              </a:extLst>
            </p:cNvPr>
            <p:cNvGrpSpPr/>
            <p:nvPr/>
          </p:nvGrpSpPr>
          <p:grpSpPr>
            <a:xfrm rot="15582417" flipH="1" flipV="1">
              <a:off x="2408" y="-577"/>
              <a:ext cx="3934" cy="3850"/>
              <a:chOff x="1124025" y="238125"/>
              <a:chExt cx="5272075" cy="5173200"/>
            </a:xfrm>
            <a:solidFill>
              <a:srgbClr val="FFEABC"/>
            </a:solidFill>
          </p:grpSpPr>
          <p:sp>
            <p:nvSpPr>
              <p:cNvPr id="84" name="Google Shape;2449;p60">
                <a:extLst>
                  <a:ext uri="{FF2B5EF4-FFF2-40B4-BE49-F238E27FC236}">
                    <a16:creationId xmlns:a16="http://schemas.microsoft.com/office/drawing/2014/main" id="{E95D0210-8C56-4224-8F82-D2AF356525DD}"/>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5" name="Google Shape;2450;p60">
                <a:extLst>
                  <a:ext uri="{FF2B5EF4-FFF2-40B4-BE49-F238E27FC236}">
                    <a16:creationId xmlns:a16="http://schemas.microsoft.com/office/drawing/2014/main" id="{F9FE45CD-1D65-4EA6-8BD0-E87533E1E895}"/>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6" name="Google Shape;2451;p60">
                <a:extLst>
                  <a:ext uri="{FF2B5EF4-FFF2-40B4-BE49-F238E27FC236}">
                    <a16:creationId xmlns:a16="http://schemas.microsoft.com/office/drawing/2014/main" id="{0FC8800D-D326-4BF0-8661-AB05ADDFB84F}"/>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7" name="Google Shape;2452;p60">
                <a:extLst>
                  <a:ext uri="{FF2B5EF4-FFF2-40B4-BE49-F238E27FC236}">
                    <a16:creationId xmlns:a16="http://schemas.microsoft.com/office/drawing/2014/main" id="{BF0D2448-1753-4C97-A3E1-EBC54F774F79}"/>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8" name="Google Shape;2453;p60">
                <a:extLst>
                  <a:ext uri="{FF2B5EF4-FFF2-40B4-BE49-F238E27FC236}">
                    <a16:creationId xmlns:a16="http://schemas.microsoft.com/office/drawing/2014/main" id="{F5A83ACA-DDEF-4C03-9D10-A9CF886C0A68}"/>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9" name="Google Shape;2454;p60">
                <a:extLst>
                  <a:ext uri="{FF2B5EF4-FFF2-40B4-BE49-F238E27FC236}">
                    <a16:creationId xmlns:a16="http://schemas.microsoft.com/office/drawing/2014/main" id="{577B2388-AF0D-423C-B62C-9893F3CB0409}"/>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0" name="Google Shape;2455;p60">
                <a:extLst>
                  <a:ext uri="{FF2B5EF4-FFF2-40B4-BE49-F238E27FC236}">
                    <a16:creationId xmlns:a16="http://schemas.microsoft.com/office/drawing/2014/main" id="{F8BBA170-0B38-4104-BA3F-C93246D33EEB}"/>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1" name="Google Shape;2456;p60">
                <a:extLst>
                  <a:ext uri="{FF2B5EF4-FFF2-40B4-BE49-F238E27FC236}">
                    <a16:creationId xmlns:a16="http://schemas.microsoft.com/office/drawing/2014/main" id="{73FF1F65-E1DA-4BAE-81E6-39FF7ED846D8}"/>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2" name="Google Shape;2457;p60">
                <a:extLst>
                  <a:ext uri="{FF2B5EF4-FFF2-40B4-BE49-F238E27FC236}">
                    <a16:creationId xmlns:a16="http://schemas.microsoft.com/office/drawing/2014/main" id="{DD084FA8-547A-4040-88E7-4713673FECE3}"/>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3" name="Google Shape;2458;p60">
                <a:extLst>
                  <a:ext uri="{FF2B5EF4-FFF2-40B4-BE49-F238E27FC236}">
                    <a16:creationId xmlns:a16="http://schemas.microsoft.com/office/drawing/2014/main" id="{D6C663D6-F642-408E-BFB5-60603CF40E38}"/>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4" name="Google Shape;2459;p60">
                <a:extLst>
                  <a:ext uri="{FF2B5EF4-FFF2-40B4-BE49-F238E27FC236}">
                    <a16:creationId xmlns:a16="http://schemas.microsoft.com/office/drawing/2014/main" id="{8CD508B8-267B-42ED-9F13-8AD4561B0A27}"/>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5" name="Google Shape;2460;p60">
                <a:extLst>
                  <a:ext uri="{FF2B5EF4-FFF2-40B4-BE49-F238E27FC236}">
                    <a16:creationId xmlns:a16="http://schemas.microsoft.com/office/drawing/2014/main" id="{F0B0B2FB-7EFA-40E6-B1AC-86068561B375}"/>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6" name="Google Shape;2461;p60">
                <a:extLst>
                  <a:ext uri="{FF2B5EF4-FFF2-40B4-BE49-F238E27FC236}">
                    <a16:creationId xmlns:a16="http://schemas.microsoft.com/office/drawing/2014/main" id="{55EEF847-34D4-4638-A4D9-2F8D46451850}"/>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7" name="Google Shape;2462;p60">
                <a:extLst>
                  <a:ext uri="{FF2B5EF4-FFF2-40B4-BE49-F238E27FC236}">
                    <a16:creationId xmlns:a16="http://schemas.microsoft.com/office/drawing/2014/main" id="{BD5DDF9B-BBEF-4B15-9234-3661A2EB0E9E}"/>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8" name="Google Shape;2463;p60">
                <a:extLst>
                  <a:ext uri="{FF2B5EF4-FFF2-40B4-BE49-F238E27FC236}">
                    <a16:creationId xmlns:a16="http://schemas.microsoft.com/office/drawing/2014/main" id="{19EFA49C-F1E6-43EB-92D8-FF9D74432F4D}"/>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9" name="Google Shape;2464;p60">
                <a:extLst>
                  <a:ext uri="{FF2B5EF4-FFF2-40B4-BE49-F238E27FC236}">
                    <a16:creationId xmlns:a16="http://schemas.microsoft.com/office/drawing/2014/main" id="{332F565B-D9F5-41D2-A13B-42E387790F4F}"/>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4" name="Google Shape;2465;p60">
              <a:extLst>
                <a:ext uri="{FF2B5EF4-FFF2-40B4-BE49-F238E27FC236}">
                  <a16:creationId xmlns:a16="http://schemas.microsoft.com/office/drawing/2014/main" id="{1C9AAE09-E233-40AC-835A-D33A721E71C8}"/>
                </a:ext>
              </a:extLst>
            </p:cNvPr>
            <p:cNvGrpSpPr/>
            <p:nvPr/>
          </p:nvGrpSpPr>
          <p:grpSpPr>
            <a:xfrm flipH="1" flipV="1">
              <a:off x="5500" y="-1340"/>
              <a:ext cx="2470" cy="4706"/>
              <a:chOff x="2453075" y="238700"/>
              <a:chExt cx="2722850" cy="5187200"/>
            </a:xfrm>
            <a:solidFill>
              <a:srgbClr val="FFEABC"/>
            </a:solidFill>
          </p:grpSpPr>
          <p:sp>
            <p:nvSpPr>
              <p:cNvPr id="73" name="Google Shape;2466;p60">
                <a:extLst>
                  <a:ext uri="{FF2B5EF4-FFF2-40B4-BE49-F238E27FC236}">
                    <a16:creationId xmlns:a16="http://schemas.microsoft.com/office/drawing/2014/main" id="{474BE998-14A3-45E3-A0EC-B2A188AA6902}"/>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4" name="Google Shape;2467;p60">
                <a:extLst>
                  <a:ext uri="{FF2B5EF4-FFF2-40B4-BE49-F238E27FC236}">
                    <a16:creationId xmlns:a16="http://schemas.microsoft.com/office/drawing/2014/main" id="{E1CD39C2-4313-4FB4-9C52-57572D603D08}"/>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5" name="Google Shape;2468;p60">
                <a:extLst>
                  <a:ext uri="{FF2B5EF4-FFF2-40B4-BE49-F238E27FC236}">
                    <a16:creationId xmlns:a16="http://schemas.microsoft.com/office/drawing/2014/main" id="{C046B567-CDB8-4681-B08A-7116C5786864}"/>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6" name="Google Shape;2469;p60">
                <a:extLst>
                  <a:ext uri="{FF2B5EF4-FFF2-40B4-BE49-F238E27FC236}">
                    <a16:creationId xmlns:a16="http://schemas.microsoft.com/office/drawing/2014/main" id="{FDE89392-0A1F-401E-B01E-CAD4A1CAAE76}"/>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7" name="Google Shape;2470;p60">
                <a:extLst>
                  <a:ext uri="{FF2B5EF4-FFF2-40B4-BE49-F238E27FC236}">
                    <a16:creationId xmlns:a16="http://schemas.microsoft.com/office/drawing/2014/main" id="{F8F48E7E-30ED-4D64-AC33-E2E7C4E7EB35}"/>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8" name="Google Shape;2471;p60">
                <a:extLst>
                  <a:ext uri="{FF2B5EF4-FFF2-40B4-BE49-F238E27FC236}">
                    <a16:creationId xmlns:a16="http://schemas.microsoft.com/office/drawing/2014/main" id="{B06AEDF2-BC92-4556-AEC1-E5ABBE0937F0}"/>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9" name="Google Shape;2472;p60">
                <a:extLst>
                  <a:ext uri="{FF2B5EF4-FFF2-40B4-BE49-F238E27FC236}">
                    <a16:creationId xmlns:a16="http://schemas.microsoft.com/office/drawing/2014/main" id="{2AF1B6D4-EC23-409F-A5D8-687927642B45}"/>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0" name="Google Shape;2473;p60">
                <a:extLst>
                  <a:ext uri="{FF2B5EF4-FFF2-40B4-BE49-F238E27FC236}">
                    <a16:creationId xmlns:a16="http://schemas.microsoft.com/office/drawing/2014/main" id="{0D67FB7F-6A71-4C75-8F7F-E186DFA53110}"/>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1" name="Google Shape;2474;p60">
                <a:extLst>
                  <a:ext uri="{FF2B5EF4-FFF2-40B4-BE49-F238E27FC236}">
                    <a16:creationId xmlns:a16="http://schemas.microsoft.com/office/drawing/2014/main" id="{3B60B1B8-B497-4F21-9005-EC346A275FFE}"/>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2" name="Google Shape;2475;p60">
                <a:extLst>
                  <a:ext uri="{FF2B5EF4-FFF2-40B4-BE49-F238E27FC236}">
                    <a16:creationId xmlns:a16="http://schemas.microsoft.com/office/drawing/2014/main" id="{4262D0B5-660B-407A-BE90-7478C47BB3BD}"/>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3" name="Google Shape;2476;p60">
                <a:extLst>
                  <a:ext uri="{FF2B5EF4-FFF2-40B4-BE49-F238E27FC236}">
                    <a16:creationId xmlns:a16="http://schemas.microsoft.com/office/drawing/2014/main" id="{16B33BE0-2DC8-4B85-A348-4980186DD882}"/>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5" name="Google Shape;2560;p60">
              <a:extLst>
                <a:ext uri="{FF2B5EF4-FFF2-40B4-BE49-F238E27FC236}">
                  <a16:creationId xmlns:a16="http://schemas.microsoft.com/office/drawing/2014/main" id="{157A2EB5-4E01-4FEF-BD44-7D70ACDDBDEE}"/>
                </a:ext>
              </a:extLst>
            </p:cNvPr>
            <p:cNvGrpSpPr/>
            <p:nvPr/>
          </p:nvGrpSpPr>
          <p:grpSpPr>
            <a:xfrm rot="13831652" flipV="1">
              <a:off x="63" y="205"/>
              <a:ext cx="2861" cy="2595"/>
              <a:chOff x="508050" y="242250"/>
              <a:chExt cx="6512250" cy="5147800"/>
            </a:xfrm>
            <a:solidFill>
              <a:srgbClr val="F99F1B"/>
            </a:solidFill>
          </p:grpSpPr>
          <p:sp>
            <p:nvSpPr>
              <p:cNvPr id="66" name="Google Shape;2561;p60">
                <a:extLst>
                  <a:ext uri="{FF2B5EF4-FFF2-40B4-BE49-F238E27FC236}">
                    <a16:creationId xmlns:a16="http://schemas.microsoft.com/office/drawing/2014/main" id="{1178FD92-A953-4191-9008-791E8865E4D3}"/>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7" name="Google Shape;2562;p60">
                <a:extLst>
                  <a:ext uri="{FF2B5EF4-FFF2-40B4-BE49-F238E27FC236}">
                    <a16:creationId xmlns:a16="http://schemas.microsoft.com/office/drawing/2014/main" id="{C8A76599-B24F-4C6B-A56B-4D39CC3B5A92}"/>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8" name="Google Shape;2563;p60">
                <a:extLst>
                  <a:ext uri="{FF2B5EF4-FFF2-40B4-BE49-F238E27FC236}">
                    <a16:creationId xmlns:a16="http://schemas.microsoft.com/office/drawing/2014/main" id="{7AD9439B-C1ED-42F2-A082-4B6C302003CC}"/>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9" name="Google Shape;2564;p60">
                <a:extLst>
                  <a:ext uri="{FF2B5EF4-FFF2-40B4-BE49-F238E27FC236}">
                    <a16:creationId xmlns:a16="http://schemas.microsoft.com/office/drawing/2014/main" id="{A9CE7648-8271-4FFC-A412-390BA6FEE51A}"/>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0" name="Google Shape;2565;p60">
                <a:extLst>
                  <a:ext uri="{FF2B5EF4-FFF2-40B4-BE49-F238E27FC236}">
                    <a16:creationId xmlns:a16="http://schemas.microsoft.com/office/drawing/2014/main" id="{428C887B-B0B3-410A-A5FE-A8736126F371}"/>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1" name="Google Shape;2566;p60">
                <a:extLst>
                  <a:ext uri="{FF2B5EF4-FFF2-40B4-BE49-F238E27FC236}">
                    <a16:creationId xmlns:a16="http://schemas.microsoft.com/office/drawing/2014/main" id="{89031D74-F344-42A1-8820-A97A435DF8C2}"/>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2" name="Google Shape;2567;p60">
                <a:extLst>
                  <a:ext uri="{FF2B5EF4-FFF2-40B4-BE49-F238E27FC236}">
                    <a16:creationId xmlns:a16="http://schemas.microsoft.com/office/drawing/2014/main" id="{308F575A-3EE0-430B-A99D-1B22096070AE}"/>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spTree>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par>
                                <p:cTn id="13" presetID="22" presetClass="entr" presetSubtype="4" fill="hold" nodeType="with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wipe(down)">
                                      <p:cBhvr>
                                        <p:cTn id="15" dur="500"/>
                                        <p:tgtEl>
                                          <p:spTgt spid="59"/>
                                        </p:tgtEl>
                                      </p:cBhvr>
                                    </p:animEffect>
                                  </p:childTnLst>
                                </p:cTn>
                              </p:par>
                              <p:par>
                                <p:cTn id="16" presetID="22" presetClass="entr" presetSubtype="4" fill="hold" nodeType="withEffect">
                                  <p:stCondLst>
                                    <p:cond delay="0"/>
                                  </p:stCondLst>
                                  <p:childTnLst>
                                    <p:set>
                                      <p:cBhvr>
                                        <p:cTn id="17" dur="1" fill="hold">
                                          <p:stCondLst>
                                            <p:cond delay="0"/>
                                          </p:stCondLst>
                                        </p:cTn>
                                        <p:tgtEl>
                                          <p:spTgt spid="60"/>
                                        </p:tgtEl>
                                        <p:attrNameLst>
                                          <p:attrName>style.visibility</p:attrName>
                                        </p:attrNameLst>
                                      </p:cBhvr>
                                      <p:to>
                                        <p:strVal val="visible"/>
                                      </p:to>
                                    </p:set>
                                    <p:animEffect transition="in" filter="wipe(down)">
                                      <p:cBhvr>
                                        <p:cTn id="18" dur="500"/>
                                        <p:tgtEl>
                                          <p:spTgt spid="60"/>
                                        </p:tgtEl>
                                      </p:cBhvr>
                                    </p:animEffect>
                                  </p:childTnLst>
                                </p:cTn>
                              </p:par>
                            </p:childTnLst>
                          </p:cTn>
                        </p:par>
                        <p:par>
                          <p:cTn id="19" fill="hold">
                            <p:stCondLst>
                              <p:cond delay="500"/>
                            </p:stCondLst>
                            <p:childTnLst>
                              <p:par>
                                <p:cTn id="20" presetID="22" presetClass="entr" presetSubtype="2" fill="hold" nodeType="afterEffect">
                                  <p:stCondLst>
                                    <p:cond delay="0"/>
                                  </p:stCondLst>
                                  <p:childTnLst>
                                    <p:set>
                                      <p:cBhvr>
                                        <p:cTn id="21" dur="1" fill="hold">
                                          <p:stCondLst>
                                            <p:cond delay="0"/>
                                          </p:stCondLst>
                                        </p:cTn>
                                        <p:tgtEl>
                                          <p:spTgt spid="61"/>
                                        </p:tgtEl>
                                        <p:attrNameLst>
                                          <p:attrName>style.visibility</p:attrName>
                                        </p:attrNameLst>
                                      </p:cBhvr>
                                      <p:to>
                                        <p:strVal val="visible"/>
                                      </p:to>
                                    </p:set>
                                    <p:animEffect transition="in" filter="wipe(right)">
                                      <p:cBhvr>
                                        <p:cTn id="22" dur="500"/>
                                        <p:tgtEl>
                                          <p:spTgt spid="61"/>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nodeType="clickEffect">
                                  <p:stCondLst>
                                    <p:cond delay="0"/>
                                  </p:stCondLst>
                                  <p:childTnLst>
                                    <p:set>
                                      <p:cBhvr>
                                        <p:cTn id="26" dur="1" fill="hold">
                                          <p:stCondLst>
                                            <p:cond delay="0"/>
                                          </p:stCondLst>
                                        </p:cTn>
                                        <p:tgtEl>
                                          <p:spTgt spid="5980"/>
                                        </p:tgtEl>
                                        <p:attrNameLst>
                                          <p:attrName>style.visibility</p:attrName>
                                        </p:attrNameLst>
                                      </p:cBhvr>
                                      <p:to>
                                        <p:strVal val="visible"/>
                                      </p:to>
                                    </p:set>
                                    <p:anim calcmode="lin" valueType="num">
                                      <p:cBhvr>
                                        <p:cTn id="27" dur="1000" fill="hold"/>
                                        <p:tgtEl>
                                          <p:spTgt spid="5980"/>
                                        </p:tgtEl>
                                        <p:attrNameLst>
                                          <p:attrName>ppt_w</p:attrName>
                                        </p:attrNameLst>
                                      </p:cBhvr>
                                      <p:tavLst>
                                        <p:tav tm="0">
                                          <p:val>
                                            <p:fltVal val="0"/>
                                          </p:val>
                                        </p:tav>
                                        <p:tav tm="100000">
                                          <p:val>
                                            <p:strVal val="#ppt_w"/>
                                          </p:val>
                                        </p:tav>
                                      </p:tavLst>
                                    </p:anim>
                                    <p:anim calcmode="lin" valueType="num">
                                      <p:cBhvr>
                                        <p:cTn id="28" dur="1000" fill="hold"/>
                                        <p:tgtEl>
                                          <p:spTgt spid="5980"/>
                                        </p:tgtEl>
                                        <p:attrNameLst>
                                          <p:attrName>ppt_h</p:attrName>
                                        </p:attrNameLst>
                                      </p:cBhvr>
                                      <p:tavLst>
                                        <p:tav tm="0">
                                          <p:val>
                                            <p:fltVal val="0"/>
                                          </p:val>
                                        </p:tav>
                                        <p:tav tm="100000">
                                          <p:val>
                                            <p:strVal val="#ppt_h"/>
                                          </p:val>
                                        </p:tav>
                                      </p:tavLst>
                                    </p:anim>
                                    <p:anim calcmode="lin" valueType="num">
                                      <p:cBhvr>
                                        <p:cTn id="29" dur="1000" fill="hold"/>
                                        <p:tgtEl>
                                          <p:spTgt spid="5980"/>
                                        </p:tgtEl>
                                        <p:attrNameLst>
                                          <p:attrName>style.rotation</p:attrName>
                                        </p:attrNameLst>
                                      </p:cBhvr>
                                      <p:tavLst>
                                        <p:tav tm="0">
                                          <p:val>
                                            <p:fltVal val="90"/>
                                          </p:val>
                                        </p:tav>
                                        <p:tav tm="100000">
                                          <p:val>
                                            <p:fltVal val="0"/>
                                          </p:val>
                                        </p:tav>
                                      </p:tavLst>
                                    </p:anim>
                                    <p:animEffect transition="in" filter="fade">
                                      <p:cBhvr>
                                        <p:cTn id="30" dur="1000"/>
                                        <p:tgtEl>
                                          <p:spTgt spid="5980"/>
                                        </p:tgtEl>
                                      </p:cBhvr>
                                    </p:animEffect>
                                  </p:childTnLst>
                                </p:cTn>
                              </p:par>
                              <p:par>
                                <p:cTn id="31" presetID="31" presetClass="entr" presetSubtype="0" fill="hold" grpId="0" nodeType="withEffect">
                                  <p:stCondLst>
                                    <p:cond delay="0"/>
                                  </p:stCondLst>
                                  <p:childTnLst>
                                    <p:set>
                                      <p:cBhvr>
                                        <p:cTn id="32" dur="1" fill="hold">
                                          <p:stCondLst>
                                            <p:cond delay="0"/>
                                          </p:stCondLst>
                                        </p:cTn>
                                        <p:tgtEl>
                                          <p:spTgt spid="5986"/>
                                        </p:tgtEl>
                                        <p:attrNameLst>
                                          <p:attrName>style.visibility</p:attrName>
                                        </p:attrNameLst>
                                      </p:cBhvr>
                                      <p:to>
                                        <p:strVal val="visible"/>
                                      </p:to>
                                    </p:set>
                                    <p:anim calcmode="lin" valueType="num">
                                      <p:cBhvr>
                                        <p:cTn id="33" dur="1000" fill="hold"/>
                                        <p:tgtEl>
                                          <p:spTgt spid="5986"/>
                                        </p:tgtEl>
                                        <p:attrNameLst>
                                          <p:attrName>ppt_w</p:attrName>
                                        </p:attrNameLst>
                                      </p:cBhvr>
                                      <p:tavLst>
                                        <p:tav tm="0">
                                          <p:val>
                                            <p:fltVal val="0"/>
                                          </p:val>
                                        </p:tav>
                                        <p:tav tm="100000">
                                          <p:val>
                                            <p:strVal val="#ppt_w"/>
                                          </p:val>
                                        </p:tav>
                                      </p:tavLst>
                                    </p:anim>
                                    <p:anim calcmode="lin" valueType="num">
                                      <p:cBhvr>
                                        <p:cTn id="34" dur="1000" fill="hold"/>
                                        <p:tgtEl>
                                          <p:spTgt spid="5986"/>
                                        </p:tgtEl>
                                        <p:attrNameLst>
                                          <p:attrName>ppt_h</p:attrName>
                                        </p:attrNameLst>
                                      </p:cBhvr>
                                      <p:tavLst>
                                        <p:tav tm="0">
                                          <p:val>
                                            <p:fltVal val="0"/>
                                          </p:val>
                                        </p:tav>
                                        <p:tav tm="100000">
                                          <p:val>
                                            <p:strVal val="#ppt_h"/>
                                          </p:val>
                                        </p:tav>
                                      </p:tavLst>
                                    </p:anim>
                                    <p:anim calcmode="lin" valueType="num">
                                      <p:cBhvr>
                                        <p:cTn id="35" dur="1000" fill="hold"/>
                                        <p:tgtEl>
                                          <p:spTgt spid="5986"/>
                                        </p:tgtEl>
                                        <p:attrNameLst>
                                          <p:attrName>style.rotation</p:attrName>
                                        </p:attrNameLst>
                                      </p:cBhvr>
                                      <p:tavLst>
                                        <p:tav tm="0">
                                          <p:val>
                                            <p:fltVal val="90"/>
                                          </p:val>
                                        </p:tav>
                                        <p:tav tm="100000">
                                          <p:val>
                                            <p:fltVal val="0"/>
                                          </p:val>
                                        </p:tav>
                                      </p:tavLst>
                                    </p:anim>
                                    <p:animEffect transition="in" filter="fade">
                                      <p:cBhvr>
                                        <p:cTn id="36" dur="1000"/>
                                        <p:tgtEl>
                                          <p:spTgt spid="5986"/>
                                        </p:tgtEl>
                                      </p:cBhvr>
                                    </p:animEffect>
                                  </p:childTnLst>
                                </p:cTn>
                              </p:par>
                            </p:childTnLst>
                          </p:cTn>
                        </p:par>
                        <p:par>
                          <p:cTn id="37" fill="hold">
                            <p:stCondLst>
                              <p:cond delay="1000"/>
                            </p:stCondLst>
                            <p:childTnLst>
                              <p:par>
                                <p:cTn id="38" presetID="23" presetClass="entr" presetSubtype="32" fill="hold" grpId="0" nodeType="afterEffect">
                                  <p:stCondLst>
                                    <p:cond delay="0"/>
                                  </p:stCondLst>
                                  <p:iterate type="lt">
                                    <p:tmPct val="15000"/>
                                  </p:iterate>
                                  <p:childTnLst>
                                    <p:set>
                                      <p:cBhvr>
                                        <p:cTn id="39" dur="1" fill="hold">
                                          <p:stCondLst>
                                            <p:cond delay="0"/>
                                          </p:stCondLst>
                                        </p:cTn>
                                        <p:tgtEl>
                                          <p:spTgt spid="5985"/>
                                        </p:tgtEl>
                                        <p:attrNameLst>
                                          <p:attrName>style.visibility</p:attrName>
                                        </p:attrNameLst>
                                      </p:cBhvr>
                                      <p:to>
                                        <p:strVal val="visible"/>
                                      </p:to>
                                    </p:set>
                                    <p:anim calcmode="lin" valueType="num">
                                      <p:cBhvr>
                                        <p:cTn id="40" dur="500" fill="hold"/>
                                        <p:tgtEl>
                                          <p:spTgt spid="5985"/>
                                        </p:tgtEl>
                                        <p:attrNameLst>
                                          <p:attrName>ppt_w</p:attrName>
                                        </p:attrNameLst>
                                      </p:cBhvr>
                                      <p:tavLst>
                                        <p:tav tm="0">
                                          <p:val>
                                            <p:strVal val="4*#ppt_w"/>
                                          </p:val>
                                        </p:tav>
                                        <p:tav tm="100000">
                                          <p:val>
                                            <p:strVal val="#ppt_w"/>
                                          </p:val>
                                        </p:tav>
                                      </p:tavLst>
                                    </p:anim>
                                    <p:anim calcmode="lin" valueType="num">
                                      <p:cBhvr>
                                        <p:cTn id="41" dur="500" fill="hold"/>
                                        <p:tgtEl>
                                          <p:spTgt spid="5985"/>
                                        </p:tgtEl>
                                        <p:attrNameLst>
                                          <p:attrName>ppt_h</p:attrName>
                                        </p:attrNameLst>
                                      </p:cBhvr>
                                      <p:tavLst>
                                        <p:tav tm="0">
                                          <p:val>
                                            <p:strVal val="4*#ppt_h"/>
                                          </p:val>
                                        </p:tav>
                                        <p:tav tm="100000">
                                          <p:val>
                                            <p:strVal val="#ppt_h"/>
                                          </p:val>
                                        </p:tav>
                                      </p:tavLst>
                                    </p:anim>
                                  </p:childTnLst>
                                </p:cTn>
                              </p:par>
                              <p:par>
                                <p:cTn id="42"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43" dur="250" accel="50000" decel="50000" autoRev="1" fill="hold">
                                          <p:stCondLst>
                                            <p:cond delay="0"/>
                                          </p:stCondLst>
                                        </p:cTn>
                                        <p:tgtEl>
                                          <p:spTgt spid="5985"/>
                                        </p:tgtEl>
                                        <p:attrNameLst>
                                          <p:attrName>ppt_x</p:attrName>
                                          <p:attrName>ppt_y</p:attrName>
                                        </p:attrNameLst>
                                      </p:cBhvr>
                                      <p:rCtr x="0" y="-4838"/>
                                    </p:animMotion>
                                    <p:animRot by="1500000">
                                      <p:cBhvr>
                                        <p:cTn id="44" dur="125" fill="hold">
                                          <p:stCondLst>
                                            <p:cond delay="0"/>
                                          </p:stCondLst>
                                        </p:cTn>
                                        <p:tgtEl>
                                          <p:spTgt spid="5985"/>
                                        </p:tgtEl>
                                        <p:attrNameLst>
                                          <p:attrName>r</p:attrName>
                                        </p:attrNameLst>
                                      </p:cBhvr>
                                    </p:animRot>
                                    <p:animRot by="-1500000">
                                      <p:cBhvr>
                                        <p:cTn id="45" dur="125" fill="hold">
                                          <p:stCondLst>
                                            <p:cond delay="125"/>
                                          </p:stCondLst>
                                        </p:cTn>
                                        <p:tgtEl>
                                          <p:spTgt spid="5985"/>
                                        </p:tgtEl>
                                        <p:attrNameLst>
                                          <p:attrName>r</p:attrName>
                                        </p:attrNameLst>
                                      </p:cBhvr>
                                    </p:animRot>
                                    <p:animRot by="-1500000">
                                      <p:cBhvr>
                                        <p:cTn id="46" dur="125" fill="hold">
                                          <p:stCondLst>
                                            <p:cond delay="250"/>
                                          </p:stCondLst>
                                        </p:cTn>
                                        <p:tgtEl>
                                          <p:spTgt spid="5985"/>
                                        </p:tgtEl>
                                        <p:attrNameLst>
                                          <p:attrName>r</p:attrName>
                                        </p:attrNameLst>
                                      </p:cBhvr>
                                    </p:animRot>
                                    <p:animRot by="1500000">
                                      <p:cBhvr>
                                        <p:cTn id="47" dur="125" fill="hold">
                                          <p:stCondLst>
                                            <p:cond delay="375"/>
                                          </p:stCondLst>
                                        </p:cTn>
                                        <p:tgtEl>
                                          <p:spTgt spid="598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85" grpId="0"/>
      <p:bldP spid="5985" grpId="1"/>
      <p:bldP spid="598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 name="Google Shape;15;p2">
            <a:extLst>
              <a:ext uri="{FF2B5EF4-FFF2-40B4-BE49-F238E27FC236}">
                <a16:creationId xmlns:a16="http://schemas.microsoft.com/office/drawing/2014/main" id="{BBDAC10D-AD26-49B2-B356-790767E1291D}"/>
              </a:ext>
            </a:extLst>
          </p:cNvPr>
          <p:cNvPicPr preferRelativeResize="0"/>
          <p:nvPr/>
        </p:nvPicPr>
        <p:blipFill>
          <a:blip r:embed="rId2">
            <a:duotone>
              <a:prstClr val="black"/>
              <a:srgbClr val="D9C3A5">
                <a:tint val="50000"/>
                <a:satMod val="180000"/>
              </a:srgbClr>
            </a:duotone>
            <a:alphaModFix amt="50000"/>
            <a:extLst>
              <a:ext uri="{BEBA8EAE-BF5A-486C-A8C5-ECC9F3942E4B}">
                <a14:imgProps xmlns:a14="http://schemas.microsoft.com/office/drawing/2010/main">
                  <a14:imgLayer r:embed="rId3">
                    <a14:imgEffect>
                      <a14:saturation sat="66000"/>
                    </a14:imgEffect>
                  </a14:imgLayer>
                </a14:imgProps>
              </a:ext>
            </a:extLst>
          </a:blip>
          <a:stretch>
            <a:fillRect/>
          </a:stretch>
        </p:blipFill>
        <p:spPr>
          <a:xfrm rot="16470835" flipH="1" flipV="1">
            <a:off x="4684319" y="538387"/>
            <a:ext cx="3885280" cy="6567713"/>
          </a:xfrm>
          <a:prstGeom prst="rect">
            <a:avLst/>
          </a:prstGeom>
          <a:noFill/>
          <a:ln>
            <a:noFill/>
          </a:ln>
        </p:spPr>
      </p:pic>
      <p:sp>
        <p:nvSpPr>
          <p:cNvPr id="4" name="Text Box 19">
            <a:extLst>
              <a:ext uri="{FF2B5EF4-FFF2-40B4-BE49-F238E27FC236}">
                <a16:creationId xmlns:a16="http://schemas.microsoft.com/office/drawing/2014/main" id="{FFB758A8-BBE4-4DB4-A373-D81F28B398C6}"/>
              </a:ext>
            </a:extLst>
          </p:cNvPr>
          <p:cNvSpPr txBox="1">
            <a:spLocks noChangeArrowheads="1"/>
          </p:cNvSpPr>
          <p:nvPr/>
        </p:nvSpPr>
        <p:spPr bwMode="auto">
          <a:xfrm>
            <a:off x="694073" y="1088577"/>
            <a:ext cx="84582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b="1">
                <a:solidFill>
                  <a:schemeClr val="tx1"/>
                </a:solidFill>
                <a:latin typeface=".VnTime" pitchFamily="34" charset="0"/>
              </a:defRPr>
            </a:lvl1pPr>
            <a:lvl2pPr marL="742950" indent="-285750" eaLnBrk="0" hangingPunct="0">
              <a:defRPr sz="3200" b="1">
                <a:solidFill>
                  <a:schemeClr val="tx1"/>
                </a:solidFill>
                <a:latin typeface=".VnTime" pitchFamily="34" charset="0"/>
              </a:defRPr>
            </a:lvl2pPr>
            <a:lvl3pPr marL="1143000" indent="-228600" eaLnBrk="0" hangingPunct="0">
              <a:defRPr sz="3200" b="1">
                <a:solidFill>
                  <a:schemeClr val="tx1"/>
                </a:solidFill>
                <a:latin typeface=".VnTime" pitchFamily="34" charset="0"/>
              </a:defRPr>
            </a:lvl3pPr>
            <a:lvl4pPr marL="1600200" indent="-228600" eaLnBrk="0" hangingPunct="0">
              <a:defRPr sz="3200" b="1">
                <a:solidFill>
                  <a:schemeClr val="tx1"/>
                </a:solidFill>
                <a:latin typeface=".VnTime" pitchFamily="34" charset="0"/>
              </a:defRPr>
            </a:lvl4pPr>
            <a:lvl5pPr marL="2057400" indent="-228600" eaLnBrk="0" hangingPunct="0">
              <a:defRPr sz="3200" b="1">
                <a:solidFill>
                  <a:schemeClr val="tx1"/>
                </a:solidFill>
                <a:latin typeface=".VnTime" pitchFamily="34" charset="0"/>
              </a:defRPr>
            </a:lvl5pPr>
            <a:lvl6pPr marL="2514600" indent="-228600" eaLnBrk="0" fontAlgn="base" hangingPunct="0">
              <a:spcBef>
                <a:spcPct val="0"/>
              </a:spcBef>
              <a:spcAft>
                <a:spcPct val="0"/>
              </a:spcAft>
              <a:defRPr sz="3200" b="1">
                <a:solidFill>
                  <a:schemeClr val="tx1"/>
                </a:solidFill>
                <a:latin typeface=".VnTime" pitchFamily="34" charset="0"/>
              </a:defRPr>
            </a:lvl6pPr>
            <a:lvl7pPr marL="2971800" indent="-228600" eaLnBrk="0" fontAlgn="base" hangingPunct="0">
              <a:spcBef>
                <a:spcPct val="0"/>
              </a:spcBef>
              <a:spcAft>
                <a:spcPct val="0"/>
              </a:spcAft>
              <a:defRPr sz="3200" b="1">
                <a:solidFill>
                  <a:schemeClr val="tx1"/>
                </a:solidFill>
                <a:latin typeface=".VnTime" pitchFamily="34" charset="0"/>
              </a:defRPr>
            </a:lvl7pPr>
            <a:lvl8pPr marL="3429000" indent="-228600" eaLnBrk="0" fontAlgn="base" hangingPunct="0">
              <a:spcBef>
                <a:spcPct val="0"/>
              </a:spcBef>
              <a:spcAft>
                <a:spcPct val="0"/>
              </a:spcAft>
              <a:defRPr sz="3200" b="1">
                <a:solidFill>
                  <a:schemeClr val="tx1"/>
                </a:solidFill>
                <a:latin typeface=".VnTime" pitchFamily="34" charset="0"/>
              </a:defRPr>
            </a:lvl8pPr>
            <a:lvl9pPr marL="3886200" indent="-228600" eaLnBrk="0" fontAlgn="base" hangingPunct="0">
              <a:spcBef>
                <a:spcPct val="0"/>
              </a:spcBef>
              <a:spcAft>
                <a:spcPct val="0"/>
              </a:spcAft>
              <a:defRPr sz="3200" b="1">
                <a:solidFill>
                  <a:schemeClr val="tx1"/>
                </a:solidFill>
                <a:latin typeface=".VnTime" pitchFamily="34" charset="0"/>
              </a:defRPr>
            </a:lvl9pPr>
          </a:lstStyle>
          <a:p>
            <a:pPr eaLnBrk="1" hangingPunct="1">
              <a:spcBef>
                <a:spcPct val="50000"/>
              </a:spcBef>
            </a:pPr>
            <a:r>
              <a:rPr lang="en-US" altLang="en-US">
                <a:latin typeface="Times New Roman" panose="02020603050405020304" pitchFamily="18" charset="0"/>
              </a:rPr>
              <a:t>Đọc sách giáo khoa phần còn lại, xem đoạn video và quan sát hình 3, nêu:  </a:t>
            </a:r>
            <a:endParaRPr lang="en-US" altLang="en-US">
              <a:solidFill>
                <a:srgbClr val="E12713"/>
              </a:solidFill>
              <a:latin typeface="Times New Roman" panose="02020603050405020304" pitchFamily="18" charset="0"/>
            </a:endParaRPr>
          </a:p>
        </p:txBody>
      </p:sp>
      <p:sp>
        <p:nvSpPr>
          <p:cNvPr id="5" name="Text Box 22">
            <a:extLst>
              <a:ext uri="{FF2B5EF4-FFF2-40B4-BE49-F238E27FC236}">
                <a16:creationId xmlns:a16="http://schemas.microsoft.com/office/drawing/2014/main" id="{C10FBA10-FEDB-44D1-8D9E-C739D3C4A3A9}"/>
              </a:ext>
            </a:extLst>
          </p:cNvPr>
          <p:cNvSpPr txBox="1">
            <a:spLocks noChangeArrowheads="1"/>
          </p:cNvSpPr>
          <p:nvPr/>
        </p:nvSpPr>
        <p:spPr bwMode="auto">
          <a:xfrm>
            <a:off x="658224" y="2449184"/>
            <a:ext cx="783184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en-US" sz="3200">
                <a:solidFill>
                  <a:srgbClr val="E12713"/>
                </a:solidFill>
                <a:latin typeface="Times New Roman" panose="02020603050405020304" pitchFamily="18" charset="0"/>
              </a:rPr>
              <a:t>Kết quả chiến dịch Biên giới thu - đông 1950.</a:t>
            </a:r>
          </a:p>
        </p:txBody>
      </p:sp>
      <p:sp>
        <p:nvSpPr>
          <p:cNvPr id="8" name="Text Box 22">
            <a:extLst>
              <a:ext uri="{FF2B5EF4-FFF2-40B4-BE49-F238E27FC236}">
                <a16:creationId xmlns:a16="http://schemas.microsoft.com/office/drawing/2014/main" id="{C3FB88B9-7404-4848-8B17-F4F1B6689C77}"/>
              </a:ext>
            </a:extLst>
          </p:cNvPr>
          <p:cNvSpPr txBox="1">
            <a:spLocks noChangeArrowheads="1"/>
          </p:cNvSpPr>
          <p:nvPr/>
        </p:nvSpPr>
        <p:spPr bwMode="auto">
          <a:xfrm>
            <a:off x="683369" y="3383290"/>
            <a:ext cx="783184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en-US" sz="3200">
                <a:solidFill>
                  <a:srgbClr val="E12713"/>
                </a:solidFill>
                <a:latin typeface="Times New Roman" panose="02020603050405020304" pitchFamily="18" charset="0"/>
              </a:rPr>
              <a:t>Ý nghĩa chiến dịch Biên giới thu - đông 1950.</a:t>
            </a:r>
          </a:p>
        </p:txBody>
      </p:sp>
      <p:grpSp>
        <p:nvGrpSpPr>
          <p:cNvPr id="6" name="组合 6">
            <a:extLst>
              <a:ext uri="{FF2B5EF4-FFF2-40B4-BE49-F238E27FC236}">
                <a16:creationId xmlns:a16="http://schemas.microsoft.com/office/drawing/2014/main" id="{7D083C14-2001-4A75-88C0-4C2E47E22C5F}"/>
              </a:ext>
            </a:extLst>
          </p:cNvPr>
          <p:cNvGrpSpPr/>
          <p:nvPr/>
        </p:nvGrpSpPr>
        <p:grpSpPr>
          <a:xfrm>
            <a:off x="-325081" y="-226623"/>
            <a:ext cx="2706328" cy="1257330"/>
            <a:chOff x="196" y="-1340"/>
            <a:chExt cx="9528" cy="4706"/>
          </a:xfrm>
        </p:grpSpPr>
        <p:grpSp>
          <p:nvGrpSpPr>
            <p:cNvPr id="7" name="Google Shape;2511;p60">
              <a:extLst>
                <a:ext uri="{FF2B5EF4-FFF2-40B4-BE49-F238E27FC236}">
                  <a16:creationId xmlns:a16="http://schemas.microsoft.com/office/drawing/2014/main" id="{41C1ACF0-BFA0-4D80-9C47-4C882276A57D}"/>
                </a:ext>
              </a:extLst>
            </p:cNvPr>
            <p:cNvGrpSpPr/>
            <p:nvPr/>
          </p:nvGrpSpPr>
          <p:grpSpPr>
            <a:xfrm rot="8119191">
              <a:off x="7796" y="-799"/>
              <a:ext cx="1928" cy="3662"/>
              <a:chOff x="2392800" y="238125"/>
              <a:chExt cx="2677175" cy="5084850"/>
            </a:xfrm>
            <a:solidFill>
              <a:srgbClr val="C94025"/>
            </a:solidFill>
          </p:grpSpPr>
          <p:sp>
            <p:nvSpPr>
              <p:cNvPr id="46" name="Google Shape;2512;p60">
                <a:extLst>
                  <a:ext uri="{FF2B5EF4-FFF2-40B4-BE49-F238E27FC236}">
                    <a16:creationId xmlns:a16="http://schemas.microsoft.com/office/drawing/2014/main" id="{C383F02F-37DA-48C6-AB20-9737DF414050}"/>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513;p60">
                <a:extLst>
                  <a:ext uri="{FF2B5EF4-FFF2-40B4-BE49-F238E27FC236}">
                    <a16:creationId xmlns:a16="http://schemas.microsoft.com/office/drawing/2014/main" id="{CA9A59D5-F5A0-49C0-BCD5-C8B7FD2FE7F3}"/>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514;p60">
                <a:extLst>
                  <a:ext uri="{FF2B5EF4-FFF2-40B4-BE49-F238E27FC236}">
                    <a16:creationId xmlns:a16="http://schemas.microsoft.com/office/drawing/2014/main" id="{927F3016-E56E-40EE-BC43-C08A4D6709F2}"/>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515;p60">
                <a:extLst>
                  <a:ext uri="{FF2B5EF4-FFF2-40B4-BE49-F238E27FC236}">
                    <a16:creationId xmlns:a16="http://schemas.microsoft.com/office/drawing/2014/main" id="{C04F80B6-AEA4-4122-953D-E4C743BEAE18}"/>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516;p60">
                <a:extLst>
                  <a:ext uri="{FF2B5EF4-FFF2-40B4-BE49-F238E27FC236}">
                    <a16:creationId xmlns:a16="http://schemas.microsoft.com/office/drawing/2014/main" id="{1B061AFC-4AE9-4209-B28B-B44EEFC5878A}"/>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517;p60">
                <a:extLst>
                  <a:ext uri="{FF2B5EF4-FFF2-40B4-BE49-F238E27FC236}">
                    <a16:creationId xmlns:a16="http://schemas.microsoft.com/office/drawing/2014/main" id="{FD08D27C-6E2A-4A08-8231-0E0C28D3874C}"/>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518;p60">
                <a:extLst>
                  <a:ext uri="{FF2B5EF4-FFF2-40B4-BE49-F238E27FC236}">
                    <a16:creationId xmlns:a16="http://schemas.microsoft.com/office/drawing/2014/main" id="{CF6987FC-A377-436C-B11B-44D01A3AF86F}"/>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519;p60">
                <a:extLst>
                  <a:ext uri="{FF2B5EF4-FFF2-40B4-BE49-F238E27FC236}">
                    <a16:creationId xmlns:a16="http://schemas.microsoft.com/office/drawing/2014/main" id="{F36E7DFD-FAA1-4570-9713-D388D9071E05}"/>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20;p60">
                <a:extLst>
                  <a:ext uri="{FF2B5EF4-FFF2-40B4-BE49-F238E27FC236}">
                    <a16:creationId xmlns:a16="http://schemas.microsoft.com/office/drawing/2014/main" id="{287FE3F9-7D84-4A0A-AC2D-DCDDB05D99D2}"/>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21;p60">
                <a:extLst>
                  <a:ext uri="{FF2B5EF4-FFF2-40B4-BE49-F238E27FC236}">
                    <a16:creationId xmlns:a16="http://schemas.microsoft.com/office/drawing/2014/main" id="{14E3C589-3522-4B25-A389-0ADB4FC83D57}"/>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522;p60">
                <a:extLst>
                  <a:ext uri="{FF2B5EF4-FFF2-40B4-BE49-F238E27FC236}">
                    <a16:creationId xmlns:a16="http://schemas.microsoft.com/office/drawing/2014/main" id="{2E7EAA7F-14BB-47AE-8F41-B368E62153F7}"/>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9" name="Google Shape;2448;p60">
              <a:extLst>
                <a:ext uri="{FF2B5EF4-FFF2-40B4-BE49-F238E27FC236}">
                  <a16:creationId xmlns:a16="http://schemas.microsoft.com/office/drawing/2014/main" id="{260168DD-C9DC-4DB5-AC56-64628364896E}"/>
                </a:ext>
              </a:extLst>
            </p:cNvPr>
            <p:cNvGrpSpPr/>
            <p:nvPr/>
          </p:nvGrpSpPr>
          <p:grpSpPr>
            <a:xfrm rot="15582417" flipH="1" flipV="1">
              <a:off x="2408" y="-577"/>
              <a:ext cx="3934" cy="3850"/>
              <a:chOff x="1124025" y="238125"/>
              <a:chExt cx="5272075" cy="5173200"/>
            </a:xfrm>
            <a:solidFill>
              <a:srgbClr val="FFEABC"/>
            </a:solidFill>
          </p:grpSpPr>
          <p:sp>
            <p:nvSpPr>
              <p:cNvPr id="30" name="Google Shape;2449;p60">
                <a:extLst>
                  <a:ext uri="{FF2B5EF4-FFF2-40B4-BE49-F238E27FC236}">
                    <a16:creationId xmlns:a16="http://schemas.microsoft.com/office/drawing/2014/main" id="{933330A0-327E-45FE-B73A-74D0DB14BCEF}"/>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50;p60">
                <a:extLst>
                  <a:ext uri="{FF2B5EF4-FFF2-40B4-BE49-F238E27FC236}">
                    <a16:creationId xmlns:a16="http://schemas.microsoft.com/office/drawing/2014/main" id="{99B6CB1E-2BEF-4CEA-93CD-F0CD4D850826}"/>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51;p60">
                <a:extLst>
                  <a:ext uri="{FF2B5EF4-FFF2-40B4-BE49-F238E27FC236}">
                    <a16:creationId xmlns:a16="http://schemas.microsoft.com/office/drawing/2014/main" id="{C506DDAF-9C47-445C-80CC-95087D97F8F5}"/>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52;p60">
                <a:extLst>
                  <a:ext uri="{FF2B5EF4-FFF2-40B4-BE49-F238E27FC236}">
                    <a16:creationId xmlns:a16="http://schemas.microsoft.com/office/drawing/2014/main" id="{25284ACC-E900-4FEB-9BDB-7BABF3F12030}"/>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53;p60">
                <a:extLst>
                  <a:ext uri="{FF2B5EF4-FFF2-40B4-BE49-F238E27FC236}">
                    <a16:creationId xmlns:a16="http://schemas.microsoft.com/office/drawing/2014/main" id="{C1F7FAB0-88E0-4595-A2C7-AAA1782A631D}"/>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54;p60">
                <a:extLst>
                  <a:ext uri="{FF2B5EF4-FFF2-40B4-BE49-F238E27FC236}">
                    <a16:creationId xmlns:a16="http://schemas.microsoft.com/office/drawing/2014/main" id="{28962F32-2841-4CAA-8797-2FD826E53E12}"/>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55;p60">
                <a:extLst>
                  <a:ext uri="{FF2B5EF4-FFF2-40B4-BE49-F238E27FC236}">
                    <a16:creationId xmlns:a16="http://schemas.microsoft.com/office/drawing/2014/main" id="{FC79EB1A-0797-4E93-93E3-6FA227F74CCC}"/>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56;p60">
                <a:extLst>
                  <a:ext uri="{FF2B5EF4-FFF2-40B4-BE49-F238E27FC236}">
                    <a16:creationId xmlns:a16="http://schemas.microsoft.com/office/drawing/2014/main" id="{8F1CD636-2D48-48D1-A90E-980B01B5EF66}"/>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7;p60">
                <a:extLst>
                  <a:ext uri="{FF2B5EF4-FFF2-40B4-BE49-F238E27FC236}">
                    <a16:creationId xmlns:a16="http://schemas.microsoft.com/office/drawing/2014/main" id="{549FF119-231A-4F59-97D3-76B833B28D11}"/>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8;p60">
                <a:extLst>
                  <a:ext uri="{FF2B5EF4-FFF2-40B4-BE49-F238E27FC236}">
                    <a16:creationId xmlns:a16="http://schemas.microsoft.com/office/drawing/2014/main" id="{30C0FA62-A054-4337-BAB8-75DC684FE9CB}"/>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59;p60">
                <a:extLst>
                  <a:ext uri="{FF2B5EF4-FFF2-40B4-BE49-F238E27FC236}">
                    <a16:creationId xmlns:a16="http://schemas.microsoft.com/office/drawing/2014/main" id="{34374DC9-7093-4A74-9320-84520CD13F88}"/>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60;p60">
                <a:extLst>
                  <a:ext uri="{FF2B5EF4-FFF2-40B4-BE49-F238E27FC236}">
                    <a16:creationId xmlns:a16="http://schemas.microsoft.com/office/drawing/2014/main" id="{9530FAE1-FE73-4CC3-8C8B-9F1925BDB1D0}"/>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61;p60">
                <a:extLst>
                  <a:ext uri="{FF2B5EF4-FFF2-40B4-BE49-F238E27FC236}">
                    <a16:creationId xmlns:a16="http://schemas.microsoft.com/office/drawing/2014/main" id="{9AA3EEE1-4582-4736-AC66-7689ABDD4002}"/>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62;p60">
                <a:extLst>
                  <a:ext uri="{FF2B5EF4-FFF2-40B4-BE49-F238E27FC236}">
                    <a16:creationId xmlns:a16="http://schemas.microsoft.com/office/drawing/2014/main" id="{519C25A5-0AEB-4A91-8501-3BB8C05F33FC}"/>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63;p60">
                <a:extLst>
                  <a:ext uri="{FF2B5EF4-FFF2-40B4-BE49-F238E27FC236}">
                    <a16:creationId xmlns:a16="http://schemas.microsoft.com/office/drawing/2014/main" id="{C9985001-8956-4FD6-B7CF-2599004EC48A}"/>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64;p60">
                <a:extLst>
                  <a:ext uri="{FF2B5EF4-FFF2-40B4-BE49-F238E27FC236}">
                    <a16:creationId xmlns:a16="http://schemas.microsoft.com/office/drawing/2014/main" id="{A94B6CD7-E7D3-4FCC-B86F-02AAE7DB1288}"/>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0" name="Google Shape;2465;p60">
              <a:extLst>
                <a:ext uri="{FF2B5EF4-FFF2-40B4-BE49-F238E27FC236}">
                  <a16:creationId xmlns:a16="http://schemas.microsoft.com/office/drawing/2014/main" id="{7B6AEEF8-7D10-4D0A-8592-06FEF84DA0D8}"/>
                </a:ext>
              </a:extLst>
            </p:cNvPr>
            <p:cNvGrpSpPr/>
            <p:nvPr/>
          </p:nvGrpSpPr>
          <p:grpSpPr>
            <a:xfrm flipH="1" flipV="1">
              <a:off x="5500" y="-1340"/>
              <a:ext cx="2470" cy="4706"/>
              <a:chOff x="2453075" y="238700"/>
              <a:chExt cx="2722850" cy="5187200"/>
            </a:xfrm>
            <a:solidFill>
              <a:srgbClr val="FFEABC"/>
            </a:solidFill>
          </p:grpSpPr>
          <p:sp>
            <p:nvSpPr>
              <p:cNvPr id="19" name="Google Shape;2466;p60">
                <a:extLst>
                  <a:ext uri="{FF2B5EF4-FFF2-40B4-BE49-F238E27FC236}">
                    <a16:creationId xmlns:a16="http://schemas.microsoft.com/office/drawing/2014/main" id="{4215A233-C21F-4E74-AAFE-2E90FC0B4D58}"/>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467;p60">
                <a:extLst>
                  <a:ext uri="{FF2B5EF4-FFF2-40B4-BE49-F238E27FC236}">
                    <a16:creationId xmlns:a16="http://schemas.microsoft.com/office/drawing/2014/main" id="{F6A11A2A-BA8B-4A99-B7C7-AC36FCA7521A}"/>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468;p60">
                <a:extLst>
                  <a:ext uri="{FF2B5EF4-FFF2-40B4-BE49-F238E27FC236}">
                    <a16:creationId xmlns:a16="http://schemas.microsoft.com/office/drawing/2014/main" id="{D43D18FA-4710-4DAA-83E9-6365F3BB7B88}"/>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469;p60">
                <a:extLst>
                  <a:ext uri="{FF2B5EF4-FFF2-40B4-BE49-F238E27FC236}">
                    <a16:creationId xmlns:a16="http://schemas.microsoft.com/office/drawing/2014/main" id="{0BB72EB0-EDDE-4540-BCB9-997D9DDBDF65}"/>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470;p60">
                <a:extLst>
                  <a:ext uri="{FF2B5EF4-FFF2-40B4-BE49-F238E27FC236}">
                    <a16:creationId xmlns:a16="http://schemas.microsoft.com/office/drawing/2014/main" id="{F78A3AF4-5B6E-43E5-BDA1-A8349F00D972}"/>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471;p60">
                <a:extLst>
                  <a:ext uri="{FF2B5EF4-FFF2-40B4-BE49-F238E27FC236}">
                    <a16:creationId xmlns:a16="http://schemas.microsoft.com/office/drawing/2014/main" id="{26100CD8-5A30-46C3-83C9-25A2CA21F2A6}"/>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472;p60">
                <a:extLst>
                  <a:ext uri="{FF2B5EF4-FFF2-40B4-BE49-F238E27FC236}">
                    <a16:creationId xmlns:a16="http://schemas.microsoft.com/office/drawing/2014/main" id="{F2820478-49E4-4FD1-AE7B-FC8F9203FE39}"/>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473;p60">
                <a:extLst>
                  <a:ext uri="{FF2B5EF4-FFF2-40B4-BE49-F238E27FC236}">
                    <a16:creationId xmlns:a16="http://schemas.microsoft.com/office/drawing/2014/main" id="{0830CD38-657D-4FBD-BE9E-1AEA3CE16EB1}"/>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74;p60">
                <a:extLst>
                  <a:ext uri="{FF2B5EF4-FFF2-40B4-BE49-F238E27FC236}">
                    <a16:creationId xmlns:a16="http://schemas.microsoft.com/office/drawing/2014/main" id="{8A463888-9B13-441E-B0A4-6A91D7D09E89}"/>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75;p60">
                <a:extLst>
                  <a:ext uri="{FF2B5EF4-FFF2-40B4-BE49-F238E27FC236}">
                    <a16:creationId xmlns:a16="http://schemas.microsoft.com/office/drawing/2014/main" id="{89319548-C7DF-435A-B090-1D775341CD73}"/>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76;p60">
                <a:extLst>
                  <a:ext uri="{FF2B5EF4-FFF2-40B4-BE49-F238E27FC236}">
                    <a16:creationId xmlns:a16="http://schemas.microsoft.com/office/drawing/2014/main" id="{F04C2CCF-F466-4D64-8516-7D63D48782C8}"/>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1" name="Google Shape;2560;p60">
              <a:extLst>
                <a:ext uri="{FF2B5EF4-FFF2-40B4-BE49-F238E27FC236}">
                  <a16:creationId xmlns:a16="http://schemas.microsoft.com/office/drawing/2014/main" id="{74E34B3E-4DA1-4F7D-9868-DEE2CAC757C5}"/>
                </a:ext>
              </a:extLst>
            </p:cNvPr>
            <p:cNvGrpSpPr/>
            <p:nvPr/>
          </p:nvGrpSpPr>
          <p:grpSpPr>
            <a:xfrm rot="13831652" flipV="1">
              <a:off x="63" y="205"/>
              <a:ext cx="2861" cy="2595"/>
              <a:chOff x="508050" y="242250"/>
              <a:chExt cx="6512250" cy="5147800"/>
            </a:xfrm>
            <a:solidFill>
              <a:srgbClr val="F99F1B"/>
            </a:solidFill>
          </p:grpSpPr>
          <p:sp>
            <p:nvSpPr>
              <p:cNvPr id="12" name="Google Shape;2561;p60">
                <a:extLst>
                  <a:ext uri="{FF2B5EF4-FFF2-40B4-BE49-F238E27FC236}">
                    <a16:creationId xmlns:a16="http://schemas.microsoft.com/office/drawing/2014/main" id="{0E0D7055-00E5-4E5F-ACF2-427E27D0AC6F}"/>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3" name="Google Shape;2562;p60">
                <a:extLst>
                  <a:ext uri="{FF2B5EF4-FFF2-40B4-BE49-F238E27FC236}">
                    <a16:creationId xmlns:a16="http://schemas.microsoft.com/office/drawing/2014/main" id="{92417116-C035-42D5-B5AA-D2A7EA4EAF31}"/>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4" name="Google Shape;2563;p60">
                <a:extLst>
                  <a:ext uri="{FF2B5EF4-FFF2-40B4-BE49-F238E27FC236}">
                    <a16:creationId xmlns:a16="http://schemas.microsoft.com/office/drawing/2014/main" id="{DF67A76B-B059-4C91-B69A-3F75C7B3ADA1}"/>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5" name="Google Shape;2564;p60">
                <a:extLst>
                  <a:ext uri="{FF2B5EF4-FFF2-40B4-BE49-F238E27FC236}">
                    <a16:creationId xmlns:a16="http://schemas.microsoft.com/office/drawing/2014/main" id="{584ADDA0-8876-49C9-AD37-C37E06E1977C}"/>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6" name="Google Shape;2565;p60">
                <a:extLst>
                  <a:ext uri="{FF2B5EF4-FFF2-40B4-BE49-F238E27FC236}">
                    <a16:creationId xmlns:a16="http://schemas.microsoft.com/office/drawing/2014/main" id="{CECFF837-E14C-4171-BF7A-DBB0DF87CB04}"/>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7" name="Google Shape;2566;p60">
                <a:extLst>
                  <a:ext uri="{FF2B5EF4-FFF2-40B4-BE49-F238E27FC236}">
                    <a16:creationId xmlns:a16="http://schemas.microsoft.com/office/drawing/2014/main" id="{486C8650-1486-42CC-961B-DB88BDE4FB7B}"/>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8" name="Google Shape;2567;p60">
                <a:extLst>
                  <a:ext uri="{FF2B5EF4-FFF2-40B4-BE49-F238E27FC236}">
                    <a16:creationId xmlns:a16="http://schemas.microsoft.com/office/drawing/2014/main" id="{0DEB6867-B2DF-4914-A7D9-C388D8B011AB}"/>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pic>
        <p:nvPicPr>
          <p:cNvPr id="57" name="Google Shape;21;p2">
            <a:extLst>
              <a:ext uri="{FF2B5EF4-FFF2-40B4-BE49-F238E27FC236}">
                <a16:creationId xmlns:a16="http://schemas.microsoft.com/office/drawing/2014/main" id="{2766BF3E-BA90-48EC-8EF4-BB62FE2B51AA}"/>
              </a:ext>
            </a:extLst>
          </p:cNvPr>
          <p:cNvPicPr preferRelativeResize="0"/>
          <p:nvPr/>
        </p:nvPicPr>
        <p:blipFill rotWithShape="1">
          <a:blip r:embed="rId4">
            <a:alphaModFix/>
          </a:blip>
          <a:srcRect l="12422" t="10820" r="12422" b="10828"/>
          <a:stretch/>
        </p:blipFill>
        <p:spPr>
          <a:xfrm>
            <a:off x="-161088" y="3930016"/>
            <a:ext cx="1151688" cy="1301250"/>
          </a:xfrm>
          <a:prstGeom prst="rect">
            <a:avLst/>
          </a:prstGeom>
          <a:noFill/>
          <a:ln>
            <a:noFill/>
          </a:ln>
        </p:spPr>
      </p:pic>
      <p:grpSp>
        <p:nvGrpSpPr>
          <p:cNvPr id="58" name="组合 6">
            <a:extLst>
              <a:ext uri="{FF2B5EF4-FFF2-40B4-BE49-F238E27FC236}">
                <a16:creationId xmlns:a16="http://schemas.microsoft.com/office/drawing/2014/main" id="{31F72CB1-0E55-49CD-B346-69911B83C5E4}"/>
              </a:ext>
            </a:extLst>
          </p:cNvPr>
          <p:cNvGrpSpPr/>
          <p:nvPr/>
        </p:nvGrpSpPr>
        <p:grpSpPr>
          <a:xfrm flipH="1" flipV="1">
            <a:off x="7275872" y="4354810"/>
            <a:ext cx="1868128" cy="792552"/>
            <a:chOff x="196" y="-1340"/>
            <a:chExt cx="9528" cy="4706"/>
          </a:xfrm>
        </p:grpSpPr>
        <p:grpSp>
          <p:nvGrpSpPr>
            <p:cNvPr id="59" name="Google Shape;2511;p60">
              <a:extLst>
                <a:ext uri="{FF2B5EF4-FFF2-40B4-BE49-F238E27FC236}">
                  <a16:creationId xmlns:a16="http://schemas.microsoft.com/office/drawing/2014/main" id="{26C55F09-5DE0-46CE-B473-4CEF97A7A0CF}"/>
                </a:ext>
              </a:extLst>
            </p:cNvPr>
            <p:cNvGrpSpPr/>
            <p:nvPr/>
          </p:nvGrpSpPr>
          <p:grpSpPr>
            <a:xfrm rot="8119191">
              <a:off x="7796" y="-799"/>
              <a:ext cx="1928" cy="3662"/>
              <a:chOff x="2392800" y="238125"/>
              <a:chExt cx="2677175" cy="5084850"/>
            </a:xfrm>
            <a:solidFill>
              <a:srgbClr val="C94025"/>
            </a:solidFill>
          </p:grpSpPr>
          <p:sp>
            <p:nvSpPr>
              <p:cNvPr id="97" name="Google Shape;2512;p60">
                <a:extLst>
                  <a:ext uri="{FF2B5EF4-FFF2-40B4-BE49-F238E27FC236}">
                    <a16:creationId xmlns:a16="http://schemas.microsoft.com/office/drawing/2014/main" id="{AE9D599A-7E3C-4E63-852B-BDB9DBE9F983}"/>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8" name="Google Shape;2513;p60">
                <a:extLst>
                  <a:ext uri="{FF2B5EF4-FFF2-40B4-BE49-F238E27FC236}">
                    <a16:creationId xmlns:a16="http://schemas.microsoft.com/office/drawing/2014/main" id="{15858E3A-3DA5-4890-8940-0B158FB3B9C0}"/>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9" name="Google Shape;2514;p60">
                <a:extLst>
                  <a:ext uri="{FF2B5EF4-FFF2-40B4-BE49-F238E27FC236}">
                    <a16:creationId xmlns:a16="http://schemas.microsoft.com/office/drawing/2014/main" id="{8FCF6B54-75C6-4757-8C02-D3180894A20D}"/>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0" name="Google Shape;2515;p60">
                <a:extLst>
                  <a:ext uri="{FF2B5EF4-FFF2-40B4-BE49-F238E27FC236}">
                    <a16:creationId xmlns:a16="http://schemas.microsoft.com/office/drawing/2014/main" id="{06DF3937-0911-41F7-8094-2917B493E1FF}"/>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1" name="Google Shape;2516;p60">
                <a:extLst>
                  <a:ext uri="{FF2B5EF4-FFF2-40B4-BE49-F238E27FC236}">
                    <a16:creationId xmlns:a16="http://schemas.microsoft.com/office/drawing/2014/main" id="{2ECAF1F0-E859-4F58-A06F-CF1A5024E735}"/>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2" name="Google Shape;2517;p60">
                <a:extLst>
                  <a:ext uri="{FF2B5EF4-FFF2-40B4-BE49-F238E27FC236}">
                    <a16:creationId xmlns:a16="http://schemas.microsoft.com/office/drawing/2014/main" id="{3E00632D-AA0C-42B9-AAB9-5C950101B3A8}"/>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3" name="Google Shape;2518;p60">
                <a:extLst>
                  <a:ext uri="{FF2B5EF4-FFF2-40B4-BE49-F238E27FC236}">
                    <a16:creationId xmlns:a16="http://schemas.microsoft.com/office/drawing/2014/main" id="{849A15F5-D7B6-4901-AA35-6995D5D5B817}"/>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4" name="Google Shape;2519;p60">
                <a:extLst>
                  <a:ext uri="{FF2B5EF4-FFF2-40B4-BE49-F238E27FC236}">
                    <a16:creationId xmlns:a16="http://schemas.microsoft.com/office/drawing/2014/main" id="{F12ED632-AACB-434B-B76D-D7A488B63754}"/>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5" name="Google Shape;2520;p60">
                <a:extLst>
                  <a:ext uri="{FF2B5EF4-FFF2-40B4-BE49-F238E27FC236}">
                    <a16:creationId xmlns:a16="http://schemas.microsoft.com/office/drawing/2014/main" id="{9345058D-74DC-4E1C-B096-A6579E05707C}"/>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6" name="Google Shape;2521;p60">
                <a:extLst>
                  <a:ext uri="{FF2B5EF4-FFF2-40B4-BE49-F238E27FC236}">
                    <a16:creationId xmlns:a16="http://schemas.microsoft.com/office/drawing/2014/main" id="{2287779F-A0C1-482E-9231-E43F2CBBB9D2}"/>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7" name="Google Shape;2522;p60">
                <a:extLst>
                  <a:ext uri="{FF2B5EF4-FFF2-40B4-BE49-F238E27FC236}">
                    <a16:creationId xmlns:a16="http://schemas.microsoft.com/office/drawing/2014/main" id="{2413F8AF-93AD-4818-944F-38A76F34CA71}"/>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60" name="Google Shape;2448;p60">
              <a:extLst>
                <a:ext uri="{FF2B5EF4-FFF2-40B4-BE49-F238E27FC236}">
                  <a16:creationId xmlns:a16="http://schemas.microsoft.com/office/drawing/2014/main" id="{7289236E-E62A-4B9B-A495-726F680B518C}"/>
                </a:ext>
              </a:extLst>
            </p:cNvPr>
            <p:cNvGrpSpPr/>
            <p:nvPr/>
          </p:nvGrpSpPr>
          <p:grpSpPr>
            <a:xfrm rot="15582417" flipH="1" flipV="1">
              <a:off x="2408" y="-577"/>
              <a:ext cx="3934" cy="3850"/>
              <a:chOff x="1124025" y="238125"/>
              <a:chExt cx="5272075" cy="5173200"/>
            </a:xfrm>
            <a:solidFill>
              <a:srgbClr val="FFEABC"/>
            </a:solidFill>
          </p:grpSpPr>
          <p:sp>
            <p:nvSpPr>
              <p:cNvPr id="81" name="Google Shape;2449;p60">
                <a:extLst>
                  <a:ext uri="{FF2B5EF4-FFF2-40B4-BE49-F238E27FC236}">
                    <a16:creationId xmlns:a16="http://schemas.microsoft.com/office/drawing/2014/main" id="{95461061-7A97-4641-AD72-8445995CFCB2}"/>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2" name="Google Shape;2450;p60">
                <a:extLst>
                  <a:ext uri="{FF2B5EF4-FFF2-40B4-BE49-F238E27FC236}">
                    <a16:creationId xmlns:a16="http://schemas.microsoft.com/office/drawing/2014/main" id="{76448D65-7931-4F52-809E-E84CCC6190CC}"/>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3" name="Google Shape;2451;p60">
                <a:extLst>
                  <a:ext uri="{FF2B5EF4-FFF2-40B4-BE49-F238E27FC236}">
                    <a16:creationId xmlns:a16="http://schemas.microsoft.com/office/drawing/2014/main" id="{18D7916A-A8C3-4375-83CA-C9B579D15A0E}"/>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4" name="Google Shape;2452;p60">
                <a:extLst>
                  <a:ext uri="{FF2B5EF4-FFF2-40B4-BE49-F238E27FC236}">
                    <a16:creationId xmlns:a16="http://schemas.microsoft.com/office/drawing/2014/main" id="{C49D2E0F-9F08-449C-AECE-13A66D38F71D}"/>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5" name="Google Shape;2453;p60">
                <a:extLst>
                  <a:ext uri="{FF2B5EF4-FFF2-40B4-BE49-F238E27FC236}">
                    <a16:creationId xmlns:a16="http://schemas.microsoft.com/office/drawing/2014/main" id="{819D1FFC-4E28-49E6-8F08-45D158F2FC54}"/>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6" name="Google Shape;2454;p60">
                <a:extLst>
                  <a:ext uri="{FF2B5EF4-FFF2-40B4-BE49-F238E27FC236}">
                    <a16:creationId xmlns:a16="http://schemas.microsoft.com/office/drawing/2014/main" id="{49AC3A4A-6953-4B44-AB3C-C2F0D9EB0B23}"/>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7" name="Google Shape;2455;p60">
                <a:extLst>
                  <a:ext uri="{FF2B5EF4-FFF2-40B4-BE49-F238E27FC236}">
                    <a16:creationId xmlns:a16="http://schemas.microsoft.com/office/drawing/2014/main" id="{3552A992-30AC-451F-8622-42DFE0CDF333}"/>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8" name="Google Shape;2456;p60">
                <a:extLst>
                  <a:ext uri="{FF2B5EF4-FFF2-40B4-BE49-F238E27FC236}">
                    <a16:creationId xmlns:a16="http://schemas.microsoft.com/office/drawing/2014/main" id="{5A447CCC-66BD-445D-A2D7-82CF228DC78D}"/>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9" name="Google Shape;2457;p60">
                <a:extLst>
                  <a:ext uri="{FF2B5EF4-FFF2-40B4-BE49-F238E27FC236}">
                    <a16:creationId xmlns:a16="http://schemas.microsoft.com/office/drawing/2014/main" id="{65593832-74F0-4B58-9A56-0AD246FEA34D}"/>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0" name="Google Shape;2458;p60">
                <a:extLst>
                  <a:ext uri="{FF2B5EF4-FFF2-40B4-BE49-F238E27FC236}">
                    <a16:creationId xmlns:a16="http://schemas.microsoft.com/office/drawing/2014/main" id="{B6A1B72D-B2F9-4BE0-AA8C-CD223DDF40B9}"/>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1" name="Google Shape;2459;p60">
                <a:extLst>
                  <a:ext uri="{FF2B5EF4-FFF2-40B4-BE49-F238E27FC236}">
                    <a16:creationId xmlns:a16="http://schemas.microsoft.com/office/drawing/2014/main" id="{4169BF0E-5867-4329-89C2-4778304D9520}"/>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2" name="Google Shape;2460;p60">
                <a:extLst>
                  <a:ext uri="{FF2B5EF4-FFF2-40B4-BE49-F238E27FC236}">
                    <a16:creationId xmlns:a16="http://schemas.microsoft.com/office/drawing/2014/main" id="{738626BE-6BD7-4457-A82C-A0B890DEE4D6}"/>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3" name="Google Shape;2461;p60">
                <a:extLst>
                  <a:ext uri="{FF2B5EF4-FFF2-40B4-BE49-F238E27FC236}">
                    <a16:creationId xmlns:a16="http://schemas.microsoft.com/office/drawing/2014/main" id="{02BC8D1A-34A2-43C9-BABE-3634029BEA35}"/>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4" name="Google Shape;2462;p60">
                <a:extLst>
                  <a:ext uri="{FF2B5EF4-FFF2-40B4-BE49-F238E27FC236}">
                    <a16:creationId xmlns:a16="http://schemas.microsoft.com/office/drawing/2014/main" id="{11881596-3B73-4C71-A098-FA642B24B537}"/>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5" name="Google Shape;2463;p60">
                <a:extLst>
                  <a:ext uri="{FF2B5EF4-FFF2-40B4-BE49-F238E27FC236}">
                    <a16:creationId xmlns:a16="http://schemas.microsoft.com/office/drawing/2014/main" id="{D1CFD069-4FF8-46A1-ACA8-21DF1DE4F054}"/>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6" name="Google Shape;2464;p60">
                <a:extLst>
                  <a:ext uri="{FF2B5EF4-FFF2-40B4-BE49-F238E27FC236}">
                    <a16:creationId xmlns:a16="http://schemas.microsoft.com/office/drawing/2014/main" id="{911A8BAF-23C0-4738-9132-BBBCD10DAE1D}"/>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61" name="Google Shape;2465;p60">
              <a:extLst>
                <a:ext uri="{FF2B5EF4-FFF2-40B4-BE49-F238E27FC236}">
                  <a16:creationId xmlns:a16="http://schemas.microsoft.com/office/drawing/2014/main" id="{6557A60A-076E-4510-A1C5-17CFD6E99543}"/>
                </a:ext>
              </a:extLst>
            </p:cNvPr>
            <p:cNvGrpSpPr/>
            <p:nvPr/>
          </p:nvGrpSpPr>
          <p:grpSpPr>
            <a:xfrm flipH="1" flipV="1">
              <a:off x="5500" y="-1340"/>
              <a:ext cx="2470" cy="4706"/>
              <a:chOff x="2453075" y="238700"/>
              <a:chExt cx="2722850" cy="5187200"/>
            </a:xfrm>
            <a:solidFill>
              <a:srgbClr val="FFEABC"/>
            </a:solidFill>
          </p:grpSpPr>
          <p:sp>
            <p:nvSpPr>
              <p:cNvPr id="70" name="Google Shape;2466;p60">
                <a:extLst>
                  <a:ext uri="{FF2B5EF4-FFF2-40B4-BE49-F238E27FC236}">
                    <a16:creationId xmlns:a16="http://schemas.microsoft.com/office/drawing/2014/main" id="{49179969-F3E0-42E9-85C9-77C62D5083FF}"/>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1" name="Google Shape;2467;p60">
                <a:extLst>
                  <a:ext uri="{FF2B5EF4-FFF2-40B4-BE49-F238E27FC236}">
                    <a16:creationId xmlns:a16="http://schemas.microsoft.com/office/drawing/2014/main" id="{DF3BD4CC-BD15-47A1-9C50-A35D18E0746B}"/>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2" name="Google Shape;2468;p60">
                <a:extLst>
                  <a:ext uri="{FF2B5EF4-FFF2-40B4-BE49-F238E27FC236}">
                    <a16:creationId xmlns:a16="http://schemas.microsoft.com/office/drawing/2014/main" id="{9AED0631-D954-4739-B0E9-870D358F2F62}"/>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3" name="Google Shape;2469;p60">
                <a:extLst>
                  <a:ext uri="{FF2B5EF4-FFF2-40B4-BE49-F238E27FC236}">
                    <a16:creationId xmlns:a16="http://schemas.microsoft.com/office/drawing/2014/main" id="{CFBA86E6-FE84-4031-9878-753C4ACEF968}"/>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4" name="Google Shape;2470;p60">
                <a:extLst>
                  <a:ext uri="{FF2B5EF4-FFF2-40B4-BE49-F238E27FC236}">
                    <a16:creationId xmlns:a16="http://schemas.microsoft.com/office/drawing/2014/main" id="{69F3184B-AD32-4AC7-B35E-6E4A52D2CC62}"/>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5" name="Google Shape;2471;p60">
                <a:extLst>
                  <a:ext uri="{FF2B5EF4-FFF2-40B4-BE49-F238E27FC236}">
                    <a16:creationId xmlns:a16="http://schemas.microsoft.com/office/drawing/2014/main" id="{9EF74ADD-EAAC-4C4D-BC03-986212B2796E}"/>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6" name="Google Shape;2472;p60">
                <a:extLst>
                  <a:ext uri="{FF2B5EF4-FFF2-40B4-BE49-F238E27FC236}">
                    <a16:creationId xmlns:a16="http://schemas.microsoft.com/office/drawing/2014/main" id="{7CC1BF6E-EAEE-4A11-A6F2-61CA7CB70C1B}"/>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7" name="Google Shape;2473;p60">
                <a:extLst>
                  <a:ext uri="{FF2B5EF4-FFF2-40B4-BE49-F238E27FC236}">
                    <a16:creationId xmlns:a16="http://schemas.microsoft.com/office/drawing/2014/main" id="{60E34322-7F5A-4A19-85FD-1173D06F763F}"/>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8" name="Google Shape;2474;p60">
                <a:extLst>
                  <a:ext uri="{FF2B5EF4-FFF2-40B4-BE49-F238E27FC236}">
                    <a16:creationId xmlns:a16="http://schemas.microsoft.com/office/drawing/2014/main" id="{24FBA65D-D458-437A-AABE-2C57825B6CC9}"/>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9" name="Google Shape;2475;p60">
                <a:extLst>
                  <a:ext uri="{FF2B5EF4-FFF2-40B4-BE49-F238E27FC236}">
                    <a16:creationId xmlns:a16="http://schemas.microsoft.com/office/drawing/2014/main" id="{F0FCC4C6-F495-43E7-9BC6-35C44EBD987C}"/>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0" name="Google Shape;2476;p60">
                <a:extLst>
                  <a:ext uri="{FF2B5EF4-FFF2-40B4-BE49-F238E27FC236}">
                    <a16:creationId xmlns:a16="http://schemas.microsoft.com/office/drawing/2014/main" id="{B0D77969-F916-4F73-8EEB-6CD05A53F036}"/>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62" name="Google Shape;2560;p60">
              <a:extLst>
                <a:ext uri="{FF2B5EF4-FFF2-40B4-BE49-F238E27FC236}">
                  <a16:creationId xmlns:a16="http://schemas.microsoft.com/office/drawing/2014/main" id="{DAD75DBE-BDF6-44D0-BED0-5C45CE6344C9}"/>
                </a:ext>
              </a:extLst>
            </p:cNvPr>
            <p:cNvGrpSpPr/>
            <p:nvPr/>
          </p:nvGrpSpPr>
          <p:grpSpPr>
            <a:xfrm rot="13831652" flipV="1">
              <a:off x="63" y="205"/>
              <a:ext cx="2861" cy="2595"/>
              <a:chOff x="508050" y="242250"/>
              <a:chExt cx="6512250" cy="5147800"/>
            </a:xfrm>
            <a:solidFill>
              <a:srgbClr val="F99F1B"/>
            </a:solidFill>
          </p:grpSpPr>
          <p:sp>
            <p:nvSpPr>
              <p:cNvPr id="63" name="Google Shape;2561;p60">
                <a:extLst>
                  <a:ext uri="{FF2B5EF4-FFF2-40B4-BE49-F238E27FC236}">
                    <a16:creationId xmlns:a16="http://schemas.microsoft.com/office/drawing/2014/main" id="{1E5167CF-B3EB-4A95-899D-BCFB2747BE84}"/>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4" name="Google Shape;2562;p60">
                <a:extLst>
                  <a:ext uri="{FF2B5EF4-FFF2-40B4-BE49-F238E27FC236}">
                    <a16:creationId xmlns:a16="http://schemas.microsoft.com/office/drawing/2014/main" id="{F5BD2CCF-89CC-478C-802F-E85E3397E3B3}"/>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5" name="Google Shape;2563;p60">
                <a:extLst>
                  <a:ext uri="{FF2B5EF4-FFF2-40B4-BE49-F238E27FC236}">
                    <a16:creationId xmlns:a16="http://schemas.microsoft.com/office/drawing/2014/main" id="{CB2E403D-AFB8-43F5-8352-7ABA1F68FB81}"/>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6" name="Google Shape;2564;p60">
                <a:extLst>
                  <a:ext uri="{FF2B5EF4-FFF2-40B4-BE49-F238E27FC236}">
                    <a16:creationId xmlns:a16="http://schemas.microsoft.com/office/drawing/2014/main" id="{9F3A20B4-23FD-4739-B171-D8AC515826B4}"/>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7" name="Google Shape;2565;p60">
                <a:extLst>
                  <a:ext uri="{FF2B5EF4-FFF2-40B4-BE49-F238E27FC236}">
                    <a16:creationId xmlns:a16="http://schemas.microsoft.com/office/drawing/2014/main" id="{CA6F56A3-134C-465A-B38F-A138D3333E18}"/>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8" name="Google Shape;2566;p60">
                <a:extLst>
                  <a:ext uri="{FF2B5EF4-FFF2-40B4-BE49-F238E27FC236}">
                    <a16:creationId xmlns:a16="http://schemas.microsoft.com/office/drawing/2014/main" id="{9852839A-A72B-4AC8-8B87-ACA351D19E83}"/>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9" name="Google Shape;2567;p60">
                <a:extLst>
                  <a:ext uri="{FF2B5EF4-FFF2-40B4-BE49-F238E27FC236}">
                    <a16:creationId xmlns:a16="http://schemas.microsoft.com/office/drawing/2014/main" id="{F9463129-65FD-4F2B-9250-F99D0743DD65}"/>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spTree>
    <p:extLst>
      <p:ext uri="{BB962C8B-B14F-4D97-AF65-F5344CB8AC3E}">
        <p14:creationId xmlns:p14="http://schemas.microsoft.com/office/powerpoint/2010/main" val="22380635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4"/>
                                        </p:tgtEl>
                                        <p:attrNameLst>
                                          <p:attrName>style.visibility</p:attrName>
                                        </p:attrNameLst>
                                      </p:cBhvr>
                                      <p:to>
                                        <p:strVal val="visible"/>
                                      </p:to>
                                    </p:set>
                                    <p:anim calcmode="discrete" valueType="clr">
                                      <p:cBhvr override="childStyle">
                                        <p:cTn id="7" dur="80"/>
                                        <p:tgtEl>
                                          <p:spTgt spid="4"/>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4"/>
                                        </p:tgtEl>
                                        <p:attrNameLst>
                                          <p:attrName>fillcolor</p:attrName>
                                        </p:attrNameLst>
                                      </p:cBhvr>
                                      <p:tavLst>
                                        <p:tav tm="0">
                                          <p:val>
                                            <p:clrVal>
                                              <a:schemeClr val="accent2"/>
                                            </p:clrVal>
                                          </p:val>
                                        </p:tav>
                                        <p:tav tm="50000">
                                          <p:val>
                                            <p:clrVal>
                                              <a:schemeClr val="hlink"/>
                                            </p:clrVal>
                                          </p:val>
                                        </p:tav>
                                      </p:tavLst>
                                    </p:anim>
                                    <p:set>
                                      <p:cBhvr>
                                        <p:cTn id="9" dur="80"/>
                                        <p:tgtEl>
                                          <p:spTgt spid="4"/>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in)">
                                      <p:cBhvr>
                                        <p:cTn id="14" dur="20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circle(in)">
                                      <p:cBhvr>
                                        <p:cTn id="19" dur="20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left)">
                                      <p:cBhvr>
                                        <p:cTn id="24" dur="500"/>
                                        <p:tgtEl>
                                          <p:spTgt spid="6"/>
                                        </p:tgtEl>
                                      </p:cBhvr>
                                    </p:animEffect>
                                  </p:childTnLst>
                                </p:cTn>
                              </p:par>
                              <p:par>
                                <p:cTn id="25" presetID="22" presetClass="entr" presetSubtype="4" fill="hold" nodeType="with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wipe(down)">
                                      <p:cBhvr>
                                        <p:cTn id="27" dur="500"/>
                                        <p:tgtEl>
                                          <p:spTgt spid="57"/>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wipe(right)">
                                      <p:cBhvr>
                                        <p:cTn id="3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6366;p72">
            <a:extLst>
              <a:ext uri="{FF2B5EF4-FFF2-40B4-BE49-F238E27FC236}">
                <a16:creationId xmlns:a16="http://schemas.microsoft.com/office/drawing/2014/main" id="{2716670A-F0A1-4D35-9838-A38C55E6A982}"/>
              </a:ext>
            </a:extLst>
          </p:cNvPr>
          <p:cNvGrpSpPr/>
          <p:nvPr/>
        </p:nvGrpSpPr>
        <p:grpSpPr>
          <a:xfrm>
            <a:off x="124943" y="379854"/>
            <a:ext cx="8894114" cy="4383792"/>
            <a:chOff x="4572029" y="1415284"/>
            <a:chExt cx="2875343" cy="2319354"/>
          </a:xfrm>
        </p:grpSpPr>
        <p:sp>
          <p:nvSpPr>
            <p:cNvPr id="3" name="Google Shape;6367;p72">
              <a:extLst>
                <a:ext uri="{FF2B5EF4-FFF2-40B4-BE49-F238E27FC236}">
                  <a16:creationId xmlns:a16="http://schemas.microsoft.com/office/drawing/2014/main" id="{8D8ABEFB-63A5-421E-833B-FA0B4C75B273}"/>
                </a:ext>
              </a:extLst>
            </p:cNvPr>
            <p:cNvSpPr/>
            <p:nvPr/>
          </p:nvSpPr>
          <p:spPr>
            <a:xfrm>
              <a:off x="5498909" y="3408365"/>
              <a:ext cx="1040944" cy="326273"/>
            </a:xfrm>
            <a:custGeom>
              <a:avLst/>
              <a:gdLst/>
              <a:ahLst/>
              <a:cxnLst/>
              <a:rect l="l" t="t" r="r" b="b"/>
              <a:pathLst>
                <a:path w="94481" h="29125" extrusionOk="0">
                  <a:moveTo>
                    <a:pt x="79805" y="18317"/>
                  </a:moveTo>
                  <a:cubicBezTo>
                    <a:pt x="74117" y="12515"/>
                    <a:pt x="73889" y="1"/>
                    <a:pt x="73889" y="1"/>
                  </a:cubicBezTo>
                  <a:lnTo>
                    <a:pt x="20592" y="1"/>
                  </a:lnTo>
                  <a:cubicBezTo>
                    <a:pt x="20592" y="1"/>
                    <a:pt x="20364" y="12515"/>
                    <a:pt x="14676" y="18317"/>
                  </a:cubicBezTo>
                  <a:cubicBezTo>
                    <a:pt x="8931" y="24175"/>
                    <a:pt x="1" y="29124"/>
                    <a:pt x="15529" y="29124"/>
                  </a:cubicBezTo>
                  <a:lnTo>
                    <a:pt x="78952" y="29124"/>
                  </a:lnTo>
                  <a:cubicBezTo>
                    <a:pt x="94480" y="29124"/>
                    <a:pt x="85493" y="24175"/>
                    <a:pt x="79805" y="18317"/>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6368;p72">
              <a:extLst>
                <a:ext uri="{FF2B5EF4-FFF2-40B4-BE49-F238E27FC236}">
                  <a16:creationId xmlns:a16="http://schemas.microsoft.com/office/drawing/2014/main" id="{7841B788-406E-4CF0-B15F-B443514DD992}"/>
                </a:ext>
              </a:extLst>
            </p:cNvPr>
            <p:cNvGrpSpPr/>
            <p:nvPr/>
          </p:nvGrpSpPr>
          <p:grpSpPr>
            <a:xfrm>
              <a:off x="4572029" y="1415284"/>
              <a:ext cx="2875343" cy="1993093"/>
              <a:chOff x="3665856" y="822037"/>
              <a:chExt cx="4758139" cy="3243966"/>
            </a:xfrm>
          </p:grpSpPr>
          <p:sp>
            <p:nvSpPr>
              <p:cNvPr id="5" name="Google Shape;6369;p72">
                <a:extLst>
                  <a:ext uri="{FF2B5EF4-FFF2-40B4-BE49-F238E27FC236}">
                    <a16:creationId xmlns:a16="http://schemas.microsoft.com/office/drawing/2014/main" id="{313F4BDE-CB03-4279-81A8-860978311BA0}"/>
                  </a:ext>
                </a:extLst>
              </p:cNvPr>
              <p:cNvSpPr/>
              <p:nvPr/>
            </p:nvSpPr>
            <p:spPr>
              <a:xfrm>
                <a:off x="5947879" y="3778845"/>
                <a:ext cx="194076" cy="166189"/>
              </a:xfrm>
              <a:custGeom>
                <a:avLst/>
                <a:gdLst/>
                <a:ahLst/>
                <a:cxnLst/>
                <a:rect l="l" t="t" r="r" b="b"/>
                <a:pathLst>
                  <a:path w="10627" h="9100" extrusionOk="0">
                    <a:moveTo>
                      <a:pt x="6092" y="0"/>
                    </a:moveTo>
                    <a:cubicBezTo>
                      <a:pt x="2020" y="0"/>
                      <a:pt x="0" y="4900"/>
                      <a:pt x="2881" y="7747"/>
                    </a:cubicBezTo>
                    <a:cubicBezTo>
                      <a:pt x="3804" y="8681"/>
                      <a:pt x="4944" y="9100"/>
                      <a:pt x="6063" y="9100"/>
                    </a:cubicBezTo>
                    <a:cubicBezTo>
                      <a:pt x="8391" y="9100"/>
                      <a:pt x="10627" y="7286"/>
                      <a:pt x="10627" y="4536"/>
                    </a:cubicBezTo>
                    <a:cubicBezTo>
                      <a:pt x="10627" y="2020"/>
                      <a:pt x="8608" y="0"/>
                      <a:pt x="6092"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6370;p72">
                <a:extLst>
                  <a:ext uri="{FF2B5EF4-FFF2-40B4-BE49-F238E27FC236}">
                    <a16:creationId xmlns:a16="http://schemas.microsoft.com/office/drawing/2014/main" id="{127A2C37-05C4-4B6C-AE15-543DD4EF1C5C}"/>
                  </a:ext>
                </a:extLst>
              </p:cNvPr>
              <p:cNvGrpSpPr/>
              <p:nvPr/>
            </p:nvGrpSpPr>
            <p:grpSpPr>
              <a:xfrm>
                <a:off x="3665856" y="822037"/>
                <a:ext cx="4758139" cy="3243966"/>
                <a:chOff x="518720" y="252435"/>
                <a:chExt cx="6524255" cy="4448054"/>
              </a:xfrm>
            </p:grpSpPr>
            <p:sp>
              <p:nvSpPr>
                <p:cNvPr id="7" name="Google Shape;6371;p72">
                  <a:extLst>
                    <a:ext uri="{FF2B5EF4-FFF2-40B4-BE49-F238E27FC236}">
                      <a16:creationId xmlns:a16="http://schemas.microsoft.com/office/drawing/2014/main" id="{B89682A5-4268-4847-9CF9-13CBB543874D}"/>
                    </a:ext>
                  </a:extLst>
                </p:cNvPr>
                <p:cNvSpPr/>
                <p:nvPr/>
              </p:nvSpPr>
              <p:spPr>
                <a:xfrm>
                  <a:off x="518720" y="4145941"/>
                  <a:ext cx="6524250" cy="554547"/>
                </a:xfrm>
                <a:custGeom>
                  <a:avLst/>
                  <a:gdLst/>
                  <a:ahLst/>
                  <a:cxnLst/>
                  <a:rect l="l" t="t" r="r" b="b"/>
                  <a:pathLst>
                    <a:path w="260970" h="22753" extrusionOk="0">
                      <a:moveTo>
                        <a:pt x="0" y="14846"/>
                      </a:moveTo>
                      <a:cubicBezTo>
                        <a:pt x="0" y="19169"/>
                        <a:pt x="4039" y="22753"/>
                        <a:pt x="8305" y="22753"/>
                      </a:cubicBezTo>
                      <a:lnTo>
                        <a:pt x="253120" y="22753"/>
                      </a:lnTo>
                      <a:cubicBezTo>
                        <a:pt x="257443" y="22696"/>
                        <a:pt x="260913" y="19169"/>
                        <a:pt x="260970" y="14846"/>
                      </a:cubicBezTo>
                      <a:lnTo>
                        <a:pt x="260970" y="0"/>
                      </a:lnTo>
                      <a:lnTo>
                        <a:pt x="0" y="0"/>
                      </a:ln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372;p72">
                  <a:extLst>
                    <a:ext uri="{FF2B5EF4-FFF2-40B4-BE49-F238E27FC236}">
                      <a16:creationId xmlns:a16="http://schemas.microsoft.com/office/drawing/2014/main" id="{48EF7052-5552-402C-8809-4AA7CAC3CE88}"/>
                    </a:ext>
                  </a:extLst>
                </p:cNvPr>
                <p:cNvSpPr/>
                <p:nvPr/>
              </p:nvSpPr>
              <p:spPr>
                <a:xfrm>
                  <a:off x="518725" y="252435"/>
                  <a:ext cx="6524250" cy="3893525"/>
                </a:xfrm>
                <a:custGeom>
                  <a:avLst/>
                  <a:gdLst/>
                  <a:ahLst/>
                  <a:cxnLst/>
                  <a:rect l="l" t="t" r="r" b="b"/>
                  <a:pathLst>
                    <a:path w="260970" h="155741" extrusionOk="0">
                      <a:moveTo>
                        <a:pt x="249594" y="9954"/>
                      </a:moveTo>
                      <a:lnTo>
                        <a:pt x="249594" y="144364"/>
                      </a:lnTo>
                      <a:lnTo>
                        <a:pt x="11376" y="144364"/>
                      </a:lnTo>
                      <a:lnTo>
                        <a:pt x="11376" y="9954"/>
                      </a:lnTo>
                      <a:close/>
                      <a:moveTo>
                        <a:pt x="8305" y="0"/>
                      </a:moveTo>
                      <a:cubicBezTo>
                        <a:pt x="4039" y="0"/>
                        <a:pt x="0" y="2844"/>
                        <a:pt x="0" y="7110"/>
                      </a:cubicBezTo>
                      <a:lnTo>
                        <a:pt x="0" y="155740"/>
                      </a:lnTo>
                      <a:lnTo>
                        <a:pt x="260970" y="155740"/>
                      </a:lnTo>
                      <a:lnTo>
                        <a:pt x="260970" y="7110"/>
                      </a:lnTo>
                      <a:cubicBezTo>
                        <a:pt x="260970" y="2844"/>
                        <a:pt x="257386" y="0"/>
                        <a:pt x="253120"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 name="Title 1">
            <a:extLst>
              <a:ext uri="{FF2B5EF4-FFF2-40B4-BE49-F238E27FC236}">
                <a16:creationId xmlns:a16="http://schemas.microsoft.com/office/drawing/2014/main" id="{FF76F11E-FAEA-4D95-A891-4126EDD6DC40}"/>
              </a:ext>
            </a:extLst>
          </p:cNvPr>
          <p:cNvSpPr txBox="1">
            <a:spLocks/>
          </p:cNvSpPr>
          <p:nvPr/>
        </p:nvSpPr>
        <p:spPr>
          <a:xfrm>
            <a:off x="-66101" y="1047750"/>
            <a:ext cx="9276202" cy="25908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400" b="1">
                <a:solidFill>
                  <a:srgbClr val="AE3815"/>
                </a:solidFill>
                <a:latin typeface="Times New Roman" panose="02020603050405020304" pitchFamily="18" charset="0"/>
                <a:cs typeface="Times New Roman" panose="02020603050405020304" pitchFamily="18" charset="0"/>
              </a:rPr>
              <a:t>VIDEO 3 </a:t>
            </a:r>
            <a:br>
              <a:rPr lang="en-US" sz="4400" b="1">
                <a:solidFill>
                  <a:srgbClr val="AE3815"/>
                </a:solidFill>
                <a:latin typeface="Times New Roman" panose="02020603050405020304" pitchFamily="18" charset="0"/>
                <a:cs typeface="Times New Roman" panose="02020603050405020304" pitchFamily="18" charset="0"/>
              </a:rPr>
            </a:br>
            <a:r>
              <a:rPr lang="en-US" sz="4400" b="1">
                <a:solidFill>
                  <a:srgbClr val="AE3815"/>
                </a:solidFill>
                <a:latin typeface="Times New Roman" panose="02020603050405020304" pitchFamily="18" charset="0"/>
                <a:cs typeface="Times New Roman" panose="02020603050405020304" pitchFamily="18" charset="0"/>
              </a:rPr>
              <a:t>KẾT QUẢ - Ý NGHĨA</a:t>
            </a:r>
          </a:p>
          <a:p>
            <a:pPr algn="ctr"/>
            <a:r>
              <a:rPr lang="en-US" sz="4400" b="1">
                <a:solidFill>
                  <a:srgbClr val="AE3815"/>
                </a:solidFill>
                <a:latin typeface="Times New Roman" panose="02020603050405020304" pitchFamily="18" charset="0"/>
                <a:cs typeface="Times New Roman" panose="02020603050405020304" pitchFamily="18" charset="0"/>
              </a:rPr>
              <a:t>CHIẾN DỊCH</a:t>
            </a:r>
            <a:br>
              <a:rPr lang="en-US" sz="4400" b="1">
                <a:solidFill>
                  <a:srgbClr val="AE3815"/>
                </a:solidFill>
                <a:latin typeface="Times New Roman" panose="02020603050405020304" pitchFamily="18" charset="0"/>
                <a:cs typeface="Times New Roman" panose="02020603050405020304" pitchFamily="18" charset="0"/>
              </a:rPr>
            </a:br>
            <a:endParaRPr lang="en-US" sz="4400" b="1">
              <a:solidFill>
                <a:srgbClr val="AE3815"/>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158558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706"/>
        <p:cNvGrpSpPr/>
        <p:nvPr/>
      </p:nvGrpSpPr>
      <p:grpSpPr>
        <a:xfrm>
          <a:off x="0" y="0"/>
          <a:ext cx="0" cy="0"/>
          <a:chOff x="0" y="0"/>
          <a:chExt cx="0" cy="0"/>
        </a:xfrm>
      </p:grpSpPr>
      <p:sp>
        <p:nvSpPr>
          <p:cNvPr id="5707" name="Google Shape;5707;p53"/>
          <p:cNvSpPr txBox="1">
            <a:spLocks noGrp="1"/>
          </p:cNvSpPr>
          <p:nvPr>
            <p:ph type="title"/>
          </p:nvPr>
        </p:nvSpPr>
        <p:spPr>
          <a:xfrm>
            <a:off x="1388100" y="1048588"/>
            <a:ext cx="6367800" cy="304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4E140B"/>
                </a:solidFill>
              </a:rPr>
              <a:t>KẾT QUẢ</a:t>
            </a:r>
            <a:endParaRPr>
              <a:solidFill>
                <a:srgbClr val="4E140B"/>
              </a:solidFill>
            </a:endParaRPr>
          </a:p>
        </p:txBody>
      </p:sp>
      <p:pic>
        <p:nvPicPr>
          <p:cNvPr id="3" name="Google Shape;15;p2">
            <a:extLst>
              <a:ext uri="{FF2B5EF4-FFF2-40B4-BE49-F238E27FC236}">
                <a16:creationId xmlns:a16="http://schemas.microsoft.com/office/drawing/2014/main" id="{F80C55BF-9EF3-4E00-8AC7-0A1EEE807BF8}"/>
              </a:ext>
            </a:extLst>
          </p:cNvPr>
          <p:cNvPicPr preferRelativeResize="0"/>
          <p:nvPr/>
        </p:nvPicPr>
        <p:blipFill>
          <a:blip r:embed="rId3">
            <a:alphaModFix/>
            <a:duotone>
              <a:prstClr val="black"/>
              <a:srgbClr val="D9C3A5">
                <a:tint val="50000"/>
                <a:satMod val="180000"/>
              </a:srgbClr>
            </a:duotone>
            <a:extLst>
              <a:ext uri="{BEBA8EAE-BF5A-486C-A8C5-ECC9F3942E4B}">
                <a14:imgProps xmlns:a14="http://schemas.microsoft.com/office/drawing/2010/main">
                  <a14:imgLayer r:embed="rId4">
                    <a14:imgEffect>
                      <a14:saturation sat="66000"/>
                    </a14:imgEffect>
                  </a14:imgLayer>
                </a14:imgProps>
              </a:ext>
            </a:extLst>
          </a:blip>
          <a:stretch>
            <a:fillRect/>
          </a:stretch>
        </p:blipFill>
        <p:spPr>
          <a:xfrm rot="16200000">
            <a:off x="91500" y="-2051683"/>
            <a:ext cx="3885280" cy="6567713"/>
          </a:xfrm>
          <a:prstGeom prst="rect">
            <a:avLst/>
          </a:prstGeom>
          <a:noFill/>
          <a:ln>
            <a:noFill/>
          </a:ln>
        </p:spPr>
      </p:pic>
      <p:grpSp>
        <p:nvGrpSpPr>
          <p:cNvPr id="4" name="组合 6">
            <a:extLst>
              <a:ext uri="{FF2B5EF4-FFF2-40B4-BE49-F238E27FC236}">
                <a16:creationId xmlns:a16="http://schemas.microsoft.com/office/drawing/2014/main" id="{1E5C698B-4393-48D6-81E8-77B5DCBC3BD2}"/>
              </a:ext>
            </a:extLst>
          </p:cNvPr>
          <p:cNvGrpSpPr/>
          <p:nvPr/>
        </p:nvGrpSpPr>
        <p:grpSpPr>
          <a:xfrm>
            <a:off x="-325081" y="-226623"/>
            <a:ext cx="2706328" cy="1257330"/>
            <a:chOff x="196" y="-1340"/>
            <a:chExt cx="9528" cy="4706"/>
          </a:xfrm>
        </p:grpSpPr>
        <p:grpSp>
          <p:nvGrpSpPr>
            <p:cNvPr id="5" name="Google Shape;2511;p60">
              <a:extLst>
                <a:ext uri="{FF2B5EF4-FFF2-40B4-BE49-F238E27FC236}">
                  <a16:creationId xmlns:a16="http://schemas.microsoft.com/office/drawing/2014/main" id="{727BCC6E-86A4-4CCE-89B0-476A24558051}"/>
                </a:ext>
              </a:extLst>
            </p:cNvPr>
            <p:cNvGrpSpPr/>
            <p:nvPr/>
          </p:nvGrpSpPr>
          <p:grpSpPr>
            <a:xfrm rot="8119191">
              <a:off x="7796" y="-799"/>
              <a:ext cx="1928" cy="3662"/>
              <a:chOff x="2392800" y="238125"/>
              <a:chExt cx="2677175" cy="5084850"/>
            </a:xfrm>
            <a:solidFill>
              <a:srgbClr val="C94025"/>
            </a:solidFill>
          </p:grpSpPr>
          <p:sp>
            <p:nvSpPr>
              <p:cNvPr id="43" name="Google Shape;2512;p60">
                <a:extLst>
                  <a:ext uri="{FF2B5EF4-FFF2-40B4-BE49-F238E27FC236}">
                    <a16:creationId xmlns:a16="http://schemas.microsoft.com/office/drawing/2014/main" id="{97018433-B909-42EF-9202-35A89E72CF40}"/>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4" name="Google Shape;2513;p60">
                <a:extLst>
                  <a:ext uri="{FF2B5EF4-FFF2-40B4-BE49-F238E27FC236}">
                    <a16:creationId xmlns:a16="http://schemas.microsoft.com/office/drawing/2014/main" id="{F508759E-219E-4D23-A468-6545FD97B805}"/>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5" name="Google Shape;2514;p60">
                <a:extLst>
                  <a:ext uri="{FF2B5EF4-FFF2-40B4-BE49-F238E27FC236}">
                    <a16:creationId xmlns:a16="http://schemas.microsoft.com/office/drawing/2014/main" id="{C4BAF12F-9D46-4319-B101-613AD3D9D892}"/>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6" name="Google Shape;2515;p60">
                <a:extLst>
                  <a:ext uri="{FF2B5EF4-FFF2-40B4-BE49-F238E27FC236}">
                    <a16:creationId xmlns:a16="http://schemas.microsoft.com/office/drawing/2014/main" id="{73C41440-6BC4-44E5-B5F5-416DF083E9C9}"/>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7" name="Google Shape;2516;p60">
                <a:extLst>
                  <a:ext uri="{FF2B5EF4-FFF2-40B4-BE49-F238E27FC236}">
                    <a16:creationId xmlns:a16="http://schemas.microsoft.com/office/drawing/2014/main" id="{EB79BB23-479D-4E46-816C-A52520FB4CA3}"/>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8" name="Google Shape;2517;p60">
                <a:extLst>
                  <a:ext uri="{FF2B5EF4-FFF2-40B4-BE49-F238E27FC236}">
                    <a16:creationId xmlns:a16="http://schemas.microsoft.com/office/drawing/2014/main" id="{0E5C79F8-303A-42DD-8516-44396609728F}"/>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9" name="Google Shape;2518;p60">
                <a:extLst>
                  <a:ext uri="{FF2B5EF4-FFF2-40B4-BE49-F238E27FC236}">
                    <a16:creationId xmlns:a16="http://schemas.microsoft.com/office/drawing/2014/main" id="{9E6A1AE6-6500-4611-973D-6F600F2F6E4E}"/>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0" name="Google Shape;2519;p60">
                <a:extLst>
                  <a:ext uri="{FF2B5EF4-FFF2-40B4-BE49-F238E27FC236}">
                    <a16:creationId xmlns:a16="http://schemas.microsoft.com/office/drawing/2014/main" id="{05B5D6F4-D406-4865-B623-C389E9483128}"/>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1" name="Google Shape;2520;p60">
                <a:extLst>
                  <a:ext uri="{FF2B5EF4-FFF2-40B4-BE49-F238E27FC236}">
                    <a16:creationId xmlns:a16="http://schemas.microsoft.com/office/drawing/2014/main" id="{D65030B8-51BB-4055-A11A-CE463CFFF638}"/>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2" name="Google Shape;2521;p60">
                <a:extLst>
                  <a:ext uri="{FF2B5EF4-FFF2-40B4-BE49-F238E27FC236}">
                    <a16:creationId xmlns:a16="http://schemas.microsoft.com/office/drawing/2014/main" id="{5A11ACB7-24CC-46D6-871C-7EF8AC03980D}"/>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3" name="Google Shape;2522;p60">
                <a:extLst>
                  <a:ext uri="{FF2B5EF4-FFF2-40B4-BE49-F238E27FC236}">
                    <a16:creationId xmlns:a16="http://schemas.microsoft.com/office/drawing/2014/main" id="{11E895B8-EEF6-4754-A24D-78DCAF01ECF0}"/>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 name="Google Shape;2448;p60">
              <a:extLst>
                <a:ext uri="{FF2B5EF4-FFF2-40B4-BE49-F238E27FC236}">
                  <a16:creationId xmlns:a16="http://schemas.microsoft.com/office/drawing/2014/main" id="{13A8464C-AC44-4F60-90C8-6BBC64ECA860}"/>
                </a:ext>
              </a:extLst>
            </p:cNvPr>
            <p:cNvGrpSpPr/>
            <p:nvPr/>
          </p:nvGrpSpPr>
          <p:grpSpPr>
            <a:xfrm rot="15582417" flipH="1" flipV="1">
              <a:off x="2408" y="-577"/>
              <a:ext cx="3934" cy="3850"/>
              <a:chOff x="1124025" y="238125"/>
              <a:chExt cx="5272075" cy="5173200"/>
            </a:xfrm>
            <a:solidFill>
              <a:srgbClr val="FFEABC"/>
            </a:solidFill>
          </p:grpSpPr>
          <p:sp>
            <p:nvSpPr>
              <p:cNvPr id="27" name="Google Shape;2449;p60">
                <a:extLst>
                  <a:ext uri="{FF2B5EF4-FFF2-40B4-BE49-F238E27FC236}">
                    <a16:creationId xmlns:a16="http://schemas.microsoft.com/office/drawing/2014/main" id="{6FDC98DE-D189-4F8C-938E-DCFC98575756}"/>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8" name="Google Shape;2450;p60">
                <a:extLst>
                  <a:ext uri="{FF2B5EF4-FFF2-40B4-BE49-F238E27FC236}">
                    <a16:creationId xmlns:a16="http://schemas.microsoft.com/office/drawing/2014/main" id="{F15A3AB2-C75D-4A35-87A6-75EBD09AE33E}"/>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9" name="Google Shape;2451;p60">
                <a:extLst>
                  <a:ext uri="{FF2B5EF4-FFF2-40B4-BE49-F238E27FC236}">
                    <a16:creationId xmlns:a16="http://schemas.microsoft.com/office/drawing/2014/main" id="{08A2EA22-0968-44E2-881E-8783BB7A62F0}"/>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0" name="Google Shape;2452;p60">
                <a:extLst>
                  <a:ext uri="{FF2B5EF4-FFF2-40B4-BE49-F238E27FC236}">
                    <a16:creationId xmlns:a16="http://schemas.microsoft.com/office/drawing/2014/main" id="{7E0558FD-172A-443A-9A6D-B2AA4C2E157C}"/>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1" name="Google Shape;2453;p60">
                <a:extLst>
                  <a:ext uri="{FF2B5EF4-FFF2-40B4-BE49-F238E27FC236}">
                    <a16:creationId xmlns:a16="http://schemas.microsoft.com/office/drawing/2014/main" id="{56EB5EF3-60C4-4C23-81E6-F9D3E5785C01}"/>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2" name="Google Shape;2454;p60">
                <a:extLst>
                  <a:ext uri="{FF2B5EF4-FFF2-40B4-BE49-F238E27FC236}">
                    <a16:creationId xmlns:a16="http://schemas.microsoft.com/office/drawing/2014/main" id="{96C1782E-B24A-4570-B0C9-A5663E8A4140}"/>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3" name="Google Shape;2455;p60">
                <a:extLst>
                  <a:ext uri="{FF2B5EF4-FFF2-40B4-BE49-F238E27FC236}">
                    <a16:creationId xmlns:a16="http://schemas.microsoft.com/office/drawing/2014/main" id="{84EF74A8-19CA-4923-8194-4915B8C461A7}"/>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4" name="Google Shape;2456;p60">
                <a:extLst>
                  <a:ext uri="{FF2B5EF4-FFF2-40B4-BE49-F238E27FC236}">
                    <a16:creationId xmlns:a16="http://schemas.microsoft.com/office/drawing/2014/main" id="{8523F8EB-DC31-4539-BCE7-ECA0E9C7EE9D}"/>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5" name="Google Shape;2457;p60">
                <a:extLst>
                  <a:ext uri="{FF2B5EF4-FFF2-40B4-BE49-F238E27FC236}">
                    <a16:creationId xmlns:a16="http://schemas.microsoft.com/office/drawing/2014/main" id="{7753D881-934C-4358-9FEF-578584C2A5C8}"/>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6" name="Google Shape;2458;p60">
                <a:extLst>
                  <a:ext uri="{FF2B5EF4-FFF2-40B4-BE49-F238E27FC236}">
                    <a16:creationId xmlns:a16="http://schemas.microsoft.com/office/drawing/2014/main" id="{26A4D75E-2538-48D7-A991-4A0CBC0B4931}"/>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7" name="Google Shape;2459;p60">
                <a:extLst>
                  <a:ext uri="{FF2B5EF4-FFF2-40B4-BE49-F238E27FC236}">
                    <a16:creationId xmlns:a16="http://schemas.microsoft.com/office/drawing/2014/main" id="{E305574D-2987-4FC0-AD16-D30DC8FED089}"/>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8" name="Google Shape;2460;p60">
                <a:extLst>
                  <a:ext uri="{FF2B5EF4-FFF2-40B4-BE49-F238E27FC236}">
                    <a16:creationId xmlns:a16="http://schemas.microsoft.com/office/drawing/2014/main" id="{E0C9E237-46EE-4A22-8521-8172C25E8E11}"/>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9" name="Google Shape;2461;p60">
                <a:extLst>
                  <a:ext uri="{FF2B5EF4-FFF2-40B4-BE49-F238E27FC236}">
                    <a16:creationId xmlns:a16="http://schemas.microsoft.com/office/drawing/2014/main" id="{24CB94AD-711F-49DB-9C90-9BAE6193885F}"/>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0" name="Google Shape;2462;p60">
                <a:extLst>
                  <a:ext uri="{FF2B5EF4-FFF2-40B4-BE49-F238E27FC236}">
                    <a16:creationId xmlns:a16="http://schemas.microsoft.com/office/drawing/2014/main" id="{FF06271E-368F-4705-BF42-8A542E61743A}"/>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1" name="Google Shape;2463;p60">
                <a:extLst>
                  <a:ext uri="{FF2B5EF4-FFF2-40B4-BE49-F238E27FC236}">
                    <a16:creationId xmlns:a16="http://schemas.microsoft.com/office/drawing/2014/main" id="{A1A916E7-FA1C-4130-BDCB-2C3C51C02398}"/>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2" name="Google Shape;2464;p60">
                <a:extLst>
                  <a:ext uri="{FF2B5EF4-FFF2-40B4-BE49-F238E27FC236}">
                    <a16:creationId xmlns:a16="http://schemas.microsoft.com/office/drawing/2014/main" id="{DAC11D88-5340-458B-9152-D009C88AD915}"/>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7" name="Google Shape;2465;p60">
              <a:extLst>
                <a:ext uri="{FF2B5EF4-FFF2-40B4-BE49-F238E27FC236}">
                  <a16:creationId xmlns:a16="http://schemas.microsoft.com/office/drawing/2014/main" id="{A3A5252A-5308-43E5-AC84-C398F7F6FE88}"/>
                </a:ext>
              </a:extLst>
            </p:cNvPr>
            <p:cNvGrpSpPr/>
            <p:nvPr/>
          </p:nvGrpSpPr>
          <p:grpSpPr>
            <a:xfrm flipH="1" flipV="1">
              <a:off x="5500" y="-1340"/>
              <a:ext cx="2470" cy="4706"/>
              <a:chOff x="2453075" y="238700"/>
              <a:chExt cx="2722850" cy="5187200"/>
            </a:xfrm>
            <a:solidFill>
              <a:srgbClr val="FFEABC"/>
            </a:solidFill>
          </p:grpSpPr>
          <p:sp>
            <p:nvSpPr>
              <p:cNvPr id="16" name="Google Shape;2466;p60">
                <a:extLst>
                  <a:ext uri="{FF2B5EF4-FFF2-40B4-BE49-F238E27FC236}">
                    <a16:creationId xmlns:a16="http://schemas.microsoft.com/office/drawing/2014/main" id="{16089F88-BD98-4173-8936-6C7AD2D2EE22}"/>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7" name="Google Shape;2467;p60">
                <a:extLst>
                  <a:ext uri="{FF2B5EF4-FFF2-40B4-BE49-F238E27FC236}">
                    <a16:creationId xmlns:a16="http://schemas.microsoft.com/office/drawing/2014/main" id="{F00C817D-EC4E-4A9C-AE4E-FA6695F06DDF}"/>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8" name="Google Shape;2468;p60">
                <a:extLst>
                  <a:ext uri="{FF2B5EF4-FFF2-40B4-BE49-F238E27FC236}">
                    <a16:creationId xmlns:a16="http://schemas.microsoft.com/office/drawing/2014/main" id="{5CCDF485-FA7A-49AA-9934-B88AEBC5B069}"/>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9" name="Google Shape;2469;p60">
                <a:extLst>
                  <a:ext uri="{FF2B5EF4-FFF2-40B4-BE49-F238E27FC236}">
                    <a16:creationId xmlns:a16="http://schemas.microsoft.com/office/drawing/2014/main" id="{0A5C4356-96D6-42A8-AE79-FB5E901868CC}"/>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0" name="Google Shape;2470;p60">
                <a:extLst>
                  <a:ext uri="{FF2B5EF4-FFF2-40B4-BE49-F238E27FC236}">
                    <a16:creationId xmlns:a16="http://schemas.microsoft.com/office/drawing/2014/main" id="{C3149798-7871-4C20-B6AF-EC2E84E94580}"/>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1" name="Google Shape;2471;p60">
                <a:extLst>
                  <a:ext uri="{FF2B5EF4-FFF2-40B4-BE49-F238E27FC236}">
                    <a16:creationId xmlns:a16="http://schemas.microsoft.com/office/drawing/2014/main" id="{3EEE4390-29C4-4A31-A49E-BAAA45EF5150}"/>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2" name="Google Shape;2472;p60">
                <a:extLst>
                  <a:ext uri="{FF2B5EF4-FFF2-40B4-BE49-F238E27FC236}">
                    <a16:creationId xmlns:a16="http://schemas.microsoft.com/office/drawing/2014/main" id="{A79A2B28-A6DE-4795-8350-5E383F3BDABF}"/>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3" name="Google Shape;2473;p60">
                <a:extLst>
                  <a:ext uri="{FF2B5EF4-FFF2-40B4-BE49-F238E27FC236}">
                    <a16:creationId xmlns:a16="http://schemas.microsoft.com/office/drawing/2014/main" id="{18452A29-269B-4236-B069-AF6D2C766397}"/>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4" name="Google Shape;2474;p60">
                <a:extLst>
                  <a:ext uri="{FF2B5EF4-FFF2-40B4-BE49-F238E27FC236}">
                    <a16:creationId xmlns:a16="http://schemas.microsoft.com/office/drawing/2014/main" id="{152FFE83-E070-4A84-8C10-CBBA95F7CEE7}"/>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5" name="Google Shape;2475;p60">
                <a:extLst>
                  <a:ext uri="{FF2B5EF4-FFF2-40B4-BE49-F238E27FC236}">
                    <a16:creationId xmlns:a16="http://schemas.microsoft.com/office/drawing/2014/main" id="{157A82BA-7642-42E3-BBA0-BBB548F6C9B3}"/>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6" name="Google Shape;2476;p60">
                <a:extLst>
                  <a:ext uri="{FF2B5EF4-FFF2-40B4-BE49-F238E27FC236}">
                    <a16:creationId xmlns:a16="http://schemas.microsoft.com/office/drawing/2014/main" id="{18915029-F1B6-42EB-BFEF-6250E358A48F}"/>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8" name="Google Shape;2560;p60">
              <a:extLst>
                <a:ext uri="{FF2B5EF4-FFF2-40B4-BE49-F238E27FC236}">
                  <a16:creationId xmlns:a16="http://schemas.microsoft.com/office/drawing/2014/main" id="{1919F71F-5D4A-4B17-9A17-30AD4EA71093}"/>
                </a:ext>
              </a:extLst>
            </p:cNvPr>
            <p:cNvGrpSpPr/>
            <p:nvPr/>
          </p:nvGrpSpPr>
          <p:grpSpPr>
            <a:xfrm rot="13831652" flipV="1">
              <a:off x="63" y="205"/>
              <a:ext cx="2861" cy="2595"/>
              <a:chOff x="508050" y="242250"/>
              <a:chExt cx="6512250" cy="5147800"/>
            </a:xfrm>
            <a:solidFill>
              <a:srgbClr val="F99F1B"/>
            </a:solidFill>
          </p:grpSpPr>
          <p:sp>
            <p:nvSpPr>
              <p:cNvPr id="9" name="Google Shape;2561;p60">
                <a:extLst>
                  <a:ext uri="{FF2B5EF4-FFF2-40B4-BE49-F238E27FC236}">
                    <a16:creationId xmlns:a16="http://schemas.microsoft.com/office/drawing/2014/main" id="{BFFE3794-C5F0-4B8A-A3DB-C0D61801C85C}"/>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 name="Google Shape;2562;p60">
                <a:extLst>
                  <a:ext uri="{FF2B5EF4-FFF2-40B4-BE49-F238E27FC236}">
                    <a16:creationId xmlns:a16="http://schemas.microsoft.com/office/drawing/2014/main" id="{CE97F222-581C-4BB4-9018-64D8576F1F29}"/>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 name="Google Shape;2563;p60">
                <a:extLst>
                  <a:ext uri="{FF2B5EF4-FFF2-40B4-BE49-F238E27FC236}">
                    <a16:creationId xmlns:a16="http://schemas.microsoft.com/office/drawing/2014/main" id="{4B9E7F05-E06C-42ED-B2E6-003A7F875060}"/>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 name="Google Shape;2564;p60">
                <a:extLst>
                  <a:ext uri="{FF2B5EF4-FFF2-40B4-BE49-F238E27FC236}">
                    <a16:creationId xmlns:a16="http://schemas.microsoft.com/office/drawing/2014/main" id="{2D997786-730C-4F89-AD25-DEF361CDF514}"/>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 name="Google Shape;2565;p60">
                <a:extLst>
                  <a:ext uri="{FF2B5EF4-FFF2-40B4-BE49-F238E27FC236}">
                    <a16:creationId xmlns:a16="http://schemas.microsoft.com/office/drawing/2014/main" id="{8BF7D229-238D-43B0-AA25-D0121BE033D8}"/>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 name="Google Shape;2566;p60">
                <a:extLst>
                  <a:ext uri="{FF2B5EF4-FFF2-40B4-BE49-F238E27FC236}">
                    <a16:creationId xmlns:a16="http://schemas.microsoft.com/office/drawing/2014/main" id="{648F5E0B-D495-42DF-998C-3967C4E72F98}"/>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 name="Google Shape;2567;p60">
                <a:extLst>
                  <a:ext uri="{FF2B5EF4-FFF2-40B4-BE49-F238E27FC236}">
                    <a16:creationId xmlns:a16="http://schemas.microsoft.com/office/drawing/2014/main" id="{77F22637-7E4D-4AC9-BECC-F91A99A958A8}"/>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pic>
        <p:nvPicPr>
          <p:cNvPr id="54" name="Google Shape;21;p2">
            <a:extLst>
              <a:ext uri="{FF2B5EF4-FFF2-40B4-BE49-F238E27FC236}">
                <a16:creationId xmlns:a16="http://schemas.microsoft.com/office/drawing/2014/main" id="{2C88A955-1DA7-4049-B638-DC185967366E}"/>
              </a:ext>
            </a:extLst>
          </p:cNvPr>
          <p:cNvPicPr preferRelativeResize="0"/>
          <p:nvPr/>
        </p:nvPicPr>
        <p:blipFill rotWithShape="1">
          <a:blip r:embed="rId5">
            <a:alphaModFix/>
          </a:blip>
          <a:srcRect l="12422" t="10820" r="12422" b="10828"/>
          <a:stretch/>
        </p:blipFill>
        <p:spPr>
          <a:xfrm>
            <a:off x="-161088" y="3930016"/>
            <a:ext cx="1151688" cy="1301250"/>
          </a:xfrm>
          <a:prstGeom prst="rect">
            <a:avLst/>
          </a:prstGeom>
          <a:noFill/>
          <a:ln>
            <a:noFill/>
          </a:ln>
        </p:spPr>
      </p:pic>
      <p:pic>
        <p:nvPicPr>
          <p:cNvPr id="55" name="Google Shape;24;p2">
            <a:extLst>
              <a:ext uri="{FF2B5EF4-FFF2-40B4-BE49-F238E27FC236}">
                <a16:creationId xmlns:a16="http://schemas.microsoft.com/office/drawing/2014/main" id="{4747E147-1F98-48A5-9AA0-C97F1A5A2653}"/>
              </a:ext>
            </a:extLst>
          </p:cNvPr>
          <p:cNvPicPr preferRelativeResize="0"/>
          <p:nvPr/>
        </p:nvPicPr>
        <p:blipFill rotWithShape="1">
          <a:blip r:embed="rId6">
            <a:alphaModFix/>
          </a:blip>
          <a:srcRect l="14225" t="14955" r="14218" b="14962"/>
          <a:stretch/>
        </p:blipFill>
        <p:spPr>
          <a:xfrm rot="8825567">
            <a:off x="7997512" y="87589"/>
            <a:ext cx="1496472" cy="1588420"/>
          </a:xfrm>
          <a:prstGeom prst="rect">
            <a:avLst/>
          </a:prstGeom>
          <a:noFill/>
          <a:ln>
            <a:noFill/>
          </a:ln>
        </p:spPr>
      </p:pic>
      <p:grpSp>
        <p:nvGrpSpPr>
          <p:cNvPr id="56" name="组合 6">
            <a:extLst>
              <a:ext uri="{FF2B5EF4-FFF2-40B4-BE49-F238E27FC236}">
                <a16:creationId xmlns:a16="http://schemas.microsoft.com/office/drawing/2014/main" id="{4C194766-FB8B-4CA3-A247-E770D0997529}"/>
              </a:ext>
            </a:extLst>
          </p:cNvPr>
          <p:cNvGrpSpPr/>
          <p:nvPr/>
        </p:nvGrpSpPr>
        <p:grpSpPr>
          <a:xfrm flipH="1" flipV="1">
            <a:off x="7275872" y="4354810"/>
            <a:ext cx="1868128" cy="792552"/>
            <a:chOff x="196" y="-1340"/>
            <a:chExt cx="9528" cy="4706"/>
          </a:xfrm>
        </p:grpSpPr>
        <p:grpSp>
          <p:nvGrpSpPr>
            <p:cNvPr id="57" name="Google Shape;2511;p60">
              <a:extLst>
                <a:ext uri="{FF2B5EF4-FFF2-40B4-BE49-F238E27FC236}">
                  <a16:creationId xmlns:a16="http://schemas.microsoft.com/office/drawing/2014/main" id="{910E7B6C-92D6-4CFB-B247-C1BAE82614E4}"/>
                </a:ext>
              </a:extLst>
            </p:cNvPr>
            <p:cNvGrpSpPr/>
            <p:nvPr/>
          </p:nvGrpSpPr>
          <p:grpSpPr>
            <a:xfrm rot="8119191">
              <a:off x="7796" y="-799"/>
              <a:ext cx="1928" cy="3662"/>
              <a:chOff x="2392800" y="238125"/>
              <a:chExt cx="2677175" cy="5084850"/>
            </a:xfrm>
            <a:solidFill>
              <a:srgbClr val="C94025"/>
            </a:solidFill>
          </p:grpSpPr>
          <p:sp>
            <p:nvSpPr>
              <p:cNvPr id="95" name="Google Shape;2512;p60">
                <a:extLst>
                  <a:ext uri="{FF2B5EF4-FFF2-40B4-BE49-F238E27FC236}">
                    <a16:creationId xmlns:a16="http://schemas.microsoft.com/office/drawing/2014/main" id="{EE26AB70-C0BB-469C-9018-4455815043F3}"/>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6" name="Google Shape;2513;p60">
                <a:extLst>
                  <a:ext uri="{FF2B5EF4-FFF2-40B4-BE49-F238E27FC236}">
                    <a16:creationId xmlns:a16="http://schemas.microsoft.com/office/drawing/2014/main" id="{10DFDC65-146C-4224-8F18-4BE1889B8E3F}"/>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7" name="Google Shape;2514;p60">
                <a:extLst>
                  <a:ext uri="{FF2B5EF4-FFF2-40B4-BE49-F238E27FC236}">
                    <a16:creationId xmlns:a16="http://schemas.microsoft.com/office/drawing/2014/main" id="{70E3D318-5050-48D0-8118-C6129E2AE5A5}"/>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8" name="Google Shape;2515;p60">
                <a:extLst>
                  <a:ext uri="{FF2B5EF4-FFF2-40B4-BE49-F238E27FC236}">
                    <a16:creationId xmlns:a16="http://schemas.microsoft.com/office/drawing/2014/main" id="{BE1B0BA0-9216-4A4C-B0C3-407206D19561}"/>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9" name="Google Shape;2516;p60">
                <a:extLst>
                  <a:ext uri="{FF2B5EF4-FFF2-40B4-BE49-F238E27FC236}">
                    <a16:creationId xmlns:a16="http://schemas.microsoft.com/office/drawing/2014/main" id="{E3FB68E8-D436-4D64-A5B5-004A187A050D}"/>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0" name="Google Shape;2517;p60">
                <a:extLst>
                  <a:ext uri="{FF2B5EF4-FFF2-40B4-BE49-F238E27FC236}">
                    <a16:creationId xmlns:a16="http://schemas.microsoft.com/office/drawing/2014/main" id="{C8ACB2A3-0C59-4574-A4E9-31AA7AFF8673}"/>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1" name="Google Shape;2518;p60">
                <a:extLst>
                  <a:ext uri="{FF2B5EF4-FFF2-40B4-BE49-F238E27FC236}">
                    <a16:creationId xmlns:a16="http://schemas.microsoft.com/office/drawing/2014/main" id="{6E6B1640-F23C-4FD3-AE70-57EA0216EA40}"/>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2" name="Google Shape;2519;p60">
                <a:extLst>
                  <a:ext uri="{FF2B5EF4-FFF2-40B4-BE49-F238E27FC236}">
                    <a16:creationId xmlns:a16="http://schemas.microsoft.com/office/drawing/2014/main" id="{CAD1493A-A7B9-45C2-846A-36B5EAF99C81}"/>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3" name="Google Shape;2520;p60">
                <a:extLst>
                  <a:ext uri="{FF2B5EF4-FFF2-40B4-BE49-F238E27FC236}">
                    <a16:creationId xmlns:a16="http://schemas.microsoft.com/office/drawing/2014/main" id="{F1C45C93-C57D-42B4-8C83-5F6C63045694}"/>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4" name="Google Shape;2521;p60">
                <a:extLst>
                  <a:ext uri="{FF2B5EF4-FFF2-40B4-BE49-F238E27FC236}">
                    <a16:creationId xmlns:a16="http://schemas.microsoft.com/office/drawing/2014/main" id="{0D562DA9-0584-4BEF-8AEC-55DD7A4BDF98}"/>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5" name="Google Shape;2522;p60">
                <a:extLst>
                  <a:ext uri="{FF2B5EF4-FFF2-40B4-BE49-F238E27FC236}">
                    <a16:creationId xmlns:a16="http://schemas.microsoft.com/office/drawing/2014/main" id="{855E0B24-1E22-46BD-A323-37798E68C6AE}"/>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58" name="Google Shape;2448;p60">
              <a:extLst>
                <a:ext uri="{FF2B5EF4-FFF2-40B4-BE49-F238E27FC236}">
                  <a16:creationId xmlns:a16="http://schemas.microsoft.com/office/drawing/2014/main" id="{50EA2D0F-A0E0-4C80-B1AC-813A0D113DC3}"/>
                </a:ext>
              </a:extLst>
            </p:cNvPr>
            <p:cNvGrpSpPr/>
            <p:nvPr/>
          </p:nvGrpSpPr>
          <p:grpSpPr>
            <a:xfrm rot="15582417" flipH="1" flipV="1">
              <a:off x="2408" y="-577"/>
              <a:ext cx="3934" cy="3850"/>
              <a:chOff x="1124025" y="238125"/>
              <a:chExt cx="5272075" cy="5173200"/>
            </a:xfrm>
            <a:solidFill>
              <a:srgbClr val="FFEABC"/>
            </a:solidFill>
          </p:grpSpPr>
          <p:sp>
            <p:nvSpPr>
              <p:cNvPr id="79" name="Google Shape;2449;p60">
                <a:extLst>
                  <a:ext uri="{FF2B5EF4-FFF2-40B4-BE49-F238E27FC236}">
                    <a16:creationId xmlns:a16="http://schemas.microsoft.com/office/drawing/2014/main" id="{B403392B-1505-4201-906D-38B88C76D33B}"/>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0" name="Google Shape;2450;p60">
                <a:extLst>
                  <a:ext uri="{FF2B5EF4-FFF2-40B4-BE49-F238E27FC236}">
                    <a16:creationId xmlns:a16="http://schemas.microsoft.com/office/drawing/2014/main" id="{C42267D4-BD45-4003-B7E0-A7543B029F15}"/>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1" name="Google Shape;2451;p60">
                <a:extLst>
                  <a:ext uri="{FF2B5EF4-FFF2-40B4-BE49-F238E27FC236}">
                    <a16:creationId xmlns:a16="http://schemas.microsoft.com/office/drawing/2014/main" id="{72FE8342-AA5C-461E-93CC-ED887D213D87}"/>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2" name="Google Shape;2452;p60">
                <a:extLst>
                  <a:ext uri="{FF2B5EF4-FFF2-40B4-BE49-F238E27FC236}">
                    <a16:creationId xmlns:a16="http://schemas.microsoft.com/office/drawing/2014/main" id="{9E6BE815-177A-417F-86CD-CE5F99E40B73}"/>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3" name="Google Shape;2453;p60">
                <a:extLst>
                  <a:ext uri="{FF2B5EF4-FFF2-40B4-BE49-F238E27FC236}">
                    <a16:creationId xmlns:a16="http://schemas.microsoft.com/office/drawing/2014/main" id="{C72F51E6-8770-4229-AC59-364BA4E09DCF}"/>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4" name="Google Shape;2454;p60">
                <a:extLst>
                  <a:ext uri="{FF2B5EF4-FFF2-40B4-BE49-F238E27FC236}">
                    <a16:creationId xmlns:a16="http://schemas.microsoft.com/office/drawing/2014/main" id="{83279CFC-B84B-41FA-AB26-EE0D953211F7}"/>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5" name="Google Shape;2455;p60">
                <a:extLst>
                  <a:ext uri="{FF2B5EF4-FFF2-40B4-BE49-F238E27FC236}">
                    <a16:creationId xmlns:a16="http://schemas.microsoft.com/office/drawing/2014/main" id="{EA75D582-817B-4F2E-B2BD-E5C0881819F7}"/>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6" name="Google Shape;2456;p60">
                <a:extLst>
                  <a:ext uri="{FF2B5EF4-FFF2-40B4-BE49-F238E27FC236}">
                    <a16:creationId xmlns:a16="http://schemas.microsoft.com/office/drawing/2014/main" id="{E2AD666A-CC5B-48F3-9182-4A6348B67B14}"/>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7" name="Google Shape;2457;p60">
                <a:extLst>
                  <a:ext uri="{FF2B5EF4-FFF2-40B4-BE49-F238E27FC236}">
                    <a16:creationId xmlns:a16="http://schemas.microsoft.com/office/drawing/2014/main" id="{7D011F4A-A5D6-4FED-B65D-2D577B561F99}"/>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8" name="Google Shape;2458;p60">
                <a:extLst>
                  <a:ext uri="{FF2B5EF4-FFF2-40B4-BE49-F238E27FC236}">
                    <a16:creationId xmlns:a16="http://schemas.microsoft.com/office/drawing/2014/main" id="{8D3A8FBA-BEB5-4532-A987-DE806B46677B}"/>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9" name="Google Shape;2459;p60">
                <a:extLst>
                  <a:ext uri="{FF2B5EF4-FFF2-40B4-BE49-F238E27FC236}">
                    <a16:creationId xmlns:a16="http://schemas.microsoft.com/office/drawing/2014/main" id="{B436348E-DE2D-48D0-A909-FAF44D1DD911}"/>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0" name="Google Shape;2460;p60">
                <a:extLst>
                  <a:ext uri="{FF2B5EF4-FFF2-40B4-BE49-F238E27FC236}">
                    <a16:creationId xmlns:a16="http://schemas.microsoft.com/office/drawing/2014/main" id="{E7F94F07-9422-46BF-9B04-ECF8534FCDBA}"/>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1" name="Google Shape;2461;p60">
                <a:extLst>
                  <a:ext uri="{FF2B5EF4-FFF2-40B4-BE49-F238E27FC236}">
                    <a16:creationId xmlns:a16="http://schemas.microsoft.com/office/drawing/2014/main" id="{3A1DC7C6-B343-4FC4-96C2-6C14CE9BC54B}"/>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2" name="Google Shape;2462;p60">
                <a:extLst>
                  <a:ext uri="{FF2B5EF4-FFF2-40B4-BE49-F238E27FC236}">
                    <a16:creationId xmlns:a16="http://schemas.microsoft.com/office/drawing/2014/main" id="{D8622E9E-667F-420C-AA1F-8B26AB5320CE}"/>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3" name="Google Shape;2463;p60">
                <a:extLst>
                  <a:ext uri="{FF2B5EF4-FFF2-40B4-BE49-F238E27FC236}">
                    <a16:creationId xmlns:a16="http://schemas.microsoft.com/office/drawing/2014/main" id="{7DEFC22C-0831-480B-8A11-0D4CE017D95F}"/>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4" name="Google Shape;2464;p60">
                <a:extLst>
                  <a:ext uri="{FF2B5EF4-FFF2-40B4-BE49-F238E27FC236}">
                    <a16:creationId xmlns:a16="http://schemas.microsoft.com/office/drawing/2014/main" id="{AC626AF3-E56C-47B3-807D-EE98204ECA47}"/>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59" name="Google Shape;2465;p60">
              <a:extLst>
                <a:ext uri="{FF2B5EF4-FFF2-40B4-BE49-F238E27FC236}">
                  <a16:creationId xmlns:a16="http://schemas.microsoft.com/office/drawing/2014/main" id="{6169E8B1-380E-40F0-A6BB-C2896D4A558F}"/>
                </a:ext>
              </a:extLst>
            </p:cNvPr>
            <p:cNvGrpSpPr/>
            <p:nvPr/>
          </p:nvGrpSpPr>
          <p:grpSpPr>
            <a:xfrm flipH="1" flipV="1">
              <a:off x="5500" y="-1340"/>
              <a:ext cx="2470" cy="4706"/>
              <a:chOff x="2453075" y="238700"/>
              <a:chExt cx="2722850" cy="5187200"/>
            </a:xfrm>
            <a:solidFill>
              <a:srgbClr val="FFEABC"/>
            </a:solidFill>
          </p:grpSpPr>
          <p:sp>
            <p:nvSpPr>
              <p:cNvPr id="68" name="Google Shape;2466;p60">
                <a:extLst>
                  <a:ext uri="{FF2B5EF4-FFF2-40B4-BE49-F238E27FC236}">
                    <a16:creationId xmlns:a16="http://schemas.microsoft.com/office/drawing/2014/main" id="{D7C9A56A-1D3C-40F9-A631-1E023FE28255}"/>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9" name="Google Shape;2467;p60">
                <a:extLst>
                  <a:ext uri="{FF2B5EF4-FFF2-40B4-BE49-F238E27FC236}">
                    <a16:creationId xmlns:a16="http://schemas.microsoft.com/office/drawing/2014/main" id="{F48BB827-0E4C-4E38-841F-C29AFB50EEE6}"/>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0" name="Google Shape;2468;p60">
                <a:extLst>
                  <a:ext uri="{FF2B5EF4-FFF2-40B4-BE49-F238E27FC236}">
                    <a16:creationId xmlns:a16="http://schemas.microsoft.com/office/drawing/2014/main" id="{A254AC3B-3321-4AEB-9DDC-535FDDBAE8BC}"/>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1" name="Google Shape;2469;p60">
                <a:extLst>
                  <a:ext uri="{FF2B5EF4-FFF2-40B4-BE49-F238E27FC236}">
                    <a16:creationId xmlns:a16="http://schemas.microsoft.com/office/drawing/2014/main" id="{67C4CF8A-0C60-459B-82E4-4301105DEBBC}"/>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2" name="Google Shape;2470;p60">
                <a:extLst>
                  <a:ext uri="{FF2B5EF4-FFF2-40B4-BE49-F238E27FC236}">
                    <a16:creationId xmlns:a16="http://schemas.microsoft.com/office/drawing/2014/main" id="{EDA81F30-D4F5-4135-8B00-DDC6281EC618}"/>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3" name="Google Shape;2471;p60">
                <a:extLst>
                  <a:ext uri="{FF2B5EF4-FFF2-40B4-BE49-F238E27FC236}">
                    <a16:creationId xmlns:a16="http://schemas.microsoft.com/office/drawing/2014/main" id="{9EC23B58-E9CD-408A-A186-0F2F26385832}"/>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4" name="Google Shape;2472;p60">
                <a:extLst>
                  <a:ext uri="{FF2B5EF4-FFF2-40B4-BE49-F238E27FC236}">
                    <a16:creationId xmlns:a16="http://schemas.microsoft.com/office/drawing/2014/main" id="{A8F7EE42-9F8B-466E-8329-94138F018601}"/>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5" name="Google Shape;2473;p60">
                <a:extLst>
                  <a:ext uri="{FF2B5EF4-FFF2-40B4-BE49-F238E27FC236}">
                    <a16:creationId xmlns:a16="http://schemas.microsoft.com/office/drawing/2014/main" id="{875365DB-11A2-4C11-A389-3B59A6A8303A}"/>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6" name="Google Shape;2474;p60">
                <a:extLst>
                  <a:ext uri="{FF2B5EF4-FFF2-40B4-BE49-F238E27FC236}">
                    <a16:creationId xmlns:a16="http://schemas.microsoft.com/office/drawing/2014/main" id="{0D18256E-F6B6-4FDB-935E-DA019D4345EA}"/>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7" name="Google Shape;2475;p60">
                <a:extLst>
                  <a:ext uri="{FF2B5EF4-FFF2-40B4-BE49-F238E27FC236}">
                    <a16:creationId xmlns:a16="http://schemas.microsoft.com/office/drawing/2014/main" id="{7239206D-ED76-4009-B860-EA8602DCA9F3}"/>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8" name="Google Shape;2476;p60">
                <a:extLst>
                  <a:ext uri="{FF2B5EF4-FFF2-40B4-BE49-F238E27FC236}">
                    <a16:creationId xmlns:a16="http://schemas.microsoft.com/office/drawing/2014/main" id="{F37C3DCB-F1C1-4E0A-A783-B1F4DEB756F2}"/>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0" name="Google Shape;2560;p60">
              <a:extLst>
                <a:ext uri="{FF2B5EF4-FFF2-40B4-BE49-F238E27FC236}">
                  <a16:creationId xmlns:a16="http://schemas.microsoft.com/office/drawing/2014/main" id="{B703E0D0-2008-45CE-ACE5-23AB61AF8B8E}"/>
                </a:ext>
              </a:extLst>
            </p:cNvPr>
            <p:cNvGrpSpPr/>
            <p:nvPr/>
          </p:nvGrpSpPr>
          <p:grpSpPr>
            <a:xfrm rot="13831652" flipV="1">
              <a:off x="63" y="205"/>
              <a:ext cx="2861" cy="2595"/>
              <a:chOff x="508050" y="242250"/>
              <a:chExt cx="6512250" cy="5147800"/>
            </a:xfrm>
            <a:solidFill>
              <a:srgbClr val="F99F1B"/>
            </a:solidFill>
          </p:grpSpPr>
          <p:sp>
            <p:nvSpPr>
              <p:cNvPr id="61" name="Google Shape;2561;p60">
                <a:extLst>
                  <a:ext uri="{FF2B5EF4-FFF2-40B4-BE49-F238E27FC236}">
                    <a16:creationId xmlns:a16="http://schemas.microsoft.com/office/drawing/2014/main" id="{C765CFC5-9397-49F9-80CB-EF79EABB3A15}"/>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2" name="Google Shape;2562;p60">
                <a:extLst>
                  <a:ext uri="{FF2B5EF4-FFF2-40B4-BE49-F238E27FC236}">
                    <a16:creationId xmlns:a16="http://schemas.microsoft.com/office/drawing/2014/main" id="{112586F8-C971-4BC8-9BD8-D55E735E590F}"/>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3" name="Google Shape;2563;p60">
                <a:extLst>
                  <a:ext uri="{FF2B5EF4-FFF2-40B4-BE49-F238E27FC236}">
                    <a16:creationId xmlns:a16="http://schemas.microsoft.com/office/drawing/2014/main" id="{F95DD8E5-0DF3-48D9-AB7C-D36C51D727C3}"/>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4" name="Google Shape;2564;p60">
                <a:extLst>
                  <a:ext uri="{FF2B5EF4-FFF2-40B4-BE49-F238E27FC236}">
                    <a16:creationId xmlns:a16="http://schemas.microsoft.com/office/drawing/2014/main" id="{7EB1BD5E-A0F1-4E8E-AAE2-004D015D8A97}"/>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5" name="Google Shape;2565;p60">
                <a:extLst>
                  <a:ext uri="{FF2B5EF4-FFF2-40B4-BE49-F238E27FC236}">
                    <a16:creationId xmlns:a16="http://schemas.microsoft.com/office/drawing/2014/main" id="{914BDCF8-806D-49F5-81E5-F6803D809005}"/>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6" name="Google Shape;2566;p60">
                <a:extLst>
                  <a:ext uri="{FF2B5EF4-FFF2-40B4-BE49-F238E27FC236}">
                    <a16:creationId xmlns:a16="http://schemas.microsoft.com/office/drawing/2014/main" id="{8561C2C6-7007-43B9-AEA2-76BA52081E3F}"/>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7" name="Google Shape;2567;p60">
                <a:extLst>
                  <a:ext uri="{FF2B5EF4-FFF2-40B4-BE49-F238E27FC236}">
                    <a16:creationId xmlns:a16="http://schemas.microsoft.com/office/drawing/2014/main" id="{64B00F68-EEEC-4B63-89D8-66E34C723A17}"/>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par>
                                <p:cTn id="13" presetID="22" presetClass="entr" presetSubtype="4" fill="hold" nodeType="with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wipe(down)">
                                      <p:cBhvr>
                                        <p:cTn id="15" dur="500"/>
                                        <p:tgtEl>
                                          <p:spTgt spid="54"/>
                                        </p:tgtEl>
                                      </p:cBhvr>
                                    </p:animEffect>
                                  </p:childTnLst>
                                </p:cTn>
                              </p:par>
                              <p:par>
                                <p:cTn id="16" presetID="22" presetClass="entr" presetSubtype="4" fill="hold"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down)">
                                      <p:cBhvr>
                                        <p:cTn id="18" dur="500"/>
                                        <p:tgtEl>
                                          <p:spTgt spid="55"/>
                                        </p:tgtEl>
                                      </p:cBhvr>
                                    </p:animEffect>
                                  </p:childTnLst>
                                </p:cTn>
                              </p:par>
                            </p:childTnLst>
                          </p:cTn>
                        </p:par>
                        <p:par>
                          <p:cTn id="19" fill="hold">
                            <p:stCondLst>
                              <p:cond delay="500"/>
                            </p:stCondLst>
                            <p:childTnLst>
                              <p:par>
                                <p:cTn id="20" presetID="22" presetClass="entr" presetSubtype="2" fill="hold" nodeType="after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wipe(right)">
                                      <p:cBhvr>
                                        <p:cTn id="22" dur="500"/>
                                        <p:tgtEl>
                                          <p:spTgt spid="56"/>
                                        </p:tgtEl>
                                      </p:cBhvr>
                                    </p:animEffect>
                                  </p:childTnLst>
                                </p:cTn>
                              </p:par>
                            </p:childTnLst>
                          </p:cTn>
                        </p:par>
                        <p:par>
                          <p:cTn id="23" fill="hold">
                            <p:stCondLst>
                              <p:cond delay="1000"/>
                            </p:stCondLst>
                            <p:childTnLst>
                              <p:par>
                                <p:cTn id="24" presetID="23" presetClass="entr" presetSubtype="32" fill="hold" grpId="0" nodeType="afterEffect">
                                  <p:stCondLst>
                                    <p:cond delay="0"/>
                                  </p:stCondLst>
                                  <p:iterate type="lt">
                                    <p:tmPct val="15000"/>
                                  </p:iterate>
                                  <p:childTnLst>
                                    <p:set>
                                      <p:cBhvr>
                                        <p:cTn id="25" dur="1" fill="hold">
                                          <p:stCondLst>
                                            <p:cond delay="0"/>
                                          </p:stCondLst>
                                        </p:cTn>
                                        <p:tgtEl>
                                          <p:spTgt spid="5707"/>
                                        </p:tgtEl>
                                        <p:attrNameLst>
                                          <p:attrName>style.visibility</p:attrName>
                                        </p:attrNameLst>
                                      </p:cBhvr>
                                      <p:to>
                                        <p:strVal val="visible"/>
                                      </p:to>
                                    </p:set>
                                    <p:anim calcmode="lin" valueType="num">
                                      <p:cBhvr>
                                        <p:cTn id="26" dur="500" fill="hold"/>
                                        <p:tgtEl>
                                          <p:spTgt spid="5707"/>
                                        </p:tgtEl>
                                        <p:attrNameLst>
                                          <p:attrName>ppt_w</p:attrName>
                                        </p:attrNameLst>
                                      </p:cBhvr>
                                      <p:tavLst>
                                        <p:tav tm="0">
                                          <p:val>
                                            <p:strVal val="4*#ppt_w"/>
                                          </p:val>
                                        </p:tav>
                                        <p:tav tm="100000">
                                          <p:val>
                                            <p:strVal val="#ppt_w"/>
                                          </p:val>
                                        </p:tav>
                                      </p:tavLst>
                                    </p:anim>
                                    <p:anim calcmode="lin" valueType="num">
                                      <p:cBhvr>
                                        <p:cTn id="27" dur="500" fill="hold"/>
                                        <p:tgtEl>
                                          <p:spTgt spid="5707"/>
                                        </p:tgtEl>
                                        <p:attrNameLst>
                                          <p:attrName>ppt_h</p:attrName>
                                        </p:attrNameLst>
                                      </p:cBhvr>
                                      <p:tavLst>
                                        <p:tav tm="0">
                                          <p:val>
                                            <p:strVal val="4*#ppt_h"/>
                                          </p:val>
                                        </p:tav>
                                        <p:tav tm="100000">
                                          <p:val>
                                            <p:strVal val="#ppt_h"/>
                                          </p:val>
                                        </p:tav>
                                      </p:tavLst>
                                    </p:anim>
                                  </p:childTnLst>
                                </p:cTn>
                              </p:par>
                              <p:par>
                                <p:cTn id="28"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29" dur="250" accel="50000" decel="50000" autoRev="1" fill="hold">
                                          <p:stCondLst>
                                            <p:cond delay="0"/>
                                          </p:stCondLst>
                                        </p:cTn>
                                        <p:tgtEl>
                                          <p:spTgt spid="5707"/>
                                        </p:tgtEl>
                                        <p:attrNameLst>
                                          <p:attrName>ppt_x</p:attrName>
                                          <p:attrName>ppt_y</p:attrName>
                                        </p:attrNameLst>
                                      </p:cBhvr>
                                      <p:rCtr x="0" y="-4838"/>
                                    </p:animMotion>
                                    <p:animRot by="1500000">
                                      <p:cBhvr>
                                        <p:cTn id="30" dur="125" fill="hold">
                                          <p:stCondLst>
                                            <p:cond delay="0"/>
                                          </p:stCondLst>
                                        </p:cTn>
                                        <p:tgtEl>
                                          <p:spTgt spid="5707"/>
                                        </p:tgtEl>
                                        <p:attrNameLst>
                                          <p:attrName>r</p:attrName>
                                        </p:attrNameLst>
                                      </p:cBhvr>
                                    </p:animRot>
                                    <p:animRot by="-1500000">
                                      <p:cBhvr>
                                        <p:cTn id="31" dur="125" fill="hold">
                                          <p:stCondLst>
                                            <p:cond delay="125"/>
                                          </p:stCondLst>
                                        </p:cTn>
                                        <p:tgtEl>
                                          <p:spTgt spid="5707"/>
                                        </p:tgtEl>
                                        <p:attrNameLst>
                                          <p:attrName>r</p:attrName>
                                        </p:attrNameLst>
                                      </p:cBhvr>
                                    </p:animRot>
                                    <p:animRot by="-1500000">
                                      <p:cBhvr>
                                        <p:cTn id="32" dur="125" fill="hold">
                                          <p:stCondLst>
                                            <p:cond delay="250"/>
                                          </p:stCondLst>
                                        </p:cTn>
                                        <p:tgtEl>
                                          <p:spTgt spid="5707"/>
                                        </p:tgtEl>
                                        <p:attrNameLst>
                                          <p:attrName>r</p:attrName>
                                        </p:attrNameLst>
                                      </p:cBhvr>
                                    </p:animRot>
                                    <p:animRot by="1500000">
                                      <p:cBhvr>
                                        <p:cTn id="33" dur="125" fill="hold">
                                          <p:stCondLst>
                                            <p:cond delay="375"/>
                                          </p:stCondLst>
                                        </p:cTn>
                                        <p:tgtEl>
                                          <p:spTgt spid="570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07" grpId="0"/>
      <p:bldP spid="5707" grpId="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Google Shape;15;p2">
            <a:extLst>
              <a:ext uri="{FF2B5EF4-FFF2-40B4-BE49-F238E27FC236}">
                <a16:creationId xmlns:a16="http://schemas.microsoft.com/office/drawing/2014/main" id="{1A7CD76E-5C3B-4FC2-9A43-68BD4EAE6FA1}"/>
              </a:ext>
            </a:extLst>
          </p:cNvPr>
          <p:cNvPicPr preferRelativeResize="0"/>
          <p:nvPr/>
        </p:nvPicPr>
        <p:blipFill>
          <a:blip r:embed="rId2">
            <a:alphaModFix/>
            <a:duotone>
              <a:prstClr val="black"/>
              <a:srgbClr val="D9C3A5">
                <a:tint val="50000"/>
                <a:satMod val="180000"/>
              </a:srgbClr>
            </a:duotone>
            <a:extLst>
              <a:ext uri="{BEBA8EAE-BF5A-486C-A8C5-ECC9F3942E4B}">
                <a14:imgProps xmlns:a14="http://schemas.microsoft.com/office/drawing/2010/main">
                  <a14:imgLayer r:embed="rId3">
                    <a14:imgEffect>
                      <a14:saturation sat="66000"/>
                    </a14:imgEffect>
                  </a14:imgLayer>
                </a14:imgProps>
              </a:ext>
            </a:extLst>
          </a:blip>
          <a:stretch>
            <a:fillRect/>
          </a:stretch>
        </p:blipFill>
        <p:spPr>
          <a:xfrm rot="16200000">
            <a:off x="91500" y="-2051683"/>
            <a:ext cx="3885280" cy="6567713"/>
          </a:xfrm>
          <a:prstGeom prst="rect">
            <a:avLst/>
          </a:prstGeom>
          <a:noFill/>
          <a:ln>
            <a:noFill/>
          </a:ln>
        </p:spPr>
      </p:pic>
      <p:grpSp>
        <p:nvGrpSpPr>
          <p:cNvPr id="14" name="组合 6">
            <a:extLst>
              <a:ext uri="{FF2B5EF4-FFF2-40B4-BE49-F238E27FC236}">
                <a16:creationId xmlns:a16="http://schemas.microsoft.com/office/drawing/2014/main" id="{40A7FE35-178A-4A65-A696-F11E6158ED39}"/>
              </a:ext>
            </a:extLst>
          </p:cNvPr>
          <p:cNvGrpSpPr/>
          <p:nvPr/>
        </p:nvGrpSpPr>
        <p:grpSpPr>
          <a:xfrm>
            <a:off x="-325081" y="-226623"/>
            <a:ext cx="2706328" cy="1257330"/>
            <a:chOff x="196" y="-1340"/>
            <a:chExt cx="9528" cy="4706"/>
          </a:xfrm>
        </p:grpSpPr>
        <p:grpSp>
          <p:nvGrpSpPr>
            <p:cNvPr id="15" name="Google Shape;2511;p60">
              <a:extLst>
                <a:ext uri="{FF2B5EF4-FFF2-40B4-BE49-F238E27FC236}">
                  <a16:creationId xmlns:a16="http://schemas.microsoft.com/office/drawing/2014/main" id="{FA93398C-2F08-42BC-BFFE-87EB0B5DF9A2}"/>
                </a:ext>
              </a:extLst>
            </p:cNvPr>
            <p:cNvGrpSpPr/>
            <p:nvPr/>
          </p:nvGrpSpPr>
          <p:grpSpPr>
            <a:xfrm rot="8119191">
              <a:off x="7796" y="-799"/>
              <a:ext cx="1928" cy="3662"/>
              <a:chOff x="2392800" y="238125"/>
              <a:chExt cx="2677175" cy="5084850"/>
            </a:xfrm>
            <a:solidFill>
              <a:srgbClr val="C94025"/>
            </a:solidFill>
          </p:grpSpPr>
          <p:sp>
            <p:nvSpPr>
              <p:cNvPr id="53" name="Google Shape;2512;p60">
                <a:extLst>
                  <a:ext uri="{FF2B5EF4-FFF2-40B4-BE49-F238E27FC236}">
                    <a16:creationId xmlns:a16="http://schemas.microsoft.com/office/drawing/2014/main" id="{76DF7B19-4469-4F17-8E9F-EB04280295AA}"/>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13;p60">
                <a:extLst>
                  <a:ext uri="{FF2B5EF4-FFF2-40B4-BE49-F238E27FC236}">
                    <a16:creationId xmlns:a16="http://schemas.microsoft.com/office/drawing/2014/main" id="{A55DF4D8-560C-4C31-A32D-89BC76805BE9}"/>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14;p60">
                <a:extLst>
                  <a:ext uri="{FF2B5EF4-FFF2-40B4-BE49-F238E27FC236}">
                    <a16:creationId xmlns:a16="http://schemas.microsoft.com/office/drawing/2014/main" id="{AD3F23A7-7006-49E3-9335-24623C83A155}"/>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515;p60">
                <a:extLst>
                  <a:ext uri="{FF2B5EF4-FFF2-40B4-BE49-F238E27FC236}">
                    <a16:creationId xmlns:a16="http://schemas.microsoft.com/office/drawing/2014/main" id="{B92C48B1-CB39-4BA7-81F2-E6E662695C37}"/>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7" name="Google Shape;2516;p60">
                <a:extLst>
                  <a:ext uri="{FF2B5EF4-FFF2-40B4-BE49-F238E27FC236}">
                    <a16:creationId xmlns:a16="http://schemas.microsoft.com/office/drawing/2014/main" id="{59244C58-29ED-4352-A272-B506D5917ADF}"/>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8" name="Google Shape;2517;p60">
                <a:extLst>
                  <a:ext uri="{FF2B5EF4-FFF2-40B4-BE49-F238E27FC236}">
                    <a16:creationId xmlns:a16="http://schemas.microsoft.com/office/drawing/2014/main" id="{74069511-DE72-4793-A6B7-018453A1CB7F}"/>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9" name="Google Shape;2518;p60">
                <a:extLst>
                  <a:ext uri="{FF2B5EF4-FFF2-40B4-BE49-F238E27FC236}">
                    <a16:creationId xmlns:a16="http://schemas.microsoft.com/office/drawing/2014/main" id="{1D012DC5-F59C-47B5-A068-47D055A1076F}"/>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0" name="Google Shape;2519;p60">
                <a:extLst>
                  <a:ext uri="{FF2B5EF4-FFF2-40B4-BE49-F238E27FC236}">
                    <a16:creationId xmlns:a16="http://schemas.microsoft.com/office/drawing/2014/main" id="{C38D132A-C585-4FC3-B015-F5DC9DECDAFF}"/>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1" name="Google Shape;2520;p60">
                <a:extLst>
                  <a:ext uri="{FF2B5EF4-FFF2-40B4-BE49-F238E27FC236}">
                    <a16:creationId xmlns:a16="http://schemas.microsoft.com/office/drawing/2014/main" id="{5D679607-CB73-4D66-9B77-EDA0336355BF}"/>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2" name="Google Shape;2521;p60">
                <a:extLst>
                  <a:ext uri="{FF2B5EF4-FFF2-40B4-BE49-F238E27FC236}">
                    <a16:creationId xmlns:a16="http://schemas.microsoft.com/office/drawing/2014/main" id="{0313A6C9-46EB-4D10-9807-96F1881DB3FD}"/>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3" name="Google Shape;2522;p60">
                <a:extLst>
                  <a:ext uri="{FF2B5EF4-FFF2-40B4-BE49-F238E27FC236}">
                    <a16:creationId xmlns:a16="http://schemas.microsoft.com/office/drawing/2014/main" id="{37EFC0AA-DD4B-47DE-AD85-1641FD0041A0}"/>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6" name="Google Shape;2448;p60">
              <a:extLst>
                <a:ext uri="{FF2B5EF4-FFF2-40B4-BE49-F238E27FC236}">
                  <a16:creationId xmlns:a16="http://schemas.microsoft.com/office/drawing/2014/main" id="{0972CED9-98D3-49A9-98FC-C7976BD86E56}"/>
                </a:ext>
              </a:extLst>
            </p:cNvPr>
            <p:cNvGrpSpPr/>
            <p:nvPr/>
          </p:nvGrpSpPr>
          <p:grpSpPr>
            <a:xfrm rot="15582417" flipH="1" flipV="1">
              <a:off x="2408" y="-577"/>
              <a:ext cx="3934" cy="3850"/>
              <a:chOff x="1124025" y="238125"/>
              <a:chExt cx="5272075" cy="5173200"/>
            </a:xfrm>
            <a:solidFill>
              <a:srgbClr val="FFEABC"/>
            </a:solidFill>
          </p:grpSpPr>
          <p:sp>
            <p:nvSpPr>
              <p:cNvPr id="37" name="Google Shape;2449;p60">
                <a:extLst>
                  <a:ext uri="{FF2B5EF4-FFF2-40B4-BE49-F238E27FC236}">
                    <a16:creationId xmlns:a16="http://schemas.microsoft.com/office/drawing/2014/main" id="{B1F06BC2-BE5C-45E0-85C0-EA812CB23511}"/>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0;p60">
                <a:extLst>
                  <a:ext uri="{FF2B5EF4-FFF2-40B4-BE49-F238E27FC236}">
                    <a16:creationId xmlns:a16="http://schemas.microsoft.com/office/drawing/2014/main" id="{31AEAF67-10C7-4DC0-8400-B66223017F84}"/>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1;p60">
                <a:extLst>
                  <a:ext uri="{FF2B5EF4-FFF2-40B4-BE49-F238E27FC236}">
                    <a16:creationId xmlns:a16="http://schemas.microsoft.com/office/drawing/2014/main" id="{A44523FC-2DED-4CB6-A85C-108382953BB3}"/>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52;p60">
                <a:extLst>
                  <a:ext uri="{FF2B5EF4-FFF2-40B4-BE49-F238E27FC236}">
                    <a16:creationId xmlns:a16="http://schemas.microsoft.com/office/drawing/2014/main" id="{FCC223B8-608E-4AAC-808B-DF5255EAB62E}"/>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53;p60">
                <a:extLst>
                  <a:ext uri="{FF2B5EF4-FFF2-40B4-BE49-F238E27FC236}">
                    <a16:creationId xmlns:a16="http://schemas.microsoft.com/office/drawing/2014/main" id="{55ED5379-40C1-4D4C-9441-ECF4EE82D143}"/>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54;p60">
                <a:extLst>
                  <a:ext uri="{FF2B5EF4-FFF2-40B4-BE49-F238E27FC236}">
                    <a16:creationId xmlns:a16="http://schemas.microsoft.com/office/drawing/2014/main" id="{B47BD584-76EF-47A0-A82A-1A3DA62A0593}"/>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55;p60">
                <a:extLst>
                  <a:ext uri="{FF2B5EF4-FFF2-40B4-BE49-F238E27FC236}">
                    <a16:creationId xmlns:a16="http://schemas.microsoft.com/office/drawing/2014/main" id="{AAB4DC0C-B8A8-41CD-9985-C4279D971416}"/>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56;p60">
                <a:extLst>
                  <a:ext uri="{FF2B5EF4-FFF2-40B4-BE49-F238E27FC236}">
                    <a16:creationId xmlns:a16="http://schemas.microsoft.com/office/drawing/2014/main" id="{0C1CBFCC-20BD-4F06-AA21-6D4AEF660B44}"/>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57;p60">
                <a:extLst>
                  <a:ext uri="{FF2B5EF4-FFF2-40B4-BE49-F238E27FC236}">
                    <a16:creationId xmlns:a16="http://schemas.microsoft.com/office/drawing/2014/main" id="{EF69F8FD-CE9E-45BB-A980-1542C7BBB15C}"/>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458;p60">
                <a:extLst>
                  <a:ext uri="{FF2B5EF4-FFF2-40B4-BE49-F238E27FC236}">
                    <a16:creationId xmlns:a16="http://schemas.microsoft.com/office/drawing/2014/main" id="{49A9E832-E9BA-43D9-95DC-59959EF7B529}"/>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459;p60">
                <a:extLst>
                  <a:ext uri="{FF2B5EF4-FFF2-40B4-BE49-F238E27FC236}">
                    <a16:creationId xmlns:a16="http://schemas.microsoft.com/office/drawing/2014/main" id="{C1699688-D4C6-4437-9ABA-177F6D2DEFED}"/>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460;p60">
                <a:extLst>
                  <a:ext uri="{FF2B5EF4-FFF2-40B4-BE49-F238E27FC236}">
                    <a16:creationId xmlns:a16="http://schemas.microsoft.com/office/drawing/2014/main" id="{07B8BA09-B4DA-4A3D-A832-CDAAF1742D00}"/>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461;p60">
                <a:extLst>
                  <a:ext uri="{FF2B5EF4-FFF2-40B4-BE49-F238E27FC236}">
                    <a16:creationId xmlns:a16="http://schemas.microsoft.com/office/drawing/2014/main" id="{051DDD84-0B28-47CA-AB20-BF5A159E63A1}"/>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462;p60">
                <a:extLst>
                  <a:ext uri="{FF2B5EF4-FFF2-40B4-BE49-F238E27FC236}">
                    <a16:creationId xmlns:a16="http://schemas.microsoft.com/office/drawing/2014/main" id="{4626069D-861F-4782-86D9-2FB357638239}"/>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463;p60">
                <a:extLst>
                  <a:ext uri="{FF2B5EF4-FFF2-40B4-BE49-F238E27FC236}">
                    <a16:creationId xmlns:a16="http://schemas.microsoft.com/office/drawing/2014/main" id="{9F18A9FB-2DA9-485A-82FC-A90C3DCC77BD}"/>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464;p60">
                <a:extLst>
                  <a:ext uri="{FF2B5EF4-FFF2-40B4-BE49-F238E27FC236}">
                    <a16:creationId xmlns:a16="http://schemas.microsoft.com/office/drawing/2014/main" id="{8D2CB00D-B734-4A1C-A99C-345930B3F8D4}"/>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7" name="Google Shape;2465;p60">
              <a:extLst>
                <a:ext uri="{FF2B5EF4-FFF2-40B4-BE49-F238E27FC236}">
                  <a16:creationId xmlns:a16="http://schemas.microsoft.com/office/drawing/2014/main" id="{D9CA88F9-4D2D-4B1B-948C-90AA43617F9E}"/>
                </a:ext>
              </a:extLst>
            </p:cNvPr>
            <p:cNvGrpSpPr/>
            <p:nvPr/>
          </p:nvGrpSpPr>
          <p:grpSpPr>
            <a:xfrm flipH="1" flipV="1">
              <a:off x="5500" y="-1340"/>
              <a:ext cx="2470" cy="4706"/>
              <a:chOff x="2453075" y="238700"/>
              <a:chExt cx="2722850" cy="5187200"/>
            </a:xfrm>
            <a:solidFill>
              <a:srgbClr val="FFEABC"/>
            </a:solidFill>
          </p:grpSpPr>
          <p:sp>
            <p:nvSpPr>
              <p:cNvPr id="26" name="Google Shape;2466;p60">
                <a:extLst>
                  <a:ext uri="{FF2B5EF4-FFF2-40B4-BE49-F238E27FC236}">
                    <a16:creationId xmlns:a16="http://schemas.microsoft.com/office/drawing/2014/main" id="{4B8403B7-9F45-4720-B45B-906E5B3B9700}"/>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67;p60">
                <a:extLst>
                  <a:ext uri="{FF2B5EF4-FFF2-40B4-BE49-F238E27FC236}">
                    <a16:creationId xmlns:a16="http://schemas.microsoft.com/office/drawing/2014/main" id="{697877D4-7F3C-4358-8812-90715BAC4D8E}"/>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68;p60">
                <a:extLst>
                  <a:ext uri="{FF2B5EF4-FFF2-40B4-BE49-F238E27FC236}">
                    <a16:creationId xmlns:a16="http://schemas.microsoft.com/office/drawing/2014/main" id="{56757810-54B7-426E-9492-65B6C99B1118}"/>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69;p60">
                <a:extLst>
                  <a:ext uri="{FF2B5EF4-FFF2-40B4-BE49-F238E27FC236}">
                    <a16:creationId xmlns:a16="http://schemas.microsoft.com/office/drawing/2014/main" id="{CE41232A-CDD3-47FE-BD60-4CBFAC932064}"/>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70;p60">
                <a:extLst>
                  <a:ext uri="{FF2B5EF4-FFF2-40B4-BE49-F238E27FC236}">
                    <a16:creationId xmlns:a16="http://schemas.microsoft.com/office/drawing/2014/main" id="{44F2C0BD-DBC5-4DAD-828E-57191DD5872F}"/>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71;p60">
                <a:extLst>
                  <a:ext uri="{FF2B5EF4-FFF2-40B4-BE49-F238E27FC236}">
                    <a16:creationId xmlns:a16="http://schemas.microsoft.com/office/drawing/2014/main" id="{E174FA4A-F4A0-4E14-8EC6-60E94333E2AA}"/>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72;p60">
                <a:extLst>
                  <a:ext uri="{FF2B5EF4-FFF2-40B4-BE49-F238E27FC236}">
                    <a16:creationId xmlns:a16="http://schemas.microsoft.com/office/drawing/2014/main" id="{2FD794D8-69BE-4210-8161-297F1434322C}"/>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73;p60">
                <a:extLst>
                  <a:ext uri="{FF2B5EF4-FFF2-40B4-BE49-F238E27FC236}">
                    <a16:creationId xmlns:a16="http://schemas.microsoft.com/office/drawing/2014/main" id="{FF6F1BA9-36A7-44EC-9A7C-19F1B1F76C11}"/>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74;p60">
                <a:extLst>
                  <a:ext uri="{FF2B5EF4-FFF2-40B4-BE49-F238E27FC236}">
                    <a16:creationId xmlns:a16="http://schemas.microsoft.com/office/drawing/2014/main" id="{8C069E7B-F6DB-4870-919B-1AB45D2BACB8}"/>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75;p60">
                <a:extLst>
                  <a:ext uri="{FF2B5EF4-FFF2-40B4-BE49-F238E27FC236}">
                    <a16:creationId xmlns:a16="http://schemas.microsoft.com/office/drawing/2014/main" id="{DA9D5470-3204-4F37-9B28-594A6EABCDE9}"/>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76;p60">
                <a:extLst>
                  <a:ext uri="{FF2B5EF4-FFF2-40B4-BE49-F238E27FC236}">
                    <a16:creationId xmlns:a16="http://schemas.microsoft.com/office/drawing/2014/main" id="{30791527-2592-46CE-B375-49027B628C8F}"/>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8" name="Google Shape;2560;p60">
              <a:extLst>
                <a:ext uri="{FF2B5EF4-FFF2-40B4-BE49-F238E27FC236}">
                  <a16:creationId xmlns:a16="http://schemas.microsoft.com/office/drawing/2014/main" id="{24C32B0B-C0AD-40AD-AC64-F46EDCE499EF}"/>
                </a:ext>
              </a:extLst>
            </p:cNvPr>
            <p:cNvGrpSpPr/>
            <p:nvPr/>
          </p:nvGrpSpPr>
          <p:grpSpPr>
            <a:xfrm rot="13831652" flipV="1">
              <a:off x="63" y="205"/>
              <a:ext cx="2861" cy="2595"/>
              <a:chOff x="508050" y="242250"/>
              <a:chExt cx="6512250" cy="5147800"/>
            </a:xfrm>
            <a:solidFill>
              <a:srgbClr val="F99F1B"/>
            </a:solidFill>
          </p:grpSpPr>
          <p:sp>
            <p:nvSpPr>
              <p:cNvPr id="19" name="Google Shape;2561;p60">
                <a:extLst>
                  <a:ext uri="{FF2B5EF4-FFF2-40B4-BE49-F238E27FC236}">
                    <a16:creationId xmlns:a16="http://schemas.microsoft.com/office/drawing/2014/main" id="{53079C55-82A8-4F48-9AA2-239702368A5A}"/>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562;p60">
                <a:extLst>
                  <a:ext uri="{FF2B5EF4-FFF2-40B4-BE49-F238E27FC236}">
                    <a16:creationId xmlns:a16="http://schemas.microsoft.com/office/drawing/2014/main" id="{B7A34623-E562-41D3-BA6A-B295DC13F15F}"/>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563;p60">
                <a:extLst>
                  <a:ext uri="{FF2B5EF4-FFF2-40B4-BE49-F238E27FC236}">
                    <a16:creationId xmlns:a16="http://schemas.microsoft.com/office/drawing/2014/main" id="{77C50373-0EBA-4E5E-8E30-175302C51E2F}"/>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564;p60">
                <a:extLst>
                  <a:ext uri="{FF2B5EF4-FFF2-40B4-BE49-F238E27FC236}">
                    <a16:creationId xmlns:a16="http://schemas.microsoft.com/office/drawing/2014/main" id="{A578E655-EC98-41AB-91BB-E3CAB9D64439}"/>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565;p60">
                <a:extLst>
                  <a:ext uri="{FF2B5EF4-FFF2-40B4-BE49-F238E27FC236}">
                    <a16:creationId xmlns:a16="http://schemas.microsoft.com/office/drawing/2014/main" id="{FEE00586-F39F-4C3D-A686-92443E6FA474}"/>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566;p60">
                <a:extLst>
                  <a:ext uri="{FF2B5EF4-FFF2-40B4-BE49-F238E27FC236}">
                    <a16:creationId xmlns:a16="http://schemas.microsoft.com/office/drawing/2014/main" id="{82B264B3-6BD3-489C-970F-00F42318A499}"/>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567;p60">
                <a:extLst>
                  <a:ext uri="{FF2B5EF4-FFF2-40B4-BE49-F238E27FC236}">
                    <a16:creationId xmlns:a16="http://schemas.microsoft.com/office/drawing/2014/main" id="{BE64856F-7A32-49FF-BBD3-98CAE48EEFF3}"/>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pic>
        <p:nvPicPr>
          <p:cNvPr id="64" name="Google Shape;21;p2">
            <a:extLst>
              <a:ext uri="{FF2B5EF4-FFF2-40B4-BE49-F238E27FC236}">
                <a16:creationId xmlns:a16="http://schemas.microsoft.com/office/drawing/2014/main" id="{1D2C15FA-52B8-4915-892F-C67CD2D09B8A}"/>
              </a:ext>
            </a:extLst>
          </p:cNvPr>
          <p:cNvPicPr preferRelativeResize="0"/>
          <p:nvPr/>
        </p:nvPicPr>
        <p:blipFill rotWithShape="1">
          <a:blip r:embed="rId4">
            <a:alphaModFix/>
          </a:blip>
          <a:srcRect l="12422" t="10820" r="12422" b="10828"/>
          <a:stretch/>
        </p:blipFill>
        <p:spPr>
          <a:xfrm>
            <a:off x="-161088" y="4573880"/>
            <a:ext cx="864875" cy="657386"/>
          </a:xfrm>
          <a:prstGeom prst="rect">
            <a:avLst/>
          </a:prstGeom>
          <a:noFill/>
          <a:ln>
            <a:noFill/>
          </a:ln>
        </p:spPr>
      </p:pic>
      <p:pic>
        <p:nvPicPr>
          <p:cNvPr id="65" name="Google Shape;24;p2">
            <a:extLst>
              <a:ext uri="{FF2B5EF4-FFF2-40B4-BE49-F238E27FC236}">
                <a16:creationId xmlns:a16="http://schemas.microsoft.com/office/drawing/2014/main" id="{FE5C216B-EBA4-496A-B706-E175EBBE4E08}"/>
              </a:ext>
            </a:extLst>
          </p:cNvPr>
          <p:cNvPicPr preferRelativeResize="0"/>
          <p:nvPr/>
        </p:nvPicPr>
        <p:blipFill rotWithShape="1">
          <a:blip r:embed="rId5">
            <a:alphaModFix/>
          </a:blip>
          <a:srcRect l="14225" t="14955" r="14218" b="14962"/>
          <a:stretch/>
        </p:blipFill>
        <p:spPr>
          <a:xfrm rot="8825567">
            <a:off x="8240877" y="100577"/>
            <a:ext cx="1088525" cy="1010448"/>
          </a:xfrm>
          <a:prstGeom prst="rect">
            <a:avLst/>
          </a:prstGeom>
          <a:noFill/>
          <a:ln>
            <a:noFill/>
          </a:ln>
        </p:spPr>
      </p:pic>
      <p:grpSp>
        <p:nvGrpSpPr>
          <p:cNvPr id="66" name="组合 6">
            <a:extLst>
              <a:ext uri="{FF2B5EF4-FFF2-40B4-BE49-F238E27FC236}">
                <a16:creationId xmlns:a16="http://schemas.microsoft.com/office/drawing/2014/main" id="{BAA3E55D-A546-4091-89AB-814CF5052B43}"/>
              </a:ext>
            </a:extLst>
          </p:cNvPr>
          <p:cNvGrpSpPr/>
          <p:nvPr/>
        </p:nvGrpSpPr>
        <p:grpSpPr>
          <a:xfrm flipH="1" flipV="1">
            <a:off x="7275872" y="4354810"/>
            <a:ext cx="1868128" cy="792552"/>
            <a:chOff x="196" y="-1340"/>
            <a:chExt cx="9528" cy="4706"/>
          </a:xfrm>
        </p:grpSpPr>
        <p:grpSp>
          <p:nvGrpSpPr>
            <p:cNvPr id="67" name="Google Shape;2511;p60">
              <a:extLst>
                <a:ext uri="{FF2B5EF4-FFF2-40B4-BE49-F238E27FC236}">
                  <a16:creationId xmlns:a16="http://schemas.microsoft.com/office/drawing/2014/main" id="{2BB7C6DC-C073-40E2-90DA-694D00F21F1E}"/>
                </a:ext>
              </a:extLst>
            </p:cNvPr>
            <p:cNvGrpSpPr/>
            <p:nvPr/>
          </p:nvGrpSpPr>
          <p:grpSpPr>
            <a:xfrm rot="8119191">
              <a:off x="7796" y="-799"/>
              <a:ext cx="1928" cy="3662"/>
              <a:chOff x="2392800" y="238125"/>
              <a:chExt cx="2677175" cy="5084850"/>
            </a:xfrm>
            <a:solidFill>
              <a:srgbClr val="C94025"/>
            </a:solidFill>
          </p:grpSpPr>
          <p:sp>
            <p:nvSpPr>
              <p:cNvPr id="105" name="Google Shape;2512;p60">
                <a:extLst>
                  <a:ext uri="{FF2B5EF4-FFF2-40B4-BE49-F238E27FC236}">
                    <a16:creationId xmlns:a16="http://schemas.microsoft.com/office/drawing/2014/main" id="{BA9010C1-83DA-4C21-84C9-817F75BE363D}"/>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6" name="Google Shape;2513;p60">
                <a:extLst>
                  <a:ext uri="{FF2B5EF4-FFF2-40B4-BE49-F238E27FC236}">
                    <a16:creationId xmlns:a16="http://schemas.microsoft.com/office/drawing/2014/main" id="{D211C681-4701-4974-8F20-E0006DD3DEC3}"/>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7" name="Google Shape;2514;p60">
                <a:extLst>
                  <a:ext uri="{FF2B5EF4-FFF2-40B4-BE49-F238E27FC236}">
                    <a16:creationId xmlns:a16="http://schemas.microsoft.com/office/drawing/2014/main" id="{ADD8AD8A-CF9B-4FA4-B8D1-F880987483DB}"/>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8" name="Google Shape;2515;p60">
                <a:extLst>
                  <a:ext uri="{FF2B5EF4-FFF2-40B4-BE49-F238E27FC236}">
                    <a16:creationId xmlns:a16="http://schemas.microsoft.com/office/drawing/2014/main" id="{A914C9B9-F62C-4838-B669-34ED02630680}"/>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9" name="Google Shape;2516;p60">
                <a:extLst>
                  <a:ext uri="{FF2B5EF4-FFF2-40B4-BE49-F238E27FC236}">
                    <a16:creationId xmlns:a16="http://schemas.microsoft.com/office/drawing/2014/main" id="{13E45CAF-FC52-41B7-BC95-643B77BA12CD}"/>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0" name="Google Shape;2517;p60">
                <a:extLst>
                  <a:ext uri="{FF2B5EF4-FFF2-40B4-BE49-F238E27FC236}">
                    <a16:creationId xmlns:a16="http://schemas.microsoft.com/office/drawing/2014/main" id="{AA88C19F-8B66-478C-B976-4CA56E4C32D8}"/>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1" name="Google Shape;2518;p60">
                <a:extLst>
                  <a:ext uri="{FF2B5EF4-FFF2-40B4-BE49-F238E27FC236}">
                    <a16:creationId xmlns:a16="http://schemas.microsoft.com/office/drawing/2014/main" id="{9B3ED308-1D2D-41AC-8E39-C9BEFAC8FE0A}"/>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2" name="Google Shape;2519;p60">
                <a:extLst>
                  <a:ext uri="{FF2B5EF4-FFF2-40B4-BE49-F238E27FC236}">
                    <a16:creationId xmlns:a16="http://schemas.microsoft.com/office/drawing/2014/main" id="{8BB5B9AC-E6A1-4D4B-9398-AF3FC7C9382D}"/>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3" name="Google Shape;2520;p60">
                <a:extLst>
                  <a:ext uri="{FF2B5EF4-FFF2-40B4-BE49-F238E27FC236}">
                    <a16:creationId xmlns:a16="http://schemas.microsoft.com/office/drawing/2014/main" id="{BF427FB6-86D7-4097-A32D-664A6725AC19}"/>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4" name="Google Shape;2521;p60">
                <a:extLst>
                  <a:ext uri="{FF2B5EF4-FFF2-40B4-BE49-F238E27FC236}">
                    <a16:creationId xmlns:a16="http://schemas.microsoft.com/office/drawing/2014/main" id="{B242975E-59FE-48B2-8C42-E9E42C19ED54}"/>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5" name="Google Shape;2522;p60">
                <a:extLst>
                  <a:ext uri="{FF2B5EF4-FFF2-40B4-BE49-F238E27FC236}">
                    <a16:creationId xmlns:a16="http://schemas.microsoft.com/office/drawing/2014/main" id="{F79905A5-A3EE-4CEC-BEC4-CF21E78213FB}"/>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68" name="Google Shape;2448;p60">
              <a:extLst>
                <a:ext uri="{FF2B5EF4-FFF2-40B4-BE49-F238E27FC236}">
                  <a16:creationId xmlns:a16="http://schemas.microsoft.com/office/drawing/2014/main" id="{26BBE83B-9E47-4B3D-9527-8185D3127F3A}"/>
                </a:ext>
              </a:extLst>
            </p:cNvPr>
            <p:cNvGrpSpPr/>
            <p:nvPr/>
          </p:nvGrpSpPr>
          <p:grpSpPr>
            <a:xfrm rot="15582417" flipH="1" flipV="1">
              <a:off x="2408" y="-577"/>
              <a:ext cx="3934" cy="3850"/>
              <a:chOff x="1124025" y="238125"/>
              <a:chExt cx="5272075" cy="5173200"/>
            </a:xfrm>
            <a:solidFill>
              <a:srgbClr val="FFEABC"/>
            </a:solidFill>
          </p:grpSpPr>
          <p:sp>
            <p:nvSpPr>
              <p:cNvPr id="89" name="Google Shape;2449;p60">
                <a:extLst>
                  <a:ext uri="{FF2B5EF4-FFF2-40B4-BE49-F238E27FC236}">
                    <a16:creationId xmlns:a16="http://schemas.microsoft.com/office/drawing/2014/main" id="{86654294-7757-4863-98C7-7B79CECB572D}"/>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0" name="Google Shape;2450;p60">
                <a:extLst>
                  <a:ext uri="{FF2B5EF4-FFF2-40B4-BE49-F238E27FC236}">
                    <a16:creationId xmlns:a16="http://schemas.microsoft.com/office/drawing/2014/main" id="{4F05F51E-B83A-4FE4-88BF-1E56510FE54D}"/>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1" name="Google Shape;2451;p60">
                <a:extLst>
                  <a:ext uri="{FF2B5EF4-FFF2-40B4-BE49-F238E27FC236}">
                    <a16:creationId xmlns:a16="http://schemas.microsoft.com/office/drawing/2014/main" id="{18403C17-F60A-4CB2-89FB-F4FB838949F9}"/>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2" name="Google Shape;2452;p60">
                <a:extLst>
                  <a:ext uri="{FF2B5EF4-FFF2-40B4-BE49-F238E27FC236}">
                    <a16:creationId xmlns:a16="http://schemas.microsoft.com/office/drawing/2014/main" id="{03E3EB1C-BF58-4035-B727-C4EDB510D004}"/>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3" name="Google Shape;2453;p60">
                <a:extLst>
                  <a:ext uri="{FF2B5EF4-FFF2-40B4-BE49-F238E27FC236}">
                    <a16:creationId xmlns:a16="http://schemas.microsoft.com/office/drawing/2014/main" id="{680CB339-8448-47F8-9A0F-AC91CFC71578}"/>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4" name="Google Shape;2454;p60">
                <a:extLst>
                  <a:ext uri="{FF2B5EF4-FFF2-40B4-BE49-F238E27FC236}">
                    <a16:creationId xmlns:a16="http://schemas.microsoft.com/office/drawing/2014/main" id="{09E8126B-93B6-45C9-86E3-7C2B5F9C44CE}"/>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5" name="Google Shape;2455;p60">
                <a:extLst>
                  <a:ext uri="{FF2B5EF4-FFF2-40B4-BE49-F238E27FC236}">
                    <a16:creationId xmlns:a16="http://schemas.microsoft.com/office/drawing/2014/main" id="{A7C79233-5E86-4700-946E-73D579948A13}"/>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6" name="Google Shape;2456;p60">
                <a:extLst>
                  <a:ext uri="{FF2B5EF4-FFF2-40B4-BE49-F238E27FC236}">
                    <a16:creationId xmlns:a16="http://schemas.microsoft.com/office/drawing/2014/main" id="{8F9F0098-9423-4F0F-90A9-D7806E0D45F2}"/>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7" name="Google Shape;2457;p60">
                <a:extLst>
                  <a:ext uri="{FF2B5EF4-FFF2-40B4-BE49-F238E27FC236}">
                    <a16:creationId xmlns:a16="http://schemas.microsoft.com/office/drawing/2014/main" id="{D45A8E8A-E79D-4CC7-8385-D4AEF10CF05F}"/>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8" name="Google Shape;2458;p60">
                <a:extLst>
                  <a:ext uri="{FF2B5EF4-FFF2-40B4-BE49-F238E27FC236}">
                    <a16:creationId xmlns:a16="http://schemas.microsoft.com/office/drawing/2014/main" id="{80766D54-694C-43CB-9359-9F8D02FF71C8}"/>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9" name="Google Shape;2459;p60">
                <a:extLst>
                  <a:ext uri="{FF2B5EF4-FFF2-40B4-BE49-F238E27FC236}">
                    <a16:creationId xmlns:a16="http://schemas.microsoft.com/office/drawing/2014/main" id="{0CEB87D5-B544-4AA5-9F68-DC3D7285AAF8}"/>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0" name="Google Shape;2460;p60">
                <a:extLst>
                  <a:ext uri="{FF2B5EF4-FFF2-40B4-BE49-F238E27FC236}">
                    <a16:creationId xmlns:a16="http://schemas.microsoft.com/office/drawing/2014/main" id="{48FD8D32-8B41-4EDC-8777-7E37EC729B7D}"/>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1" name="Google Shape;2461;p60">
                <a:extLst>
                  <a:ext uri="{FF2B5EF4-FFF2-40B4-BE49-F238E27FC236}">
                    <a16:creationId xmlns:a16="http://schemas.microsoft.com/office/drawing/2014/main" id="{81B2B069-4FDC-413A-9AEA-F2A90A56A364}"/>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2" name="Google Shape;2462;p60">
                <a:extLst>
                  <a:ext uri="{FF2B5EF4-FFF2-40B4-BE49-F238E27FC236}">
                    <a16:creationId xmlns:a16="http://schemas.microsoft.com/office/drawing/2014/main" id="{DD3D39ED-FDE3-4175-8FE3-708CDBBA4E43}"/>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3" name="Google Shape;2463;p60">
                <a:extLst>
                  <a:ext uri="{FF2B5EF4-FFF2-40B4-BE49-F238E27FC236}">
                    <a16:creationId xmlns:a16="http://schemas.microsoft.com/office/drawing/2014/main" id="{52F70633-2B25-4F0B-BF98-D50A4CDF6ACC}"/>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4" name="Google Shape;2464;p60">
                <a:extLst>
                  <a:ext uri="{FF2B5EF4-FFF2-40B4-BE49-F238E27FC236}">
                    <a16:creationId xmlns:a16="http://schemas.microsoft.com/office/drawing/2014/main" id="{2710990B-3659-4228-B38F-DF58B1A44ED8}"/>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69" name="Google Shape;2465;p60">
              <a:extLst>
                <a:ext uri="{FF2B5EF4-FFF2-40B4-BE49-F238E27FC236}">
                  <a16:creationId xmlns:a16="http://schemas.microsoft.com/office/drawing/2014/main" id="{6B399DF2-011F-4161-9DEA-DBD091736C1F}"/>
                </a:ext>
              </a:extLst>
            </p:cNvPr>
            <p:cNvGrpSpPr/>
            <p:nvPr/>
          </p:nvGrpSpPr>
          <p:grpSpPr>
            <a:xfrm flipH="1" flipV="1">
              <a:off x="5500" y="-1340"/>
              <a:ext cx="2470" cy="4706"/>
              <a:chOff x="2453075" y="238700"/>
              <a:chExt cx="2722850" cy="5187200"/>
            </a:xfrm>
            <a:solidFill>
              <a:srgbClr val="FFEABC"/>
            </a:solidFill>
          </p:grpSpPr>
          <p:sp>
            <p:nvSpPr>
              <p:cNvPr id="78" name="Google Shape;2466;p60">
                <a:extLst>
                  <a:ext uri="{FF2B5EF4-FFF2-40B4-BE49-F238E27FC236}">
                    <a16:creationId xmlns:a16="http://schemas.microsoft.com/office/drawing/2014/main" id="{4BBA63FD-DCD0-4512-A2BF-2EF9A2642CDF}"/>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9" name="Google Shape;2467;p60">
                <a:extLst>
                  <a:ext uri="{FF2B5EF4-FFF2-40B4-BE49-F238E27FC236}">
                    <a16:creationId xmlns:a16="http://schemas.microsoft.com/office/drawing/2014/main" id="{651330F8-2D2B-4DD6-A60C-EBD2830FAD71}"/>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0" name="Google Shape;2468;p60">
                <a:extLst>
                  <a:ext uri="{FF2B5EF4-FFF2-40B4-BE49-F238E27FC236}">
                    <a16:creationId xmlns:a16="http://schemas.microsoft.com/office/drawing/2014/main" id="{45D4BD1B-43A9-4E95-B26E-48CFE2D272A7}"/>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1" name="Google Shape;2469;p60">
                <a:extLst>
                  <a:ext uri="{FF2B5EF4-FFF2-40B4-BE49-F238E27FC236}">
                    <a16:creationId xmlns:a16="http://schemas.microsoft.com/office/drawing/2014/main" id="{22C39558-5346-4966-9920-DD9146EB508E}"/>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2" name="Google Shape;2470;p60">
                <a:extLst>
                  <a:ext uri="{FF2B5EF4-FFF2-40B4-BE49-F238E27FC236}">
                    <a16:creationId xmlns:a16="http://schemas.microsoft.com/office/drawing/2014/main" id="{0CF01189-ACC4-452F-8156-F04DBC01CED3}"/>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3" name="Google Shape;2471;p60">
                <a:extLst>
                  <a:ext uri="{FF2B5EF4-FFF2-40B4-BE49-F238E27FC236}">
                    <a16:creationId xmlns:a16="http://schemas.microsoft.com/office/drawing/2014/main" id="{5D0558EA-A9BD-488E-AAD0-2D241EA72BDF}"/>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4" name="Google Shape;2472;p60">
                <a:extLst>
                  <a:ext uri="{FF2B5EF4-FFF2-40B4-BE49-F238E27FC236}">
                    <a16:creationId xmlns:a16="http://schemas.microsoft.com/office/drawing/2014/main" id="{F8333922-8F49-4A8C-8895-04411C723639}"/>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5" name="Google Shape;2473;p60">
                <a:extLst>
                  <a:ext uri="{FF2B5EF4-FFF2-40B4-BE49-F238E27FC236}">
                    <a16:creationId xmlns:a16="http://schemas.microsoft.com/office/drawing/2014/main" id="{F663C4F4-1552-4C00-B7E0-70238AACFD2B}"/>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6" name="Google Shape;2474;p60">
                <a:extLst>
                  <a:ext uri="{FF2B5EF4-FFF2-40B4-BE49-F238E27FC236}">
                    <a16:creationId xmlns:a16="http://schemas.microsoft.com/office/drawing/2014/main" id="{6BDB206F-6228-49C5-9F41-0EDCDA120048}"/>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7" name="Google Shape;2475;p60">
                <a:extLst>
                  <a:ext uri="{FF2B5EF4-FFF2-40B4-BE49-F238E27FC236}">
                    <a16:creationId xmlns:a16="http://schemas.microsoft.com/office/drawing/2014/main" id="{3D68CE02-E30B-4800-86CC-E2976B50728B}"/>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8" name="Google Shape;2476;p60">
                <a:extLst>
                  <a:ext uri="{FF2B5EF4-FFF2-40B4-BE49-F238E27FC236}">
                    <a16:creationId xmlns:a16="http://schemas.microsoft.com/office/drawing/2014/main" id="{4A374EA9-A4B2-4C45-9102-E0DF6BEB1633}"/>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70" name="Google Shape;2560;p60">
              <a:extLst>
                <a:ext uri="{FF2B5EF4-FFF2-40B4-BE49-F238E27FC236}">
                  <a16:creationId xmlns:a16="http://schemas.microsoft.com/office/drawing/2014/main" id="{592B2C0F-CDF5-4842-ABE0-CED5BAB90E1D}"/>
                </a:ext>
              </a:extLst>
            </p:cNvPr>
            <p:cNvGrpSpPr/>
            <p:nvPr/>
          </p:nvGrpSpPr>
          <p:grpSpPr>
            <a:xfrm rot="13831652" flipV="1">
              <a:off x="63" y="205"/>
              <a:ext cx="2861" cy="2595"/>
              <a:chOff x="508050" y="242250"/>
              <a:chExt cx="6512250" cy="5147800"/>
            </a:xfrm>
            <a:solidFill>
              <a:srgbClr val="F99F1B"/>
            </a:solidFill>
          </p:grpSpPr>
          <p:sp>
            <p:nvSpPr>
              <p:cNvPr id="71" name="Google Shape;2561;p60">
                <a:extLst>
                  <a:ext uri="{FF2B5EF4-FFF2-40B4-BE49-F238E27FC236}">
                    <a16:creationId xmlns:a16="http://schemas.microsoft.com/office/drawing/2014/main" id="{09C66C19-37AE-4EEA-AAF8-B8720D758C03}"/>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2" name="Google Shape;2562;p60">
                <a:extLst>
                  <a:ext uri="{FF2B5EF4-FFF2-40B4-BE49-F238E27FC236}">
                    <a16:creationId xmlns:a16="http://schemas.microsoft.com/office/drawing/2014/main" id="{92B31905-AB75-45AD-A140-B99CF99EC305}"/>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3" name="Google Shape;2563;p60">
                <a:extLst>
                  <a:ext uri="{FF2B5EF4-FFF2-40B4-BE49-F238E27FC236}">
                    <a16:creationId xmlns:a16="http://schemas.microsoft.com/office/drawing/2014/main" id="{D07C814D-ED66-415C-AEBF-92C94C83DBDE}"/>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4" name="Google Shape;2564;p60">
                <a:extLst>
                  <a:ext uri="{FF2B5EF4-FFF2-40B4-BE49-F238E27FC236}">
                    <a16:creationId xmlns:a16="http://schemas.microsoft.com/office/drawing/2014/main" id="{8AB09A50-317A-4DC8-9DEF-F8996429C8CA}"/>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5" name="Google Shape;2565;p60">
                <a:extLst>
                  <a:ext uri="{FF2B5EF4-FFF2-40B4-BE49-F238E27FC236}">
                    <a16:creationId xmlns:a16="http://schemas.microsoft.com/office/drawing/2014/main" id="{285190A4-D04E-4547-9EFE-424DBC6C4CB1}"/>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6" name="Google Shape;2566;p60">
                <a:extLst>
                  <a:ext uri="{FF2B5EF4-FFF2-40B4-BE49-F238E27FC236}">
                    <a16:creationId xmlns:a16="http://schemas.microsoft.com/office/drawing/2014/main" id="{C44AE787-0565-4393-904E-07416AD824ED}"/>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7" name="Google Shape;2567;p60">
                <a:extLst>
                  <a:ext uri="{FF2B5EF4-FFF2-40B4-BE49-F238E27FC236}">
                    <a16:creationId xmlns:a16="http://schemas.microsoft.com/office/drawing/2014/main" id="{1EBC5295-EDCC-4D67-A15B-C443B702E5B0}"/>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graphicFrame>
        <p:nvGraphicFramePr>
          <p:cNvPr id="11" name="Diagram 10">
            <a:extLst>
              <a:ext uri="{FF2B5EF4-FFF2-40B4-BE49-F238E27FC236}">
                <a16:creationId xmlns:a16="http://schemas.microsoft.com/office/drawing/2014/main" id="{128BB2CA-C549-4FEA-BBED-C5E086B3BF25}"/>
              </a:ext>
            </a:extLst>
          </p:cNvPr>
          <p:cNvGraphicFramePr/>
          <p:nvPr>
            <p:extLst>
              <p:ext uri="{D42A27DB-BD31-4B8C-83A1-F6EECF244321}">
                <p14:modId xmlns:p14="http://schemas.microsoft.com/office/powerpoint/2010/main" val="2691125700"/>
              </p:ext>
            </p:extLst>
          </p:nvPr>
        </p:nvGraphicFramePr>
        <p:xfrm>
          <a:off x="76200" y="927233"/>
          <a:ext cx="8991600" cy="40640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2" name="Google Shape;5707;p53">
            <a:extLst>
              <a:ext uri="{FF2B5EF4-FFF2-40B4-BE49-F238E27FC236}">
                <a16:creationId xmlns:a16="http://schemas.microsoft.com/office/drawing/2014/main" id="{590AF8B6-CBD1-4A9C-9B71-987D07B6BA64}"/>
              </a:ext>
            </a:extLst>
          </p:cNvPr>
          <p:cNvSpPr txBox="1">
            <a:spLocks/>
          </p:cNvSpPr>
          <p:nvPr/>
        </p:nvSpPr>
        <p:spPr>
          <a:xfrm>
            <a:off x="2440734" y="271726"/>
            <a:ext cx="3429000" cy="160475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5400" b="1">
                <a:solidFill>
                  <a:srgbClr val="9D3114"/>
                </a:solidFill>
                <a:latin typeface="Times New Roman" panose="02020603050405020304" pitchFamily="18" charset="0"/>
                <a:cs typeface="Times New Roman" panose="02020603050405020304" pitchFamily="18" charset="0"/>
              </a:rPr>
              <a:t>Kết quả</a:t>
            </a:r>
          </a:p>
        </p:txBody>
      </p:sp>
    </p:spTree>
    <p:extLst>
      <p:ext uri="{BB962C8B-B14F-4D97-AF65-F5344CB8AC3E}">
        <p14:creationId xmlns:p14="http://schemas.microsoft.com/office/powerpoint/2010/main" val="3796623976"/>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4" fill="hold" nodeType="withEffect">
                                  <p:stCondLst>
                                    <p:cond delay="0"/>
                                  </p:stCondLst>
                                  <p:childTnLst>
                                    <p:set>
                                      <p:cBhvr>
                                        <p:cTn id="9" dur="1" fill="hold">
                                          <p:stCondLst>
                                            <p:cond delay="0"/>
                                          </p:stCondLst>
                                        </p:cTn>
                                        <p:tgtEl>
                                          <p:spTgt spid="64"/>
                                        </p:tgtEl>
                                        <p:attrNameLst>
                                          <p:attrName>style.visibility</p:attrName>
                                        </p:attrNameLst>
                                      </p:cBhvr>
                                      <p:to>
                                        <p:strVal val="visible"/>
                                      </p:to>
                                    </p:set>
                                    <p:animEffect transition="in" filter="wipe(down)">
                                      <p:cBhvr>
                                        <p:cTn id="10" dur="500"/>
                                        <p:tgtEl>
                                          <p:spTgt spid="64"/>
                                        </p:tgtEl>
                                      </p:cBhvr>
                                    </p:animEffect>
                                  </p:childTnLst>
                                </p:cTn>
                              </p:par>
                              <p:par>
                                <p:cTn id="11" presetID="22" presetClass="entr" presetSubtype="4"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wipe(down)">
                                      <p:cBhvr>
                                        <p:cTn id="13" dur="500"/>
                                        <p:tgtEl>
                                          <p:spTgt spid="65"/>
                                        </p:tgtEl>
                                      </p:cBhvr>
                                    </p:animEffect>
                                  </p:childTnLst>
                                </p:cTn>
                              </p:par>
                            </p:childTnLst>
                          </p:cTn>
                        </p:par>
                        <p:par>
                          <p:cTn id="14" fill="hold">
                            <p:stCondLst>
                              <p:cond delay="500"/>
                            </p:stCondLst>
                            <p:childTnLst>
                              <p:par>
                                <p:cTn id="15" presetID="22" presetClass="entr" presetSubtype="2"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right)">
                                      <p:cBhvr>
                                        <p:cTn id="17" dur="500"/>
                                        <p:tgtEl>
                                          <p:spTgt spid="66"/>
                                        </p:tgtEl>
                                      </p:cBhvr>
                                    </p:animEffect>
                                  </p:childTnLst>
                                </p:cTn>
                              </p:par>
                            </p:childTnLst>
                          </p:cTn>
                        </p:par>
                        <p:par>
                          <p:cTn id="18" fill="hold">
                            <p:stCondLst>
                              <p:cond delay="1000"/>
                            </p:stCondLst>
                            <p:childTnLst>
                              <p:par>
                                <p:cTn id="19" presetID="23" presetClass="entr" presetSubtype="32" fill="hold" grpId="0" nodeType="afterEffect">
                                  <p:stCondLst>
                                    <p:cond delay="0"/>
                                  </p:stCondLst>
                                  <p:iterate type="lt">
                                    <p:tmPct val="15000"/>
                                  </p:iterate>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strVal val="4*#ppt_w"/>
                                          </p:val>
                                        </p:tav>
                                        <p:tav tm="100000">
                                          <p:val>
                                            <p:strVal val="#ppt_w"/>
                                          </p:val>
                                        </p:tav>
                                      </p:tavLst>
                                    </p:anim>
                                    <p:anim calcmode="lin" valueType="num">
                                      <p:cBhvr>
                                        <p:cTn id="22" dur="500" fill="hold"/>
                                        <p:tgtEl>
                                          <p:spTgt spid="12"/>
                                        </p:tgtEl>
                                        <p:attrNameLst>
                                          <p:attrName>ppt_h</p:attrName>
                                        </p:attrNameLst>
                                      </p:cBhvr>
                                      <p:tavLst>
                                        <p:tav tm="0">
                                          <p:val>
                                            <p:strVal val="4*#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1">
                                            <p:graphicEl>
                                              <a:dgm id="{7B57CC34-BCFA-4FA8-A118-C9B5C26E07DE}"/>
                                            </p:graphicEl>
                                          </p:spTgt>
                                        </p:tgtEl>
                                        <p:attrNameLst>
                                          <p:attrName>style.visibility</p:attrName>
                                        </p:attrNameLst>
                                      </p:cBhvr>
                                      <p:to>
                                        <p:strVal val="visible"/>
                                      </p:to>
                                    </p:set>
                                    <p:animEffect transition="in" filter="wipe(down)">
                                      <p:cBhvr>
                                        <p:cTn id="27" dur="500"/>
                                        <p:tgtEl>
                                          <p:spTgt spid="11">
                                            <p:graphicEl>
                                              <a:dgm id="{7B57CC34-BCFA-4FA8-A118-C9B5C26E07DE}"/>
                                            </p:graphicEl>
                                          </p:spTgt>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1">
                                            <p:graphicEl>
                                              <a:dgm id="{871F4E7C-D3EC-4E91-830C-CEA1C0768B23}"/>
                                            </p:graphicEl>
                                          </p:spTgt>
                                        </p:tgtEl>
                                        <p:attrNameLst>
                                          <p:attrName>style.visibility</p:attrName>
                                        </p:attrNameLst>
                                      </p:cBhvr>
                                      <p:to>
                                        <p:strVal val="visible"/>
                                      </p:to>
                                    </p:set>
                                    <p:animEffect transition="in" filter="wipe(down)">
                                      <p:cBhvr>
                                        <p:cTn id="30" dur="500"/>
                                        <p:tgtEl>
                                          <p:spTgt spid="11">
                                            <p:graphicEl>
                                              <a:dgm id="{871F4E7C-D3EC-4E91-830C-CEA1C0768B23}"/>
                                            </p:graphicEl>
                                          </p:spTgt>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1">
                                            <p:graphicEl>
                                              <a:dgm id="{9A9BF669-FF4B-42CB-AB61-A7666BD05B18}"/>
                                            </p:graphicEl>
                                          </p:spTgt>
                                        </p:tgtEl>
                                        <p:attrNameLst>
                                          <p:attrName>style.visibility</p:attrName>
                                        </p:attrNameLst>
                                      </p:cBhvr>
                                      <p:to>
                                        <p:strVal val="visible"/>
                                      </p:to>
                                    </p:set>
                                    <p:animEffect transition="in" filter="wipe(down)">
                                      <p:cBhvr>
                                        <p:cTn id="33" dur="500"/>
                                        <p:tgtEl>
                                          <p:spTgt spid="11">
                                            <p:graphicEl>
                                              <a:dgm id="{9A9BF669-FF4B-42CB-AB61-A7666BD05B18}"/>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1">
                                            <p:graphicEl>
                                              <a:dgm id="{A00D119B-3B7B-4269-919B-FF72493A2968}"/>
                                            </p:graphicEl>
                                          </p:spTgt>
                                        </p:tgtEl>
                                        <p:attrNameLst>
                                          <p:attrName>style.visibility</p:attrName>
                                        </p:attrNameLst>
                                      </p:cBhvr>
                                      <p:to>
                                        <p:strVal val="visible"/>
                                      </p:to>
                                    </p:set>
                                    <p:animEffect transition="in" filter="wipe(down)">
                                      <p:cBhvr>
                                        <p:cTn id="38" dur="500"/>
                                        <p:tgtEl>
                                          <p:spTgt spid="11">
                                            <p:graphicEl>
                                              <a:dgm id="{A00D119B-3B7B-4269-919B-FF72493A2968}"/>
                                            </p:graphicEl>
                                          </p:spTgt>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
                                            <p:graphicEl>
                                              <a:dgm id="{8995C204-BC8D-4AA5-93F2-8D699334FFA8}"/>
                                            </p:graphicEl>
                                          </p:spTgt>
                                        </p:tgtEl>
                                        <p:attrNameLst>
                                          <p:attrName>style.visibility</p:attrName>
                                        </p:attrNameLst>
                                      </p:cBhvr>
                                      <p:to>
                                        <p:strVal val="visible"/>
                                      </p:to>
                                    </p:set>
                                    <p:animEffect transition="in" filter="wipe(down)">
                                      <p:cBhvr>
                                        <p:cTn id="41" dur="500"/>
                                        <p:tgtEl>
                                          <p:spTgt spid="11">
                                            <p:graphicEl>
                                              <a:dgm id="{8995C204-BC8D-4AA5-93F2-8D699334FFA8}"/>
                                            </p:graphicEl>
                                          </p:spTgt>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
                                            <p:graphicEl>
                                              <a:dgm id="{BEE44D10-7112-4075-84B0-15D69A5D4E47}"/>
                                            </p:graphicEl>
                                          </p:spTgt>
                                        </p:tgtEl>
                                        <p:attrNameLst>
                                          <p:attrName>style.visibility</p:attrName>
                                        </p:attrNameLst>
                                      </p:cBhvr>
                                      <p:to>
                                        <p:strVal val="visible"/>
                                      </p:to>
                                    </p:set>
                                    <p:animEffect transition="in" filter="wipe(down)">
                                      <p:cBhvr>
                                        <p:cTn id="44" dur="500"/>
                                        <p:tgtEl>
                                          <p:spTgt spid="11">
                                            <p:graphicEl>
                                              <a:dgm id="{BEE44D10-7112-4075-84B0-15D69A5D4E47}"/>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11">
                                            <p:graphicEl>
                                              <a:dgm id="{27E232E2-DA19-4F8E-A7D2-4C63C0693D82}"/>
                                            </p:graphicEl>
                                          </p:spTgt>
                                        </p:tgtEl>
                                        <p:attrNameLst>
                                          <p:attrName>style.visibility</p:attrName>
                                        </p:attrNameLst>
                                      </p:cBhvr>
                                      <p:to>
                                        <p:strVal val="visible"/>
                                      </p:to>
                                    </p:set>
                                    <p:animEffect transition="in" filter="wipe(down)">
                                      <p:cBhvr>
                                        <p:cTn id="49" dur="500"/>
                                        <p:tgtEl>
                                          <p:spTgt spid="11">
                                            <p:graphicEl>
                                              <a:dgm id="{27E232E2-DA19-4F8E-A7D2-4C63C0693D82}"/>
                                            </p:graphicEl>
                                          </p:spTgt>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1">
                                            <p:graphicEl>
                                              <a:dgm id="{6085392A-A22A-4307-B11D-1E445ED21C4A}"/>
                                            </p:graphicEl>
                                          </p:spTgt>
                                        </p:tgtEl>
                                        <p:attrNameLst>
                                          <p:attrName>style.visibility</p:attrName>
                                        </p:attrNameLst>
                                      </p:cBhvr>
                                      <p:to>
                                        <p:strVal val="visible"/>
                                      </p:to>
                                    </p:set>
                                    <p:animEffect transition="in" filter="wipe(down)">
                                      <p:cBhvr>
                                        <p:cTn id="52" dur="500"/>
                                        <p:tgtEl>
                                          <p:spTgt spid="11">
                                            <p:graphicEl>
                                              <a:dgm id="{6085392A-A22A-4307-B11D-1E445ED21C4A}"/>
                                            </p:graphicEl>
                                          </p:spTgt>
                                        </p:tgtEl>
                                      </p:cBhvr>
                                    </p:animEffect>
                                  </p:childTnLst>
                                </p:cTn>
                              </p:par>
                            </p:childTnLst>
                          </p:cTn>
                        </p:par>
                        <p:par>
                          <p:cTn id="53" fill="hold">
                            <p:stCondLst>
                              <p:cond delay="500"/>
                            </p:stCondLst>
                            <p:childTnLst>
                              <p:par>
                                <p:cTn id="54" presetID="22" presetClass="entr" presetSubtype="1"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up)">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Dgm bld="one"/>
        </p:bldSub>
      </p:bldGraphic>
      <p:bldP spid="1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a:extLst>
              <a:ext uri="{FF2B5EF4-FFF2-40B4-BE49-F238E27FC236}">
                <a16:creationId xmlns:a16="http://schemas.microsoft.com/office/drawing/2014/main" id="{94D614AD-5F07-411B-8078-B5C63F26BAD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455" r="8333" b="7229"/>
          <a:stretch/>
        </p:blipFill>
        <p:spPr bwMode="auto">
          <a:xfrm>
            <a:off x="1371600" y="673894"/>
            <a:ext cx="6286500" cy="446960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Rectangle 6">
            <a:extLst>
              <a:ext uri="{FF2B5EF4-FFF2-40B4-BE49-F238E27FC236}">
                <a16:creationId xmlns:a16="http://schemas.microsoft.com/office/drawing/2014/main" id="{114A944E-BAF8-47FA-8BF7-6F9FAAD379D6}"/>
              </a:ext>
            </a:extLst>
          </p:cNvPr>
          <p:cNvSpPr>
            <a:spLocks noChangeArrowheads="1"/>
          </p:cNvSpPr>
          <p:nvPr/>
        </p:nvSpPr>
        <p:spPr bwMode="auto">
          <a:xfrm>
            <a:off x="304800" y="57150"/>
            <a:ext cx="8839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3200" b="1">
                <a:solidFill>
                  <a:schemeClr val="tx1"/>
                </a:solidFill>
                <a:latin typeface=".VnTime" pitchFamily="34" charset="0"/>
              </a:defRPr>
            </a:lvl1pPr>
            <a:lvl2pPr marL="742950" indent="-285750" eaLnBrk="0" hangingPunct="0">
              <a:defRPr sz="3200" b="1">
                <a:solidFill>
                  <a:schemeClr val="tx1"/>
                </a:solidFill>
                <a:latin typeface=".VnTime" pitchFamily="34" charset="0"/>
              </a:defRPr>
            </a:lvl2pPr>
            <a:lvl3pPr marL="1143000" indent="-228600" eaLnBrk="0" hangingPunct="0">
              <a:defRPr sz="3200" b="1">
                <a:solidFill>
                  <a:schemeClr val="tx1"/>
                </a:solidFill>
                <a:latin typeface=".VnTime" pitchFamily="34" charset="0"/>
              </a:defRPr>
            </a:lvl3pPr>
            <a:lvl4pPr marL="1600200" indent="-228600" eaLnBrk="0" hangingPunct="0">
              <a:defRPr sz="3200" b="1">
                <a:solidFill>
                  <a:schemeClr val="tx1"/>
                </a:solidFill>
                <a:latin typeface=".VnTime" pitchFamily="34" charset="0"/>
              </a:defRPr>
            </a:lvl4pPr>
            <a:lvl5pPr marL="2057400" indent="-228600" eaLnBrk="0" hangingPunct="0">
              <a:defRPr sz="3200" b="1">
                <a:solidFill>
                  <a:schemeClr val="tx1"/>
                </a:solidFill>
                <a:latin typeface=".VnTime" pitchFamily="34" charset="0"/>
              </a:defRPr>
            </a:lvl5pPr>
            <a:lvl6pPr marL="2514600" indent="-228600" eaLnBrk="0" fontAlgn="base" hangingPunct="0">
              <a:spcBef>
                <a:spcPct val="0"/>
              </a:spcBef>
              <a:spcAft>
                <a:spcPct val="0"/>
              </a:spcAft>
              <a:defRPr sz="3200" b="1">
                <a:solidFill>
                  <a:schemeClr val="tx1"/>
                </a:solidFill>
                <a:latin typeface=".VnTime" pitchFamily="34" charset="0"/>
              </a:defRPr>
            </a:lvl6pPr>
            <a:lvl7pPr marL="2971800" indent="-228600" eaLnBrk="0" fontAlgn="base" hangingPunct="0">
              <a:spcBef>
                <a:spcPct val="0"/>
              </a:spcBef>
              <a:spcAft>
                <a:spcPct val="0"/>
              </a:spcAft>
              <a:defRPr sz="3200" b="1">
                <a:solidFill>
                  <a:schemeClr val="tx1"/>
                </a:solidFill>
                <a:latin typeface=".VnTime" pitchFamily="34" charset="0"/>
              </a:defRPr>
            </a:lvl7pPr>
            <a:lvl8pPr marL="3429000" indent="-228600" eaLnBrk="0" fontAlgn="base" hangingPunct="0">
              <a:spcBef>
                <a:spcPct val="0"/>
              </a:spcBef>
              <a:spcAft>
                <a:spcPct val="0"/>
              </a:spcAft>
              <a:defRPr sz="3200" b="1">
                <a:solidFill>
                  <a:schemeClr val="tx1"/>
                </a:solidFill>
                <a:latin typeface=".VnTime" pitchFamily="34" charset="0"/>
              </a:defRPr>
            </a:lvl8pPr>
            <a:lvl9pPr marL="3886200" indent="-228600" eaLnBrk="0" fontAlgn="base" hangingPunct="0">
              <a:spcBef>
                <a:spcPct val="0"/>
              </a:spcBef>
              <a:spcAft>
                <a:spcPct val="0"/>
              </a:spcAft>
              <a:defRPr sz="3200" b="1">
                <a:solidFill>
                  <a:schemeClr val="tx1"/>
                </a:solidFill>
                <a:latin typeface=".VnTime" pitchFamily="34" charset="0"/>
              </a:defRPr>
            </a:lvl9pPr>
          </a:lstStyle>
          <a:p>
            <a:pPr algn="ctr"/>
            <a:r>
              <a:rPr lang="en-US" altLang="en-US" sz="2800">
                <a:solidFill>
                  <a:srgbClr val="0070C0"/>
                </a:solidFill>
                <a:latin typeface="Times New Roman" panose="02020603050405020304" pitchFamily="18" charset="0"/>
              </a:rPr>
              <a:t>Tù binh Pháp trong Chiến dịch Biên giới thu - đông 1950</a:t>
            </a:r>
          </a:p>
        </p:txBody>
      </p:sp>
    </p:spTree>
    <p:extLst>
      <p:ext uri="{BB962C8B-B14F-4D97-AF65-F5344CB8AC3E}">
        <p14:creationId xmlns:p14="http://schemas.microsoft.com/office/powerpoint/2010/main" val="426151750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50" presetClass="entr" presetSubtype="0" decel="10000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strVal val="#ppt_w+.3"/>
                                          </p:val>
                                        </p:tav>
                                        <p:tav tm="100000">
                                          <p:val>
                                            <p:strVal val="#ppt_w"/>
                                          </p:val>
                                        </p:tav>
                                      </p:tavLst>
                                    </p:anim>
                                    <p:anim calcmode="lin" valueType="num">
                                      <p:cBhvr>
                                        <p:cTn id="13" dur="1000" fill="hold"/>
                                        <p:tgtEl>
                                          <p:spTgt spid="5"/>
                                        </p:tgtEl>
                                        <p:attrNameLst>
                                          <p:attrName>ppt_h</p:attrName>
                                        </p:attrNameLst>
                                      </p:cBhvr>
                                      <p:tavLst>
                                        <p:tav tm="0">
                                          <p:val>
                                            <p:strVal val="#ppt_h"/>
                                          </p:val>
                                        </p:tav>
                                        <p:tav tm="100000">
                                          <p:val>
                                            <p:strVal val="#ppt_h"/>
                                          </p:val>
                                        </p:tav>
                                      </p:tavLst>
                                    </p:anim>
                                    <p:animEffect transition="in" filter="fade">
                                      <p:cBhvr>
                                        <p:cTn id="14"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706"/>
        <p:cNvGrpSpPr/>
        <p:nvPr/>
      </p:nvGrpSpPr>
      <p:grpSpPr>
        <a:xfrm>
          <a:off x="0" y="0"/>
          <a:ext cx="0" cy="0"/>
          <a:chOff x="0" y="0"/>
          <a:chExt cx="0" cy="0"/>
        </a:xfrm>
      </p:grpSpPr>
      <p:sp>
        <p:nvSpPr>
          <p:cNvPr id="5707" name="Google Shape;5707;p53"/>
          <p:cNvSpPr txBox="1">
            <a:spLocks noGrp="1"/>
          </p:cNvSpPr>
          <p:nvPr>
            <p:ph type="title"/>
          </p:nvPr>
        </p:nvSpPr>
        <p:spPr>
          <a:xfrm>
            <a:off x="1388100" y="1048588"/>
            <a:ext cx="6367800" cy="304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9D3114"/>
                </a:solidFill>
              </a:rPr>
              <a:t>Ý NGHĨA</a:t>
            </a:r>
            <a:endParaRPr>
              <a:solidFill>
                <a:srgbClr val="9D3114"/>
              </a:solidFill>
            </a:endParaRPr>
          </a:p>
        </p:txBody>
      </p:sp>
      <p:pic>
        <p:nvPicPr>
          <p:cNvPr id="3" name="Google Shape;15;p2">
            <a:extLst>
              <a:ext uri="{FF2B5EF4-FFF2-40B4-BE49-F238E27FC236}">
                <a16:creationId xmlns:a16="http://schemas.microsoft.com/office/drawing/2014/main" id="{4B42D71C-EE57-4463-B988-0C9297989887}"/>
              </a:ext>
            </a:extLst>
          </p:cNvPr>
          <p:cNvPicPr preferRelativeResize="0"/>
          <p:nvPr/>
        </p:nvPicPr>
        <p:blipFill>
          <a:blip r:embed="rId3">
            <a:alphaModFix/>
            <a:duotone>
              <a:prstClr val="black"/>
              <a:srgbClr val="D9C3A5">
                <a:tint val="50000"/>
                <a:satMod val="180000"/>
              </a:srgbClr>
            </a:duotone>
            <a:extLst>
              <a:ext uri="{BEBA8EAE-BF5A-486C-A8C5-ECC9F3942E4B}">
                <a14:imgProps xmlns:a14="http://schemas.microsoft.com/office/drawing/2010/main">
                  <a14:imgLayer r:embed="rId4">
                    <a14:imgEffect>
                      <a14:saturation sat="66000"/>
                    </a14:imgEffect>
                  </a14:imgLayer>
                </a14:imgProps>
              </a:ext>
            </a:extLst>
          </a:blip>
          <a:stretch>
            <a:fillRect/>
          </a:stretch>
        </p:blipFill>
        <p:spPr>
          <a:xfrm rot="16200000">
            <a:off x="91500" y="-2051683"/>
            <a:ext cx="3885280" cy="6567713"/>
          </a:xfrm>
          <a:prstGeom prst="rect">
            <a:avLst/>
          </a:prstGeom>
          <a:noFill/>
          <a:ln>
            <a:noFill/>
          </a:ln>
        </p:spPr>
      </p:pic>
      <p:grpSp>
        <p:nvGrpSpPr>
          <p:cNvPr id="4" name="组合 6">
            <a:extLst>
              <a:ext uri="{FF2B5EF4-FFF2-40B4-BE49-F238E27FC236}">
                <a16:creationId xmlns:a16="http://schemas.microsoft.com/office/drawing/2014/main" id="{CD0AD568-07CE-466E-AD80-060214C07780}"/>
              </a:ext>
            </a:extLst>
          </p:cNvPr>
          <p:cNvGrpSpPr/>
          <p:nvPr/>
        </p:nvGrpSpPr>
        <p:grpSpPr>
          <a:xfrm>
            <a:off x="-325081" y="-226623"/>
            <a:ext cx="2706328" cy="1257330"/>
            <a:chOff x="196" y="-1340"/>
            <a:chExt cx="9528" cy="4706"/>
          </a:xfrm>
        </p:grpSpPr>
        <p:grpSp>
          <p:nvGrpSpPr>
            <p:cNvPr id="5" name="Google Shape;2511;p60">
              <a:extLst>
                <a:ext uri="{FF2B5EF4-FFF2-40B4-BE49-F238E27FC236}">
                  <a16:creationId xmlns:a16="http://schemas.microsoft.com/office/drawing/2014/main" id="{5D2565C4-2EDE-4A99-A6B6-EA87F7370AC7}"/>
                </a:ext>
              </a:extLst>
            </p:cNvPr>
            <p:cNvGrpSpPr/>
            <p:nvPr/>
          </p:nvGrpSpPr>
          <p:grpSpPr>
            <a:xfrm rot="8119191">
              <a:off x="7796" y="-799"/>
              <a:ext cx="1928" cy="3662"/>
              <a:chOff x="2392800" y="238125"/>
              <a:chExt cx="2677175" cy="5084850"/>
            </a:xfrm>
            <a:solidFill>
              <a:srgbClr val="C94025"/>
            </a:solidFill>
          </p:grpSpPr>
          <p:sp>
            <p:nvSpPr>
              <p:cNvPr id="43" name="Google Shape;2512;p60">
                <a:extLst>
                  <a:ext uri="{FF2B5EF4-FFF2-40B4-BE49-F238E27FC236}">
                    <a16:creationId xmlns:a16="http://schemas.microsoft.com/office/drawing/2014/main" id="{F8177E87-D225-4688-B1C5-758DF25D0AC6}"/>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4" name="Google Shape;2513;p60">
                <a:extLst>
                  <a:ext uri="{FF2B5EF4-FFF2-40B4-BE49-F238E27FC236}">
                    <a16:creationId xmlns:a16="http://schemas.microsoft.com/office/drawing/2014/main" id="{65531C40-EF15-4A56-8FC3-A2B54D06B70E}"/>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5" name="Google Shape;2514;p60">
                <a:extLst>
                  <a:ext uri="{FF2B5EF4-FFF2-40B4-BE49-F238E27FC236}">
                    <a16:creationId xmlns:a16="http://schemas.microsoft.com/office/drawing/2014/main" id="{E3BA6DE7-ECD0-40BA-BDB5-ABADB120C13F}"/>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6" name="Google Shape;2515;p60">
                <a:extLst>
                  <a:ext uri="{FF2B5EF4-FFF2-40B4-BE49-F238E27FC236}">
                    <a16:creationId xmlns:a16="http://schemas.microsoft.com/office/drawing/2014/main" id="{832090E1-C40D-4629-AE1E-84B45E63AE89}"/>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7" name="Google Shape;2516;p60">
                <a:extLst>
                  <a:ext uri="{FF2B5EF4-FFF2-40B4-BE49-F238E27FC236}">
                    <a16:creationId xmlns:a16="http://schemas.microsoft.com/office/drawing/2014/main" id="{4E1D2EC1-88F2-44CA-A4DB-CBB84F3693AA}"/>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8" name="Google Shape;2517;p60">
                <a:extLst>
                  <a:ext uri="{FF2B5EF4-FFF2-40B4-BE49-F238E27FC236}">
                    <a16:creationId xmlns:a16="http://schemas.microsoft.com/office/drawing/2014/main" id="{1AE2D350-F5EE-40E1-A4EB-C0F150CCFD55}"/>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9" name="Google Shape;2518;p60">
                <a:extLst>
                  <a:ext uri="{FF2B5EF4-FFF2-40B4-BE49-F238E27FC236}">
                    <a16:creationId xmlns:a16="http://schemas.microsoft.com/office/drawing/2014/main" id="{7AA203DC-1E9E-406D-A8D6-193F092035C2}"/>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0" name="Google Shape;2519;p60">
                <a:extLst>
                  <a:ext uri="{FF2B5EF4-FFF2-40B4-BE49-F238E27FC236}">
                    <a16:creationId xmlns:a16="http://schemas.microsoft.com/office/drawing/2014/main" id="{8336A698-DCCE-473A-A965-2306663EA60E}"/>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1" name="Google Shape;2520;p60">
                <a:extLst>
                  <a:ext uri="{FF2B5EF4-FFF2-40B4-BE49-F238E27FC236}">
                    <a16:creationId xmlns:a16="http://schemas.microsoft.com/office/drawing/2014/main" id="{326FCF93-92A2-40BE-819A-017EC342E1F0}"/>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2" name="Google Shape;2521;p60">
                <a:extLst>
                  <a:ext uri="{FF2B5EF4-FFF2-40B4-BE49-F238E27FC236}">
                    <a16:creationId xmlns:a16="http://schemas.microsoft.com/office/drawing/2014/main" id="{C9BCE1EA-87A9-452C-84D2-45C18BAFC914}"/>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3" name="Google Shape;2522;p60">
                <a:extLst>
                  <a:ext uri="{FF2B5EF4-FFF2-40B4-BE49-F238E27FC236}">
                    <a16:creationId xmlns:a16="http://schemas.microsoft.com/office/drawing/2014/main" id="{EE813C47-3324-4E40-A640-FD812C525DBE}"/>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 name="Google Shape;2448;p60">
              <a:extLst>
                <a:ext uri="{FF2B5EF4-FFF2-40B4-BE49-F238E27FC236}">
                  <a16:creationId xmlns:a16="http://schemas.microsoft.com/office/drawing/2014/main" id="{73C2D165-A26C-412A-8917-B2C3C7DA8E0A}"/>
                </a:ext>
              </a:extLst>
            </p:cNvPr>
            <p:cNvGrpSpPr/>
            <p:nvPr/>
          </p:nvGrpSpPr>
          <p:grpSpPr>
            <a:xfrm rot="15582417" flipH="1" flipV="1">
              <a:off x="2408" y="-577"/>
              <a:ext cx="3934" cy="3850"/>
              <a:chOff x="1124025" y="238125"/>
              <a:chExt cx="5272075" cy="5173200"/>
            </a:xfrm>
            <a:solidFill>
              <a:srgbClr val="FFEABC"/>
            </a:solidFill>
          </p:grpSpPr>
          <p:sp>
            <p:nvSpPr>
              <p:cNvPr id="27" name="Google Shape;2449;p60">
                <a:extLst>
                  <a:ext uri="{FF2B5EF4-FFF2-40B4-BE49-F238E27FC236}">
                    <a16:creationId xmlns:a16="http://schemas.microsoft.com/office/drawing/2014/main" id="{5181A78B-0AE7-4996-AE2E-912C8570B5AA}"/>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8" name="Google Shape;2450;p60">
                <a:extLst>
                  <a:ext uri="{FF2B5EF4-FFF2-40B4-BE49-F238E27FC236}">
                    <a16:creationId xmlns:a16="http://schemas.microsoft.com/office/drawing/2014/main" id="{56E91161-2FCA-40D4-AA3A-61655E21DBB5}"/>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9" name="Google Shape;2451;p60">
                <a:extLst>
                  <a:ext uri="{FF2B5EF4-FFF2-40B4-BE49-F238E27FC236}">
                    <a16:creationId xmlns:a16="http://schemas.microsoft.com/office/drawing/2014/main" id="{5933D2F1-05C8-4904-A78F-A66D97D2A1A8}"/>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0" name="Google Shape;2452;p60">
                <a:extLst>
                  <a:ext uri="{FF2B5EF4-FFF2-40B4-BE49-F238E27FC236}">
                    <a16:creationId xmlns:a16="http://schemas.microsoft.com/office/drawing/2014/main" id="{14435248-BA3F-48C6-B6E3-51B2537544B8}"/>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1" name="Google Shape;2453;p60">
                <a:extLst>
                  <a:ext uri="{FF2B5EF4-FFF2-40B4-BE49-F238E27FC236}">
                    <a16:creationId xmlns:a16="http://schemas.microsoft.com/office/drawing/2014/main" id="{2A04F3BF-71E9-4DFA-A7AA-1CF36BB35F6B}"/>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2" name="Google Shape;2454;p60">
                <a:extLst>
                  <a:ext uri="{FF2B5EF4-FFF2-40B4-BE49-F238E27FC236}">
                    <a16:creationId xmlns:a16="http://schemas.microsoft.com/office/drawing/2014/main" id="{A4F411DD-0ACB-4C9C-BEB9-A90F3F569F7E}"/>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3" name="Google Shape;2455;p60">
                <a:extLst>
                  <a:ext uri="{FF2B5EF4-FFF2-40B4-BE49-F238E27FC236}">
                    <a16:creationId xmlns:a16="http://schemas.microsoft.com/office/drawing/2014/main" id="{CF353BCE-4154-41A6-9179-7A0C66BAC8E3}"/>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4" name="Google Shape;2456;p60">
                <a:extLst>
                  <a:ext uri="{FF2B5EF4-FFF2-40B4-BE49-F238E27FC236}">
                    <a16:creationId xmlns:a16="http://schemas.microsoft.com/office/drawing/2014/main" id="{5C6A3736-BF93-4F03-8D5F-0F5F291A3CF4}"/>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5" name="Google Shape;2457;p60">
                <a:extLst>
                  <a:ext uri="{FF2B5EF4-FFF2-40B4-BE49-F238E27FC236}">
                    <a16:creationId xmlns:a16="http://schemas.microsoft.com/office/drawing/2014/main" id="{E2F031E0-5355-4042-8FA6-D1DE3E5FAF36}"/>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6" name="Google Shape;2458;p60">
                <a:extLst>
                  <a:ext uri="{FF2B5EF4-FFF2-40B4-BE49-F238E27FC236}">
                    <a16:creationId xmlns:a16="http://schemas.microsoft.com/office/drawing/2014/main" id="{F2F68623-A14B-41B3-A2DF-BAA585704369}"/>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7" name="Google Shape;2459;p60">
                <a:extLst>
                  <a:ext uri="{FF2B5EF4-FFF2-40B4-BE49-F238E27FC236}">
                    <a16:creationId xmlns:a16="http://schemas.microsoft.com/office/drawing/2014/main" id="{FB5BCA0C-5CD0-4A9E-86DB-AB016AF0CED2}"/>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8" name="Google Shape;2460;p60">
                <a:extLst>
                  <a:ext uri="{FF2B5EF4-FFF2-40B4-BE49-F238E27FC236}">
                    <a16:creationId xmlns:a16="http://schemas.microsoft.com/office/drawing/2014/main" id="{BA3815C0-2B40-49B9-AE4E-FE4A43DF2B22}"/>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9" name="Google Shape;2461;p60">
                <a:extLst>
                  <a:ext uri="{FF2B5EF4-FFF2-40B4-BE49-F238E27FC236}">
                    <a16:creationId xmlns:a16="http://schemas.microsoft.com/office/drawing/2014/main" id="{8A312B2F-A7E6-4D52-8E97-FAF41D780DC0}"/>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0" name="Google Shape;2462;p60">
                <a:extLst>
                  <a:ext uri="{FF2B5EF4-FFF2-40B4-BE49-F238E27FC236}">
                    <a16:creationId xmlns:a16="http://schemas.microsoft.com/office/drawing/2014/main" id="{B816206F-1AB5-405E-8213-05489364AA6F}"/>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1" name="Google Shape;2463;p60">
                <a:extLst>
                  <a:ext uri="{FF2B5EF4-FFF2-40B4-BE49-F238E27FC236}">
                    <a16:creationId xmlns:a16="http://schemas.microsoft.com/office/drawing/2014/main" id="{642A6D00-1457-4278-8DC4-B8CD7A3B3FD2}"/>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2" name="Google Shape;2464;p60">
                <a:extLst>
                  <a:ext uri="{FF2B5EF4-FFF2-40B4-BE49-F238E27FC236}">
                    <a16:creationId xmlns:a16="http://schemas.microsoft.com/office/drawing/2014/main" id="{C616D5AF-4B42-4F86-9512-DC3DA5456719}"/>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7" name="Google Shape;2465;p60">
              <a:extLst>
                <a:ext uri="{FF2B5EF4-FFF2-40B4-BE49-F238E27FC236}">
                  <a16:creationId xmlns:a16="http://schemas.microsoft.com/office/drawing/2014/main" id="{D0234CAF-B802-4B36-AE19-5E053A59B2A8}"/>
                </a:ext>
              </a:extLst>
            </p:cNvPr>
            <p:cNvGrpSpPr/>
            <p:nvPr/>
          </p:nvGrpSpPr>
          <p:grpSpPr>
            <a:xfrm flipH="1" flipV="1">
              <a:off x="5500" y="-1340"/>
              <a:ext cx="2470" cy="4706"/>
              <a:chOff x="2453075" y="238700"/>
              <a:chExt cx="2722850" cy="5187200"/>
            </a:xfrm>
            <a:solidFill>
              <a:srgbClr val="FFEABC"/>
            </a:solidFill>
          </p:grpSpPr>
          <p:sp>
            <p:nvSpPr>
              <p:cNvPr id="16" name="Google Shape;2466;p60">
                <a:extLst>
                  <a:ext uri="{FF2B5EF4-FFF2-40B4-BE49-F238E27FC236}">
                    <a16:creationId xmlns:a16="http://schemas.microsoft.com/office/drawing/2014/main" id="{2FC8F9F8-CA97-445E-AA69-C38C1EC0926F}"/>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7" name="Google Shape;2467;p60">
                <a:extLst>
                  <a:ext uri="{FF2B5EF4-FFF2-40B4-BE49-F238E27FC236}">
                    <a16:creationId xmlns:a16="http://schemas.microsoft.com/office/drawing/2014/main" id="{0CBAA5FE-31FE-4332-9015-A37951C4DEA4}"/>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8" name="Google Shape;2468;p60">
                <a:extLst>
                  <a:ext uri="{FF2B5EF4-FFF2-40B4-BE49-F238E27FC236}">
                    <a16:creationId xmlns:a16="http://schemas.microsoft.com/office/drawing/2014/main" id="{883B8311-8294-4A89-912D-9FDE369348ED}"/>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9" name="Google Shape;2469;p60">
                <a:extLst>
                  <a:ext uri="{FF2B5EF4-FFF2-40B4-BE49-F238E27FC236}">
                    <a16:creationId xmlns:a16="http://schemas.microsoft.com/office/drawing/2014/main" id="{BAD84514-C8CB-4C79-B10B-C3340164A1C3}"/>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0" name="Google Shape;2470;p60">
                <a:extLst>
                  <a:ext uri="{FF2B5EF4-FFF2-40B4-BE49-F238E27FC236}">
                    <a16:creationId xmlns:a16="http://schemas.microsoft.com/office/drawing/2014/main" id="{8748C2AA-37F8-41A7-8253-17658DF5405D}"/>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1" name="Google Shape;2471;p60">
                <a:extLst>
                  <a:ext uri="{FF2B5EF4-FFF2-40B4-BE49-F238E27FC236}">
                    <a16:creationId xmlns:a16="http://schemas.microsoft.com/office/drawing/2014/main" id="{FA94BFF9-ACDB-4086-9B17-B40BF873D1CA}"/>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2" name="Google Shape;2472;p60">
                <a:extLst>
                  <a:ext uri="{FF2B5EF4-FFF2-40B4-BE49-F238E27FC236}">
                    <a16:creationId xmlns:a16="http://schemas.microsoft.com/office/drawing/2014/main" id="{B6153AD0-DFAC-421A-A8A8-79662841ACA6}"/>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3" name="Google Shape;2473;p60">
                <a:extLst>
                  <a:ext uri="{FF2B5EF4-FFF2-40B4-BE49-F238E27FC236}">
                    <a16:creationId xmlns:a16="http://schemas.microsoft.com/office/drawing/2014/main" id="{7AC29B27-FDD8-43E7-86EF-8FB6F94ABDA0}"/>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4" name="Google Shape;2474;p60">
                <a:extLst>
                  <a:ext uri="{FF2B5EF4-FFF2-40B4-BE49-F238E27FC236}">
                    <a16:creationId xmlns:a16="http://schemas.microsoft.com/office/drawing/2014/main" id="{F251A875-D0DF-4ADE-AF46-0024DCCC0C05}"/>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5" name="Google Shape;2475;p60">
                <a:extLst>
                  <a:ext uri="{FF2B5EF4-FFF2-40B4-BE49-F238E27FC236}">
                    <a16:creationId xmlns:a16="http://schemas.microsoft.com/office/drawing/2014/main" id="{B35C4AD4-A4DA-4E3A-AF3C-18AFCE14EA70}"/>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6" name="Google Shape;2476;p60">
                <a:extLst>
                  <a:ext uri="{FF2B5EF4-FFF2-40B4-BE49-F238E27FC236}">
                    <a16:creationId xmlns:a16="http://schemas.microsoft.com/office/drawing/2014/main" id="{12641135-D025-4E18-AF75-9ED679D927A4}"/>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8" name="Google Shape;2560;p60">
              <a:extLst>
                <a:ext uri="{FF2B5EF4-FFF2-40B4-BE49-F238E27FC236}">
                  <a16:creationId xmlns:a16="http://schemas.microsoft.com/office/drawing/2014/main" id="{7A9CCD40-4488-4481-B44E-D661F362E921}"/>
                </a:ext>
              </a:extLst>
            </p:cNvPr>
            <p:cNvGrpSpPr/>
            <p:nvPr/>
          </p:nvGrpSpPr>
          <p:grpSpPr>
            <a:xfrm rot="13831652" flipV="1">
              <a:off x="63" y="205"/>
              <a:ext cx="2861" cy="2595"/>
              <a:chOff x="508050" y="242250"/>
              <a:chExt cx="6512250" cy="5147800"/>
            </a:xfrm>
            <a:solidFill>
              <a:srgbClr val="F99F1B"/>
            </a:solidFill>
          </p:grpSpPr>
          <p:sp>
            <p:nvSpPr>
              <p:cNvPr id="9" name="Google Shape;2561;p60">
                <a:extLst>
                  <a:ext uri="{FF2B5EF4-FFF2-40B4-BE49-F238E27FC236}">
                    <a16:creationId xmlns:a16="http://schemas.microsoft.com/office/drawing/2014/main" id="{A0F9F214-E567-4A36-A98A-099E8BF4148E}"/>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 name="Google Shape;2562;p60">
                <a:extLst>
                  <a:ext uri="{FF2B5EF4-FFF2-40B4-BE49-F238E27FC236}">
                    <a16:creationId xmlns:a16="http://schemas.microsoft.com/office/drawing/2014/main" id="{24750D36-09A7-4085-873A-F1B16C169E3E}"/>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 name="Google Shape;2563;p60">
                <a:extLst>
                  <a:ext uri="{FF2B5EF4-FFF2-40B4-BE49-F238E27FC236}">
                    <a16:creationId xmlns:a16="http://schemas.microsoft.com/office/drawing/2014/main" id="{FAD4F758-A996-4664-9903-52C811C3F65D}"/>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 name="Google Shape;2564;p60">
                <a:extLst>
                  <a:ext uri="{FF2B5EF4-FFF2-40B4-BE49-F238E27FC236}">
                    <a16:creationId xmlns:a16="http://schemas.microsoft.com/office/drawing/2014/main" id="{98F28B04-B99C-4B64-8821-37B56B34472F}"/>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 name="Google Shape;2565;p60">
                <a:extLst>
                  <a:ext uri="{FF2B5EF4-FFF2-40B4-BE49-F238E27FC236}">
                    <a16:creationId xmlns:a16="http://schemas.microsoft.com/office/drawing/2014/main" id="{56EA5AEE-151B-4B44-A10B-E65014360321}"/>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 name="Google Shape;2566;p60">
                <a:extLst>
                  <a:ext uri="{FF2B5EF4-FFF2-40B4-BE49-F238E27FC236}">
                    <a16:creationId xmlns:a16="http://schemas.microsoft.com/office/drawing/2014/main" id="{D2D1DC5D-62A3-40F8-96E2-8A855D3919C5}"/>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 name="Google Shape;2567;p60">
                <a:extLst>
                  <a:ext uri="{FF2B5EF4-FFF2-40B4-BE49-F238E27FC236}">
                    <a16:creationId xmlns:a16="http://schemas.microsoft.com/office/drawing/2014/main" id="{5F66797F-9FE1-4D27-B055-A1267FBBE4D4}"/>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pic>
        <p:nvPicPr>
          <p:cNvPr id="54" name="Google Shape;21;p2">
            <a:extLst>
              <a:ext uri="{FF2B5EF4-FFF2-40B4-BE49-F238E27FC236}">
                <a16:creationId xmlns:a16="http://schemas.microsoft.com/office/drawing/2014/main" id="{11ABDC36-5CBD-46F0-825A-BABC6AD91684}"/>
              </a:ext>
            </a:extLst>
          </p:cNvPr>
          <p:cNvPicPr preferRelativeResize="0"/>
          <p:nvPr/>
        </p:nvPicPr>
        <p:blipFill rotWithShape="1">
          <a:blip r:embed="rId5">
            <a:alphaModFix/>
          </a:blip>
          <a:srcRect l="12422" t="10820" r="12422" b="10828"/>
          <a:stretch/>
        </p:blipFill>
        <p:spPr>
          <a:xfrm>
            <a:off x="-161088" y="3930016"/>
            <a:ext cx="1151688" cy="1301250"/>
          </a:xfrm>
          <a:prstGeom prst="rect">
            <a:avLst/>
          </a:prstGeom>
          <a:noFill/>
          <a:ln>
            <a:noFill/>
          </a:ln>
        </p:spPr>
      </p:pic>
      <p:pic>
        <p:nvPicPr>
          <p:cNvPr id="55" name="Google Shape;24;p2">
            <a:extLst>
              <a:ext uri="{FF2B5EF4-FFF2-40B4-BE49-F238E27FC236}">
                <a16:creationId xmlns:a16="http://schemas.microsoft.com/office/drawing/2014/main" id="{26CE230E-B925-45E7-BCC7-A29DC1B7616A}"/>
              </a:ext>
            </a:extLst>
          </p:cNvPr>
          <p:cNvPicPr preferRelativeResize="0"/>
          <p:nvPr/>
        </p:nvPicPr>
        <p:blipFill rotWithShape="1">
          <a:blip r:embed="rId6">
            <a:alphaModFix/>
          </a:blip>
          <a:srcRect l="14225" t="14955" r="14218" b="14962"/>
          <a:stretch/>
        </p:blipFill>
        <p:spPr>
          <a:xfrm rot="8825567">
            <a:off x="7997512" y="87589"/>
            <a:ext cx="1496472" cy="1588420"/>
          </a:xfrm>
          <a:prstGeom prst="rect">
            <a:avLst/>
          </a:prstGeom>
          <a:noFill/>
          <a:ln>
            <a:noFill/>
          </a:ln>
        </p:spPr>
      </p:pic>
      <p:grpSp>
        <p:nvGrpSpPr>
          <p:cNvPr id="56" name="组合 6">
            <a:extLst>
              <a:ext uri="{FF2B5EF4-FFF2-40B4-BE49-F238E27FC236}">
                <a16:creationId xmlns:a16="http://schemas.microsoft.com/office/drawing/2014/main" id="{BE58D2E7-71FE-4138-AF84-9C927DD98F3F}"/>
              </a:ext>
            </a:extLst>
          </p:cNvPr>
          <p:cNvGrpSpPr/>
          <p:nvPr/>
        </p:nvGrpSpPr>
        <p:grpSpPr>
          <a:xfrm flipH="1" flipV="1">
            <a:off x="7275872" y="4354810"/>
            <a:ext cx="1868128" cy="792552"/>
            <a:chOff x="196" y="-1340"/>
            <a:chExt cx="9528" cy="4706"/>
          </a:xfrm>
        </p:grpSpPr>
        <p:grpSp>
          <p:nvGrpSpPr>
            <p:cNvPr id="57" name="Google Shape;2511;p60">
              <a:extLst>
                <a:ext uri="{FF2B5EF4-FFF2-40B4-BE49-F238E27FC236}">
                  <a16:creationId xmlns:a16="http://schemas.microsoft.com/office/drawing/2014/main" id="{40F235F3-9121-4A75-BFFA-2A0BA5DB554F}"/>
                </a:ext>
              </a:extLst>
            </p:cNvPr>
            <p:cNvGrpSpPr/>
            <p:nvPr/>
          </p:nvGrpSpPr>
          <p:grpSpPr>
            <a:xfrm rot="8119191">
              <a:off x="7796" y="-799"/>
              <a:ext cx="1928" cy="3662"/>
              <a:chOff x="2392800" y="238125"/>
              <a:chExt cx="2677175" cy="5084850"/>
            </a:xfrm>
            <a:solidFill>
              <a:srgbClr val="C94025"/>
            </a:solidFill>
          </p:grpSpPr>
          <p:sp>
            <p:nvSpPr>
              <p:cNvPr id="95" name="Google Shape;2512;p60">
                <a:extLst>
                  <a:ext uri="{FF2B5EF4-FFF2-40B4-BE49-F238E27FC236}">
                    <a16:creationId xmlns:a16="http://schemas.microsoft.com/office/drawing/2014/main" id="{063FDFD6-7C6F-4CCD-8C07-1D86064407FC}"/>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6" name="Google Shape;2513;p60">
                <a:extLst>
                  <a:ext uri="{FF2B5EF4-FFF2-40B4-BE49-F238E27FC236}">
                    <a16:creationId xmlns:a16="http://schemas.microsoft.com/office/drawing/2014/main" id="{BDFFCC03-F4C9-4F41-B8EA-7BAAFF3A5C0A}"/>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7" name="Google Shape;2514;p60">
                <a:extLst>
                  <a:ext uri="{FF2B5EF4-FFF2-40B4-BE49-F238E27FC236}">
                    <a16:creationId xmlns:a16="http://schemas.microsoft.com/office/drawing/2014/main" id="{1EB82F3F-48F5-40E5-B9B8-37FDCC446D1F}"/>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8" name="Google Shape;2515;p60">
                <a:extLst>
                  <a:ext uri="{FF2B5EF4-FFF2-40B4-BE49-F238E27FC236}">
                    <a16:creationId xmlns:a16="http://schemas.microsoft.com/office/drawing/2014/main" id="{BBE4A4D1-53E3-4EC9-B610-99C71239584D}"/>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9" name="Google Shape;2516;p60">
                <a:extLst>
                  <a:ext uri="{FF2B5EF4-FFF2-40B4-BE49-F238E27FC236}">
                    <a16:creationId xmlns:a16="http://schemas.microsoft.com/office/drawing/2014/main" id="{C4EF435B-038F-4808-BA7F-D94E4A80B6C0}"/>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0" name="Google Shape;2517;p60">
                <a:extLst>
                  <a:ext uri="{FF2B5EF4-FFF2-40B4-BE49-F238E27FC236}">
                    <a16:creationId xmlns:a16="http://schemas.microsoft.com/office/drawing/2014/main" id="{75B6600A-98CF-434A-86D0-0CD0923D6643}"/>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1" name="Google Shape;2518;p60">
                <a:extLst>
                  <a:ext uri="{FF2B5EF4-FFF2-40B4-BE49-F238E27FC236}">
                    <a16:creationId xmlns:a16="http://schemas.microsoft.com/office/drawing/2014/main" id="{6C1263A5-3F5A-4B04-8ACF-89ACEDACF03C}"/>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2" name="Google Shape;2519;p60">
                <a:extLst>
                  <a:ext uri="{FF2B5EF4-FFF2-40B4-BE49-F238E27FC236}">
                    <a16:creationId xmlns:a16="http://schemas.microsoft.com/office/drawing/2014/main" id="{ADD2FBCB-48DF-4949-A39B-52101FB9B1FA}"/>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3" name="Google Shape;2520;p60">
                <a:extLst>
                  <a:ext uri="{FF2B5EF4-FFF2-40B4-BE49-F238E27FC236}">
                    <a16:creationId xmlns:a16="http://schemas.microsoft.com/office/drawing/2014/main" id="{C07B15BA-B96E-41CA-B619-12420F2C5187}"/>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4" name="Google Shape;2521;p60">
                <a:extLst>
                  <a:ext uri="{FF2B5EF4-FFF2-40B4-BE49-F238E27FC236}">
                    <a16:creationId xmlns:a16="http://schemas.microsoft.com/office/drawing/2014/main" id="{735E8390-55BD-4E1C-992C-9FA33E1C5CDF}"/>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5" name="Google Shape;2522;p60">
                <a:extLst>
                  <a:ext uri="{FF2B5EF4-FFF2-40B4-BE49-F238E27FC236}">
                    <a16:creationId xmlns:a16="http://schemas.microsoft.com/office/drawing/2014/main" id="{03C6F0F5-D2C1-41F8-9588-CCB47FF5208E}"/>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58" name="Google Shape;2448;p60">
              <a:extLst>
                <a:ext uri="{FF2B5EF4-FFF2-40B4-BE49-F238E27FC236}">
                  <a16:creationId xmlns:a16="http://schemas.microsoft.com/office/drawing/2014/main" id="{E317DC7E-AD21-420F-8EA3-E051C8D455EB}"/>
                </a:ext>
              </a:extLst>
            </p:cNvPr>
            <p:cNvGrpSpPr/>
            <p:nvPr/>
          </p:nvGrpSpPr>
          <p:grpSpPr>
            <a:xfrm rot="15582417" flipH="1" flipV="1">
              <a:off x="2408" y="-577"/>
              <a:ext cx="3934" cy="3850"/>
              <a:chOff x="1124025" y="238125"/>
              <a:chExt cx="5272075" cy="5173200"/>
            </a:xfrm>
            <a:solidFill>
              <a:srgbClr val="FFEABC"/>
            </a:solidFill>
          </p:grpSpPr>
          <p:sp>
            <p:nvSpPr>
              <p:cNvPr id="79" name="Google Shape;2449;p60">
                <a:extLst>
                  <a:ext uri="{FF2B5EF4-FFF2-40B4-BE49-F238E27FC236}">
                    <a16:creationId xmlns:a16="http://schemas.microsoft.com/office/drawing/2014/main" id="{C45CFA66-46AD-483F-A81F-05A115FDCA9F}"/>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0" name="Google Shape;2450;p60">
                <a:extLst>
                  <a:ext uri="{FF2B5EF4-FFF2-40B4-BE49-F238E27FC236}">
                    <a16:creationId xmlns:a16="http://schemas.microsoft.com/office/drawing/2014/main" id="{2FFA7E4C-26EA-4FC7-BAC3-F4CC7CA74E94}"/>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1" name="Google Shape;2451;p60">
                <a:extLst>
                  <a:ext uri="{FF2B5EF4-FFF2-40B4-BE49-F238E27FC236}">
                    <a16:creationId xmlns:a16="http://schemas.microsoft.com/office/drawing/2014/main" id="{5DE3CA11-E55E-48FE-976E-038319F1E4AF}"/>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2" name="Google Shape;2452;p60">
                <a:extLst>
                  <a:ext uri="{FF2B5EF4-FFF2-40B4-BE49-F238E27FC236}">
                    <a16:creationId xmlns:a16="http://schemas.microsoft.com/office/drawing/2014/main" id="{3519D495-46B1-4CAB-AD61-3675619B7B5A}"/>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3" name="Google Shape;2453;p60">
                <a:extLst>
                  <a:ext uri="{FF2B5EF4-FFF2-40B4-BE49-F238E27FC236}">
                    <a16:creationId xmlns:a16="http://schemas.microsoft.com/office/drawing/2014/main" id="{4D4A96D2-64A9-465B-9D60-ADB2C5E56008}"/>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4" name="Google Shape;2454;p60">
                <a:extLst>
                  <a:ext uri="{FF2B5EF4-FFF2-40B4-BE49-F238E27FC236}">
                    <a16:creationId xmlns:a16="http://schemas.microsoft.com/office/drawing/2014/main" id="{B4274DDE-1050-4FF9-9745-991D11466527}"/>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5" name="Google Shape;2455;p60">
                <a:extLst>
                  <a:ext uri="{FF2B5EF4-FFF2-40B4-BE49-F238E27FC236}">
                    <a16:creationId xmlns:a16="http://schemas.microsoft.com/office/drawing/2014/main" id="{0A7E812B-475D-492E-ACC7-664C55F3C118}"/>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6" name="Google Shape;2456;p60">
                <a:extLst>
                  <a:ext uri="{FF2B5EF4-FFF2-40B4-BE49-F238E27FC236}">
                    <a16:creationId xmlns:a16="http://schemas.microsoft.com/office/drawing/2014/main" id="{AAF63340-78A4-432D-A10B-FC9BB7DA12A8}"/>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7" name="Google Shape;2457;p60">
                <a:extLst>
                  <a:ext uri="{FF2B5EF4-FFF2-40B4-BE49-F238E27FC236}">
                    <a16:creationId xmlns:a16="http://schemas.microsoft.com/office/drawing/2014/main" id="{CE830DA1-474A-4830-924E-5A3D1C9A7586}"/>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8" name="Google Shape;2458;p60">
                <a:extLst>
                  <a:ext uri="{FF2B5EF4-FFF2-40B4-BE49-F238E27FC236}">
                    <a16:creationId xmlns:a16="http://schemas.microsoft.com/office/drawing/2014/main" id="{566F2EE0-6207-4A0F-8B50-CBD349B4F267}"/>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9" name="Google Shape;2459;p60">
                <a:extLst>
                  <a:ext uri="{FF2B5EF4-FFF2-40B4-BE49-F238E27FC236}">
                    <a16:creationId xmlns:a16="http://schemas.microsoft.com/office/drawing/2014/main" id="{0BF4C0E3-FF26-448E-887D-4CC9DA1C5BC1}"/>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0" name="Google Shape;2460;p60">
                <a:extLst>
                  <a:ext uri="{FF2B5EF4-FFF2-40B4-BE49-F238E27FC236}">
                    <a16:creationId xmlns:a16="http://schemas.microsoft.com/office/drawing/2014/main" id="{B7D6BF36-55E8-4823-BA11-BDAF10B145E7}"/>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1" name="Google Shape;2461;p60">
                <a:extLst>
                  <a:ext uri="{FF2B5EF4-FFF2-40B4-BE49-F238E27FC236}">
                    <a16:creationId xmlns:a16="http://schemas.microsoft.com/office/drawing/2014/main" id="{CCE780C3-9250-448B-B478-E5DD218F8C9D}"/>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2" name="Google Shape;2462;p60">
                <a:extLst>
                  <a:ext uri="{FF2B5EF4-FFF2-40B4-BE49-F238E27FC236}">
                    <a16:creationId xmlns:a16="http://schemas.microsoft.com/office/drawing/2014/main" id="{1E08E4C4-2C5F-40B1-AE1D-D26F78FE5628}"/>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3" name="Google Shape;2463;p60">
                <a:extLst>
                  <a:ext uri="{FF2B5EF4-FFF2-40B4-BE49-F238E27FC236}">
                    <a16:creationId xmlns:a16="http://schemas.microsoft.com/office/drawing/2014/main" id="{C1B30E6C-08FF-4ED9-A53F-5F03D87948BA}"/>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4" name="Google Shape;2464;p60">
                <a:extLst>
                  <a:ext uri="{FF2B5EF4-FFF2-40B4-BE49-F238E27FC236}">
                    <a16:creationId xmlns:a16="http://schemas.microsoft.com/office/drawing/2014/main" id="{F812172B-B2C8-400E-BFA8-C963E4952B9B}"/>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59" name="Google Shape;2465;p60">
              <a:extLst>
                <a:ext uri="{FF2B5EF4-FFF2-40B4-BE49-F238E27FC236}">
                  <a16:creationId xmlns:a16="http://schemas.microsoft.com/office/drawing/2014/main" id="{213907EB-D1D1-4710-A420-E24464EFAB90}"/>
                </a:ext>
              </a:extLst>
            </p:cNvPr>
            <p:cNvGrpSpPr/>
            <p:nvPr/>
          </p:nvGrpSpPr>
          <p:grpSpPr>
            <a:xfrm flipH="1" flipV="1">
              <a:off x="5500" y="-1340"/>
              <a:ext cx="2470" cy="4706"/>
              <a:chOff x="2453075" y="238700"/>
              <a:chExt cx="2722850" cy="5187200"/>
            </a:xfrm>
            <a:solidFill>
              <a:srgbClr val="FFEABC"/>
            </a:solidFill>
          </p:grpSpPr>
          <p:sp>
            <p:nvSpPr>
              <p:cNvPr id="68" name="Google Shape;2466;p60">
                <a:extLst>
                  <a:ext uri="{FF2B5EF4-FFF2-40B4-BE49-F238E27FC236}">
                    <a16:creationId xmlns:a16="http://schemas.microsoft.com/office/drawing/2014/main" id="{C2720F5F-F506-4DA7-B551-E8605DAA7E48}"/>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9" name="Google Shape;2467;p60">
                <a:extLst>
                  <a:ext uri="{FF2B5EF4-FFF2-40B4-BE49-F238E27FC236}">
                    <a16:creationId xmlns:a16="http://schemas.microsoft.com/office/drawing/2014/main" id="{EED27380-EA2E-4090-9470-51FE716679BD}"/>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0" name="Google Shape;2468;p60">
                <a:extLst>
                  <a:ext uri="{FF2B5EF4-FFF2-40B4-BE49-F238E27FC236}">
                    <a16:creationId xmlns:a16="http://schemas.microsoft.com/office/drawing/2014/main" id="{9A9A66F0-C9D1-4D1C-8C0B-FED613079BA4}"/>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1" name="Google Shape;2469;p60">
                <a:extLst>
                  <a:ext uri="{FF2B5EF4-FFF2-40B4-BE49-F238E27FC236}">
                    <a16:creationId xmlns:a16="http://schemas.microsoft.com/office/drawing/2014/main" id="{54BB1A2E-0DF0-4530-B2D3-EF52CD55B633}"/>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2" name="Google Shape;2470;p60">
                <a:extLst>
                  <a:ext uri="{FF2B5EF4-FFF2-40B4-BE49-F238E27FC236}">
                    <a16:creationId xmlns:a16="http://schemas.microsoft.com/office/drawing/2014/main" id="{EA266D3F-0C06-4B3A-9729-604C3C07DF08}"/>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3" name="Google Shape;2471;p60">
                <a:extLst>
                  <a:ext uri="{FF2B5EF4-FFF2-40B4-BE49-F238E27FC236}">
                    <a16:creationId xmlns:a16="http://schemas.microsoft.com/office/drawing/2014/main" id="{16DECFD7-603A-4724-9EDB-4E6B048114E5}"/>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4" name="Google Shape;2472;p60">
                <a:extLst>
                  <a:ext uri="{FF2B5EF4-FFF2-40B4-BE49-F238E27FC236}">
                    <a16:creationId xmlns:a16="http://schemas.microsoft.com/office/drawing/2014/main" id="{FCA7A014-FB85-44D1-829F-C4A8C86FC4EB}"/>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5" name="Google Shape;2473;p60">
                <a:extLst>
                  <a:ext uri="{FF2B5EF4-FFF2-40B4-BE49-F238E27FC236}">
                    <a16:creationId xmlns:a16="http://schemas.microsoft.com/office/drawing/2014/main" id="{8DFF99C5-31D8-4653-994D-29A9CB9151F1}"/>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6" name="Google Shape;2474;p60">
                <a:extLst>
                  <a:ext uri="{FF2B5EF4-FFF2-40B4-BE49-F238E27FC236}">
                    <a16:creationId xmlns:a16="http://schemas.microsoft.com/office/drawing/2014/main" id="{DD3A89EA-EDCD-4996-850D-8CDB94C7B27E}"/>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7" name="Google Shape;2475;p60">
                <a:extLst>
                  <a:ext uri="{FF2B5EF4-FFF2-40B4-BE49-F238E27FC236}">
                    <a16:creationId xmlns:a16="http://schemas.microsoft.com/office/drawing/2014/main" id="{2AA9695F-FC95-4EDB-9E1D-451A55995B65}"/>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8" name="Google Shape;2476;p60">
                <a:extLst>
                  <a:ext uri="{FF2B5EF4-FFF2-40B4-BE49-F238E27FC236}">
                    <a16:creationId xmlns:a16="http://schemas.microsoft.com/office/drawing/2014/main" id="{A804505E-8A34-461A-89B2-30A15DAEDC3D}"/>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0" name="Google Shape;2560;p60">
              <a:extLst>
                <a:ext uri="{FF2B5EF4-FFF2-40B4-BE49-F238E27FC236}">
                  <a16:creationId xmlns:a16="http://schemas.microsoft.com/office/drawing/2014/main" id="{2CF224D2-98E8-4BB0-817A-5E438AC49988}"/>
                </a:ext>
              </a:extLst>
            </p:cNvPr>
            <p:cNvGrpSpPr/>
            <p:nvPr/>
          </p:nvGrpSpPr>
          <p:grpSpPr>
            <a:xfrm rot="13831652" flipV="1">
              <a:off x="63" y="205"/>
              <a:ext cx="2861" cy="2595"/>
              <a:chOff x="508050" y="242250"/>
              <a:chExt cx="6512250" cy="5147800"/>
            </a:xfrm>
            <a:solidFill>
              <a:srgbClr val="F99F1B"/>
            </a:solidFill>
          </p:grpSpPr>
          <p:sp>
            <p:nvSpPr>
              <p:cNvPr id="61" name="Google Shape;2561;p60">
                <a:extLst>
                  <a:ext uri="{FF2B5EF4-FFF2-40B4-BE49-F238E27FC236}">
                    <a16:creationId xmlns:a16="http://schemas.microsoft.com/office/drawing/2014/main" id="{20FF9979-E9A1-4A87-8846-4D2FD6DEEFE8}"/>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2" name="Google Shape;2562;p60">
                <a:extLst>
                  <a:ext uri="{FF2B5EF4-FFF2-40B4-BE49-F238E27FC236}">
                    <a16:creationId xmlns:a16="http://schemas.microsoft.com/office/drawing/2014/main" id="{B6BD0937-F961-4AEA-849A-9314D287E77B}"/>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3" name="Google Shape;2563;p60">
                <a:extLst>
                  <a:ext uri="{FF2B5EF4-FFF2-40B4-BE49-F238E27FC236}">
                    <a16:creationId xmlns:a16="http://schemas.microsoft.com/office/drawing/2014/main" id="{C37A0833-FDA7-44C7-856B-E0E7B172226D}"/>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4" name="Google Shape;2564;p60">
                <a:extLst>
                  <a:ext uri="{FF2B5EF4-FFF2-40B4-BE49-F238E27FC236}">
                    <a16:creationId xmlns:a16="http://schemas.microsoft.com/office/drawing/2014/main" id="{CEA05691-48A4-4844-BA58-B8B28EC7599C}"/>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5" name="Google Shape;2565;p60">
                <a:extLst>
                  <a:ext uri="{FF2B5EF4-FFF2-40B4-BE49-F238E27FC236}">
                    <a16:creationId xmlns:a16="http://schemas.microsoft.com/office/drawing/2014/main" id="{50DD2F25-1BFB-4780-B4EC-61BC401FA8DD}"/>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6" name="Google Shape;2566;p60">
                <a:extLst>
                  <a:ext uri="{FF2B5EF4-FFF2-40B4-BE49-F238E27FC236}">
                    <a16:creationId xmlns:a16="http://schemas.microsoft.com/office/drawing/2014/main" id="{4D258D7F-E7F5-4C70-9310-CCDEF3785A74}"/>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7" name="Google Shape;2567;p60">
                <a:extLst>
                  <a:ext uri="{FF2B5EF4-FFF2-40B4-BE49-F238E27FC236}">
                    <a16:creationId xmlns:a16="http://schemas.microsoft.com/office/drawing/2014/main" id="{CAEC67A0-57CF-43D6-9F0C-E45DD2A7DD12}"/>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spTree>
    <p:extLst>
      <p:ext uri="{BB962C8B-B14F-4D97-AF65-F5344CB8AC3E}">
        <p14:creationId xmlns:p14="http://schemas.microsoft.com/office/powerpoint/2010/main" val="70164895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par>
                                <p:cTn id="13" presetID="22" presetClass="entr" presetSubtype="4" fill="hold" nodeType="with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wipe(down)">
                                      <p:cBhvr>
                                        <p:cTn id="15" dur="500"/>
                                        <p:tgtEl>
                                          <p:spTgt spid="54"/>
                                        </p:tgtEl>
                                      </p:cBhvr>
                                    </p:animEffect>
                                  </p:childTnLst>
                                </p:cTn>
                              </p:par>
                              <p:par>
                                <p:cTn id="16" presetID="22" presetClass="entr" presetSubtype="4" fill="hold"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down)">
                                      <p:cBhvr>
                                        <p:cTn id="18" dur="500"/>
                                        <p:tgtEl>
                                          <p:spTgt spid="55"/>
                                        </p:tgtEl>
                                      </p:cBhvr>
                                    </p:animEffect>
                                  </p:childTnLst>
                                </p:cTn>
                              </p:par>
                            </p:childTnLst>
                          </p:cTn>
                        </p:par>
                        <p:par>
                          <p:cTn id="19" fill="hold">
                            <p:stCondLst>
                              <p:cond delay="500"/>
                            </p:stCondLst>
                            <p:childTnLst>
                              <p:par>
                                <p:cTn id="20" presetID="22" presetClass="entr" presetSubtype="2" fill="hold" nodeType="after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wipe(right)">
                                      <p:cBhvr>
                                        <p:cTn id="22" dur="500"/>
                                        <p:tgtEl>
                                          <p:spTgt spid="56"/>
                                        </p:tgtEl>
                                      </p:cBhvr>
                                    </p:animEffect>
                                  </p:childTnLst>
                                </p:cTn>
                              </p:par>
                            </p:childTnLst>
                          </p:cTn>
                        </p:par>
                        <p:par>
                          <p:cTn id="23" fill="hold">
                            <p:stCondLst>
                              <p:cond delay="1000"/>
                            </p:stCondLst>
                            <p:childTnLst>
                              <p:par>
                                <p:cTn id="24" presetID="23" presetClass="entr" presetSubtype="32" fill="hold" grpId="0" nodeType="afterEffect">
                                  <p:stCondLst>
                                    <p:cond delay="0"/>
                                  </p:stCondLst>
                                  <p:iterate type="lt">
                                    <p:tmPct val="15000"/>
                                  </p:iterate>
                                  <p:childTnLst>
                                    <p:set>
                                      <p:cBhvr>
                                        <p:cTn id="25" dur="1" fill="hold">
                                          <p:stCondLst>
                                            <p:cond delay="0"/>
                                          </p:stCondLst>
                                        </p:cTn>
                                        <p:tgtEl>
                                          <p:spTgt spid="5707"/>
                                        </p:tgtEl>
                                        <p:attrNameLst>
                                          <p:attrName>style.visibility</p:attrName>
                                        </p:attrNameLst>
                                      </p:cBhvr>
                                      <p:to>
                                        <p:strVal val="visible"/>
                                      </p:to>
                                    </p:set>
                                    <p:anim calcmode="lin" valueType="num">
                                      <p:cBhvr>
                                        <p:cTn id="26" dur="500" fill="hold"/>
                                        <p:tgtEl>
                                          <p:spTgt spid="5707"/>
                                        </p:tgtEl>
                                        <p:attrNameLst>
                                          <p:attrName>ppt_w</p:attrName>
                                        </p:attrNameLst>
                                      </p:cBhvr>
                                      <p:tavLst>
                                        <p:tav tm="0">
                                          <p:val>
                                            <p:strVal val="4*#ppt_w"/>
                                          </p:val>
                                        </p:tav>
                                        <p:tav tm="100000">
                                          <p:val>
                                            <p:strVal val="#ppt_w"/>
                                          </p:val>
                                        </p:tav>
                                      </p:tavLst>
                                    </p:anim>
                                    <p:anim calcmode="lin" valueType="num">
                                      <p:cBhvr>
                                        <p:cTn id="27" dur="500" fill="hold"/>
                                        <p:tgtEl>
                                          <p:spTgt spid="5707"/>
                                        </p:tgtEl>
                                        <p:attrNameLst>
                                          <p:attrName>ppt_h</p:attrName>
                                        </p:attrNameLst>
                                      </p:cBhvr>
                                      <p:tavLst>
                                        <p:tav tm="0">
                                          <p:val>
                                            <p:strVal val="4*#ppt_h"/>
                                          </p:val>
                                        </p:tav>
                                        <p:tav tm="100000">
                                          <p:val>
                                            <p:strVal val="#ppt_h"/>
                                          </p:val>
                                        </p:tav>
                                      </p:tavLst>
                                    </p:anim>
                                  </p:childTnLst>
                                </p:cTn>
                              </p:par>
                              <p:par>
                                <p:cTn id="28"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29" dur="250" accel="50000" decel="50000" autoRev="1" fill="hold">
                                          <p:stCondLst>
                                            <p:cond delay="0"/>
                                          </p:stCondLst>
                                        </p:cTn>
                                        <p:tgtEl>
                                          <p:spTgt spid="5707"/>
                                        </p:tgtEl>
                                        <p:attrNameLst>
                                          <p:attrName>ppt_x</p:attrName>
                                          <p:attrName>ppt_y</p:attrName>
                                        </p:attrNameLst>
                                      </p:cBhvr>
                                      <p:rCtr x="0" y="-4838"/>
                                    </p:animMotion>
                                    <p:animRot by="1500000">
                                      <p:cBhvr>
                                        <p:cTn id="30" dur="125" fill="hold">
                                          <p:stCondLst>
                                            <p:cond delay="0"/>
                                          </p:stCondLst>
                                        </p:cTn>
                                        <p:tgtEl>
                                          <p:spTgt spid="5707"/>
                                        </p:tgtEl>
                                        <p:attrNameLst>
                                          <p:attrName>r</p:attrName>
                                        </p:attrNameLst>
                                      </p:cBhvr>
                                    </p:animRot>
                                    <p:animRot by="-1500000">
                                      <p:cBhvr>
                                        <p:cTn id="31" dur="125" fill="hold">
                                          <p:stCondLst>
                                            <p:cond delay="125"/>
                                          </p:stCondLst>
                                        </p:cTn>
                                        <p:tgtEl>
                                          <p:spTgt spid="5707"/>
                                        </p:tgtEl>
                                        <p:attrNameLst>
                                          <p:attrName>r</p:attrName>
                                        </p:attrNameLst>
                                      </p:cBhvr>
                                    </p:animRot>
                                    <p:animRot by="-1500000">
                                      <p:cBhvr>
                                        <p:cTn id="32" dur="125" fill="hold">
                                          <p:stCondLst>
                                            <p:cond delay="250"/>
                                          </p:stCondLst>
                                        </p:cTn>
                                        <p:tgtEl>
                                          <p:spTgt spid="5707"/>
                                        </p:tgtEl>
                                        <p:attrNameLst>
                                          <p:attrName>r</p:attrName>
                                        </p:attrNameLst>
                                      </p:cBhvr>
                                    </p:animRot>
                                    <p:animRot by="1500000">
                                      <p:cBhvr>
                                        <p:cTn id="33" dur="125" fill="hold">
                                          <p:stCondLst>
                                            <p:cond delay="375"/>
                                          </p:stCondLst>
                                        </p:cTn>
                                        <p:tgtEl>
                                          <p:spTgt spid="570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07" grpId="0"/>
      <p:bldP spid="5707" grpId="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517471D2-1A0E-4A99-B1CA-854B348B8D33}"/>
              </a:ext>
            </a:extLst>
          </p:cNvPr>
          <p:cNvPicPr>
            <a:picLocks noChangeAspect="1"/>
          </p:cNvPicPr>
          <p:nvPr/>
        </p:nvPicPr>
        <p:blipFill rotWithShape="1">
          <a:blip r:embed="rId6">
            <a:extLst>
              <a:ext uri="{28A0092B-C50C-407E-A947-70E740481C1C}">
                <a14:useLocalDpi xmlns:a14="http://schemas.microsoft.com/office/drawing/2010/main" val="0"/>
              </a:ext>
            </a:extLst>
          </a:blip>
          <a:srcRect t="4629"/>
          <a:stretch/>
        </p:blipFill>
        <p:spPr>
          <a:xfrm>
            <a:off x="0" y="0"/>
            <a:ext cx="9144000" cy="5143500"/>
          </a:xfrm>
          <a:prstGeom prst="rect">
            <a:avLst/>
          </a:prstGeom>
        </p:spPr>
      </p:pic>
      <p:sp>
        <p:nvSpPr>
          <p:cNvPr id="7" name="Rectangle: Rounded Corners 6">
            <a:extLst>
              <a:ext uri="{FF2B5EF4-FFF2-40B4-BE49-F238E27FC236}">
                <a16:creationId xmlns:a16="http://schemas.microsoft.com/office/drawing/2014/main" id="{0BAEBDFF-E5C4-4375-856C-A85D840A21BD}"/>
              </a:ext>
            </a:extLst>
          </p:cNvPr>
          <p:cNvSpPr/>
          <p:nvPr/>
        </p:nvSpPr>
        <p:spPr>
          <a:xfrm>
            <a:off x="143898" y="893847"/>
            <a:ext cx="8590186" cy="4154504"/>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6" name="Cloud Callout 9">
            <a:extLst>
              <a:ext uri="{FF2B5EF4-FFF2-40B4-BE49-F238E27FC236}">
                <a16:creationId xmlns:a16="http://schemas.microsoft.com/office/drawing/2014/main" id="{CC9CA913-0319-4BEC-ADB6-60BF2B9741FD}"/>
              </a:ext>
            </a:extLst>
          </p:cNvPr>
          <p:cNvSpPr/>
          <p:nvPr/>
        </p:nvSpPr>
        <p:spPr>
          <a:xfrm flipH="1">
            <a:off x="143731" y="66323"/>
            <a:ext cx="7917593" cy="1146916"/>
          </a:xfrm>
          <a:prstGeom prst="roundRect">
            <a:avLst/>
          </a:prstGeom>
          <a:solidFill>
            <a:schemeClr val="bg1"/>
          </a:solidFill>
          <a:ln w="7620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n>
                <a:solidFill>
                  <a:srgbClr val="0070C0"/>
                </a:solidFill>
              </a:ln>
              <a:solidFill>
                <a:srgbClr val="0070C0"/>
              </a:solidFill>
              <a:latin typeface="Times New Roman" panose="02020603050405020304" pitchFamily="18" charset="0"/>
              <a:cs typeface="Times New Roman" panose="02020603050405020304" pitchFamily="18" charset="0"/>
            </a:endParaRPr>
          </a:p>
        </p:txBody>
      </p:sp>
      <p:sp>
        <p:nvSpPr>
          <p:cNvPr id="15" name="文本框 47">
            <a:extLst>
              <a:ext uri="{FF2B5EF4-FFF2-40B4-BE49-F238E27FC236}">
                <a16:creationId xmlns:a16="http://schemas.microsoft.com/office/drawing/2014/main" id="{BB45E900-2757-43FF-AC22-19551BBBA0D3}"/>
              </a:ext>
            </a:extLst>
          </p:cNvPr>
          <p:cNvSpPr>
            <a:spLocks noChangeArrowheads="1"/>
          </p:cNvSpPr>
          <p:nvPr/>
        </p:nvSpPr>
        <p:spPr bwMode="auto">
          <a:xfrm>
            <a:off x="72498" y="135331"/>
            <a:ext cx="7801546"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a:buNone/>
            </a:pPr>
            <a:r>
              <a:rPr lang="en-US" sz="3600" b="1" u="sng" kern="1200">
                <a:ln>
                  <a:solidFill>
                    <a:srgbClr val="FF761B"/>
                  </a:solidFill>
                </a:ln>
                <a:solidFill>
                  <a:srgbClr val="FFC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Câu 1:</a:t>
            </a:r>
            <a:r>
              <a:rPr lang="en-US" sz="3600" b="1">
                <a:latin typeface="Times New Roman" panose="02020603050405020304" pitchFamily="18" charset="0"/>
                <a:cs typeface="Times New Roman" panose="02020603050405020304" pitchFamily="18" charset="0"/>
              </a:rPr>
              <a:t>Thực dân Pháp mở cuộc tấn công lên Việt Bắc nhằm âm mưu gì?</a:t>
            </a:r>
            <a:endParaRPr lang="fr-FR" altLang="zh-CN" sz="3600" b="1">
              <a:solidFill>
                <a:srgbClr val="0070C0"/>
              </a:solidFill>
              <a:latin typeface="Times New Roman" panose="02020603050405020304" pitchFamily="18" charset="0"/>
              <a:cs typeface="Times New Roman" panose="02020603050405020304" pitchFamily="18" charset="0"/>
            </a:endParaRPr>
          </a:p>
        </p:txBody>
      </p:sp>
      <p:sp>
        <p:nvSpPr>
          <p:cNvPr id="9" name="Rectangle: Diagonal Corners Snipped 8">
            <a:extLst>
              <a:ext uri="{FF2B5EF4-FFF2-40B4-BE49-F238E27FC236}">
                <a16:creationId xmlns:a16="http://schemas.microsoft.com/office/drawing/2014/main" id="{223A428A-E197-4BAD-8A1F-28BC63501A62}"/>
              </a:ext>
            </a:extLst>
          </p:cNvPr>
          <p:cNvSpPr/>
          <p:nvPr/>
        </p:nvSpPr>
        <p:spPr>
          <a:xfrm>
            <a:off x="-838200" y="-1046546"/>
            <a:ext cx="1215095" cy="550381"/>
          </a:xfrm>
          <a:prstGeom prst="snip2DiagRect">
            <a:avLst>
              <a:gd name="adj1" fmla="val 0"/>
              <a:gd name="adj2" fmla="val 12276"/>
            </a:avLst>
          </a:prstGeom>
          <a:solidFill>
            <a:schemeClr val="bg1"/>
          </a:solidFill>
          <a:ln>
            <a:solidFill>
              <a:schemeClr val="accent3">
                <a:lumMod val="40000"/>
                <a:lumOff val="60000"/>
              </a:schemeClr>
            </a:solidFill>
          </a:ln>
        </p:spPr>
        <p:txBody>
          <a:bodyPr wrap="square" lIns="68580" tIns="34290" rIns="68580" bIns="34290" anchor="ctr">
            <a:spAutoFit/>
          </a:bodyPr>
          <a:lstStyle/>
          <a:p>
            <a:pPr algn="ctr"/>
            <a:endParaRPr lang="en-US" sz="2700" b="1" u="sng" kern="1200">
              <a:ln>
                <a:solidFill>
                  <a:srgbClr val="FF761B"/>
                </a:solidFill>
              </a:ln>
              <a:solidFill>
                <a:srgbClr val="FFC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22" name="5 Second Countdown Intro video   YouTube">
            <a:hlinkClick r:id="" action="ppaction://media"/>
            <a:extLst>
              <a:ext uri="{FF2B5EF4-FFF2-40B4-BE49-F238E27FC236}">
                <a16:creationId xmlns:a16="http://schemas.microsoft.com/office/drawing/2014/main" id="{98875278-9FBF-4967-B15C-341ED3275E56}"/>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7"/>
          <a:srcRect l="33582" t="19073" r="33194" b="21307"/>
          <a:stretch/>
        </p:blipFill>
        <p:spPr>
          <a:xfrm>
            <a:off x="7874044" y="68855"/>
            <a:ext cx="1215095" cy="1226454"/>
          </a:xfrm>
          <a:prstGeom prst="ellipse">
            <a:avLst/>
          </a:prstGeom>
          <a:ln>
            <a:noFill/>
          </a:ln>
          <a:effectLst>
            <a:softEdge rad="112500"/>
          </a:effectLst>
        </p:spPr>
      </p:pic>
      <p:pic>
        <p:nvPicPr>
          <p:cNvPr id="17" name="Picture 16">
            <a:extLst>
              <a:ext uri="{FF2B5EF4-FFF2-40B4-BE49-F238E27FC236}">
                <a16:creationId xmlns:a16="http://schemas.microsoft.com/office/drawing/2014/main" id="{ED4FB373-E932-4B92-8E82-3D97D3D3BFA0}"/>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24182" r="18416"/>
          <a:stretch/>
        </p:blipFill>
        <p:spPr>
          <a:xfrm>
            <a:off x="8219525" y="3473695"/>
            <a:ext cx="967966" cy="1686283"/>
          </a:xfrm>
          <a:prstGeom prst="rect">
            <a:avLst/>
          </a:prstGeom>
        </p:spPr>
      </p:pic>
      <p:sp>
        <p:nvSpPr>
          <p:cNvPr id="23" name="a - 9Slide.vn">
            <a:extLst>
              <a:ext uri="{FF2B5EF4-FFF2-40B4-BE49-F238E27FC236}">
                <a16:creationId xmlns:a16="http://schemas.microsoft.com/office/drawing/2014/main" id="{AF5D2EF4-4BC8-4092-BE20-CC799947A954}"/>
              </a:ext>
            </a:extLst>
          </p:cNvPr>
          <p:cNvSpPr/>
          <p:nvPr/>
        </p:nvSpPr>
        <p:spPr>
          <a:xfrm>
            <a:off x="156598" y="1336487"/>
            <a:ext cx="8074280" cy="938219"/>
          </a:xfrm>
          <a:prstGeom prst="rect">
            <a:avLst/>
          </a:prstGeom>
          <a:solidFill>
            <a:schemeClr val="accent6">
              <a:lumMod val="75000"/>
            </a:schemeClr>
          </a:solidFill>
          <a:ln w="12700" cap="flat" cmpd="sng" algn="ctr">
            <a:solidFill>
              <a:schemeClr val="accent6">
                <a:lumMod val="20000"/>
                <a:lumOff val="80000"/>
              </a:schemeClr>
            </a:solidFill>
            <a:prstDash val="dashDot"/>
            <a:miter lim="800000"/>
          </a:ln>
          <a:effectLst>
            <a:outerShdw blurRad="50800" dist="38100" dir="13500000" algn="br" rotWithShape="0">
              <a:prstClr val="black">
                <a:alpha val="40000"/>
              </a:prstClr>
            </a:outerShdw>
          </a:effectLst>
        </p:spPr>
        <p:txBody>
          <a:bodyPr lIns="89234" tIns="44617" rIns="89234" bIns="44617" rtlCol="0" anchor="ctr"/>
          <a:lstStyle/>
          <a:p>
            <a:pPr>
              <a:lnSpc>
                <a:spcPct val="90000"/>
              </a:lnSpc>
            </a:pPr>
            <a:r>
              <a:rPr lang="en-GB" altLang="en-US" sz="2800" spc="-4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A. </a:t>
            </a:r>
            <a:r>
              <a:rPr lang="en-US" sz="2800" spc="-40">
                <a:solidFill>
                  <a:schemeClr val="bg1"/>
                </a:solidFill>
                <a:latin typeface="Times New Roman" panose="02020603050405020304" pitchFamily="18" charset="0"/>
                <a:cs typeface="Times New Roman" panose="02020603050405020304" pitchFamily="18" charset="0"/>
              </a:rPr>
              <a:t>Tiêu diệt cơ quan đầu não kháng chiến và tiêu diệt bộ đội chủ lực của ta để nhanh chóng kết thúc chiến tranh.</a:t>
            </a:r>
            <a:endParaRPr lang="en-GB" altLang="en-US" sz="2800" spc="-40" dirty="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sp>
        <p:nvSpPr>
          <p:cNvPr id="24" name="b - 9Slide.vn">
            <a:extLst>
              <a:ext uri="{FF2B5EF4-FFF2-40B4-BE49-F238E27FC236}">
                <a16:creationId xmlns:a16="http://schemas.microsoft.com/office/drawing/2014/main" id="{5437322B-F32C-4D5E-92C5-3CE55AB3C8CE}"/>
              </a:ext>
            </a:extLst>
          </p:cNvPr>
          <p:cNvSpPr/>
          <p:nvPr/>
        </p:nvSpPr>
        <p:spPr>
          <a:xfrm>
            <a:off x="165315" y="2314250"/>
            <a:ext cx="8137252" cy="936440"/>
          </a:xfrm>
          <a:prstGeom prst="rect">
            <a:avLst/>
          </a:prstGeom>
          <a:solidFill>
            <a:schemeClr val="accent5">
              <a:lumMod val="75000"/>
            </a:schemeClr>
          </a:solidFill>
          <a:ln w="28575" cap="flat" cmpd="sng" algn="ctr">
            <a:solidFill>
              <a:schemeClr val="accent6">
                <a:lumMod val="20000"/>
                <a:lumOff val="80000"/>
              </a:schemeClr>
            </a:solidFill>
            <a:prstDash val="dashDot"/>
            <a:miter lim="800000"/>
          </a:ln>
          <a:effectLst>
            <a:outerShdw blurRad="50800" dist="38100" dir="13500000" algn="br" rotWithShape="0">
              <a:prstClr val="black">
                <a:alpha val="40000"/>
              </a:prstClr>
            </a:outerShdw>
          </a:effectLst>
        </p:spPr>
        <p:txBody>
          <a:bodyPr lIns="89234" tIns="44617" rIns="89234" bIns="44617" rtlCol="0" anchor="ctr"/>
          <a:lstStyle/>
          <a:p>
            <a:pPr>
              <a:lnSpc>
                <a:spcPct val="90000"/>
              </a:lnSpc>
            </a:pPr>
            <a:r>
              <a:rPr lang="en-GB" altLang="en-US" sz="2800" spc="-4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B. </a:t>
            </a:r>
            <a:r>
              <a:rPr lang="en-US" sz="2800" spc="-40">
                <a:solidFill>
                  <a:schemeClr val="bg1"/>
                </a:solidFill>
                <a:latin typeface="Times New Roman" panose="02020603050405020304" pitchFamily="18" charset="0"/>
                <a:cs typeface="Times New Roman" panose="02020603050405020304" pitchFamily="18" charset="0"/>
              </a:rPr>
              <a:t>Bắt cho được Bộ chính trị của ta để buộc quân và dân ta đầu hàng.</a:t>
            </a:r>
            <a:endParaRPr lang="en-GB" altLang="en-US" sz="2800" spc="-40" dirty="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sp>
        <p:nvSpPr>
          <p:cNvPr id="25" name="c - 9Slide.vn">
            <a:extLst>
              <a:ext uri="{FF2B5EF4-FFF2-40B4-BE49-F238E27FC236}">
                <a16:creationId xmlns:a16="http://schemas.microsoft.com/office/drawing/2014/main" id="{98B7FA00-4272-4930-91F9-28F9AA953626}"/>
              </a:ext>
            </a:extLst>
          </p:cNvPr>
          <p:cNvSpPr/>
          <p:nvPr/>
        </p:nvSpPr>
        <p:spPr>
          <a:xfrm>
            <a:off x="165315" y="3290234"/>
            <a:ext cx="8137252" cy="845290"/>
          </a:xfrm>
          <a:prstGeom prst="rect">
            <a:avLst/>
          </a:prstGeom>
          <a:solidFill>
            <a:schemeClr val="accent4">
              <a:lumMod val="75000"/>
            </a:schemeClr>
          </a:solidFill>
          <a:ln w="28575" cap="flat" cmpd="sng" algn="ctr">
            <a:solidFill>
              <a:schemeClr val="accent6">
                <a:lumMod val="20000"/>
                <a:lumOff val="80000"/>
              </a:schemeClr>
            </a:solidFill>
            <a:prstDash val="dashDot"/>
            <a:miter lim="800000"/>
          </a:ln>
          <a:effectLst>
            <a:outerShdw blurRad="50800" dist="38100" dir="13500000" algn="br" rotWithShape="0">
              <a:prstClr val="black">
                <a:alpha val="40000"/>
              </a:prstClr>
            </a:outerShdw>
          </a:effectLst>
        </p:spPr>
        <p:txBody>
          <a:bodyPr lIns="89234" tIns="44617" rIns="89234" bIns="44617" rtlCol="0" anchor="ctr"/>
          <a:lstStyle/>
          <a:p>
            <a:pPr>
              <a:lnSpc>
                <a:spcPct val="88000"/>
              </a:lnSpc>
            </a:pPr>
            <a:r>
              <a:rPr lang="en-GB" altLang="en-US" sz="2800" spc="-4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 </a:t>
            </a:r>
            <a:r>
              <a:rPr lang="en-US" sz="2800" spc="-40">
                <a:solidFill>
                  <a:schemeClr val="bg1"/>
                </a:solidFill>
                <a:latin typeface="Times New Roman" panose="02020603050405020304" pitchFamily="18" charset="0"/>
                <a:cs typeface="Times New Roman" panose="02020603050405020304" pitchFamily="18" charset="0"/>
              </a:rPr>
              <a:t>đánh chiếm các thành phố lớn và tiêu diệt  các cơ quan  đầu não của ta.</a:t>
            </a:r>
            <a:endParaRPr lang="en-GB" altLang="en-US" sz="2800" spc="-40" dirty="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sp>
        <p:nvSpPr>
          <p:cNvPr id="26" name="d - 9Slide.vn">
            <a:extLst>
              <a:ext uri="{FF2B5EF4-FFF2-40B4-BE49-F238E27FC236}">
                <a16:creationId xmlns:a16="http://schemas.microsoft.com/office/drawing/2014/main" id="{AEA3FA03-FCEA-4DFD-978E-B87B8EEAE9C8}"/>
              </a:ext>
            </a:extLst>
          </p:cNvPr>
          <p:cNvSpPr/>
          <p:nvPr/>
        </p:nvSpPr>
        <p:spPr>
          <a:xfrm>
            <a:off x="181998" y="4171950"/>
            <a:ext cx="8120569" cy="896258"/>
          </a:xfrm>
          <a:prstGeom prst="rect">
            <a:avLst/>
          </a:prstGeom>
          <a:solidFill>
            <a:srgbClr val="7030A0"/>
          </a:solidFill>
          <a:ln w="28575" cap="flat" cmpd="sng" algn="ctr">
            <a:solidFill>
              <a:schemeClr val="accent6">
                <a:lumMod val="20000"/>
                <a:lumOff val="80000"/>
              </a:schemeClr>
            </a:solidFill>
            <a:prstDash val="dashDot"/>
            <a:miter lim="800000"/>
          </a:ln>
          <a:effectLst>
            <a:outerShdw blurRad="50800" dist="38100" dir="13500000" algn="br" rotWithShape="0">
              <a:prstClr val="black">
                <a:alpha val="40000"/>
              </a:prstClr>
            </a:outerShdw>
          </a:effectLst>
        </p:spPr>
        <p:txBody>
          <a:bodyPr lIns="89234" tIns="44617" rIns="89234" bIns="44617" rtlCol="0" anchor="ctr"/>
          <a:lstStyle/>
          <a:p>
            <a:pPr>
              <a:lnSpc>
                <a:spcPct val="86000"/>
              </a:lnSpc>
            </a:pPr>
            <a:r>
              <a:rPr lang="en-GB" altLang="en-US" sz="2800" spc="-6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D. </a:t>
            </a:r>
            <a:r>
              <a:rPr lang="en-US" sz="2800" spc="-60">
                <a:solidFill>
                  <a:schemeClr val="bg1"/>
                </a:solidFill>
                <a:latin typeface="Times New Roman" panose="02020603050405020304" pitchFamily="18" charset="0"/>
                <a:cs typeface="Times New Roman" panose="02020603050405020304" pitchFamily="18" charset="0"/>
              </a:rPr>
              <a:t>Mau chóng chiếm được Việt Bắc để thực dân Pháp làm căn cứ đóng quân.</a:t>
            </a:r>
            <a:endParaRPr lang="en-GB" altLang="en-US" sz="2800" spc="-60" dirty="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mc:AlternateContent xmlns:mc="http://schemas.openxmlformats.org/markup-compatibility/2006">
        <mc:Choice xmlns:am3d="http://schemas.microsoft.com/office/drawing/2017/model3d" Requires="am3d">
          <p:graphicFrame>
            <p:nvGraphicFramePr>
              <p:cNvPr id="27" name="3D Model 26" descr="Green checkmark">
                <a:extLst>
                  <a:ext uri="{FF2B5EF4-FFF2-40B4-BE49-F238E27FC236}">
                    <a16:creationId xmlns:a16="http://schemas.microsoft.com/office/drawing/2014/main" id="{B7617767-D4C2-4CF8-B1D4-C4F07058972E}"/>
                  </a:ext>
                </a:extLst>
              </p:cNvPr>
              <p:cNvGraphicFramePr/>
              <p:nvPr>
                <p:extLst>
                  <p:ext uri="{D42A27DB-BD31-4B8C-83A1-F6EECF244321}">
                    <p14:modId xmlns:p14="http://schemas.microsoft.com/office/powerpoint/2010/main" val="1478511108"/>
                  </p:ext>
                </p:extLst>
              </p:nvPr>
            </p:nvGraphicFramePr>
            <p:xfrm>
              <a:off x="7946057" y="1302070"/>
              <a:ext cx="1039201" cy="1000362"/>
            </p:xfrm>
            <a:graphic>
              <a:graphicData uri="http://schemas.microsoft.com/office/drawing/2017/model3d">
                <am3d:model3d r:embed="rId9">
                  <am3d:spPr>
                    <a:xfrm>
                      <a:off x="0" y="0"/>
                      <a:ext cx="1039201" cy="1000362"/>
                    </a:xfrm>
                    <a:prstGeom prst="rect">
                      <a:avLst/>
                    </a:prstGeom>
                  </am3d:spPr>
                  <am3d:camera>
                    <am3d:pos x="0" y="0" z="65636637"/>
                    <am3d:up dx="0" dy="36000000" dz="0"/>
                    <am3d:lookAt x="0" y="0" z="0"/>
                    <am3d:perspective fov="2700000"/>
                  </am3d:camera>
                  <am3d:trans>
                    <am3d:meterPerModelUnit n="206523" d="1000000"/>
                    <am3d:preTrans dx="0" dy="-14800077" dz="0"/>
                    <am3d:scale>
                      <am3d:sx n="1000000" d="1000000"/>
                      <am3d:sy n="1000000" d="1000000"/>
                      <am3d:sz n="1000000" d="1000000"/>
                    </am3d:scale>
                    <am3d:rot/>
                    <am3d:postTrans dx="0" dy="0" dz="0"/>
                  </am3d:trans>
                  <am3d:raster rName="Office3DRenderer" rVer="16.0.8326">
                    <am3d:blip r:embed="rId10"/>
                  </am3d:raster>
                  <am3d:objViewport viewportSz="1345460"/>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7" name="3D Model 26" descr="Green checkmark">
                <a:extLst>
                  <a:ext uri="{FF2B5EF4-FFF2-40B4-BE49-F238E27FC236}">
                    <a16:creationId xmlns:a16="http://schemas.microsoft.com/office/drawing/2014/main" id="{B7617767-D4C2-4CF8-B1D4-C4F07058972E}"/>
                  </a:ext>
                </a:extLst>
              </p:cNvPr>
              <p:cNvPicPr>
                <a:picLocks noGrp="1" noRot="1" noChangeAspect="1" noMove="1" noResize="1" noEditPoints="1" noAdjustHandles="1" noChangeArrowheads="1" noChangeShapeType="1" noCrop="1"/>
              </p:cNvPicPr>
              <p:nvPr/>
            </p:nvPicPr>
            <p:blipFill>
              <a:blip r:embed="rId10"/>
              <a:stretch>
                <a:fillRect/>
              </a:stretch>
            </p:blipFill>
            <p:spPr>
              <a:xfrm>
                <a:off x="7946057" y="1302070"/>
                <a:ext cx="1039201" cy="1000362"/>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28" name="3D Model 27" descr="Red X">
                <a:extLst>
                  <a:ext uri="{FF2B5EF4-FFF2-40B4-BE49-F238E27FC236}">
                    <a16:creationId xmlns:a16="http://schemas.microsoft.com/office/drawing/2014/main" id="{C7471665-491E-4216-B323-EB16C39E0FF2}"/>
                  </a:ext>
                </a:extLst>
              </p:cNvPr>
              <p:cNvGraphicFramePr>
                <a:graphicFrameLocks noChangeAspect="1"/>
              </p:cNvGraphicFramePr>
              <p:nvPr>
                <p:extLst>
                  <p:ext uri="{D42A27DB-BD31-4B8C-83A1-F6EECF244321}">
                    <p14:modId xmlns:p14="http://schemas.microsoft.com/office/powerpoint/2010/main" val="213969311"/>
                  </p:ext>
                </p:extLst>
              </p:nvPr>
            </p:nvGraphicFramePr>
            <p:xfrm>
              <a:off x="8001165" y="2554909"/>
              <a:ext cx="464492" cy="474986"/>
            </p:xfrm>
            <a:graphic>
              <a:graphicData uri="http://schemas.microsoft.com/office/drawing/2017/model3d">
                <am3d:model3d r:embed="rId11">
                  <am3d:spPr>
                    <a:xfrm>
                      <a:off x="0" y="0"/>
                      <a:ext cx="464492" cy="474986"/>
                    </a:xfrm>
                    <a:prstGeom prst="rect">
                      <a:avLst/>
                    </a:prstGeom>
                  </am3d:spPr>
                  <am3d:camera>
                    <am3d:pos x="0" y="0" z="66067292"/>
                    <am3d:up dx="0" dy="36000000" dz="0"/>
                    <am3d:lookAt x="0" y="0" z="0"/>
                    <am3d:perspective fov="2700000"/>
                  </am3d:camera>
                  <am3d:trans>
                    <am3d:meterPerModelUnit n="251450" d="1000000"/>
                    <am3d:preTrans dx="15192" dy="-18000000" dz="0"/>
                    <am3d:scale>
                      <am3d:sx n="1000000" d="1000000"/>
                      <am3d:sy n="1000000" d="1000000"/>
                      <am3d:sz n="1000000" d="1000000"/>
                    </am3d:scale>
                    <am3d:rot/>
                    <am3d:postTrans dx="0" dy="0" dz="0"/>
                  </am3d:trans>
                  <am3d:raster rName="Office3DRenderer" rVer="16.0.8326">
                    <am3d:blip r:embed="rId12"/>
                  </am3d:raster>
                  <am3d:objViewport viewportSz="696782"/>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8" name="3D Model 27" descr="Red X">
                <a:extLst>
                  <a:ext uri="{FF2B5EF4-FFF2-40B4-BE49-F238E27FC236}">
                    <a16:creationId xmlns:a16="http://schemas.microsoft.com/office/drawing/2014/main" id="{C7471665-491E-4216-B323-EB16C39E0FF2}"/>
                  </a:ext>
                </a:extLst>
              </p:cNvPr>
              <p:cNvPicPr>
                <a:picLocks noGrp="1" noRot="1" noChangeAspect="1" noMove="1" noResize="1" noEditPoints="1" noAdjustHandles="1" noChangeArrowheads="1" noChangeShapeType="1" noCrop="1"/>
              </p:cNvPicPr>
              <p:nvPr/>
            </p:nvPicPr>
            <p:blipFill>
              <a:blip r:embed="rId12"/>
              <a:stretch>
                <a:fillRect/>
              </a:stretch>
            </p:blipFill>
            <p:spPr>
              <a:xfrm>
                <a:off x="8001165" y="2554909"/>
                <a:ext cx="464492" cy="474986"/>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29" name="3D Model 28" descr="Red X">
                <a:extLst>
                  <a:ext uri="{FF2B5EF4-FFF2-40B4-BE49-F238E27FC236}">
                    <a16:creationId xmlns:a16="http://schemas.microsoft.com/office/drawing/2014/main" id="{7425E545-9E90-4765-ACF7-F9AEE47DB856}"/>
                  </a:ext>
                </a:extLst>
              </p:cNvPr>
              <p:cNvGraphicFramePr>
                <a:graphicFrameLocks noChangeAspect="1"/>
              </p:cNvGraphicFramePr>
              <p:nvPr>
                <p:extLst>
                  <p:ext uri="{D42A27DB-BD31-4B8C-83A1-F6EECF244321}">
                    <p14:modId xmlns:p14="http://schemas.microsoft.com/office/powerpoint/2010/main" val="2064120491"/>
                  </p:ext>
                </p:extLst>
              </p:nvPr>
            </p:nvGraphicFramePr>
            <p:xfrm>
              <a:off x="8016106" y="3363402"/>
              <a:ext cx="470823" cy="481001"/>
            </p:xfrm>
            <a:graphic>
              <a:graphicData uri="http://schemas.microsoft.com/office/drawing/2017/model3d">
                <am3d:model3d r:embed="rId11">
                  <am3d:spPr>
                    <a:xfrm>
                      <a:off x="0" y="0"/>
                      <a:ext cx="470823" cy="481001"/>
                    </a:xfrm>
                    <a:prstGeom prst="rect">
                      <a:avLst/>
                    </a:prstGeom>
                  </am3d:spPr>
                  <am3d:camera>
                    <am3d:pos x="0" y="0" z="66067292"/>
                    <am3d:up dx="0" dy="36000000" dz="0"/>
                    <am3d:lookAt x="0" y="0" z="0"/>
                    <am3d:perspective fov="2700000"/>
                  </am3d:camera>
                  <am3d:trans>
                    <am3d:meterPerModelUnit n="251450" d="1000000"/>
                    <am3d:preTrans dx="15192" dy="-18000000" dz="0"/>
                    <am3d:scale>
                      <am3d:sx n="1000000" d="1000000"/>
                      <am3d:sy n="1000000" d="1000000"/>
                      <am3d:sz n="1000000" d="1000000"/>
                    </am3d:scale>
                    <am3d:rot ax="-112563" ay="112439" az="-3682"/>
                    <am3d:postTrans dx="0" dy="0" dz="0"/>
                  </am3d:trans>
                  <am3d:raster rName="Office3DRenderer" rVer="16.0.8326">
                    <am3d:blip r:embed="rId13"/>
                  </am3d:raster>
                  <am3d:objViewport viewportSz="696781"/>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9" name="3D Model 28" descr="Red X">
                <a:extLst>
                  <a:ext uri="{FF2B5EF4-FFF2-40B4-BE49-F238E27FC236}">
                    <a16:creationId xmlns:a16="http://schemas.microsoft.com/office/drawing/2014/main" id="{7425E545-9E90-4765-ACF7-F9AEE47DB856}"/>
                  </a:ext>
                </a:extLst>
              </p:cNvPr>
              <p:cNvPicPr>
                <a:picLocks noGrp="1" noRot="1" noChangeAspect="1" noMove="1" noResize="1" noEditPoints="1" noAdjustHandles="1" noChangeArrowheads="1" noChangeShapeType="1" noCrop="1"/>
              </p:cNvPicPr>
              <p:nvPr/>
            </p:nvPicPr>
            <p:blipFill>
              <a:blip r:embed="rId13"/>
              <a:stretch>
                <a:fillRect/>
              </a:stretch>
            </p:blipFill>
            <p:spPr>
              <a:xfrm>
                <a:off x="8016106" y="3363402"/>
                <a:ext cx="470823" cy="481001"/>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30" name="3D Model 29" descr="Red X">
                <a:extLst>
                  <a:ext uri="{FF2B5EF4-FFF2-40B4-BE49-F238E27FC236}">
                    <a16:creationId xmlns:a16="http://schemas.microsoft.com/office/drawing/2014/main" id="{7EB026D1-261C-40AB-BD85-F49639AFBB04}"/>
                  </a:ext>
                </a:extLst>
              </p:cNvPr>
              <p:cNvGraphicFramePr>
                <a:graphicFrameLocks noChangeAspect="1"/>
              </p:cNvGraphicFramePr>
              <p:nvPr>
                <p:extLst>
                  <p:ext uri="{D42A27DB-BD31-4B8C-83A1-F6EECF244321}">
                    <p14:modId xmlns:p14="http://schemas.microsoft.com/office/powerpoint/2010/main" val="2443877116"/>
                  </p:ext>
                </p:extLst>
              </p:nvPr>
            </p:nvGraphicFramePr>
            <p:xfrm>
              <a:off x="8026350" y="4314709"/>
              <a:ext cx="464492" cy="474986"/>
            </p:xfrm>
            <a:graphic>
              <a:graphicData uri="http://schemas.microsoft.com/office/drawing/2017/model3d">
                <am3d:model3d r:embed="rId11">
                  <am3d:spPr>
                    <a:xfrm>
                      <a:off x="0" y="0"/>
                      <a:ext cx="464492" cy="474986"/>
                    </a:xfrm>
                    <a:prstGeom prst="rect">
                      <a:avLst/>
                    </a:prstGeom>
                  </am3d:spPr>
                  <am3d:camera>
                    <am3d:pos x="0" y="0" z="66067292"/>
                    <am3d:up dx="0" dy="36000000" dz="0"/>
                    <am3d:lookAt x="0" y="0" z="0"/>
                    <am3d:perspective fov="2700000"/>
                  </am3d:camera>
                  <am3d:trans>
                    <am3d:meterPerModelUnit n="251450" d="1000000"/>
                    <am3d:preTrans dx="15192" dy="-18000000" dz="0"/>
                    <am3d:scale>
                      <am3d:sx n="1000000" d="1000000"/>
                      <am3d:sy n="1000000" d="1000000"/>
                      <am3d:sz n="1000000" d="1000000"/>
                    </am3d:scale>
                    <am3d:rot/>
                    <am3d:postTrans dx="0" dy="0" dz="0"/>
                  </am3d:trans>
                  <am3d:raster rName="Office3DRenderer" rVer="16.0.8326">
                    <am3d:blip r:embed="rId12"/>
                  </am3d:raster>
                  <am3d:objViewport viewportSz="696782"/>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30" name="3D Model 29" descr="Red X">
                <a:extLst>
                  <a:ext uri="{FF2B5EF4-FFF2-40B4-BE49-F238E27FC236}">
                    <a16:creationId xmlns:a16="http://schemas.microsoft.com/office/drawing/2014/main" id="{7EB026D1-261C-40AB-BD85-F49639AFBB04}"/>
                  </a:ext>
                </a:extLst>
              </p:cNvPr>
              <p:cNvPicPr>
                <a:picLocks noGrp="1" noRot="1" noChangeAspect="1" noMove="1" noResize="1" noEditPoints="1" noAdjustHandles="1" noChangeArrowheads="1" noChangeShapeType="1" noCrop="1"/>
              </p:cNvPicPr>
              <p:nvPr/>
            </p:nvPicPr>
            <p:blipFill>
              <a:blip r:embed="rId12"/>
              <a:stretch>
                <a:fillRect/>
              </a:stretch>
            </p:blipFill>
            <p:spPr>
              <a:xfrm>
                <a:off x="8026350" y="4314709"/>
                <a:ext cx="464492" cy="474986"/>
              </a:xfrm>
              <a:prstGeom prst="rect">
                <a:avLst/>
              </a:prstGeom>
            </p:spPr>
          </p:pic>
        </mc:Fallback>
      </mc:AlternateContent>
      <p:sp>
        <p:nvSpPr>
          <p:cNvPr id="31" name="TextBox 30">
            <a:extLst>
              <a:ext uri="{FF2B5EF4-FFF2-40B4-BE49-F238E27FC236}">
                <a16:creationId xmlns:a16="http://schemas.microsoft.com/office/drawing/2014/main" id="{938AA40D-022B-4A50-85A9-67B06D1773BA}"/>
              </a:ext>
            </a:extLst>
          </p:cNvPr>
          <p:cNvSpPr txBox="1"/>
          <p:nvPr/>
        </p:nvSpPr>
        <p:spPr>
          <a:xfrm>
            <a:off x="-2114551" y="1"/>
            <a:ext cx="2006600" cy="3323987"/>
          </a:xfrm>
          <a:prstGeom prst="rect">
            <a:avLst/>
          </a:prstGeom>
          <a:solidFill>
            <a:schemeClr val="bg1"/>
          </a:solidFill>
          <a:ln>
            <a:solidFill>
              <a:schemeClr val="accent3">
                <a:lumMod val="40000"/>
                <a:lumOff val="60000"/>
              </a:schemeClr>
            </a:solidFill>
          </a:ln>
        </p:spPr>
        <p:txBody>
          <a:bodyPr wrap="square" lIns="0" tIns="0" rIns="0" bIns="0" rtlCol="0">
            <a:spAutoFit/>
          </a:bodyPr>
          <a:lstStyle/>
          <a:p>
            <a:pPr algn="l"/>
            <a:r>
              <a:rPr lang="en-US" sz="2400">
                <a:latin typeface="Times New Roman" panose="02020603050405020304" pitchFamily="18" charset="0"/>
                <a:ea typeface="Tahoma" panose="020B0604030504040204" pitchFamily="34" charset="0"/>
                <a:cs typeface="Times New Roman" panose="02020603050405020304" pitchFamily="18" charset="0"/>
              </a:rPr>
              <a:t>- click vào chú bộ đội có thgian suy nghĩ 5s.</a:t>
            </a:r>
          </a:p>
          <a:p>
            <a:pPr algn="l"/>
            <a:r>
              <a:rPr lang="en-US" sz="2400">
                <a:latin typeface="Times New Roman" panose="02020603050405020304" pitchFamily="18" charset="0"/>
                <a:ea typeface="Tahoma" panose="020B0604030504040204" pitchFamily="34" charset="0"/>
                <a:cs typeface="Times New Roman" panose="02020603050405020304" pitchFamily="18" charset="0"/>
              </a:rPr>
              <a:t>- click đáp án đúng ra đúng + mất đáp án sai.</a:t>
            </a:r>
          </a:p>
          <a:p>
            <a:pPr algn="l"/>
            <a:r>
              <a:rPr lang="en-US" sz="2400">
                <a:latin typeface="Times New Roman" panose="02020603050405020304" pitchFamily="18" charset="0"/>
                <a:ea typeface="Tahoma" panose="020B0604030504040204" pitchFamily="34" charset="0"/>
                <a:cs typeface="Times New Roman" panose="02020603050405020304" pitchFamily="18" charset="0"/>
              </a:rPr>
              <a:t>- CLick đáp án sai=&gt; đáp án sai biến mất.</a:t>
            </a:r>
          </a:p>
        </p:txBody>
      </p:sp>
    </p:spTree>
    <p:extLst>
      <p:ext uri="{BB962C8B-B14F-4D97-AF65-F5344CB8AC3E}">
        <p14:creationId xmlns:p14="http://schemas.microsoft.com/office/powerpoint/2010/main" val="385892556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7"/>
                                        </p:tgtEl>
                                        <p:attrNameLst>
                                          <p:attrName>r</p:attrName>
                                        </p:attrNameLst>
                                      </p:cBhvr>
                                    </p:animRot>
                                    <p:animRot by="-240000">
                                      <p:cBhvr>
                                        <p:cTn id="7" dur="200" fill="hold">
                                          <p:stCondLst>
                                            <p:cond delay="200"/>
                                          </p:stCondLst>
                                        </p:cTn>
                                        <p:tgtEl>
                                          <p:spTgt spid="17"/>
                                        </p:tgtEl>
                                        <p:attrNameLst>
                                          <p:attrName>r</p:attrName>
                                        </p:attrNameLst>
                                      </p:cBhvr>
                                    </p:animRot>
                                    <p:animRot by="240000">
                                      <p:cBhvr>
                                        <p:cTn id="8" dur="200" fill="hold">
                                          <p:stCondLst>
                                            <p:cond delay="400"/>
                                          </p:stCondLst>
                                        </p:cTn>
                                        <p:tgtEl>
                                          <p:spTgt spid="17"/>
                                        </p:tgtEl>
                                        <p:attrNameLst>
                                          <p:attrName>r</p:attrName>
                                        </p:attrNameLst>
                                      </p:cBhvr>
                                    </p:animRot>
                                    <p:animRot by="-240000">
                                      <p:cBhvr>
                                        <p:cTn id="9" dur="200" fill="hold">
                                          <p:stCondLst>
                                            <p:cond delay="600"/>
                                          </p:stCondLst>
                                        </p:cTn>
                                        <p:tgtEl>
                                          <p:spTgt spid="17"/>
                                        </p:tgtEl>
                                        <p:attrNameLst>
                                          <p:attrName>r</p:attrName>
                                        </p:attrNameLst>
                                      </p:cBhvr>
                                    </p:animRot>
                                    <p:animRot by="120000">
                                      <p:cBhvr>
                                        <p:cTn id="10" dur="200" fill="hold">
                                          <p:stCondLst>
                                            <p:cond delay="800"/>
                                          </p:stCondLst>
                                        </p:cTn>
                                        <p:tgtEl>
                                          <p:spTgt spid="17"/>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p:cTn id="20" dur="500" fill="hold"/>
                                        <p:tgtEl>
                                          <p:spTgt spid="6"/>
                                        </p:tgtEl>
                                        <p:attrNameLst>
                                          <p:attrName>ppt_w</p:attrName>
                                        </p:attrNameLst>
                                      </p:cBhvr>
                                      <p:tavLst>
                                        <p:tav tm="0">
                                          <p:val>
                                            <p:fltVal val="0"/>
                                          </p:val>
                                        </p:tav>
                                        <p:tav tm="100000">
                                          <p:val>
                                            <p:strVal val="#ppt_w"/>
                                          </p:val>
                                        </p:tav>
                                      </p:tavLst>
                                    </p:anim>
                                    <p:anim calcmode="lin" valueType="num">
                                      <p:cBhvr>
                                        <p:cTn id="21" dur="500" fill="hold"/>
                                        <p:tgtEl>
                                          <p:spTgt spid="6"/>
                                        </p:tgtEl>
                                        <p:attrNameLst>
                                          <p:attrName>ppt_h</p:attrName>
                                        </p:attrNameLst>
                                      </p:cBhvr>
                                      <p:tavLst>
                                        <p:tav tm="0">
                                          <p:val>
                                            <p:fltVal val="0"/>
                                          </p:val>
                                        </p:tav>
                                        <p:tav tm="100000">
                                          <p:val>
                                            <p:strVal val="#ppt_h"/>
                                          </p:val>
                                        </p:tav>
                                      </p:tavLst>
                                    </p:anim>
                                    <p:animEffect transition="in" filter="fade">
                                      <p:cBhvr>
                                        <p:cTn id="22" dur="500"/>
                                        <p:tgtEl>
                                          <p:spTgt spid="6"/>
                                        </p:tgtEl>
                                      </p:cBhvr>
                                    </p:animEffect>
                                  </p:childTnLst>
                                </p:cTn>
                              </p:par>
                              <p:par>
                                <p:cTn id="23" presetID="42"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wipe(left)">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left)">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wipe(left)">
                                      <p:cBhvr>
                                        <p:cTn id="42" dur="500"/>
                                        <p:tgtEl>
                                          <p:spTgt spid="2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wipe(left)">
                                      <p:cBhvr>
                                        <p:cTn id="4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8" restart="whenNotActive" fill="hold" evtFilter="cancelBubble" nodeType="interactiveSeq">
                <p:stCondLst>
                  <p:cond evt="onClick" delay="0">
                    <p:tgtEl>
                      <p:spTgt spid="22"/>
                    </p:tgtEl>
                  </p:cond>
                </p:stCondLst>
                <p:endSync evt="end" delay="0">
                  <p:rtn val="all"/>
                </p:endSync>
                <p:childTnLst>
                  <p:par>
                    <p:cTn id="49" fill="hold">
                      <p:stCondLst>
                        <p:cond delay="0"/>
                      </p:stCondLst>
                      <p:childTnLst>
                        <p:par>
                          <p:cTn id="50" fill="hold">
                            <p:stCondLst>
                              <p:cond delay="0"/>
                            </p:stCondLst>
                            <p:childTnLst>
                              <p:par>
                                <p:cTn id="51" presetID="2" presetClass="mediacall" presetSubtype="0" fill="hold" nodeType="clickEffect">
                                  <p:stCondLst>
                                    <p:cond delay="0"/>
                                  </p:stCondLst>
                                  <p:childTnLst>
                                    <p:cmd type="call" cmd="togglePause">
                                      <p:cBhvr>
                                        <p:cTn id="52" dur="1" fill="hold"/>
                                        <p:tgtEl>
                                          <p:spTgt spid="22"/>
                                        </p:tgtEl>
                                      </p:cBhvr>
                                    </p:cmd>
                                  </p:childTnLst>
                                </p:cTn>
                              </p:par>
                            </p:childTnLst>
                          </p:cTn>
                        </p:par>
                      </p:childTnLst>
                    </p:cTn>
                  </p:par>
                </p:childTnLst>
              </p:cTn>
              <p:nextCondLst>
                <p:cond evt="onClick" delay="0">
                  <p:tgtEl>
                    <p:spTgt spid="22"/>
                  </p:tgtEl>
                </p:cond>
              </p:nextCondLst>
            </p:seq>
            <p:video>
              <p:cMediaNode vol="80000">
                <p:cTn id="53" fill="hold" display="0">
                  <p:stCondLst>
                    <p:cond delay="indefinite"/>
                  </p:stCondLst>
                </p:cTn>
                <p:tgtEl>
                  <p:spTgt spid="22"/>
                </p:tgtEl>
              </p:cMediaNode>
            </p:video>
            <p:seq concurrent="1" nextAc="seek">
              <p:cTn id="54" restart="whenNotActive" fill="hold" evtFilter="cancelBubble" nodeType="interactiveSeq">
                <p:stCondLst>
                  <p:cond evt="onClick" delay="0">
                    <p:tgtEl>
                      <p:spTgt spid="23"/>
                    </p:tgtEl>
                  </p:cond>
                </p:stCondLst>
                <p:endSync evt="end" delay="0">
                  <p:rtn val="all"/>
                </p:endSync>
                <p:childTnLst>
                  <p:par>
                    <p:cTn id="55" fill="hold">
                      <p:stCondLst>
                        <p:cond delay="0"/>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500" fill="hold"/>
                                        <p:tgtEl>
                                          <p:spTgt spid="27"/>
                                        </p:tgtEl>
                                        <p:attrNameLst>
                                          <p:attrName>ppt_w</p:attrName>
                                        </p:attrNameLst>
                                      </p:cBhvr>
                                      <p:tavLst>
                                        <p:tav tm="0">
                                          <p:val>
                                            <p:fltVal val="0"/>
                                          </p:val>
                                        </p:tav>
                                        <p:tav tm="100000">
                                          <p:val>
                                            <p:strVal val="#ppt_w"/>
                                          </p:val>
                                        </p:tav>
                                      </p:tavLst>
                                    </p:anim>
                                    <p:anim calcmode="lin" valueType="num">
                                      <p:cBhvr>
                                        <p:cTn id="60" dur="500" fill="hold"/>
                                        <p:tgtEl>
                                          <p:spTgt spid="27"/>
                                        </p:tgtEl>
                                        <p:attrNameLst>
                                          <p:attrName>ppt_h</p:attrName>
                                        </p:attrNameLst>
                                      </p:cBhvr>
                                      <p:tavLst>
                                        <p:tav tm="0">
                                          <p:val>
                                            <p:fltVal val="0"/>
                                          </p:val>
                                        </p:tav>
                                        <p:tav tm="100000">
                                          <p:val>
                                            <p:strVal val="#ppt_h"/>
                                          </p:val>
                                        </p:tav>
                                      </p:tavLst>
                                    </p:anim>
                                    <p:animEffect transition="in" filter="fade">
                                      <p:cBhvr>
                                        <p:cTn id="61" dur="500"/>
                                        <p:tgtEl>
                                          <p:spTgt spid="27"/>
                                        </p:tgtEl>
                                      </p:cBhvr>
                                    </p:animEffect>
                                  </p:childTnLst>
                                  <p:subTnLst>
                                    <p:audio>
                                      <p:cMediaNode>
                                        <p:cTn display="0" masterRel="sameClick">
                                          <p:stCondLst>
                                            <p:cond evt="begin" delay="0">
                                              <p:tn val="57"/>
                                            </p:cond>
                                          </p:stCondLst>
                                          <p:endCondLst>
                                            <p:cond evt="onStopAudio" delay="0">
                                              <p:tgtEl>
                                                <p:sldTgt/>
                                              </p:tgtEl>
                                            </p:cond>
                                          </p:endCondLst>
                                        </p:cTn>
                                        <p:tgtEl>
                                          <p:sndTgt r:embed="rId4" name="applause.wav"/>
                                        </p:tgtEl>
                                      </p:cMediaNode>
                                    </p:audio>
                                  </p:subTnLst>
                                </p:cTn>
                              </p:par>
                              <p:par>
                                <p:cTn id="62" presetID="10" presetClass="exit" presetSubtype="0" fill="hold" grpId="1" nodeType="withEffect">
                                  <p:stCondLst>
                                    <p:cond delay="0"/>
                                  </p:stCondLst>
                                  <p:childTnLst>
                                    <p:animEffect transition="out" filter="fade">
                                      <p:cBhvr>
                                        <p:cTn id="63" dur="500"/>
                                        <p:tgtEl>
                                          <p:spTgt spid="24"/>
                                        </p:tgtEl>
                                      </p:cBhvr>
                                    </p:animEffect>
                                    <p:set>
                                      <p:cBhvr>
                                        <p:cTn id="64" dur="1" fill="hold">
                                          <p:stCondLst>
                                            <p:cond delay="499"/>
                                          </p:stCondLst>
                                        </p:cTn>
                                        <p:tgtEl>
                                          <p:spTgt spid="24"/>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500"/>
                                        <p:tgtEl>
                                          <p:spTgt spid="25"/>
                                        </p:tgtEl>
                                      </p:cBhvr>
                                    </p:animEffect>
                                    <p:set>
                                      <p:cBhvr>
                                        <p:cTn id="67" dur="1" fill="hold">
                                          <p:stCondLst>
                                            <p:cond delay="499"/>
                                          </p:stCondLst>
                                        </p:cTn>
                                        <p:tgtEl>
                                          <p:spTgt spid="25"/>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500"/>
                                        <p:tgtEl>
                                          <p:spTgt spid="26"/>
                                        </p:tgtEl>
                                      </p:cBhvr>
                                    </p:animEffect>
                                    <p:set>
                                      <p:cBhvr>
                                        <p:cTn id="70"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71" restart="whenNotActive" fill="hold" evtFilter="cancelBubble" nodeType="interactiveSeq">
                <p:stCondLst>
                  <p:cond evt="onClick" delay="0">
                    <p:tgtEl>
                      <p:spTgt spid="24"/>
                    </p:tgtEl>
                  </p:cond>
                </p:stCondLst>
                <p:endSync evt="end" delay="0">
                  <p:rtn val="all"/>
                </p:endSync>
                <p:childTnLst>
                  <p:par>
                    <p:cTn id="72" fill="hold">
                      <p:stCondLst>
                        <p:cond delay="0"/>
                      </p:stCondLst>
                      <p:childTnLst>
                        <p:par>
                          <p:cTn id="73" fill="hold">
                            <p:stCondLst>
                              <p:cond delay="0"/>
                            </p:stCondLst>
                            <p:childTnLst>
                              <p:par>
                                <p:cTn id="74" presetID="53" presetClass="entr" presetSubtype="16" fill="hold" nodeType="click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subTnLst>
                                    <p:audio>
                                      <p:cMediaNode>
                                        <p:cTn display="0" masterRel="sameClick">
                                          <p:stCondLst>
                                            <p:cond evt="begin" delay="0">
                                              <p:tn val="74"/>
                                            </p:cond>
                                          </p:stCondLst>
                                          <p:endCondLst>
                                            <p:cond evt="onStopAudio" delay="0">
                                              <p:tgtEl>
                                                <p:sldTgt/>
                                              </p:tgtEl>
                                            </p:cond>
                                          </p:endCondLst>
                                        </p:cTn>
                                        <p:tgtEl>
                                          <p:sndTgt r:embed="rId5" name="incorrect-sound-effect.wav"/>
                                        </p:tgtEl>
                                      </p:cMediaNode>
                                    </p:audio>
                                  </p:subTnLst>
                                </p:cTn>
                              </p:par>
                            </p:childTnLst>
                          </p:cTn>
                        </p:par>
                        <p:par>
                          <p:cTn id="79" fill="hold">
                            <p:stCondLst>
                              <p:cond delay="500"/>
                            </p:stCondLst>
                            <p:childTnLst>
                              <p:par>
                                <p:cTn id="80" presetID="10" presetClass="exit" presetSubtype="0" fill="hold" grpId="2" nodeType="afterEffect">
                                  <p:stCondLst>
                                    <p:cond delay="0"/>
                                  </p:stCondLst>
                                  <p:childTnLst>
                                    <p:animEffect transition="out" filter="fade">
                                      <p:cBhvr>
                                        <p:cTn id="81" dur="500"/>
                                        <p:tgtEl>
                                          <p:spTgt spid="24"/>
                                        </p:tgtEl>
                                      </p:cBhvr>
                                    </p:animEffect>
                                    <p:set>
                                      <p:cBhvr>
                                        <p:cTn id="82" dur="1" fill="hold">
                                          <p:stCondLst>
                                            <p:cond delay="499"/>
                                          </p:stCondLst>
                                        </p:cTn>
                                        <p:tgtEl>
                                          <p:spTgt spid="24"/>
                                        </p:tgtEl>
                                        <p:attrNameLst>
                                          <p:attrName>style.visibility</p:attrName>
                                        </p:attrNameLst>
                                      </p:cBhvr>
                                      <p:to>
                                        <p:strVal val="hidden"/>
                                      </p:to>
                                    </p:set>
                                  </p:childTnLst>
                                </p:cTn>
                              </p:par>
                              <p:par>
                                <p:cTn id="83" presetID="10" presetClass="exit" presetSubtype="0" fill="hold" nodeType="withEffect">
                                  <p:stCondLst>
                                    <p:cond delay="0"/>
                                  </p:stCondLst>
                                  <p:childTnLst>
                                    <p:animEffect transition="out" filter="fade">
                                      <p:cBhvr>
                                        <p:cTn id="84" dur="500"/>
                                        <p:tgtEl>
                                          <p:spTgt spid="28"/>
                                        </p:tgtEl>
                                      </p:cBhvr>
                                    </p:animEffect>
                                    <p:set>
                                      <p:cBhvr>
                                        <p:cTn id="85"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4"/>
                  </p:tgtEl>
                </p:cond>
              </p:nextCondLst>
            </p:seq>
            <p:seq concurrent="1" nextAc="seek">
              <p:cTn id="86" restart="whenNotActive" fill="hold" evtFilter="cancelBubble" nodeType="interactiveSeq">
                <p:stCondLst>
                  <p:cond evt="onClick" delay="0">
                    <p:tgtEl>
                      <p:spTgt spid="25"/>
                    </p:tgtEl>
                  </p:cond>
                </p:stCondLst>
                <p:endSync evt="end" delay="0">
                  <p:rtn val="all"/>
                </p:endSync>
                <p:childTnLst>
                  <p:par>
                    <p:cTn id="87" fill="hold">
                      <p:stCondLst>
                        <p:cond delay="0"/>
                      </p:stCondLst>
                      <p:childTnLst>
                        <p:par>
                          <p:cTn id="88" fill="hold">
                            <p:stCondLst>
                              <p:cond delay="0"/>
                            </p:stCondLst>
                            <p:childTnLst>
                              <p:par>
                                <p:cTn id="89" presetID="53" presetClass="entr" presetSubtype="16" fill="hold" nodeType="clickEffect">
                                  <p:stCondLst>
                                    <p:cond delay="0"/>
                                  </p:stCondLst>
                                  <p:childTnLst>
                                    <p:set>
                                      <p:cBhvr>
                                        <p:cTn id="90" dur="1" fill="hold">
                                          <p:stCondLst>
                                            <p:cond delay="0"/>
                                          </p:stCondLst>
                                        </p:cTn>
                                        <p:tgtEl>
                                          <p:spTgt spid="29"/>
                                        </p:tgtEl>
                                        <p:attrNameLst>
                                          <p:attrName>style.visibility</p:attrName>
                                        </p:attrNameLst>
                                      </p:cBhvr>
                                      <p:to>
                                        <p:strVal val="visible"/>
                                      </p:to>
                                    </p:set>
                                    <p:anim calcmode="lin" valueType="num">
                                      <p:cBhvr>
                                        <p:cTn id="91" dur="500" fill="hold"/>
                                        <p:tgtEl>
                                          <p:spTgt spid="29"/>
                                        </p:tgtEl>
                                        <p:attrNameLst>
                                          <p:attrName>ppt_w</p:attrName>
                                        </p:attrNameLst>
                                      </p:cBhvr>
                                      <p:tavLst>
                                        <p:tav tm="0">
                                          <p:val>
                                            <p:fltVal val="0"/>
                                          </p:val>
                                        </p:tav>
                                        <p:tav tm="100000">
                                          <p:val>
                                            <p:strVal val="#ppt_w"/>
                                          </p:val>
                                        </p:tav>
                                      </p:tavLst>
                                    </p:anim>
                                    <p:anim calcmode="lin" valueType="num">
                                      <p:cBhvr>
                                        <p:cTn id="92" dur="500" fill="hold"/>
                                        <p:tgtEl>
                                          <p:spTgt spid="29"/>
                                        </p:tgtEl>
                                        <p:attrNameLst>
                                          <p:attrName>ppt_h</p:attrName>
                                        </p:attrNameLst>
                                      </p:cBhvr>
                                      <p:tavLst>
                                        <p:tav tm="0">
                                          <p:val>
                                            <p:fltVal val="0"/>
                                          </p:val>
                                        </p:tav>
                                        <p:tav tm="100000">
                                          <p:val>
                                            <p:strVal val="#ppt_h"/>
                                          </p:val>
                                        </p:tav>
                                      </p:tavLst>
                                    </p:anim>
                                    <p:animEffect transition="in" filter="fade">
                                      <p:cBhvr>
                                        <p:cTn id="93" dur="500"/>
                                        <p:tgtEl>
                                          <p:spTgt spid="29"/>
                                        </p:tgtEl>
                                      </p:cBhvr>
                                    </p:animEffect>
                                  </p:childTnLst>
                                  <p:subTnLst>
                                    <p:audio>
                                      <p:cMediaNode>
                                        <p:cTn display="0" masterRel="sameClick">
                                          <p:stCondLst>
                                            <p:cond evt="begin" delay="0">
                                              <p:tn val="89"/>
                                            </p:cond>
                                          </p:stCondLst>
                                          <p:endCondLst>
                                            <p:cond evt="onStopAudio" delay="0">
                                              <p:tgtEl>
                                                <p:sldTgt/>
                                              </p:tgtEl>
                                            </p:cond>
                                          </p:endCondLst>
                                        </p:cTn>
                                        <p:tgtEl>
                                          <p:sndTgt r:embed="rId5" name="incorrect-sound-effect.wav"/>
                                        </p:tgtEl>
                                      </p:cMediaNode>
                                    </p:audio>
                                  </p:subTnLst>
                                </p:cTn>
                              </p:par>
                            </p:childTnLst>
                          </p:cTn>
                        </p:par>
                        <p:par>
                          <p:cTn id="94" fill="hold">
                            <p:stCondLst>
                              <p:cond delay="500"/>
                            </p:stCondLst>
                            <p:childTnLst>
                              <p:par>
                                <p:cTn id="95" presetID="10" presetClass="exit" presetSubtype="0" fill="hold" grpId="2" nodeType="afterEffect">
                                  <p:stCondLst>
                                    <p:cond delay="0"/>
                                  </p:stCondLst>
                                  <p:childTnLst>
                                    <p:animEffect transition="out" filter="fade">
                                      <p:cBhvr>
                                        <p:cTn id="96" dur="500"/>
                                        <p:tgtEl>
                                          <p:spTgt spid="25"/>
                                        </p:tgtEl>
                                      </p:cBhvr>
                                    </p:animEffect>
                                    <p:set>
                                      <p:cBhvr>
                                        <p:cTn id="97" dur="1" fill="hold">
                                          <p:stCondLst>
                                            <p:cond delay="499"/>
                                          </p:stCondLst>
                                        </p:cTn>
                                        <p:tgtEl>
                                          <p:spTgt spid="25"/>
                                        </p:tgtEl>
                                        <p:attrNameLst>
                                          <p:attrName>style.visibility</p:attrName>
                                        </p:attrNameLst>
                                      </p:cBhvr>
                                      <p:to>
                                        <p:strVal val="hidden"/>
                                      </p:to>
                                    </p:set>
                                  </p:childTnLst>
                                </p:cTn>
                              </p:par>
                              <p:par>
                                <p:cTn id="98" presetID="10" presetClass="exit" presetSubtype="0" fill="hold" nodeType="withEffect">
                                  <p:stCondLst>
                                    <p:cond delay="0"/>
                                  </p:stCondLst>
                                  <p:childTnLst>
                                    <p:animEffect transition="out" filter="fade">
                                      <p:cBhvr>
                                        <p:cTn id="99" dur="500"/>
                                        <p:tgtEl>
                                          <p:spTgt spid="29"/>
                                        </p:tgtEl>
                                      </p:cBhvr>
                                    </p:animEffect>
                                    <p:set>
                                      <p:cBhvr>
                                        <p:cTn id="100"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5"/>
                  </p:tgtEl>
                </p:cond>
              </p:nextCondLst>
            </p:seq>
            <p:seq concurrent="1" nextAc="seek">
              <p:cTn id="101" restart="whenNotActive" fill="hold" evtFilter="cancelBubble" nodeType="interactiveSeq">
                <p:stCondLst>
                  <p:cond evt="onClick" delay="0">
                    <p:tgtEl>
                      <p:spTgt spid="26"/>
                    </p:tgtEl>
                  </p:cond>
                </p:stCondLst>
                <p:endSync evt="end" delay="0">
                  <p:rtn val="all"/>
                </p:endSync>
                <p:childTnLst>
                  <p:par>
                    <p:cTn id="102" fill="hold">
                      <p:stCondLst>
                        <p:cond delay="0"/>
                      </p:stCondLst>
                      <p:childTnLst>
                        <p:par>
                          <p:cTn id="103" fill="hold">
                            <p:stCondLst>
                              <p:cond delay="0"/>
                            </p:stCondLst>
                            <p:childTnLst>
                              <p:par>
                                <p:cTn id="104" presetID="53" presetClass="entr" presetSubtype="16" fill="hold" nodeType="clickEffect">
                                  <p:stCondLst>
                                    <p:cond delay="0"/>
                                  </p:stCondLst>
                                  <p:childTnLst>
                                    <p:set>
                                      <p:cBhvr>
                                        <p:cTn id="105" dur="1" fill="hold">
                                          <p:stCondLst>
                                            <p:cond delay="0"/>
                                          </p:stCondLst>
                                        </p:cTn>
                                        <p:tgtEl>
                                          <p:spTgt spid="30"/>
                                        </p:tgtEl>
                                        <p:attrNameLst>
                                          <p:attrName>style.visibility</p:attrName>
                                        </p:attrNameLst>
                                      </p:cBhvr>
                                      <p:to>
                                        <p:strVal val="visible"/>
                                      </p:to>
                                    </p:set>
                                    <p:anim calcmode="lin" valueType="num">
                                      <p:cBhvr>
                                        <p:cTn id="106" dur="500" fill="hold"/>
                                        <p:tgtEl>
                                          <p:spTgt spid="30"/>
                                        </p:tgtEl>
                                        <p:attrNameLst>
                                          <p:attrName>ppt_w</p:attrName>
                                        </p:attrNameLst>
                                      </p:cBhvr>
                                      <p:tavLst>
                                        <p:tav tm="0">
                                          <p:val>
                                            <p:fltVal val="0"/>
                                          </p:val>
                                        </p:tav>
                                        <p:tav tm="100000">
                                          <p:val>
                                            <p:strVal val="#ppt_w"/>
                                          </p:val>
                                        </p:tav>
                                      </p:tavLst>
                                    </p:anim>
                                    <p:anim calcmode="lin" valueType="num">
                                      <p:cBhvr>
                                        <p:cTn id="107" dur="500" fill="hold"/>
                                        <p:tgtEl>
                                          <p:spTgt spid="30"/>
                                        </p:tgtEl>
                                        <p:attrNameLst>
                                          <p:attrName>ppt_h</p:attrName>
                                        </p:attrNameLst>
                                      </p:cBhvr>
                                      <p:tavLst>
                                        <p:tav tm="0">
                                          <p:val>
                                            <p:fltVal val="0"/>
                                          </p:val>
                                        </p:tav>
                                        <p:tav tm="100000">
                                          <p:val>
                                            <p:strVal val="#ppt_h"/>
                                          </p:val>
                                        </p:tav>
                                      </p:tavLst>
                                    </p:anim>
                                    <p:animEffect transition="in" filter="fade">
                                      <p:cBhvr>
                                        <p:cTn id="108" dur="500"/>
                                        <p:tgtEl>
                                          <p:spTgt spid="30"/>
                                        </p:tgtEl>
                                      </p:cBhvr>
                                    </p:animEffect>
                                  </p:childTnLst>
                                  <p:subTnLst>
                                    <p:audio>
                                      <p:cMediaNode>
                                        <p:cTn display="0" masterRel="sameClick">
                                          <p:stCondLst>
                                            <p:cond evt="begin" delay="0">
                                              <p:tn val="104"/>
                                            </p:cond>
                                          </p:stCondLst>
                                          <p:endCondLst>
                                            <p:cond evt="onStopAudio" delay="0">
                                              <p:tgtEl>
                                                <p:sldTgt/>
                                              </p:tgtEl>
                                            </p:cond>
                                          </p:endCondLst>
                                        </p:cTn>
                                        <p:tgtEl>
                                          <p:sndTgt r:embed="rId5" name="incorrect-sound-effect.wav"/>
                                        </p:tgtEl>
                                      </p:cMediaNode>
                                    </p:audio>
                                  </p:subTnLst>
                                </p:cTn>
                              </p:par>
                            </p:childTnLst>
                          </p:cTn>
                        </p:par>
                        <p:par>
                          <p:cTn id="109" fill="hold">
                            <p:stCondLst>
                              <p:cond delay="500"/>
                            </p:stCondLst>
                            <p:childTnLst>
                              <p:par>
                                <p:cTn id="110" presetID="10" presetClass="exit" presetSubtype="0" fill="hold" grpId="2" nodeType="afterEffect">
                                  <p:stCondLst>
                                    <p:cond delay="0"/>
                                  </p:stCondLst>
                                  <p:childTnLst>
                                    <p:animEffect transition="out" filter="fade">
                                      <p:cBhvr>
                                        <p:cTn id="111" dur="500"/>
                                        <p:tgtEl>
                                          <p:spTgt spid="26"/>
                                        </p:tgtEl>
                                      </p:cBhvr>
                                    </p:animEffect>
                                    <p:set>
                                      <p:cBhvr>
                                        <p:cTn id="112" dur="1" fill="hold">
                                          <p:stCondLst>
                                            <p:cond delay="499"/>
                                          </p:stCondLst>
                                        </p:cTn>
                                        <p:tgtEl>
                                          <p:spTgt spid="26"/>
                                        </p:tgtEl>
                                        <p:attrNameLst>
                                          <p:attrName>style.visibility</p:attrName>
                                        </p:attrNameLst>
                                      </p:cBhvr>
                                      <p:to>
                                        <p:strVal val="hidden"/>
                                      </p:to>
                                    </p:set>
                                  </p:childTnLst>
                                </p:cTn>
                              </p:par>
                              <p:par>
                                <p:cTn id="113" presetID="10" presetClass="exit" presetSubtype="0" fill="hold" nodeType="withEffect">
                                  <p:stCondLst>
                                    <p:cond delay="0"/>
                                  </p:stCondLst>
                                  <p:childTnLst>
                                    <p:animEffect transition="out" filter="fade">
                                      <p:cBhvr>
                                        <p:cTn id="114" dur="500"/>
                                        <p:tgtEl>
                                          <p:spTgt spid="30"/>
                                        </p:tgtEl>
                                      </p:cBhvr>
                                    </p:animEffect>
                                    <p:set>
                                      <p:cBhvr>
                                        <p:cTn id="115" dur="1" fill="hold">
                                          <p:stCondLst>
                                            <p:cond delay="49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16" restart="whenNotActive" fill="hold" evtFilter="cancelBubble" nodeType="interactiveSeq">
                <p:stCondLst>
                  <p:cond evt="onClick" delay="0">
                    <p:tgtEl>
                      <p:spTgt spid="17"/>
                    </p:tgtEl>
                  </p:cond>
                </p:stCondLst>
                <p:endSync evt="end" delay="0">
                  <p:rtn val="all"/>
                </p:endSync>
                <p:childTnLst>
                  <p:par>
                    <p:cTn id="117" fill="hold">
                      <p:stCondLst>
                        <p:cond delay="0"/>
                      </p:stCondLst>
                      <p:childTnLst>
                        <p:par>
                          <p:cTn id="118" fill="hold">
                            <p:stCondLst>
                              <p:cond delay="0"/>
                            </p:stCondLst>
                            <p:childTnLst>
                              <p:par>
                                <p:cTn id="119" presetID="1" presetClass="mediacall" presetSubtype="0" fill="hold" nodeType="clickEffect">
                                  <p:stCondLst>
                                    <p:cond delay="0"/>
                                  </p:stCondLst>
                                  <p:childTnLst>
                                    <p:cmd type="call" cmd="playFrom(0.0)">
                                      <p:cBhvr>
                                        <p:cTn id="120" dur="5061" fill="hold"/>
                                        <p:tgtEl>
                                          <p:spTgt spid="22"/>
                                        </p:tgtEl>
                                      </p:cBhvr>
                                    </p:cmd>
                                  </p:childTnLst>
                                </p:cTn>
                              </p:par>
                            </p:childTnLst>
                          </p:cTn>
                        </p:par>
                      </p:childTnLst>
                    </p:cTn>
                  </p:par>
                </p:childTnLst>
              </p:cTn>
              <p:nextCondLst>
                <p:cond evt="onClick" delay="0">
                  <p:tgtEl>
                    <p:spTgt spid="17"/>
                  </p:tgtEl>
                </p:cond>
              </p:nextCondLst>
            </p:seq>
          </p:childTnLst>
        </p:cTn>
      </p:par>
    </p:tnLst>
    <p:bldLst>
      <p:bldP spid="6" grpId="0" animBg="1"/>
      <p:bldP spid="15" grpId="0"/>
      <p:bldP spid="9" grpId="0" animBg="1"/>
      <p:bldP spid="23" grpId="0" bldLvl="0" animBg="1"/>
      <p:bldP spid="24" grpId="0" bldLvl="0" animBg="1"/>
      <p:bldP spid="24" grpId="1" animBg="1"/>
      <p:bldP spid="24" grpId="2" animBg="1"/>
      <p:bldP spid="25" grpId="0" bldLvl="0" animBg="1"/>
      <p:bldP spid="25" grpId="1" animBg="1"/>
      <p:bldP spid="25" grpId="2" animBg="1"/>
      <p:bldP spid="26" grpId="0" bldLvl="0" animBg="1"/>
      <p:bldP spid="26" grpId="1" animBg="1"/>
      <p:bldP spid="26" grpId="2"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13">
            <a:extLst>
              <a:ext uri="{FF2B5EF4-FFF2-40B4-BE49-F238E27FC236}">
                <a16:creationId xmlns:a16="http://schemas.microsoft.com/office/drawing/2014/main" id="{1CC1B1BA-A134-4864-8A4A-41897C9FEC4D}"/>
              </a:ext>
            </a:extLst>
          </p:cNvPr>
          <p:cNvSpPr txBox="1">
            <a:spLocks noChangeArrowheads="1"/>
          </p:cNvSpPr>
          <p:nvPr/>
        </p:nvSpPr>
        <p:spPr bwMode="auto">
          <a:xfrm>
            <a:off x="381000" y="2266950"/>
            <a:ext cx="8382000" cy="2281476"/>
          </a:xfrm>
          <a:prstGeom prst="round2DiagRect">
            <a:avLst/>
          </a:prstGeom>
          <a:solidFill>
            <a:schemeClr val="accent6">
              <a:lumMod val="20000"/>
              <a:lumOff val="80000"/>
            </a:schemeClr>
          </a:solidFill>
          <a:ln w="9525">
            <a:noFill/>
            <a:miter lim="800000"/>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a:spAutoFit/>
          </a:bodyPr>
          <a:lstStyle/>
          <a:p>
            <a:pPr algn="just">
              <a:spcBef>
                <a:spcPct val="50000"/>
              </a:spcBef>
            </a:pPr>
            <a:r>
              <a:rPr lang="en-US" altLang="en-US" sz="3200">
                <a:solidFill>
                  <a:srgbClr val="000099"/>
                </a:solidFill>
                <a:latin typeface="Times New Roman" panose="02020603050405020304" pitchFamily="18" charset="0"/>
                <a:cs typeface="Times New Roman" panose="02020603050405020304" pitchFamily="18" charset="0"/>
              </a:rPr>
              <a:t>Chiến thắng Biên giới thu - đông 1950 đã tạo chuyển biến cơ bản cho cuộc kháng chiến: từ đây ta nắm quyền chủ động về chiến lược trên chiến trường chính.</a:t>
            </a:r>
          </a:p>
        </p:txBody>
      </p:sp>
      <p:sp>
        <p:nvSpPr>
          <p:cNvPr id="7" name="Text Box 8">
            <a:extLst>
              <a:ext uri="{FF2B5EF4-FFF2-40B4-BE49-F238E27FC236}">
                <a16:creationId xmlns:a16="http://schemas.microsoft.com/office/drawing/2014/main" id="{0C234D68-C6CE-478E-9D63-6631026B62EC}"/>
              </a:ext>
            </a:extLst>
          </p:cNvPr>
          <p:cNvSpPr txBox="1">
            <a:spLocks noChangeArrowheads="1"/>
          </p:cNvSpPr>
          <p:nvPr/>
        </p:nvSpPr>
        <p:spPr bwMode="auto">
          <a:xfrm>
            <a:off x="571500" y="438150"/>
            <a:ext cx="8001000" cy="1569660"/>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just" eaLnBrk="1" hangingPunct="1">
              <a:spcBef>
                <a:spcPct val="50000"/>
              </a:spcBef>
            </a:pPr>
            <a:r>
              <a:rPr lang="vi-VN" sz="3200" b="1">
                <a:solidFill>
                  <a:srgbClr val="000000"/>
                </a:solidFill>
                <a:latin typeface="Times New Roman" panose="02020603050405020304" pitchFamily="18" charset="0"/>
                <a:cs typeface="Times New Roman" panose="02020603050405020304" pitchFamily="18" charset="0"/>
              </a:rPr>
              <a:t>Chiến thắng Biên giới thu- đông </a:t>
            </a:r>
            <a:r>
              <a:rPr lang="en-US" sz="3200" b="1">
                <a:solidFill>
                  <a:srgbClr val="000000"/>
                </a:solidFill>
                <a:latin typeface="Times New Roman" panose="02020603050405020304" pitchFamily="18" charset="0"/>
                <a:cs typeface="Times New Roman" panose="02020603050405020304" pitchFamily="18" charset="0"/>
              </a:rPr>
              <a:t>1950 </a:t>
            </a:r>
            <a:r>
              <a:rPr lang="vi-VN" sz="3200" b="1">
                <a:solidFill>
                  <a:srgbClr val="000000"/>
                </a:solidFill>
                <a:latin typeface="Times New Roman" panose="02020603050405020304" pitchFamily="18" charset="0"/>
                <a:cs typeface="Times New Roman" panose="02020603050405020304" pitchFamily="18" charset="0"/>
              </a:rPr>
              <a:t>có ý nghĩa như thế nào đối với cuộc kháng chiến của </a:t>
            </a:r>
            <a:r>
              <a:rPr lang="en-US" sz="3200" b="1">
                <a:solidFill>
                  <a:srgbClr val="000000"/>
                </a:solidFill>
                <a:latin typeface="Times New Roman" panose="02020603050405020304" pitchFamily="18" charset="0"/>
                <a:cs typeface="Times New Roman" panose="02020603050405020304" pitchFamily="18" charset="0"/>
              </a:rPr>
              <a:t>quân và dân </a:t>
            </a:r>
            <a:r>
              <a:rPr lang="vi-VN" sz="3200" b="1">
                <a:solidFill>
                  <a:srgbClr val="000000"/>
                </a:solidFill>
                <a:latin typeface="Times New Roman" panose="02020603050405020304" pitchFamily="18" charset="0"/>
                <a:cs typeface="Times New Roman" panose="02020603050405020304" pitchFamily="18" charset="0"/>
              </a:rPr>
              <a:t>ta?</a:t>
            </a:r>
          </a:p>
        </p:txBody>
      </p:sp>
      <p:pic>
        <p:nvPicPr>
          <p:cNvPr id="4" name="Google Shape;21;p2">
            <a:extLst>
              <a:ext uri="{FF2B5EF4-FFF2-40B4-BE49-F238E27FC236}">
                <a16:creationId xmlns:a16="http://schemas.microsoft.com/office/drawing/2014/main" id="{74F988DA-D7E5-4EFD-8049-4E26D0C79571}"/>
              </a:ext>
            </a:extLst>
          </p:cNvPr>
          <p:cNvPicPr preferRelativeResize="0"/>
          <p:nvPr/>
        </p:nvPicPr>
        <p:blipFill rotWithShape="1">
          <a:blip r:embed="rId2">
            <a:alphaModFix/>
          </a:blip>
          <a:srcRect l="12422" t="10820" r="12422" b="10828"/>
          <a:stretch/>
        </p:blipFill>
        <p:spPr>
          <a:xfrm rot="8845382">
            <a:off x="-197481" y="-39962"/>
            <a:ext cx="1151688" cy="1301250"/>
          </a:xfrm>
          <a:prstGeom prst="rect">
            <a:avLst/>
          </a:prstGeom>
          <a:noFill/>
          <a:ln>
            <a:noFill/>
          </a:ln>
        </p:spPr>
      </p:pic>
      <p:grpSp>
        <p:nvGrpSpPr>
          <p:cNvPr id="5" name="组合 6">
            <a:extLst>
              <a:ext uri="{FF2B5EF4-FFF2-40B4-BE49-F238E27FC236}">
                <a16:creationId xmlns:a16="http://schemas.microsoft.com/office/drawing/2014/main" id="{0867362B-D988-48BE-A3A1-87301B5E68BF}"/>
              </a:ext>
            </a:extLst>
          </p:cNvPr>
          <p:cNvGrpSpPr/>
          <p:nvPr/>
        </p:nvGrpSpPr>
        <p:grpSpPr>
          <a:xfrm flipH="1" flipV="1">
            <a:off x="7328881" y="4438562"/>
            <a:ext cx="1868128" cy="792552"/>
            <a:chOff x="196" y="-1340"/>
            <a:chExt cx="9528" cy="4706"/>
          </a:xfrm>
        </p:grpSpPr>
        <p:grpSp>
          <p:nvGrpSpPr>
            <p:cNvPr id="8" name="Google Shape;2511;p60">
              <a:extLst>
                <a:ext uri="{FF2B5EF4-FFF2-40B4-BE49-F238E27FC236}">
                  <a16:creationId xmlns:a16="http://schemas.microsoft.com/office/drawing/2014/main" id="{4843EB3C-3003-4D16-8CDB-76087EF465DA}"/>
                </a:ext>
              </a:extLst>
            </p:cNvPr>
            <p:cNvGrpSpPr/>
            <p:nvPr/>
          </p:nvGrpSpPr>
          <p:grpSpPr>
            <a:xfrm rot="8119191">
              <a:off x="7796" y="-799"/>
              <a:ext cx="1928" cy="3662"/>
              <a:chOff x="2392800" y="238125"/>
              <a:chExt cx="2677175" cy="5084850"/>
            </a:xfrm>
            <a:solidFill>
              <a:srgbClr val="C94025"/>
            </a:solidFill>
          </p:grpSpPr>
          <p:sp>
            <p:nvSpPr>
              <p:cNvPr id="46" name="Google Shape;2512;p60">
                <a:extLst>
                  <a:ext uri="{FF2B5EF4-FFF2-40B4-BE49-F238E27FC236}">
                    <a16:creationId xmlns:a16="http://schemas.microsoft.com/office/drawing/2014/main" id="{33EAB5AB-42D8-45E4-8EF3-94C449B8369E}"/>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7" name="Google Shape;2513;p60">
                <a:extLst>
                  <a:ext uri="{FF2B5EF4-FFF2-40B4-BE49-F238E27FC236}">
                    <a16:creationId xmlns:a16="http://schemas.microsoft.com/office/drawing/2014/main" id="{3846A18D-9473-48DA-931F-CED5C0461579}"/>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8" name="Google Shape;2514;p60">
                <a:extLst>
                  <a:ext uri="{FF2B5EF4-FFF2-40B4-BE49-F238E27FC236}">
                    <a16:creationId xmlns:a16="http://schemas.microsoft.com/office/drawing/2014/main" id="{AFAE9883-85DE-497B-8615-BE24AEDFCA3D}"/>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9" name="Google Shape;2515;p60">
                <a:extLst>
                  <a:ext uri="{FF2B5EF4-FFF2-40B4-BE49-F238E27FC236}">
                    <a16:creationId xmlns:a16="http://schemas.microsoft.com/office/drawing/2014/main" id="{48A6DD78-A44B-4512-99DD-B178D0DF2A50}"/>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0" name="Google Shape;2516;p60">
                <a:extLst>
                  <a:ext uri="{FF2B5EF4-FFF2-40B4-BE49-F238E27FC236}">
                    <a16:creationId xmlns:a16="http://schemas.microsoft.com/office/drawing/2014/main" id="{CDF0D44D-C71B-4CBC-AE92-BE03C18B264B}"/>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1" name="Google Shape;2517;p60">
                <a:extLst>
                  <a:ext uri="{FF2B5EF4-FFF2-40B4-BE49-F238E27FC236}">
                    <a16:creationId xmlns:a16="http://schemas.microsoft.com/office/drawing/2014/main" id="{CE3881BD-322B-4EA2-B08C-A98146F5DFC4}"/>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2" name="Google Shape;2518;p60">
                <a:extLst>
                  <a:ext uri="{FF2B5EF4-FFF2-40B4-BE49-F238E27FC236}">
                    <a16:creationId xmlns:a16="http://schemas.microsoft.com/office/drawing/2014/main" id="{8999C8B8-576B-495B-A431-20E0BAB709B4}"/>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3" name="Google Shape;2519;p60">
                <a:extLst>
                  <a:ext uri="{FF2B5EF4-FFF2-40B4-BE49-F238E27FC236}">
                    <a16:creationId xmlns:a16="http://schemas.microsoft.com/office/drawing/2014/main" id="{B3FED48F-221D-460E-A2DE-6BF9979D8FB7}"/>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4" name="Google Shape;2520;p60">
                <a:extLst>
                  <a:ext uri="{FF2B5EF4-FFF2-40B4-BE49-F238E27FC236}">
                    <a16:creationId xmlns:a16="http://schemas.microsoft.com/office/drawing/2014/main" id="{1252B9DA-849F-487E-8138-82E76867CA1F}"/>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5" name="Google Shape;2521;p60">
                <a:extLst>
                  <a:ext uri="{FF2B5EF4-FFF2-40B4-BE49-F238E27FC236}">
                    <a16:creationId xmlns:a16="http://schemas.microsoft.com/office/drawing/2014/main" id="{36A18F15-17F5-4CC6-A8DD-B3AC198C3156}"/>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6" name="Google Shape;2522;p60">
                <a:extLst>
                  <a:ext uri="{FF2B5EF4-FFF2-40B4-BE49-F238E27FC236}">
                    <a16:creationId xmlns:a16="http://schemas.microsoft.com/office/drawing/2014/main" id="{A3EF29F4-5769-4C68-B799-F514850294EA}"/>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9" name="Google Shape;2448;p60">
              <a:extLst>
                <a:ext uri="{FF2B5EF4-FFF2-40B4-BE49-F238E27FC236}">
                  <a16:creationId xmlns:a16="http://schemas.microsoft.com/office/drawing/2014/main" id="{24A9BBE5-D294-4737-BEE5-18F5EDD3B42E}"/>
                </a:ext>
              </a:extLst>
            </p:cNvPr>
            <p:cNvGrpSpPr/>
            <p:nvPr/>
          </p:nvGrpSpPr>
          <p:grpSpPr>
            <a:xfrm rot="15582417" flipH="1" flipV="1">
              <a:off x="2408" y="-577"/>
              <a:ext cx="3934" cy="3850"/>
              <a:chOff x="1124025" y="238125"/>
              <a:chExt cx="5272075" cy="5173200"/>
            </a:xfrm>
            <a:solidFill>
              <a:srgbClr val="FFEABC"/>
            </a:solidFill>
          </p:grpSpPr>
          <p:sp>
            <p:nvSpPr>
              <p:cNvPr id="30" name="Google Shape;2449;p60">
                <a:extLst>
                  <a:ext uri="{FF2B5EF4-FFF2-40B4-BE49-F238E27FC236}">
                    <a16:creationId xmlns:a16="http://schemas.microsoft.com/office/drawing/2014/main" id="{9077AE1F-EDEC-494A-B466-E0DA1EB8A6EB}"/>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1" name="Google Shape;2450;p60">
                <a:extLst>
                  <a:ext uri="{FF2B5EF4-FFF2-40B4-BE49-F238E27FC236}">
                    <a16:creationId xmlns:a16="http://schemas.microsoft.com/office/drawing/2014/main" id="{97BA42DA-E239-4B02-B5A6-4845D88437E9}"/>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2" name="Google Shape;2451;p60">
                <a:extLst>
                  <a:ext uri="{FF2B5EF4-FFF2-40B4-BE49-F238E27FC236}">
                    <a16:creationId xmlns:a16="http://schemas.microsoft.com/office/drawing/2014/main" id="{03DA562D-C95A-4EFA-9BA5-133C188691A4}"/>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3" name="Google Shape;2452;p60">
                <a:extLst>
                  <a:ext uri="{FF2B5EF4-FFF2-40B4-BE49-F238E27FC236}">
                    <a16:creationId xmlns:a16="http://schemas.microsoft.com/office/drawing/2014/main" id="{8C8C29EC-F6D7-4945-BB86-7DE1F243C36F}"/>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4" name="Google Shape;2453;p60">
                <a:extLst>
                  <a:ext uri="{FF2B5EF4-FFF2-40B4-BE49-F238E27FC236}">
                    <a16:creationId xmlns:a16="http://schemas.microsoft.com/office/drawing/2014/main" id="{9C47B78F-A070-45DD-BB6F-A344ADDD278C}"/>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5" name="Google Shape;2454;p60">
                <a:extLst>
                  <a:ext uri="{FF2B5EF4-FFF2-40B4-BE49-F238E27FC236}">
                    <a16:creationId xmlns:a16="http://schemas.microsoft.com/office/drawing/2014/main" id="{A92142AF-20A6-42CF-8068-61A45CE56D7F}"/>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6" name="Google Shape;2455;p60">
                <a:extLst>
                  <a:ext uri="{FF2B5EF4-FFF2-40B4-BE49-F238E27FC236}">
                    <a16:creationId xmlns:a16="http://schemas.microsoft.com/office/drawing/2014/main" id="{CF102052-90B5-4865-A6C1-97AB81C0690B}"/>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7" name="Google Shape;2456;p60">
                <a:extLst>
                  <a:ext uri="{FF2B5EF4-FFF2-40B4-BE49-F238E27FC236}">
                    <a16:creationId xmlns:a16="http://schemas.microsoft.com/office/drawing/2014/main" id="{4942F572-C5EB-4F42-A5AF-D147FCFCD906}"/>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8" name="Google Shape;2457;p60">
                <a:extLst>
                  <a:ext uri="{FF2B5EF4-FFF2-40B4-BE49-F238E27FC236}">
                    <a16:creationId xmlns:a16="http://schemas.microsoft.com/office/drawing/2014/main" id="{F0FD6840-1908-418F-983D-0AB4BF5D9F1B}"/>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9" name="Google Shape;2458;p60">
                <a:extLst>
                  <a:ext uri="{FF2B5EF4-FFF2-40B4-BE49-F238E27FC236}">
                    <a16:creationId xmlns:a16="http://schemas.microsoft.com/office/drawing/2014/main" id="{61C604B9-A862-480C-BC92-EDB7492B35A2}"/>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0" name="Google Shape;2459;p60">
                <a:extLst>
                  <a:ext uri="{FF2B5EF4-FFF2-40B4-BE49-F238E27FC236}">
                    <a16:creationId xmlns:a16="http://schemas.microsoft.com/office/drawing/2014/main" id="{74A2F3D1-5C20-4C87-848F-CD020D478EE7}"/>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1" name="Google Shape;2460;p60">
                <a:extLst>
                  <a:ext uri="{FF2B5EF4-FFF2-40B4-BE49-F238E27FC236}">
                    <a16:creationId xmlns:a16="http://schemas.microsoft.com/office/drawing/2014/main" id="{FFDE32DD-097A-4F7D-90F9-35E2401AE50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2" name="Google Shape;2461;p60">
                <a:extLst>
                  <a:ext uri="{FF2B5EF4-FFF2-40B4-BE49-F238E27FC236}">
                    <a16:creationId xmlns:a16="http://schemas.microsoft.com/office/drawing/2014/main" id="{38131428-1C23-49AA-8D1B-ACC43F3CCE87}"/>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3" name="Google Shape;2462;p60">
                <a:extLst>
                  <a:ext uri="{FF2B5EF4-FFF2-40B4-BE49-F238E27FC236}">
                    <a16:creationId xmlns:a16="http://schemas.microsoft.com/office/drawing/2014/main" id="{92447FCE-1C11-47B0-B12B-98A94D3A1948}"/>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4" name="Google Shape;2463;p60">
                <a:extLst>
                  <a:ext uri="{FF2B5EF4-FFF2-40B4-BE49-F238E27FC236}">
                    <a16:creationId xmlns:a16="http://schemas.microsoft.com/office/drawing/2014/main" id="{F7FF6506-F856-467D-8B0F-34A02518572C}"/>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5" name="Google Shape;2464;p60">
                <a:extLst>
                  <a:ext uri="{FF2B5EF4-FFF2-40B4-BE49-F238E27FC236}">
                    <a16:creationId xmlns:a16="http://schemas.microsoft.com/office/drawing/2014/main" id="{C9341D29-19EB-457E-BA18-8F815AB8E64A}"/>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0" name="Google Shape;2465;p60">
              <a:extLst>
                <a:ext uri="{FF2B5EF4-FFF2-40B4-BE49-F238E27FC236}">
                  <a16:creationId xmlns:a16="http://schemas.microsoft.com/office/drawing/2014/main" id="{EC1C8231-9C64-454E-A72B-A02C1D1E2F5B}"/>
                </a:ext>
              </a:extLst>
            </p:cNvPr>
            <p:cNvGrpSpPr/>
            <p:nvPr/>
          </p:nvGrpSpPr>
          <p:grpSpPr>
            <a:xfrm flipH="1" flipV="1">
              <a:off x="5500" y="-1340"/>
              <a:ext cx="2470" cy="4706"/>
              <a:chOff x="2453075" y="238700"/>
              <a:chExt cx="2722850" cy="5187200"/>
            </a:xfrm>
            <a:solidFill>
              <a:srgbClr val="FFEABC"/>
            </a:solidFill>
          </p:grpSpPr>
          <p:sp>
            <p:nvSpPr>
              <p:cNvPr id="19" name="Google Shape;2466;p60">
                <a:extLst>
                  <a:ext uri="{FF2B5EF4-FFF2-40B4-BE49-F238E27FC236}">
                    <a16:creationId xmlns:a16="http://schemas.microsoft.com/office/drawing/2014/main" id="{4E44FEC2-E0ED-42EE-85C1-943DD6D81880}"/>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0" name="Google Shape;2467;p60">
                <a:extLst>
                  <a:ext uri="{FF2B5EF4-FFF2-40B4-BE49-F238E27FC236}">
                    <a16:creationId xmlns:a16="http://schemas.microsoft.com/office/drawing/2014/main" id="{CBD41398-6995-4900-98E0-0105AA668E0F}"/>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1" name="Google Shape;2468;p60">
                <a:extLst>
                  <a:ext uri="{FF2B5EF4-FFF2-40B4-BE49-F238E27FC236}">
                    <a16:creationId xmlns:a16="http://schemas.microsoft.com/office/drawing/2014/main" id="{16CB6559-0F5A-41E9-A825-73551E8789F5}"/>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2" name="Google Shape;2469;p60">
                <a:extLst>
                  <a:ext uri="{FF2B5EF4-FFF2-40B4-BE49-F238E27FC236}">
                    <a16:creationId xmlns:a16="http://schemas.microsoft.com/office/drawing/2014/main" id="{521F5651-A58B-4673-A0B4-B2A134E6835C}"/>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3" name="Google Shape;2470;p60">
                <a:extLst>
                  <a:ext uri="{FF2B5EF4-FFF2-40B4-BE49-F238E27FC236}">
                    <a16:creationId xmlns:a16="http://schemas.microsoft.com/office/drawing/2014/main" id="{DC4AD3D5-62B5-4D21-A1A0-41BA9D3C3BCA}"/>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4" name="Google Shape;2471;p60">
                <a:extLst>
                  <a:ext uri="{FF2B5EF4-FFF2-40B4-BE49-F238E27FC236}">
                    <a16:creationId xmlns:a16="http://schemas.microsoft.com/office/drawing/2014/main" id="{FEF2739D-A14D-411C-9A11-FE985BCEA595}"/>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5" name="Google Shape;2472;p60">
                <a:extLst>
                  <a:ext uri="{FF2B5EF4-FFF2-40B4-BE49-F238E27FC236}">
                    <a16:creationId xmlns:a16="http://schemas.microsoft.com/office/drawing/2014/main" id="{8B0A430F-EEA2-49CB-9E64-D8BFFB8E4427}"/>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6" name="Google Shape;2473;p60">
                <a:extLst>
                  <a:ext uri="{FF2B5EF4-FFF2-40B4-BE49-F238E27FC236}">
                    <a16:creationId xmlns:a16="http://schemas.microsoft.com/office/drawing/2014/main" id="{C74C4963-12CC-4AE3-BD13-C32868172B32}"/>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7" name="Google Shape;2474;p60">
                <a:extLst>
                  <a:ext uri="{FF2B5EF4-FFF2-40B4-BE49-F238E27FC236}">
                    <a16:creationId xmlns:a16="http://schemas.microsoft.com/office/drawing/2014/main" id="{08C7B6CD-4EDB-48CE-B602-198850EA00CB}"/>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8" name="Google Shape;2475;p60">
                <a:extLst>
                  <a:ext uri="{FF2B5EF4-FFF2-40B4-BE49-F238E27FC236}">
                    <a16:creationId xmlns:a16="http://schemas.microsoft.com/office/drawing/2014/main" id="{9D29D86B-63F0-45AA-B490-470500BAC712}"/>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9" name="Google Shape;2476;p60">
                <a:extLst>
                  <a:ext uri="{FF2B5EF4-FFF2-40B4-BE49-F238E27FC236}">
                    <a16:creationId xmlns:a16="http://schemas.microsoft.com/office/drawing/2014/main" id="{2E683A89-AF63-4947-AD27-B43FAC31B3E4}"/>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1" name="Google Shape;2560;p60">
              <a:extLst>
                <a:ext uri="{FF2B5EF4-FFF2-40B4-BE49-F238E27FC236}">
                  <a16:creationId xmlns:a16="http://schemas.microsoft.com/office/drawing/2014/main" id="{B7E7F419-1E58-4728-8242-5A0126D2E47F}"/>
                </a:ext>
              </a:extLst>
            </p:cNvPr>
            <p:cNvGrpSpPr/>
            <p:nvPr/>
          </p:nvGrpSpPr>
          <p:grpSpPr>
            <a:xfrm rot="13831652" flipV="1">
              <a:off x="63" y="205"/>
              <a:ext cx="2861" cy="2595"/>
              <a:chOff x="508050" y="242250"/>
              <a:chExt cx="6512250" cy="5147800"/>
            </a:xfrm>
            <a:solidFill>
              <a:srgbClr val="F99F1B"/>
            </a:solidFill>
          </p:grpSpPr>
          <p:sp>
            <p:nvSpPr>
              <p:cNvPr id="12" name="Google Shape;2561;p60">
                <a:extLst>
                  <a:ext uri="{FF2B5EF4-FFF2-40B4-BE49-F238E27FC236}">
                    <a16:creationId xmlns:a16="http://schemas.microsoft.com/office/drawing/2014/main" id="{0F934CAC-4947-47A0-B4A9-9A917C9FEE3D}"/>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 name="Google Shape;2562;p60">
                <a:extLst>
                  <a:ext uri="{FF2B5EF4-FFF2-40B4-BE49-F238E27FC236}">
                    <a16:creationId xmlns:a16="http://schemas.microsoft.com/office/drawing/2014/main" id="{07685E7E-4BC2-4BFE-B53F-904F93027228}"/>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 name="Google Shape;2563;p60">
                <a:extLst>
                  <a:ext uri="{FF2B5EF4-FFF2-40B4-BE49-F238E27FC236}">
                    <a16:creationId xmlns:a16="http://schemas.microsoft.com/office/drawing/2014/main" id="{6E42967A-C867-40CE-B687-6DE1C620B54B}"/>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 name="Google Shape;2564;p60">
                <a:extLst>
                  <a:ext uri="{FF2B5EF4-FFF2-40B4-BE49-F238E27FC236}">
                    <a16:creationId xmlns:a16="http://schemas.microsoft.com/office/drawing/2014/main" id="{0C69FB86-C3E1-4788-A049-B66C043DCF3F}"/>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6" name="Google Shape;2565;p60">
                <a:extLst>
                  <a:ext uri="{FF2B5EF4-FFF2-40B4-BE49-F238E27FC236}">
                    <a16:creationId xmlns:a16="http://schemas.microsoft.com/office/drawing/2014/main" id="{498D7A20-F481-42EB-858B-31E54EC4DC39}"/>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7" name="Google Shape;2566;p60">
                <a:extLst>
                  <a:ext uri="{FF2B5EF4-FFF2-40B4-BE49-F238E27FC236}">
                    <a16:creationId xmlns:a16="http://schemas.microsoft.com/office/drawing/2014/main" id="{7A9D6B9F-2EB2-4782-ACE0-B04DAAAE799D}"/>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8" name="Google Shape;2567;p60">
                <a:extLst>
                  <a:ext uri="{FF2B5EF4-FFF2-40B4-BE49-F238E27FC236}">
                    <a16:creationId xmlns:a16="http://schemas.microsoft.com/office/drawing/2014/main" id="{91DBEAAB-0550-4654-A337-1CFF66AE86FE}"/>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spTree>
    <p:extLst>
      <p:ext uri="{BB962C8B-B14F-4D97-AF65-F5344CB8AC3E}">
        <p14:creationId xmlns:p14="http://schemas.microsoft.com/office/powerpoint/2010/main" val="2191977638"/>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right)">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2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1000" fill="hold"/>
                                        <p:tgtEl>
                                          <p:spTgt spid="7"/>
                                        </p:tgtEl>
                                        <p:attrNameLst>
                                          <p:attrName>ppt_x</p:attrName>
                                        </p:attrNameLst>
                                      </p:cBhvr>
                                      <p:tavLst>
                                        <p:tav tm="0">
                                          <p:val>
                                            <p:strVal val="#ppt_x-.2"/>
                                          </p:val>
                                        </p:tav>
                                        <p:tav tm="100000">
                                          <p:val>
                                            <p:strVal val="#ppt_x"/>
                                          </p:val>
                                        </p:tav>
                                      </p:tavLst>
                                    </p:anim>
                                    <p:anim calcmode="lin" valueType="num">
                                      <p:cBhvr>
                                        <p:cTn id="17" dur="1000" fill="hold"/>
                                        <p:tgtEl>
                                          <p:spTgt spid="7"/>
                                        </p:tgtEl>
                                        <p:attrNameLst>
                                          <p:attrName>ppt_y</p:attrName>
                                        </p:attrNameLst>
                                      </p:cBhvr>
                                      <p:tavLst>
                                        <p:tav tm="0">
                                          <p:val>
                                            <p:strVal val="#ppt_y"/>
                                          </p:val>
                                        </p:tav>
                                        <p:tav tm="100000">
                                          <p:val>
                                            <p:strVal val="#ppt_y"/>
                                          </p:val>
                                        </p:tav>
                                      </p:tavLst>
                                    </p:anim>
                                    <p:animEffect transition="in" filter="wipe(right)" prLst="gradientSize: 0.1">
                                      <p:cBhvr>
                                        <p:cTn id="18" dur="1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Effect transition="in" filter="checkerboard(across)">
                                      <p:cBhvr>
                                        <p:cTn id="23"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14">
            <a:extLst>
              <a:ext uri="{FF2B5EF4-FFF2-40B4-BE49-F238E27FC236}">
                <a16:creationId xmlns:a16="http://schemas.microsoft.com/office/drawing/2014/main" id="{F2461DA4-D3C1-48CB-A50B-C46579CCCDDB}"/>
              </a:ext>
            </a:extLst>
          </p:cNvPr>
          <p:cNvSpPr txBox="1">
            <a:spLocks noChangeArrowheads="1"/>
          </p:cNvSpPr>
          <p:nvPr/>
        </p:nvSpPr>
        <p:spPr bwMode="auto">
          <a:xfrm>
            <a:off x="-7257" y="109491"/>
            <a:ext cx="9353550"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pPr>
            <a:r>
              <a:rPr lang="en-US" altLang="en-US" sz="3200" b="1">
                <a:latin typeface="Times New Roman" panose="02020603050405020304" pitchFamily="18" charset="0"/>
              </a:rPr>
              <a:t>Điểm khác biệt giữa chiến dịch Biên giới thu - đông 1950 với chiến dịch Việt Bắc thu - đông 1947.</a:t>
            </a:r>
          </a:p>
        </p:txBody>
      </p:sp>
      <p:sp>
        <p:nvSpPr>
          <p:cNvPr id="7" name="Rectangle 23">
            <a:extLst>
              <a:ext uri="{FF2B5EF4-FFF2-40B4-BE49-F238E27FC236}">
                <a16:creationId xmlns:a16="http://schemas.microsoft.com/office/drawing/2014/main" id="{C76B4D2B-2793-415F-BE05-A4D5273B9B4C}"/>
              </a:ext>
            </a:extLst>
          </p:cNvPr>
          <p:cNvSpPr>
            <a:spLocks noChangeArrowheads="1"/>
          </p:cNvSpPr>
          <p:nvPr/>
        </p:nvSpPr>
        <p:spPr bwMode="auto">
          <a:xfrm>
            <a:off x="2316834" y="3298895"/>
            <a:ext cx="2592623" cy="1384995"/>
          </a:xfrm>
          <a:prstGeom prst="rect">
            <a:avLst/>
          </a:prstGeom>
          <a:solidFill>
            <a:schemeClr val="accent5">
              <a:lumMod val="20000"/>
              <a:lumOff val="8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r>
              <a:rPr lang="en-US" altLang="en-US" sz="2800">
                <a:solidFill>
                  <a:srgbClr val="003366"/>
                </a:solidFill>
                <a:latin typeface="Times New Roman" panose="02020603050405020304" pitchFamily="18" charset="0"/>
                <a:cs typeface="Times New Roman" panose="02020603050405020304" pitchFamily="18" charset="0"/>
              </a:rPr>
              <a:t>Chiến dịch Biên giới Thu - đông 1950</a:t>
            </a:r>
            <a:endParaRPr lang="en-US" altLang="en-US" sz="2800">
              <a:latin typeface="Times New Roman" panose="02020603050405020304" pitchFamily="18" charset="0"/>
              <a:cs typeface="Times New Roman" panose="02020603050405020304" pitchFamily="18" charset="0"/>
            </a:endParaRPr>
          </a:p>
        </p:txBody>
      </p:sp>
      <p:sp>
        <p:nvSpPr>
          <p:cNvPr id="10" name="Text Box 26">
            <a:extLst>
              <a:ext uri="{FF2B5EF4-FFF2-40B4-BE49-F238E27FC236}">
                <a16:creationId xmlns:a16="http://schemas.microsoft.com/office/drawing/2014/main" id="{B19289EC-4315-4207-B4B0-B668BAF6DC44}"/>
              </a:ext>
            </a:extLst>
          </p:cNvPr>
          <p:cNvSpPr txBox="1">
            <a:spLocks noChangeArrowheads="1"/>
          </p:cNvSpPr>
          <p:nvPr/>
        </p:nvSpPr>
        <p:spPr bwMode="auto">
          <a:xfrm>
            <a:off x="5289750" y="3298895"/>
            <a:ext cx="2125154" cy="1384995"/>
          </a:xfrm>
          <a:prstGeom prst="rect">
            <a:avLst/>
          </a:prstGeom>
          <a:solidFill>
            <a:schemeClr val="accent5">
              <a:lumMod val="20000"/>
              <a:lumOff val="8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just">
              <a:spcBef>
                <a:spcPct val="50000"/>
              </a:spcBef>
            </a:pPr>
            <a:r>
              <a:rPr lang="en-US" altLang="en-US" sz="2800">
                <a:latin typeface="Times New Roman" panose="02020603050405020304" pitchFamily="18" charset="0"/>
              </a:rPr>
              <a:t>Ta chủ động tấn công địch.</a:t>
            </a:r>
            <a:endParaRPr lang="vi-VN" altLang="en-US" sz="2800">
              <a:latin typeface="Times New Roman" panose="02020603050405020304" pitchFamily="18" charset="0"/>
            </a:endParaRPr>
          </a:p>
        </p:txBody>
      </p:sp>
      <p:sp>
        <p:nvSpPr>
          <p:cNvPr id="11" name="Text Box 27">
            <a:extLst>
              <a:ext uri="{FF2B5EF4-FFF2-40B4-BE49-F238E27FC236}">
                <a16:creationId xmlns:a16="http://schemas.microsoft.com/office/drawing/2014/main" id="{79758CE0-8433-4FAF-B978-ADEAC92083D0}"/>
              </a:ext>
            </a:extLst>
          </p:cNvPr>
          <p:cNvSpPr txBox="1">
            <a:spLocks noChangeArrowheads="1"/>
          </p:cNvSpPr>
          <p:nvPr/>
        </p:nvSpPr>
        <p:spPr bwMode="auto">
          <a:xfrm>
            <a:off x="5169861" y="1429106"/>
            <a:ext cx="2245043" cy="1384995"/>
          </a:xfrm>
          <a:prstGeom prst="rect">
            <a:avLst/>
          </a:prstGeom>
          <a:solidFill>
            <a:schemeClr val="accent4">
              <a:lumMod val="40000"/>
              <a:lumOff val="6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just">
              <a:spcBef>
                <a:spcPct val="50000"/>
              </a:spcBef>
            </a:pPr>
            <a:r>
              <a:rPr lang="en-US" altLang="en-US" sz="2800">
                <a:latin typeface="Times New Roman" panose="02020603050405020304" pitchFamily="18" charset="0"/>
              </a:rPr>
              <a:t>Địch chủ động tấn công</a:t>
            </a:r>
            <a:r>
              <a:rPr lang="vi-VN" altLang="en-US" sz="2800">
                <a:latin typeface="Times New Roman" panose="02020603050405020304" pitchFamily="18" charset="0"/>
              </a:rPr>
              <a:t> lên Việt Bắc.</a:t>
            </a:r>
          </a:p>
        </p:txBody>
      </p:sp>
      <p:sp>
        <p:nvSpPr>
          <p:cNvPr id="12" name="Text Box 28">
            <a:extLst>
              <a:ext uri="{FF2B5EF4-FFF2-40B4-BE49-F238E27FC236}">
                <a16:creationId xmlns:a16="http://schemas.microsoft.com/office/drawing/2014/main" id="{48A0E11C-220B-48A0-A43C-9133F2F2B499}"/>
              </a:ext>
            </a:extLst>
          </p:cNvPr>
          <p:cNvSpPr txBox="1">
            <a:spLocks noChangeArrowheads="1"/>
          </p:cNvSpPr>
          <p:nvPr/>
        </p:nvSpPr>
        <p:spPr bwMode="auto">
          <a:xfrm>
            <a:off x="7543799" y="1711051"/>
            <a:ext cx="1600201" cy="2862322"/>
          </a:xfrm>
          <a:prstGeom prst="rect">
            <a:avLst/>
          </a:prstGeom>
          <a:solidFill>
            <a:schemeClr val="accent6">
              <a:lumMod val="60000"/>
              <a:lumOff val="4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algn="ctr">
              <a:spcBef>
                <a:spcPct val="50000"/>
              </a:spcBef>
            </a:pPr>
            <a:r>
              <a:rPr lang="en-US" altLang="en-US" sz="3600">
                <a:solidFill>
                  <a:srgbClr val="000099"/>
                </a:solidFill>
                <a:latin typeface="Times New Roman" panose="02020603050405020304" pitchFamily="18" charset="0"/>
              </a:rPr>
              <a:t>Ta giành được thắng lợi</a:t>
            </a:r>
            <a:endParaRPr lang="vi-VN" altLang="en-US" sz="3600">
              <a:solidFill>
                <a:srgbClr val="000099"/>
              </a:solidFill>
              <a:latin typeface="Times New Roman" panose="02020603050405020304" pitchFamily="18" charset="0"/>
            </a:endParaRPr>
          </a:p>
        </p:txBody>
      </p:sp>
      <p:sp>
        <p:nvSpPr>
          <p:cNvPr id="70" name="Rectangle 86">
            <a:extLst>
              <a:ext uri="{FF2B5EF4-FFF2-40B4-BE49-F238E27FC236}">
                <a16:creationId xmlns:a16="http://schemas.microsoft.com/office/drawing/2014/main" id="{346940C0-22F6-48CB-BFDD-C287018D0423}"/>
              </a:ext>
            </a:extLst>
          </p:cNvPr>
          <p:cNvSpPr>
            <a:spLocks noChangeArrowheads="1"/>
          </p:cNvSpPr>
          <p:nvPr/>
        </p:nvSpPr>
        <p:spPr bwMode="auto">
          <a:xfrm>
            <a:off x="2284177" y="1429106"/>
            <a:ext cx="2592623" cy="1384995"/>
          </a:xfrm>
          <a:prstGeom prst="rect">
            <a:avLst/>
          </a:prstGeom>
          <a:solidFill>
            <a:schemeClr val="accent4">
              <a:lumMod val="40000"/>
              <a:lumOff val="6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r>
              <a:rPr lang="en-US" altLang="en-US" sz="2800">
                <a:solidFill>
                  <a:srgbClr val="003366"/>
                </a:solidFill>
                <a:latin typeface="Times New Roman" panose="02020603050405020304" pitchFamily="18" charset="0"/>
                <a:cs typeface="Times New Roman" panose="02020603050405020304" pitchFamily="18" charset="0"/>
              </a:rPr>
              <a:t>Chiến dịch Việt Bắc Thu - đông 1947</a:t>
            </a:r>
            <a:endParaRPr lang="en-US" altLang="en-US" sz="2800">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74099141-D0E4-4522-A694-B34C8DB79108}"/>
              </a:ext>
            </a:extLst>
          </p:cNvPr>
          <p:cNvPicPr>
            <a:picLocks noChangeAspect="1"/>
          </p:cNvPicPr>
          <p:nvPr/>
        </p:nvPicPr>
        <p:blipFill rotWithShape="1">
          <a:blip r:embed="rId2"/>
          <a:srcRect b="13955"/>
          <a:stretch/>
        </p:blipFill>
        <p:spPr>
          <a:xfrm>
            <a:off x="239159" y="1302108"/>
            <a:ext cx="1912229" cy="163899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71" name="Picture 70">
            <a:extLst>
              <a:ext uri="{FF2B5EF4-FFF2-40B4-BE49-F238E27FC236}">
                <a16:creationId xmlns:a16="http://schemas.microsoft.com/office/drawing/2014/main" id="{2C67A60E-17FB-4BED-AD9A-1A828964D1F8}"/>
              </a:ext>
            </a:extLst>
          </p:cNvPr>
          <p:cNvPicPr>
            <a:picLocks noChangeAspect="1"/>
          </p:cNvPicPr>
          <p:nvPr/>
        </p:nvPicPr>
        <p:blipFill>
          <a:blip r:embed="rId3"/>
          <a:stretch>
            <a:fillRect/>
          </a:stretch>
        </p:blipFill>
        <p:spPr>
          <a:xfrm>
            <a:off x="271816" y="3142212"/>
            <a:ext cx="1912229" cy="169836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3187214446"/>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0"/>
                                        </p:tgtEl>
                                        <p:attrNameLst>
                                          <p:attrName>style.visibility</p:attrName>
                                        </p:attrNameLst>
                                      </p:cBhvr>
                                      <p:to>
                                        <p:strVal val="visible"/>
                                      </p:to>
                                    </p:set>
                                    <p:anim calcmode="lin" valueType="num">
                                      <p:cBhvr>
                                        <p:cTn id="17" dur="500" fill="hold"/>
                                        <p:tgtEl>
                                          <p:spTgt spid="70"/>
                                        </p:tgtEl>
                                        <p:attrNameLst>
                                          <p:attrName>ppt_w</p:attrName>
                                        </p:attrNameLst>
                                      </p:cBhvr>
                                      <p:tavLst>
                                        <p:tav tm="0">
                                          <p:val>
                                            <p:fltVal val="0"/>
                                          </p:val>
                                        </p:tav>
                                        <p:tav tm="100000">
                                          <p:val>
                                            <p:strVal val="#ppt_w"/>
                                          </p:val>
                                        </p:tav>
                                      </p:tavLst>
                                    </p:anim>
                                    <p:anim calcmode="lin" valueType="num">
                                      <p:cBhvr>
                                        <p:cTn id="18" dur="500" fill="hold"/>
                                        <p:tgtEl>
                                          <p:spTgt spid="70"/>
                                        </p:tgtEl>
                                        <p:attrNameLst>
                                          <p:attrName>ppt_h</p:attrName>
                                        </p:attrNameLst>
                                      </p:cBhvr>
                                      <p:tavLst>
                                        <p:tav tm="0">
                                          <p:val>
                                            <p:fltVal val="0"/>
                                          </p:val>
                                        </p:tav>
                                        <p:tav tm="100000">
                                          <p:val>
                                            <p:strVal val="#ppt_h"/>
                                          </p:val>
                                        </p:tav>
                                      </p:tavLst>
                                    </p:anim>
                                    <p:animEffect transition="in" filter="fade">
                                      <p:cBhvr>
                                        <p:cTn id="19" dur="500"/>
                                        <p:tgtEl>
                                          <p:spTgt spid="70"/>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71"/>
                                        </p:tgtEl>
                                        <p:attrNameLst>
                                          <p:attrName>style.visibility</p:attrName>
                                        </p:attrNameLst>
                                      </p:cBhvr>
                                      <p:to>
                                        <p:strVal val="visible"/>
                                      </p:to>
                                    </p:set>
                                    <p:anim calcmode="lin" valueType="num">
                                      <p:cBhvr>
                                        <p:cTn id="24" dur="500" fill="hold"/>
                                        <p:tgtEl>
                                          <p:spTgt spid="71"/>
                                        </p:tgtEl>
                                        <p:attrNameLst>
                                          <p:attrName>ppt_w</p:attrName>
                                        </p:attrNameLst>
                                      </p:cBhvr>
                                      <p:tavLst>
                                        <p:tav tm="0">
                                          <p:val>
                                            <p:fltVal val="0"/>
                                          </p:val>
                                        </p:tav>
                                        <p:tav tm="100000">
                                          <p:val>
                                            <p:strVal val="#ppt_w"/>
                                          </p:val>
                                        </p:tav>
                                      </p:tavLst>
                                    </p:anim>
                                    <p:anim calcmode="lin" valueType="num">
                                      <p:cBhvr>
                                        <p:cTn id="25" dur="500" fill="hold"/>
                                        <p:tgtEl>
                                          <p:spTgt spid="71"/>
                                        </p:tgtEl>
                                        <p:attrNameLst>
                                          <p:attrName>ppt_h</p:attrName>
                                        </p:attrNameLst>
                                      </p:cBhvr>
                                      <p:tavLst>
                                        <p:tav tm="0">
                                          <p:val>
                                            <p:fltVal val="0"/>
                                          </p:val>
                                        </p:tav>
                                        <p:tav tm="100000">
                                          <p:val>
                                            <p:strVal val="#ppt_h"/>
                                          </p:val>
                                        </p:tav>
                                      </p:tavLst>
                                    </p:anim>
                                    <p:animEffect transition="in" filter="fade">
                                      <p:cBhvr>
                                        <p:cTn id="26" dur="500"/>
                                        <p:tgtEl>
                                          <p:spTgt spid="71"/>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p:cTn id="36" dur="500" fill="hold"/>
                                        <p:tgtEl>
                                          <p:spTgt spid="11"/>
                                        </p:tgtEl>
                                        <p:attrNameLst>
                                          <p:attrName>ppt_w</p:attrName>
                                        </p:attrNameLst>
                                      </p:cBhvr>
                                      <p:tavLst>
                                        <p:tav tm="0">
                                          <p:val>
                                            <p:fltVal val="0"/>
                                          </p:val>
                                        </p:tav>
                                        <p:tav tm="100000">
                                          <p:val>
                                            <p:strVal val="#ppt_w"/>
                                          </p:val>
                                        </p:tav>
                                      </p:tavLst>
                                    </p:anim>
                                    <p:anim calcmode="lin" valueType="num">
                                      <p:cBhvr>
                                        <p:cTn id="37" dur="500" fill="hold"/>
                                        <p:tgtEl>
                                          <p:spTgt spid="11"/>
                                        </p:tgtEl>
                                        <p:attrNameLst>
                                          <p:attrName>ppt_h</p:attrName>
                                        </p:attrNameLst>
                                      </p:cBhvr>
                                      <p:tavLst>
                                        <p:tav tm="0">
                                          <p:val>
                                            <p:fltVal val="0"/>
                                          </p:val>
                                        </p:tav>
                                        <p:tav tm="100000">
                                          <p:val>
                                            <p:strVal val="#ppt_h"/>
                                          </p:val>
                                        </p:tav>
                                      </p:tavLst>
                                    </p:anim>
                                    <p:animEffect transition="in" filter="fade">
                                      <p:cBhvr>
                                        <p:cTn id="38" dur="5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grpId="0" nodeType="clickEffect">
                                  <p:stCondLst>
                                    <p:cond delay="0"/>
                                  </p:stCondLst>
                                  <p:childTnLst>
                                    <p:set>
                                      <p:cBhvr>
                                        <p:cTn id="49" dur="1" fill="hold">
                                          <p:stCondLst>
                                            <p:cond delay="0"/>
                                          </p:stCondLst>
                                        </p:cTn>
                                        <p:tgtEl>
                                          <p:spTgt spid="12"/>
                                        </p:tgtEl>
                                        <p:attrNameLst>
                                          <p:attrName>style.visibility</p:attrName>
                                        </p:attrNameLst>
                                      </p:cBhvr>
                                      <p:to>
                                        <p:strVal val="visible"/>
                                      </p:to>
                                    </p:set>
                                    <p:anim calcmode="lin" valueType="num">
                                      <p:cBhvr>
                                        <p:cTn id="50" dur="500" fill="hold"/>
                                        <p:tgtEl>
                                          <p:spTgt spid="12"/>
                                        </p:tgtEl>
                                        <p:attrNameLst>
                                          <p:attrName>ppt_w</p:attrName>
                                        </p:attrNameLst>
                                      </p:cBhvr>
                                      <p:tavLst>
                                        <p:tav tm="0">
                                          <p:val>
                                            <p:fltVal val="0"/>
                                          </p:val>
                                        </p:tav>
                                        <p:tav tm="100000">
                                          <p:val>
                                            <p:strVal val="#ppt_w"/>
                                          </p:val>
                                        </p:tav>
                                      </p:tavLst>
                                    </p:anim>
                                    <p:anim calcmode="lin" valueType="num">
                                      <p:cBhvr>
                                        <p:cTn id="51" dur="500" fill="hold"/>
                                        <p:tgtEl>
                                          <p:spTgt spid="12"/>
                                        </p:tgtEl>
                                        <p:attrNameLst>
                                          <p:attrName>ppt_h</p:attrName>
                                        </p:attrNameLst>
                                      </p:cBhvr>
                                      <p:tavLst>
                                        <p:tav tm="0">
                                          <p:val>
                                            <p:fltVal val="0"/>
                                          </p:val>
                                        </p:tav>
                                        <p:tav tm="100000">
                                          <p:val>
                                            <p:strVal val="#ppt_h"/>
                                          </p:val>
                                        </p:tav>
                                      </p:tavLst>
                                    </p:anim>
                                    <p:animEffect transition="in" filter="fade">
                                      <p:cBhvr>
                                        <p:cTn id="5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animBg="1"/>
      <p:bldP spid="10" grpId="0" animBg="1"/>
      <p:bldP spid="11" grpId="0" animBg="1"/>
      <p:bldP spid="12" grpId="0" animBg="1"/>
      <p:bldP spid="7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7E72B03-D7BD-484F-AFD2-5423A4957072}"/>
              </a:ext>
            </a:extLst>
          </p:cNvPr>
          <p:cNvGrpSpPr/>
          <p:nvPr/>
        </p:nvGrpSpPr>
        <p:grpSpPr>
          <a:xfrm>
            <a:off x="-368087" y="1298331"/>
            <a:ext cx="9961405" cy="3987210"/>
            <a:chOff x="-368087" y="1298331"/>
            <a:chExt cx="9961405" cy="3987210"/>
          </a:xfrm>
        </p:grpSpPr>
        <p:pic>
          <p:nvPicPr>
            <p:cNvPr id="62" name="Google Shape;15;p2">
              <a:extLst>
                <a:ext uri="{FF2B5EF4-FFF2-40B4-BE49-F238E27FC236}">
                  <a16:creationId xmlns:a16="http://schemas.microsoft.com/office/drawing/2014/main" id="{EDEC17FF-E74B-4634-B4B0-632FDADD221C}"/>
                </a:ext>
              </a:extLst>
            </p:cNvPr>
            <p:cNvPicPr preferRelativeResize="0"/>
            <p:nvPr/>
          </p:nvPicPr>
          <p:blipFill>
            <a:blip r:embed="rId2">
              <a:duotone>
                <a:prstClr val="black"/>
                <a:srgbClr val="D9C3A5">
                  <a:tint val="50000"/>
                  <a:satMod val="180000"/>
                </a:srgbClr>
              </a:duotone>
              <a:alphaModFix amt="35000"/>
              <a:extLst>
                <a:ext uri="{BEBA8EAE-BF5A-486C-A8C5-ECC9F3942E4B}">
                  <a14:imgProps xmlns:a14="http://schemas.microsoft.com/office/drawing/2010/main">
                    <a14:imgLayer r:embed="rId3">
                      <a14:imgEffect>
                        <a14:saturation sat="66000"/>
                      </a14:imgEffect>
                    </a14:imgLayer>
                  </a14:imgProps>
                </a:ext>
              </a:extLst>
            </a:blip>
            <a:stretch>
              <a:fillRect/>
            </a:stretch>
          </p:blipFill>
          <p:spPr>
            <a:xfrm rot="16200000">
              <a:off x="973130" y="59044"/>
              <a:ext cx="3885280" cy="6567713"/>
            </a:xfrm>
            <a:prstGeom prst="rect">
              <a:avLst/>
            </a:prstGeom>
            <a:noFill/>
            <a:ln>
              <a:noFill/>
            </a:ln>
          </p:spPr>
        </p:pic>
        <p:pic>
          <p:nvPicPr>
            <p:cNvPr id="61" name="Google Shape;15;p2">
              <a:extLst>
                <a:ext uri="{FF2B5EF4-FFF2-40B4-BE49-F238E27FC236}">
                  <a16:creationId xmlns:a16="http://schemas.microsoft.com/office/drawing/2014/main" id="{A6E324CF-8EBB-47F1-8461-623317C8C039}"/>
                </a:ext>
              </a:extLst>
            </p:cNvPr>
            <p:cNvPicPr preferRelativeResize="0"/>
            <p:nvPr/>
          </p:nvPicPr>
          <p:blipFill>
            <a:blip r:embed="rId2">
              <a:duotone>
                <a:prstClr val="black"/>
                <a:srgbClr val="D9C3A5">
                  <a:tint val="50000"/>
                  <a:satMod val="180000"/>
                </a:srgbClr>
              </a:duotone>
              <a:alphaModFix amt="50000"/>
              <a:extLst>
                <a:ext uri="{BEBA8EAE-BF5A-486C-A8C5-ECC9F3942E4B}">
                  <a14:imgProps xmlns:a14="http://schemas.microsoft.com/office/drawing/2010/main">
                    <a14:imgLayer r:embed="rId3">
                      <a14:imgEffect>
                        <a14:saturation sat="66000"/>
                      </a14:imgEffect>
                    </a14:imgLayer>
                  </a14:imgProps>
                </a:ext>
              </a:extLst>
            </a:blip>
            <a:stretch>
              <a:fillRect/>
            </a:stretch>
          </p:blipFill>
          <p:spPr>
            <a:xfrm rot="16470835" flipH="1" flipV="1">
              <a:off x="4366822" y="-42886"/>
              <a:ext cx="3885280" cy="6567713"/>
            </a:xfrm>
            <a:prstGeom prst="rect">
              <a:avLst/>
            </a:prstGeom>
            <a:noFill/>
            <a:ln>
              <a:noFill/>
            </a:ln>
          </p:spPr>
        </p:pic>
      </p:grpSp>
      <p:sp>
        <p:nvSpPr>
          <p:cNvPr id="5" name="Google Shape;849;p44">
            <a:extLst>
              <a:ext uri="{FF2B5EF4-FFF2-40B4-BE49-F238E27FC236}">
                <a16:creationId xmlns:a16="http://schemas.microsoft.com/office/drawing/2014/main" id="{E5F0602F-4E29-4ED5-87F1-720915A49433}"/>
              </a:ext>
            </a:extLst>
          </p:cNvPr>
          <p:cNvSpPr/>
          <p:nvPr/>
        </p:nvSpPr>
        <p:spPr>
          <a:xfrm rot="199701">
            <a:off x="2918167" y="261757"/>
            <a:ext cx="3488468" cy="893118"/>
          </a:xfrm>
          <a:custGeom>
            <a:avLst/>
            <a:gdLst/>
            <a:ahLst/>
            <a:cxnLst/>
            <a:rect l="l" t="t" r="r" b="b"/>
            <a:pathLst>
              <a:path w="43844" h="29834" extrusionOk="0">
                <a:moveTo>
                  <a:pt x="41668" y="12451"/>
                </a:moveTo>
                <a:cubicBezTo>
                  <a:pt x="41665" y="12451"/>
                  <a:pt x="41661" y="12452"/>
                  <a:pt x="41656" y="12457"/>
                </a:cubicBezTo>
                <a:cubicBezTo>
                  <a:pt x="41661" y="12480"/>
                  <a:pt x="41665" y="12503"/>
                  <a:pt x="41669" y="12526"/>
                </a:cubicBezTo>
                <a:lnTo>
                  <a:pt x="41669" y="12526"/>
                </a:lnTo>
                <a:cubicBezTo>
                  <a:pt x="41699" y="12521"/>
                  <a:pt x="41691" y="12451"/>
                  <a:pt x="41668" y="12451"/>
                </a:cubicBezTo>
                <a:close/>
                <a:moveTo>
                  <a:pt x="310" y="14449"/>
                </a:moveTo>
                <a:cubicBezTo>
                  <a:pt x="315" y="14449"/>
                  <a:pt x="320" y="14451"/>
                  <a:pt x="325" y="14456"/>
                </a:cubicBezTo>
                <a:lnTo>
                  <a:pt x="325" y="14815"/>
                </a:lnTo>
                <a:cubicBezTo>
                  <a:pt x="325" y="14798"/>
                  <a:pt x="291" y="14712"/>
                  <a:pt x="274" y="14473"/>
                </a:cubicBezTo>
                <a:cubicBezTo>
                  <a:pt x="286" y="14461"/>
                  <a:pt x="298" y="14449"/>
                  <a:pt x="310" y="14449"/>
                </a:cubicBezTo>
                <a:close/>
                <a:moveTo>
                  <a:pt x="222" y="16528"/>
                </a:moveTo>
                <a:cubicBezTo>
                  <a:pt x="182" y="16550"/>
                  <a:pt x="169" y="16627"/>
                  <a:pt x="211" y="16627"/>
                </a:cubicBezTo>
                <a:cubicBezTo>
                  <a:pt x="215" y="16627"/>
                  <a:pt x="218" y="16627"/>
                  <a:pt x="222" y="16626"/>
                </a:cubicBezTo>
                <a:cubicBezTo>
                  <a:pt x="222" y="16593"/>
                  <a:pt x="222" y="16560"/>
                  <a:pt x="222" y="16528"/>
                </a:cubicBezTo>
                <a:close/>
                <a:moveTo>
                  <a:pt x="43142" y="21770"/>
                </a:moveTo>
                <a:lnTo>
                  <a:pt x="43142" y="21770"/>
                </a:lnTo>
                <a:cubicBezTo>
                  <a:pt x="43143" y="21775"/>
                  <a:pt x="43143" y="21780"/>
                  <a:pt x="43143" y="21786"/>
                </a:cubicBezTo>
                <a:cubicBezTo>
                  <a:pt x="43143" y="21780"/>
                  <a:pt x="43143" y="21775"/>
                  <a:pt x="43142" y="21770"/>
                </a:cubicBezTo>
                <a:close/>
                <a:moveTo>
                  <a:pt x="923" y="25237"/>
                </a:moveTo>
                <a:cubicBezTo>
                  <a:pt x="923" y="25374"/>
                  <a:pt x="940" y="25528"/>
                  <a:pt x="940" y="25664"/>
                </a:cubicBezTo>
                <a:cubicBezTo>
                  <a:pt x="906" y="25579"/>
                  <a:pt x="889" y="25476"/>
                  <a:pt x="872" y="25391"/>
                </a:cubicBezTo>
                <a:lnTo>
                  <a:pt x="923" y="25237"/>
                </a:lnTo>
                <a:close/>
                <a:moveTo>
                  <a:pt x="43432" y="27146"/>
                </a:moveTo>
                <a:lnTo>
                  <a:pt x="43432" y="27146"/>
                </a:lnTo>
                <a:cubicBezTo>
                  <a:pt x="43398" y="27147"/>
                  <a:pt x="43358" y="27149"/>
                  <a:pt x="43314" y="27151"/>
                </a:cubicBezTo>
                <a:cubicBezTo>
                  <a:pt x="43352" y="27151"/>
                  <a:pt x="43392" y="27149"/>
                  <a:pt x="43432" y="27146"/>
                </a:cubicBezTo>
                <a:close/>
                <a:moveTo>
                  <a:pt x="26706" y="27813"/>
                </a:moveTo>
                <a:cubicBezTo>
                  <a:pt x="26721" y="27813"/>
                  <a:pt x="26738" y="27814"/>
                  <a:pt x="26757" y="27817"/>
                </a:cubicBezTo>
                <a:cubicBezTo>
                  <a:pt x="26706" y="27817"/>
                  <a:pt x="26928" y="27851"/>
                  <a:pt x="27082" y="27886"/>
                </a:cubicBezTo>
                <a:lnTo>
                  <a:pt x="26655" y="27851"/>
                </a:lnTo>
                <a:cubicBezTo>
                  <a:pt x="26627" y="27838"/>
                  <a:pt x="26644" y="27813"/>
                  <a:pt x="26706" y="27813"/>
                </a:cubicBezTo>
                <a:close/>
                <a:moveTo>
                  <a:pt x="38359" y="1"/>
                </a:moveTo>
                <a:cubicBezTo>
                  <a:pt x="36479" y="69"/>
                  <a:pt x="34668" y="718"/>
                  <a:pt x="32754" y="770"/>
                </a:cubicBezTo>
                <a:cubicBezTo>
                  <a:pt x="32840" y="753"/>
                  <a:pt x="32891" y="718"/>
                  <a:pt x="32960" y="684"/>
                </a:cubicBezTo>
                <a:cubicBezTo>
                  <a:pt x="31541" y="513"/>
                  <a:pt x="30072" y="155"/>
                  <a:pt x="28637" y="155"/>
                </a:cubicBezTo>
                <a:cubicBezTo>
                  <a:pt x="28722" y="120"/>
                  <a:pt x="28790" y="120"/>
                  <a:pt x="28876" y="120"/>
                </a:cubicBezTo>
                <a:cubicBezTo>
                  <a:pt x="28773" y="86"/>
                  <a:pt x="28671" y="69"/>
                  <a:pt x="28568" y="69"/>
                </a:cubicBezTo>
                <a:lnTo>
                  <a:pt x="28175" y="69"/>
                </a:lnTo>
                <a:cubicBezTo>
                  <a:pt x="28022" y="69"/>
                  <a:pt x="27868" y="103"/>
                  <a:pt x="27731" y="155"/>
                </a:cubicBezTo>
                <a:cubicBezTo>
                  <a:pt x="27700" y="157"/>
                  <a:pt x="27676" y="158"/>
                  <a:pt x="27658" y="158"/>
                </a:cubicBezTo>
                <a:cubicBezTo>
                  <a:pt x="27546" y="158"/>
                  <a:pt x="27644" y="118"/>
                  <a:pt x="27526" y="103"/>
                </a:cubicBezTo>
                <a:cubicBezTo>
                  <a:pt x="27502" y="101"/>
                  <a:pt x="27477" y="100"/>
                  <a:pt x="27452" y="100"/>
                </a:cubicBezTo>
                <a:cubicBezTo>
                  <a:pt x="27188" y="100"/>
                  <a:pt x="26855" y="231"/>
                  <a:pt x="26671" y="231"/>
                </a:cubicBezTo>
                <a:cubicBezTo>
                  <a:pt x="26645" y="231"/>
                  <a:pt x="26623" y="229"/>
                  <a:pt x="26603" y="223"/>
                </a:cubicBezTo>
                <a:cubicBezTo>
                  <a:pt x="26586" y="223"/>
                  <a:pt x="26638" y="206"/>
                  <a:pt x="26689" y="189"/>
                </a:cubicBezTo>
                <a:lnTo>
                  <a:pt x="26689" y="189"/>
                </a:lnTo>
                <a:cubicBezTo>
                  <a:pt x="25630" y="445"/>
                  <a:pt x="24553" y="599"/>
                  <a:pt x="23460" y="650"/>
                </a:cubicBezTo>
                <a:cubicBezTo>
                  <a:pt x="22863" y="650"/>
                  <a:pt x="22276" y="578"/>
                  <a:pt x="21684" y="578"/>
                </a:cubicBezTo>
                <a:cubicBezTo>
                  <a:pt x="21462" y="578"/>
                  <a:pt x="21240" y="588"/>
                  <a:pt x="21016" y="616"/>
                </a:cubicBezTo>
                <a:cubicBezTo>
                  <a:pt x="19860" y="761"/>
                  <a:pt x="18532" y="1443"/>
                  <a:pt x="17303" y="1443"/>
                </a:cubicBezTo>
                <a:cubicBezTo>
                  <a:pt x="17079" y="1443"/>
                  <a:pt x="16858" y="1420"/>
                  <a:pt x="16642" y="1368"/>
                </a:cubicBezTo>
                <a:lnTo>
                  <a:pt x="15395" y="1299"/>
                </a:lnTo>
                <a:cubicBezTo>
                  <a:pt x="15004" y="1299"/>
                  <a:pt x="12776" y="1384"/>
                  <a:pt x="12764" y="1485"/>
                </a:cubicBezTo>
                <a:lnTo>
                  <a:pt x="12764" y="1485"/>
                </a:lnTo>
                <a:cubicBezTo>
                  <a:pt x="12762" y="1454"/>
                  <a:pt x="12729" y="1443"/>
                  <a:pt x="12695" y="1443"/>
                </a:cubicBezTo>
                <a:cubicBezTo>
                  <a:pt x="12676" y="1443"/>
                  <a:pt x="12657" y="1447"/>
                  <a:pt x="12644" y="1453"/>
                </a:cubicBezTo>
                <a:cubicBezTo>
                  <a:pt x="12593" y="1453"/>
                  <a:pt x="12541" y="1487"/>
                  <a:pt x="12490" y="1487"/>
                </a:cubicBezTo>
                <a:lnTo>
                  <a:pt x="12712" y="1504"/>
                </a:lnTo>
                <a:cubicBezTo>
                  <a:pt x="12490" y="1624"/>
                  <a:pt x="12251" y="1692"/>
                  <a:pt x="11995" y="1727"/>
                </a:cubicBezTo>
                <a:cubicBezTo>
                  <a:pt x="11662" y="1688"/>
                  <a:pt x="11328" y="1671"/>
                  <a:pt x="10994" y="1671"/>
                </a:cubicBezTo>
                <a:cubicBezTo>
                  <a:pt x="9116" y="1671"/>
                  <a:pt x="7227" y="2216"/>
                  <a:pt x="5399" y="2564"/>
                </a:cubicBezTo>
                <a:cubicBezTo>
                  <a:pt x="5416" y="2581"/>
                  <a:pt x="5450" y="2581"/>
                  <a:pt x="5484" y="2614"/>
                </a:cubicBezTo>
                <a:lnTo>
                  <a:pt x="5484" y="2614"/>
                </a:lnTo>
                <a:cubicBezTo>
                  <a:pt x="5478" y="2610"/>
                  <a:pt x="5460" y="2608"/>
                  <a:pt x="5432" y="2608"/>
                </a:cubicBezTo>
                <a:cubicBezTo>
                  <a:pt x="5044" y="2608"/>
                  <a:pt x="2680" y="2978"/>
                  <a:pt x="2426" y="3025"/>
                </a:cubicBezTo>
                <a:cubicBezTo>
                  <a:pt x="1470" y="3196"/>
                  <a:pt x="752" y="3674"/>
                  <a:pt x="581" y="4700"/>
                </a:cubicBezTo>
                <a:lnTo>
                  <a:pt x="410" y="5332"/>
                </a:lnTo>
                <a:cubicBezTo>
                  <a:pt x="393" y="5998"/>
                  <a:pt x="376" y="6682"/>
                  <a:pt x="325" y="7348"/>
                </a:cubicBezTo>
                <a:cubicBezTo>
                  <a:pt x="342" y="7348"/>
                  <a:pt x="342" y="7280"/>
                  <a:pt x="359" y="7263"/>
                </a:cubicBezTo>
                <a:lnTo>
                  <a:pt x="359" y="7263"/>
                </a:lnTo>
                <a:cubicBezTo>
                  <a:pt x="359" y="7621"/>
                  <a:pt x="328" y="7980"/>
                  <a:pt x="266" y="8324"/>
                </a:cubicBezTo>
                <a:lnTo>
                  <a:pt x="266" y="8324"/>
                </a:lnTo>
                <a:cubicBezTo>
                  <a:pt x="261" y="8321"/>
                  <a:pt x="256" y="8319"/>
                  <a:pt x="251" y="8319"/>
                </a:cubicBezTo>
                <a:cubicBezTo>
                  <a:pt x="247" y="8319"/>
                  <a:pt x="243" y="8320"/>
                  <a:pt x="239" y="8322"/>
                </a:cubicBezTo>
                <a:cubicBezTo>
                  <a:pt x="205" y="8322"/>
                  <a:pt x="205" y="8373"/>
                  <a:pt x="205" y="8424"/>
                </a:cubicBezTo>
                <a:cubicBezTo>
                  <a:pt x="205" y="9176"/>
                  <a:pt x="205" y="9928"/>
                  <a:pt x="222" y="10680"/>
                </a:cubicBezTo>
                <a:lnTo>
                  <a:pt x="188" y="10560"/>
                </a:lnTo>
                <a:cubicBezTo>
                  <a:pt x="154" y="10953"/>
                  <a:pt x="154" y="11602"/>
                  <a:pt x="137" y="12030"/>
                </a:cubicBezTo>
                <a:cubicBezTo>
                  <a:pt x="164" y="12124"/>
                  <a:pt x="159" y="12293"/>
                  <a:pt x="181" y="12293"/>
                </a:cubicBezTo>
                <a:cubicBezTo>
                  <a:pt x="187" y="12293"/>
                  <a:pt x="194" y="12281"/>
                  <a:pt x="205" y="12252"/>
                </a:cubicBezTo>
                <a:lnTo>
                  <a:pt x="205" y="12252"/>
                </a:lnTo>
                <a:cubicBezTo>
                  <a:pt x="0" y="12850"/>
                  <a:pt x="171" y="13670"/>
                  <a:pt x="205" y="14302"/>
                </a:cubicBezTo>
                <a:cubicBezTo>
                  <a:pt x="238" y="15038"/>
                  <a:pt x="224" y="15790"/>
                  <a:pt x="222" y="16528"/>
                </a:cubicBezTo>
                <a:lnTo>
                  <a:pt x="222" y="16528"/>
                </a:lnTo>
                <a:cubicBezTo>
                  <a:pt x="229" y="16524"/>
                  <a:pt x="237" y="16522"/>
                  <a:pt x="245" y="16522"/>
                </a:cubicBezTo>
                <a:cubicBezTo>
                  <a:pt x="249" y="16522"/>
                  <a:pt x="252" y="16522"/>
                  <a:pt x="256" y="16523"/>
                </a:cubicBezTo>
                <a:cubicBezTo>
                  <a:pt x="308" y="16557"/>
                  <a:pt x="325" y="16626"/>
                  <a:pt x="342" y="16694"/>
                </a:cubicBezTo>
                <a:lnTo>
                  <a:pt x="462" y="19548"/>
                </a:lnTo>
                <a:lnTo>
                  <a:pt x="427" y="19155"/>
                </a:lnTo>
                <a:lnTo>
                  <a:pt x="427" y="19155"/>
                </a:lnTo>
                <a:cubicBezTo>
                  <a:pt x="309" y="20032"/>
                  <a:pt x="358" y="20926"/>
                  <a:pt x="557" y="21788"/>
                </a:cubicBezTo>
                <a:lnTo>
                  <a:pt x="557" y="21788"/>
                </a:lnTo>
                <a:cubicBezTo>
                  <a:pt x="542" y="21796"/>
                  <a:pt x="530" y="21825"/>
                  <a:pt x="530" y="21854"/>
                </a:cubicBezTo>
                <a:cubicBezTo>
                  <a:pt x="598" y="24520"/>
                  <a:pt x="837" y="27185"/>
                  <a:pt x="1196" y="29833"/>
                </a:cubicBezTo>
                <a:lnTo>
                  <a:pt x="3691" y="29560"/>
                </a:lnTo>
                <a:cubicBezTo>
                  <a:pt x="5519" y="29287"/>
                  <a:pt x="7364" y="28996"/>
                  <a:pt x="9227" y="28979"/>
                </a:cubicBezTo>
                <a:lnTo>
                  <a:pt x="10320" y="28979"/>
                </a:lnTo>
                <a:cubicBezTo>
                  <a:pt x="10730" y="28979"/>
                  <a:pt x="11123" y="28979"/>
                  <a:pt x="11516" y="28996"/>
                </a:cubicBezTo>
                <a:cubicBezTo>
                  <a:pt x="11928" y="29020"/>
                  <a:pt x="12337" y="29032"/>
                  <a:pt x="12746" y="29032"/>
                </a:cubicBezTo>
                <a:cubicBezTo>
                  <a:pt x="13491" y="29032"/>
                  <a:pt x="14235" y="28994"/>
                  <a:pt x="14985" y="28928"/>
                </a:cubicBezTo>
                <a:cubicBezTo>
                  <a:pt x="16078" y="28825"/>
                  <a:pt x="17155" y="28723"/>
                  <a:pt x="18248" y="28552"/>
                </a:cubicBezTo>
                <a:lnTo>
                  <a:pt x="20931" y="28091"/>
                </a:lnTo>
                <a:cubicBezTo>
                  <a:pt x="21751" y="27937"/>
                  <a:pt x="22571" y="27834"/>
                  <a:pt x="23408" y="27749"/>
                </a:cubicBezTo>
                <a:lnTo>
                  <a:pt x="23408" y="27749"/>
                </a:lnTo>
                <a:lnTo>
                  <a:pt x="23084" y="27834"/>
                </a:lnTo>
                <a:cubicBezTo>
                  <a:pt x="23491" y="27741"/>
                  <a:pt x="23907" y="27705"/>
                  <a:pt x="24324" y="27705"/>
                </a:cubicBezTo>
                <a:cubicBezTo>
                  <a:pt x="24974" y="27705"/>
                  <a:pt x="25627" y="27792"/>
                  <a:pt x="26262" y="27886"/>
                </a:cubicBezTo>
                <a:cubicBezTo>
                  <a:pt x="26911" y="27976"/>
                  <a:pt x="27855" y="28205"/>
                  <a:pt x="28639" y="28205"/>
                </a:cubicBezTo>
                <a:cubicBezTo>
                  <a:pt x="28887" y="28205"/>
                  <a:pt x="29119" y="28182"/>
                  <a:pt x="29320" y="28125"/>
                </a:cubicBezTo>
                <a:lnTo>
                  <a:pt x="29696" y="28005"/>
                </a:lnTo>
                <a:cubicBezTo>
                  <a:pt x="29781" y="28005"/>
                  <a:pt x="29867" y="28022"/>
                  <a:pt x="29764" y="28056"/>
                </a:cubicBezTo>
                <a:cubicBezTo>
                  <a:pt x="30174" y="28056"/>
                  <a:pt x="29781" y="28005"/>
                  <a:pt x="29969" y="27937"/>
                </a:cubicBezTo>
                <a:cubicBezTo>
                  <a:pt x="30022" y="27933"/>
                  <a:pt x="30067" y="27931"/>
                  <a:pt x="30103" y="27931"/>
                </a:cubicBezTo>
                <a:cubicBezTo>
                  <a:pt x="30220" y="27931"/>
                  <a:pt x="30245" y="27953"/>
                  <a:pt x="30140" y="28005"/>
                </a:cubicBezTo>
                <a:cubicBezTo>
                  <a:pt x="31302" y="27629"/>
                  <a:pt x="32498" y="27356"/>
                  <a:pt x="33660" y="26946"/>
                </a:cubicBezTo>
                <a:cubicBezTo>
                  <a:pt x="33711" y="26946"/>
                  <a:pt x="33626" y="26980"/>
                  <a:pt x="33626" y="26980"/>
                </a:cubicBezTo>
                <a:cubicBezTo>
                  <a:pt x="34428" y="26773"/>
                  <a:pt x="35298" y="26596"/>
                  <a:pt x="36148" y="26596"/>
                </a:cubicBezTo>
                <a:cubicBezTo>
                  <a:pt x="36421" y="26596"/>
                  <a:pt x="36692" y="26614"/>
                  <a:pt x="36958" y="26655"/>
                </a:cubicBezTo>
                <a:cubicBezTo>
                  <a:pt x="37042" y="26597"/>
                  <a:pt x="37201" y="26578"/>
                  <a:pt x="37380" y="26578"/>
                </a:cubicBezTo>
                <a:cubicBezTo>
                  <a:pt x="37670" y="26578"/>
                  <a:pt x="38012" y="26628"/>
                  <a:pt x="38171" y="26638"/>
                </a:cubicBezTo>
                <a:cubicBezTo>
                  <a:pt x="38735" y="26690"/>
                  <a:pt x="39486" y="26877"/>
                  <a:pt x="40136" y="26912"/>
                </a:cubicBezTo>
                <a:lnTo>
                  <a:pt x="41298" y="26997"/>
                </a:lnTo>
                <a:lnTo>
                  <a:pt x="41298" y="26997"/>
                </a:lnTo>
                <a:lnTo>
                  <a:pt x="41127" y="26963"/>
                </a:lnTo>
                <a:cubicBezTo>
                  <a:pt x="41167" y="26958"/>
                  <a:pt x="41206" y="26956"/>
                  <a:pt x="41245" y="26956"/>
                </a:cubicBezTo>
                <a:cubicBezTo>
                  <a:pt x="41596" y="26956"/>
                  <a:pt x="41923" y="27135"/>
                  <a:pt x="42250" y="27135"/>
                </a:cubicBezTo>
                <a:cubicBezTo>
                  <a:pt x="42263" y="27135"/>
                  <a:pt x="42276" y="27134"/>
                  <a:pt x="42289" y="27134"/>
                </a:cubicBezTo>
                <a:cubicBezTo>
                  <a:pt x="42477" y="27134"/>
                  <a:pt x="42664" y="27134"/>
                  <a:pt x="42852" y="27117"/>
                </a:cubicBezTo>
                <a:lnTo>
                  <a:pt x="43245" y="27117"/>
                </a:lnTo>
                <a:lnTo>
                  <a:pt x="43690" y="27100"/>
                </a:lnTo>
                <a:lnTo>
                  <a:pt x="43690" y="27100"/>
                </a:lnTo>
                <a:cubicBezTo>
                  <a:pt x="43608" y="27123"/>
                  <a:pt x="43519" y="27138"/>
                  <a:pt x="43432" y="27146"/>
                </a:cubicBezTo>
                <a:lnTo>
                  <a:pt x="43432" y="27146"/>
                </a:lnTo>
                <a:cubicBezTo>
                  <a:pt x="43471" y="27144"/>
                  <a:pt x="43504" y="27144"/>
                  <a:pt x="43532" y="27144"/>
                </a:cubicBezTo>
                <a:cubicBezTo>
                  <a:pt x="43661" y="27144"/>
                  <a:pt x="43693" y="27156"/>
                  <a:pt x="43741" y="27168"/>
                </a:cubicBezTo>
                <a:cubicBezTo>
                  <a:pt x="43758" y="27185"/>
                  <a:pt x="43775" y="27185"/>
                  <a:pt x="43792" y="27185"/>
                </a:cubicBezTo>
                <a:lnTo>
                  <a:pt x="43843" y="27185"/>
                </a:lnTo>
                <a:lnTo>
                  <a:pt x="43843" y="27168"/>
                </a:lnTo>
                <a:cubicBezTo>
                  <a:pt x="43843" y="27083"/>
                  <a:pt x="43826" y="26929"/>
                  <a:pt x="43775" y="26638"/>
                </a:cubicBezTo>
                <a:cubicBezTo>
                  <a:pt x="43775" y="26670"/>
                  <a:pt x="43771" y="26682"/>
                  <a:pt x="43766" y="26682"/>
                </a:cubicBezTo>
                <a:cubicBezTo>
                  <a:pt x="43746" y="26682"/>
                  <a:pt x="43703" y="26545"/>
                  <a:pt x="43690" y="26519"/>
                </a:cubicBezTo>
                <a:cubicBezTo>
                  <a:pt x="43690" y="26194"/>
                  <a:pt x="43673" y="26023"/>
                  <a:pt x="43638" y="25733"/>
                </a:cubicBezTo>
                <a:cubicBezTo>
                  <a:pt x="43621" y="25442"/>
                  <a:pt x="43570" y="25169"/>
                  <a:pt x="43536" y="24913"/>
                </a:cubicBezTo>
                <a:lnTo>
                  <a:pt x="43536" y="24913"/>
                </a:lnTo>
                <a:lnTo>
                  <a:pt x="43604" y="24998"/>
                </a:lnTo>
                <a:cubicBezTo>
                  <a:pt x="43416" y="24742"/>
                  <a:pt x="43468" y="23853"/>
                  <a:pt x="43416" y="23512"/>
                </a:cubicBezTo>
                <a:cubicBezTo>
                  <a:pt x="43348" y="23033"/>
                  <a:pt x="43280" y="22555"/>
                  <a:pt x="43211" y="22076"/>
                </a:cubicBezTo>
                <a:cubicBezTo>
                  <a:pt x="43211" y="22162"/>
                  <a:pt x="43194" y="22230"/>
                  <a:pt x="43177" y="22298"/>
                </a:cubicBezTo>
                <a:cubicBezTo>
                  <a:pt x="43075" y="22196"/>
                  <a:pt x="43057" y="22059"/>
                  <a:pt x="43126" y="21940"/>
                </a:cubicBezTo>
                <a:cubicBezTo>
                  <a:pt x="43023" y="21854"/>
                  <a:pt x="42989" y="21700"/>
                  <a:pt x="43057" y="21598"/>
                </a:cubicBezTo>
                <a:lnTo>
                  <a:pt x="43057" y="21598"/>
                </a:lnTo>
                <a:cubicBezTo>
                  <a:pt x="43105" y="21630"/>
                  <a:pt x="43138" y="21692"/>
                  <a:pt x="43142" y="21770"/>
                </a:cubicBezTo>
                <a:lnTo>
                  <a:pt x="43142" y="21770"/>
                </a:lnTo>
                <a:cubicBezTo>
                  <a:pt x="43106" y="20391"/>
                  <a:pt x="42766" y="19013"/>
                  <a:pt x="42545" y="17668"/>
                </a:cubicBezTo>
                <a:cubicBezTo>
                  <a:pt x="42258" y="15949"/>
                  <a:pt x="41988" y="14229"/>
                  <a:pt x="41669" y="12526"/>
                </a:cubicBezTo>
                <a:lnTo>
                  <a:pt x="41669" y="12526"/>
                </a:lnTo>
                <a:cubicBezTo>
                  <a:pt x="41668" y="12527"/>
                  <a:pt x="41667" y="12527"/>
                  <a:pt x="41666" y="12527"/>
                </a:cubicBezTo>
                <a:cubicBezTo>
                  <a:pt x="41663" y="12527"/>
                  <a:pt x="41660" y="12526"/>
                  <a:pt x="41656" y="12525"/>
                </a:cubicBezTo>
                <a:cubicBezTo>
                  <a:pt x="41588" y="12525"/>
                  <a:pt x="41571" y="12457"/>
                  <a:pt x="41571" y="12388"/>
                </a:cubicBezTo>
                <a:cubicBezTo>
                  <a:pt x="41349" y="9296"/>
                  <a:pt x="40853" y="6032"/>
                  <a:pt x="40409" y="2940"/>
                </a:cubicBezTo>
                <a:cubicBezTo>
                  <a:pt x="40358" y="2615"/>
                  <a:pt x="40307" y="2273"/>
                  <a:pt x="40272" y="1966"/>
                </a:cubicBezTo>
                <a:cubicBezTo>
                  <a:pt x="40238" y="1658"/>
                  <a:pt x="40221" y="1351"/>
                  <a:pt x="40187" y="1060"/>
                </a:cubicBezTo>
                <a:lnTo>
                  <a:pt x="40153" y="1129"/>
                </a:lnTo>
                <a:cubicBezTo>
                  <a:pt x="40119" y="1026"/>
                  <a:pt x="40084" y="906"/>
                  <a:pt x="40050" y="804"/>
                </a:cubicBezTo>
                <a:cubicBezTo>
                  <a:pt x="40033" y="684"/>
                  <a:pt x="39982" y="582"/>
                  <a:pt x="39914" y="479"/>
                </a:cubicBezTo>
                <a:lnTo>
                  <a:pt x="39914" y="479"/>
                </a:lnTo>
                <a:cubicBezTo>
                  <a:pt x="39927" y="533"/>
                  <a:pt x="40034" y="742"/>
                  <a:pt x="40015" y="742"/>
                </a:cubicBezTo>
                <a:cubicBezTo>
                  <a:pt x="40010" y="742"/>
                  <a:pt x="39995" y="726"/>
                  <a:pt x="39965" y="684"/>
                </a:cubicBezTo>
                <a:cubicBezTo>
                  <a:pt x="39879" y="513"/>
                  <a:pt x="39743" y="394"/>
                  <a:pt x="39572" y="291"/>
                </a:cubicBezTo>
                <a:cubicBezTo>
                  <a:pt x="39452" y="223"/>
                  <a:pt x="39316" y="172"/>
                  <a:pt x="39179" y="138"/>
                </a:cubicBezTo>
                <a:cubicBezTo>
                  <a:pt x="38923" y="35"/>
                  <a:pt x="38649" y="1"/>
                  <a:pt x="38359" y="1"/>
                </a:cubicBez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pic>
        <p:nvPicPr>
          <p:cNvPr id="6" name="Google Shape;15;p2">
            <a:extLst>
              <a:ext uri="{FF2B5EF4-FFF2-40B4-BE49-F238E27FC236}">
                <a16:creationId xmlns:a16="http://schemas.microsoft.com/office/drawing/2014/main" id="{436D9CDB-706B-4393-B051-D6CDEB93909A}"/>
              </a:ext>
            </a:extLst>
          </p:cNvPr>
          <p:cNvPicPr preferRelativeResize="0"/>
          <p:nvPr/>
        </p:nvPicPr>
        <p:blipFill rotWithShape="1">
          <a:blip r:embed="rId2">
            <a:alphaModFix/>
            <a:duotone>
              <a:prstClr val="black"/>
              <a:srgbClr val="D9C3A5">
                <a:tint val="50000"/>
                <a:satMod val="180000"/>
              </a:srgbClr>
            </a:duotone>
            <a:extLst>
              <a:ext uri="{BEBA8EAE-BF5A-486C-A8C5-ECC9F3942E4B}">
                <a14:imgProps xmlns:a14="http://schemas.microsoft.com/office/drawing/2010/main">
                  <a14:imgLayer r:embed="rId3">
                    <a14:imgEffect>
                      <a14:saturation sat="66000"/>
                    </a14:imgEffect>
                  </a14:imgLayer>
                </a14:imgProps>
              </a:ext>
            </a:extLst>
          </a:blip>
          <a:srcRect l="6012" b="4863"/>
          <a:stretch/>
        </p:blipFill>
        <p:spPr>
          <a:xfrm rot="16200000">
            <a:off x="-251236" y="-2479252"/>
            <a:ext cx="3199583" cy="5532488"/>
          </a:xfrm>
          <a:prstGeom prst="rect">
            <a:avLst/>
          </a:prstGeom>
          <a:noFill/>
          <a:ln>
            <a:noFill/>
          </a:ln>
        </p:spPr>
      </p:pic>
      <p:grpSp>
        <p:nvGrpSpPr>
          <p:cNvPr id="7" name="组合 6">
            <a:extLst>
              <a:ext uri="{FF2B5EF4-FFF2-40B4-BE49-F238E27FC236}">
                <a16:creationId xmlns:a16="http://schemas.microsoft.com/office/drawing/2014/main" id="{1E92ADEB-A1DA-42CA-B707-65D75E5FF337}"/>
              </a:ext>
            </a:extLst>
          </p:cNvPr>
          <p:cNvGrpSpPr/>
          <p:nvPr/>
        </p:nvGrpSpPr>
        <p:grpSpPr>
          <a:xfrm>
            <a:off x="-304800" y="-283432"/>
            <a:ext cx="2706328" cy="1257330"/>
            <a:chOff x="196" y="-1340"/>
            <a:chExt cx="9528" cy="4706"/>
          </a:xfrm>
        </p:grpSpPr>
        <p:grpSp>
          <p:nvGrpSpPr>
            <p:cNvPr id="8" name="Google Shape;2511;p60">
              <a:extLst>
                <a:ext uri="{FF2B5EF4-FFF2-40B4-BE49-F238E27FC236}">
                  <a16:creationId xmlns:a16="http://schemas.microsoft.com/office/drawing/2014/main" id="{540A79CB-1817-416A-BC16-DADE964C732D}"/>
                </a:ext>
              </a:extLst>
            </p:cNvPr>
            <p:cNvGrpSpPr/>
            <p:nvPr/>
          </p:nvGrpSpPr>
          <p:grpSpPr>
            <a:xfrm rot="8119191">
              <a:off x="7796" y="-799"/>
              <a:ext cx="1928" cy="3662"/>
              <a:chOff x="2392800" y="238125"/>
              <a:chExt cx="2677175" cy="5084850"/>
            </a:xfrm>
            <a:solidFill>
              <a:srgbClr val="C94025"/>
            </a:solidFill>
          </p:grpSpPr>
          <p:sp>
            <p:nvSpPr>
              <p:cNvPr id="47" name="Google Shape;2512;p60">
                <a:extLst>
                  <a:ext uri="{FF2B5EF4-FFF2-40B4-BE49-F238E27FC236}">
                    <a16:creationId xmlns:a16="http://schemas.microsoft.com/office/drawing/2014/main" id="{3CB5C6F1-F43C-4AB6-AC04-D05005A8621D}"/>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513;p60">
                <a:extLst>
                  <a:ext uri="{FF2B5EF4-FFF2-40B4-BE49-F238E27FC236}">
                    <a16:creationId xmlns:a16="http://schemas.microsoft.com/office/drawing/2014/main" id="{49CD4645-F7FA-4098-888B-75F8C41583FA}"/>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514;p60">
                <a:extLst>
                  <a:ext uri="{FF2B5EF4-FFF2-40B4-BE49-F238E27FC236}">
                    <a16:creationId xmlns:a16="http://schemas.microsoft.com/office/drawing/2014/main" id="{96CAF605-83E1-4E09-BE6B-E9288E7C07C2}"/>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515;p60">
                <a:extLst>
                  <a:ext uri="{FF2B5EF4-FFF2-40B4-BE49-F238E27FC236}">
                    <a16:creationId xmlns:a16="http://schemas.microsoft.com/office/drawing/2014/main" id="{8BDCB21A-804F-4CD2-A8D4-90441D665988}"/>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516;p60">
                <a:extLst>
                  <a:ext uri="{FF2B5EF4-FFF2-40B4-BE49-F238E27FC236}">
                    <a16:creationId xmlns:a16="http://schemas.microsoft.com/office/drawing/2014/main" id="{E9174CF5-2584-427A-AD43-A08AE9B475CB}"/>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517;p60">
                <a:extLst>
                  <a:ext uri="{FF2B5EF4-FFF2-40B4-BE49-F238E27FC236}">
                    <a16:creationId xmlns:a16="http://schemas.microsoft.com/office/drawing/2014/main" id="{ED014895-16FC-4095-99BD-70F0707B65BA}"/>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518;p60">
                <a:extLst>
                  <a:ext uri="{FF2B5EF4-FFF2-40B4-BE49-F238E27FC236}">
                    <a16:creationId xmlns:a16="http://schemas.microsoft.com/office/drawing/2014/main" id="{5A7BD3A9-E819-453B-90A6-E7E5CBEA4A60}"/>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19;p60">
                <a:extLst>
                  <a:ext uri="{FF2B5EF4-FFF2-40B4-BE49-F238E27FC236}">
                    <a16:creationId xmlns:a16="http://schemas.microsoft.com/office/drawing/2014/main" id="{D0C6149C-67B7-4D51-8C31-0F09C5F7D8F8}"/>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20;p60">
                <a:extLst>
                  <a:ext uri="{FF2B5EF4-FFF2-40B4-BE49-F238E27FC236}">
                    <a16:creationId xmlns:a16="http://schemas.microsoft.com/office/drawing/2014/main" id="{7B16EE23-7C67-472C-BD04-6CBF4D842EF1}"/>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521;p60">
                <a:extLst>
                  <a:ext uri="{FF2B5EF4-FFF2-40B4-BE49-F238E27FC236}">
                    <a16:creationId xmlns:a16="http://schemas.microsoft.com/office/drawing/2014/main" id="{F3145E4F-5EFF-4A19-AF66-99EA7059E2D4}"/>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7" name="Google Shape;2522;p60">
                <a:extLst>
                  <a:ext uri="{FF2B5EF4-FFF2-40B4-BE49-F238E27FC236}">
                    <a16:creationId xmlns:a16="http://schemas.microsoft.com/office/drawing/2014/main" id="{81C47FB0-30F8-408F-BE5B-7BAD9D5C35A5}"/>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9" name="Google Shape;2448;p60">
              <a:extLst>
                <a:ext uri="{FF2B5EF4-FFF2-40B4-BE49-F238E27FC236}">
                  <a16:creationId xmlns:a16="http://schemas.microsoft.com/office/drawing/2014/main" id="{01451405-E7D4-444D-866A-CABDB5E49660}"/>
                </a:ext>
              </a:extLst>
            </p:cNvPr>
            <p:cNvGrpSpPr/>
            <p:nvPr/>
          </p:nvGrpSpPr>
          <p:grpSpPr>
            <a:xfrm rot="15582417" flipH="1" flipV="1">
              <a:off x="2408" y="-577"/>
              <a:ext cx="3934" cy="3850"/>
              <a:chOff x="1124025" y="238125"/>
              <a:chExt cx="5272075" cy="5173200"/>
            </a:xfrm>
            <a:solidFill>
              <a:srgbClr val="FFEABC"/>
            </a:solidFill>
          </p:grpSpPr>
          <p:sp>
            <p:nvSpPr>
              <p:cNvPr id="31" name="Google Shape;2449;p60">
                <a:extLst>
                  <a:ext uri="{FF2B5EF4-FFF2-40B4-BE49-F238E27FC236}">
                    <a16:creationId xmlns:a16="http://schemas.microsoft.com/office/drawing/2014/main" id="{25E94071-5DEA-4E6B-BFF2-E0FAE5588DD1}"/>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50;p60">
                <a:extLst>
                  <a:ext uri="{FF2B5EF4-FFF2-40B4-BE49-F238E27FC236}">
                    <a16:creationId xmlns:a16="http://schemas.microsoft.com/office/drawing/2014/main" id="{FDDB86E3-E67F-465F-8C36-EABA89512129}"/>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51;p60">
                <a:extLst>
                  <a:ext uri="{FF2B5EF4-FFF2-40B4-BE49-F238E27FC236}">
                    <a16:creationId xmlns:a16="http://schemas.microsoft.com/office/drawing/2014/main" id="{026B88DB-9403-4539-B5DB-FECB4742101D}"/>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52;p60">
                <a:extLst>
                  <a:ext uri="{FF2B5EF4-FFF2-40B4-BE49-F238E27FC236}">
                    <a16:creationId xmlns:a16="http://schemas.microsoft.com/office/drawing/2014/main" id="{48B07616-DFCB-488C-A346-AEE242DC17B9}"/>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53;p60">
                <a:extLst>
                  <a:ext uri="{FF2B5EF4-FFF2-40B4-BE49-F238E27FC236}">
                    <a16:creationId xmlns:a16="http://schemas.microsoft.com/office/drawing/2014/main" id="{227C8C77-F7D4-47F3-A664-1A31375F46C0}"/>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54;p60">
                <a:extLst>
                  <a:ext uri="{FF2B5EF4-FFF2-40B4-BE49-F238E27FC236}">
                    <a16:creationId xmlns:a16="http://schemas.microsoft.com/office/drawing/2014/main" id="{99460FAA-1D80-4D34-834B-F6524A2AA54A}"/>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55;p60">
                <a:extLst>
                  <a:ext uri="{FF2B5EF4-FFF2-40B4-BE49-F238E27FC236}">
                    <a16:creationId xmlns:a16="http://schemas.microsoft.com/office/drawing/2014/main" id="{49EF29C8-1B7F-48FD-B3B2-F513A7039B27}"/>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6;p60">
                <a:extLst>
                  <a:ext uri="{FF2B5EF4-FFF2-40B4-BE49-F238E27FC236}">
                    <a16:creationId xmlns:a16="http://schemas.microsoft.com/office/drawing/2014/main" id="{CD767EEB-725E-4838-B50A-6AA70FAE7884}"/>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7;p60">
                <a:extLst>
                  <a:ext uri="{FF2B5EF4-FFF2-40B4-BE49-F238E27FC236}">
                    <a16:creationId xmlns:a16="http://schemas.microsoft.com/office/drawing/2014/main" id="{49B25A02-4D81-4C48-8B38-5ED0BFAB1872}"/>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58;p60">
                <a:extLst>
                  <a:ext uri="{FF2B5EF4-FFF2-40B4-BE49-F238E27FC236}">
                    <a16:creationId xmlns:a16="http://schemas.microsoft.com/office/drawing/2014/main" id="{B8258BC1-95BD-41B0-AB72-E61818D7DC3C}"/>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59;p60">
                <a:extLst>
                  <a:ext uri="{FF2B5EF4-FFF2-40B4-BE49-F238E27FC236}">
                    <a16:creationId xmlns:a16="http://schemas.microsoft.com/office/drawing/2014/main" id="{92D47115-0B36-4AEA-AAE8-5F5BD1F65D8C}"/>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60;p60">
                <a:extLst>
                  <a:ext uri="{FF2B5EF4-FFF2-40B4-BE49-F238E27FC236}">
                    <a16:creationId xmlns:a16="http://schemas.microsoft.com/office/drawing/2014/main" id="{0C47E39C-EBC2-4D62-A670-08C26755B9D5}"/>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61;p60">
                <a:extLst>
                  <a:ext uri="{FF2B5EF4-FFF2-40B4-BE49-F238E27FC236}">
                    <a16:creationId xmlns:a16="http://schemas.microsoft.com/office/drawing/2014/main" id="{9E8113E9-824B-47A7-A5C3-258D2FCF8686}"/>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62;p60">
                <a:extLst>
                  <a:ext uri="{FF2B5EF4-FFF2-40B4-BE49-F238E27FC236}">
                    <a16:creationId xmlns:a16="http://schemas.microsoft.com/office/drawing/2014/main" id="{400CEAE9-F18C-4DC2-AFD6-87C23A9DF5EE}"/>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63;p60">
                <a:extLst>
                  <a:ext uri="{FF2B5EF4-FFF2-40B4-BE49-F238E27FC236}">
                    <a16:creationId xmlns:a16="http://schemas.microsoft.com/office/drawing/2014/main" id="{62BDCDCB-6822-46A9-BA6F-A94B2E94E526}"/>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464;p60">
                <a:extLst>
                  <a:ext uri="{FF2B5EF4-FFF2-40B4-BE49-F238E27FC236}">
                    <a16:creationId xmlns:a16="http://schemas.microsoft.com/office/drawing/2014/main" id="{F37655A1-82F0-4158-891E-94002352E00B}"/>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0" name="Google Shape;2465;p60">
              <a:extLst>
                <a:ext uri="{FF2B5EF4-FFF2-40B4-BE49-F238E27FC236}">
                  <a16:creationId xmlns:a16="http://schemas.microsoft.com/office/drawing/2014/main" id="{4424B0AF-B292-416D-BC7E-0CBF5DF149DA}"/>
                </a:ext>
              </a:extLst>
            </p:cNvPr>
            <p:cNvGrpSpPr/>
            <p:nvPr/>
          </p:nvGrpSpPr>
          <p:grpSpPr>
            <a:xfrm flipH="1" flipV="1">
              <a:off x="5500" y="-1340"/>
              <a:ext cx="2470" cy="4706"/>
              <a:chOff x="2453075" y="238700"/>
              <a:chExt cx="2722850" cy="5187200"/>
            </a:xfrm>
            <a:solidFill>
              <a:srgbClr val="FFEABC"/>
            </a:solidFill>
          </p:grpSpPr>
          <p:sp>
            <p:nvSpPr>
              <p:cNvPr id="20" name="Google Shape;2466;p60">
                <a:extLst>
                  <a:ext uri="{FF2B5EF4-FFF2-40B4-BE49-F238E27FC236}">
                    <a16:creationId xmlns:a16="http://schemas.microsoft.com/office/drawing/2014/main" id="{8355A21D-967C-42F3-915D-95834531EBF5}"/>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467;p60">
                <a:extLst>
                  <a:ext uri="{FF2B5EF4-FFF2-40B4-BE49-F238E27FC236}">
                    <a16:creationId xmlns:a16="http://schemas.microsoft.com/office/drawing/2014/main" id="{D2374F1C-1C2E-4B74-ADE7-1209E7DACAF4}"/>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468;p60">
                <a:extLst>
                  <a:ext uri="{FF2B5EF4-FFF2-40B4-BE49-F238E27FC236}">
                    <a16:creationId xmlns:a16="http://schemas.microsoft.com/office/drawing/2014/main" id="{70490441-41E7-43C5-BE35-8ABED65FC9A8}"/>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469;p60">
                <a:extLst>
                  <a:ext uri="{FF2B5EF4-FFF2-40B4-BE49-F238E27FC236}">
                    <a16:creationId xmlns:a16="http://schemas.microsoft.com/office/drawing/2014/main" id="{14C2F553-23A4-49E8-A817-1F3E3BC4E9C6}"/>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470;p60">
                <a:extLst>
                  <a:ext uri="{FF2B5EF4-FFF2-40B4-BE49-F238E27FC236}">
                    <a16:creationId xmlns:a16="http://schemas.microsoft.com/office/drawing/2014/main" id="{B21186AF-16F4-432D-8ABE-46A3A1BC71C5}"/>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471;p60">
                <a:extLst>
                  <a:ext uri="{FF2B5EF4-FFF2-40B4-BE49-F238E27FC236}">
                    <a16:creationId xmlns:a16="http://schemas.microsoft.com/office/drawing/2014/main" id="{8925368B-B0A6-4069-897F-0A1E6665885E}"/>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472;p60">
                <a:extLst>
                  <a:ext uri="{FF2B5EF4-FFF2-40B4-BE49-F238E27FC236}">
                    <a16:creationId xmlns:a16="http://schemas.microsoft.com/office/drawing/2014/main" id="{5FFF4125-10FF-4C1F-8F1A-BF377899D62A}"/>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73;p60">
                <a:extLst>
                  <a:ext uri="{FF2B5EF4-FFF2-40B4-BE49-F238E27FC236}">
                    <a16:creationId xmlns:a16="http://schemas.microsoft.com/office/drawing/2014/main" id="{67BDFF5E-C7AB-48D7-B799-5BD16419C5FC}"/>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74;p60">
                <a:extLst>
                  <a:ext uri="{FF2B5EF4-FFF2-40B4-BE49-F238E27FC236}">
                    <a16:creationId xmlns:a16="http://schemas.microsoft.com/office/drawing/2014/main" id="{AE637EAB-9957-40B0-9414-17B616BA6112}"/>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75;p60">
                <a:extLst>
                  <a:ext uri="{FF2B5EF4-FFF2-40B4-BE49-F238E27FC236}">
                    <a16:creationId xmlns:a16="http://schemas.microsoft.com/office/drawing/2014/main" id="{F9C6D30D-85A0-452B-91A7-B06839CFA3CB}"/>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76;p60">
                <a:extLst>
                  <a:ext uri="{FF2B5EF4-FFF2-40B4-BE49-F238E27FC236}">
                    <a16:creationId xmlns:a16="http://schemas.microsoft.com/office/drawing/2014/main" id="{6B9C8FD8-4C59-4AD0-84DE-0AB7B1BBA6B8}"/>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1" name="Google Shape;2560;p60">
              <a:extLst>
                <a:ext uri="{FF2B5EF4-FFF2-40B4-BE49-F238E27FC236}">
                  <a16:creationId xmlns:a16="http://schemas.microsoft.com/office/drawing/2014/main" id="{B6D6608F-DF88-47D0-A58A-D2AB14D66955}"/>
                </a:ext>
              </a:extLst>
            </p:cNvPr>
            <p:cNvGrpSpPr/>
            <p:nvPr/>
          </p:nvGrpSpPr>
          <p:grpSpPr>
            <a:xfrm rot="13831652" flipV="1">
              <a:off x="63" y="205"/>
              <a:ext cx="2861" cy="2595"/>
              <a:chOff x="508050" y="242250"/>
              <a:chExt cx="6512250" cy="5147800"/>
            </a:xfrm>
            <a:solidFill>
              <a:srgbClr val="F99F1B"/>
            </a:solidFill>
          </p:grpSpPr>
          <p:sp>
            <p:nvSpPr>
              <p:cNvPr id="12" name="Google Shape;2561;p60">
                <a:extLst>
                  <a:ext uri="{FF2B5EF4-FFF2-40B4-BE49-F238E27FC236}">
                    <a16:creationId xmlns:a16="http://schemas.microsoft.com/office/drawing/2014/main" id="{4574BE09-17DD-4AF2-996E-1780AF340688}"/>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4" name="Google Shape;2562;p60">
                <a:extLst>
                  <a:ext uri="{FF2B5EF4-FFF2-40B4-BE49-F238E27FC236}">
                    <a16:creationId xmlns:a16="http://schemas.microsoft.com/office/drawing/2014/main" id="{94EE047E-C5A1-44D0-9DA3-0692BCB14966}"/>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5" name="Google Shape;2563;p60">
                <a:extLst>
                  <a:ext uri="{FF2B5EF4-FFF2-40B4-BE49-F238E27FC236}">
                    <a16:creationId xmlns:a16="http://schemas.microsoft.com/office/drawing/2014/main" id="{79CAF415-D595-4419-AC27-9F57EE60DAD9}"/>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6" name="Google Shape;2564;p60">
                <a:extLst>
                  <a:ext uri="{FF2B5EF4-FFF2-40B4-BE49-F238E27FC236}">
                    <a16:creationId xmlns:a16="http://schemas.microsoft.com/office/drawing/2014/main" id="{16C59774-17D7-47FA-9D61-06EC55CC8019}"/>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7" name="Google Shape;2565;p60">
                <a:extLst>
                  <a:ext uri="{FF2B5EF4-FFF2-40B4-BE49-F238E27FC236}">
                    <a16:creationId xmlns:a16="http://schemas.microsoft.com/office/drawing/2014/main" id="{8FC77EF7-BE45-46E1-991A-AED1B0944AC1}"/>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8" name="Google Shape;2566;p60">
                <a:extLst>
                  <a:ext uri="{FF2B5EF4-FFF2-40B4-BE49-F238E27FC236}">
                    <a16:creationId xmlns:a16="http://schemas.microsoft.com/office/drawing/2014/main" id="{7FB90987-8B18-4B76-8BF7-A318B6174F0A}"/>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567;p60">
                <a:extLst>
                  <a:ext uri="{FF2B5EF4-FFF2-40B4-BE49-F238E27FC236}">
                    <a16:creationId xmlns:a16="http://schemas.microsoft.com/office/drawing/2014/main" id="{346468E6-2CA9-4F51-9B3C-A3E842DD1647}"/>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pic>
        <p:nvPicPr>
          <p:cNvPr id="58" name="Google Shape;20;p2">
            <a:extLst>
              <a:ext uri="{FF2B5EF4-FFF2-40B4-BE49-F238E27FC236}">
                <a16:creationId xmlns:a16="http://schemas.microsoft.com/office/drawing/2014/main" id="{998F35B2-4687-4010-9EB9-D33C9C8DDB53}"/>
              </a:ext>
            </a:extLst>
          </p:cNvPr>
          <p:cNvPicPr preferRelativeResize="0"/>
          <p:nvPr/>
        </p:nvPicPr>
        <p:blipFill rotWithShape="1">
          <a:blip r:embed="rId4">
            <a:alphaModFix/>
          </a:blip>
          <a:srcRect l="12178" t="10820" r="12178" b="10828"/>
          <a:stretch/>
        </p:blipFill>
        <p:spPr>
          <a:xfrm rot="14486054">
            <a:off x="7753020" y="565914"/>
            <a:ext cx="1241582" cy="1393743"/>
          </a:xfrm>
          <a:prstGeom prst="rect">
            <a:avLst/>
          </a:prstGeom>
          <a:noFill/>
          <a:ln>
            <a:noFill/>
          </a:ln>
        </p:spPr>
      </p:pic>
      <p:pic>
        <p:nvPicPr>
          <p:cNvPr id="59" name="Google Shape;21;p2">
            <a:extLst>
              <a:ext uri="{FF2B5EF4-FFF2-40B4-BE49-F238E27FC236}">
                <a16:creationId xmlns:a16="http://schemas.microsoft.com/office/drawing/2014/main" id="{DD3C5AC8-E057-4558-B61E-E1DE85C4E38F}"/>
              </a:ext>
            </a:extLst>
          </p:cNvPr>
          <p:cNvPicPr preferRelativeResize="0"/>
          <p:nvPr/>
        </p:nvPicPr>
        <p:blipFill rotWithShape="1">
          <a:blip r:embed="rId5">
            <a:alphaModFix/>
          </a:blip>
          <a:srcRect l="12422" t="10820" r="12422" b="10828"/>
          <a:stretch/>
        </p:blipFill>
        <p:spPr>
          <a:xfrm rot="13632607">
            <a:off x="6811200" y="201639"/>
            <a:ext cx="1151688" cy="1301250"/>
          </a:xfrm>
          <a:prstGeom prst="rect">
            <a:avLst/>
          </a:prstGeom>
          <a:noFill/>
          <a:ln>
            <a:noFill/>
          </a:ln>
        </p:spPr>
      </p:pic>
      <p:pic>
        <p:nvPicPr>
          <p:cNvPr id="60" name="Google Shape;24;p2">
            <a:extLst>
              <a:ext uri="{FF2B5EF4-FFF2-40B4-BE49-F238E27FC236}">
                <a16:creationId xmlns:a16="http://schemas.microsoft.com/office/drawing/2014/main" id="{136596D0-F21C-4CC3-B94D-5C78E83772D2}"/>
              </a:ext>
            </a:extLst>
          </p:cNvPr>
          <p:cNvPicPr preferRelativeResize="0"/>
          <p:nvPr/>
        </p:nvPicPr>
        <p:blipFill rotWithShape="1">
          <a:blip r:embed="rId6">
            <a:alphaModFix/>
          </a:blip>
          <a:srcRect l="14225" t="14955" r="14218" b="14962"/>
          <a:stretch/>
        </p:blipFill>
        <p:spPr>
          <a:xfrm rot="13632607">
            <a:off x="7651424" y="-258464"/>
            <a:ext cx="1496472" cy="1588420"/>
          </a:xfrm>
          <a:prstGeom prst="rect">
            <a:avLst/>
          </a:prstGeom>
          <a:noFill/>
          <a:ln>
            <a:noFill/>
          </a:ln>
        </p:spPr>
      </p:pic>
      <p:sp>
        <p:nvSpPr>
          <p:cNvPr id="13" name="Text Box 6">
            <a:extLst>
              <a:ext uri="{FF2B5EF4-FFF2-40B4-BE49-F238E27FC236}">
                <a16:creationId xmlns:a16="http://schemas.microsoft.com/office/drawing/2014/main" id="{893A77D9-EFFF-4CC5-96CA-948BA077CB67}"/>
              </a:ext>
            </a:extLst>
          </p:cNvPr>
          <p:cNvSpPr txBox="1">
            <a:spLocks noChangeArrowheads="1"/>
          </p:cNvSpPr>
          <p:nvPr/>
        </p:nvSpPr>
        <p:spPr bwMode="auto">
          <a:xfrm>
            <a:off x="537434" y="1886783"/>
            <a:ext cx="8591550"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b="1">
                <a:solidFill>
                  <a:schemeClr val="tx1"/>
                </a:solidFill>
                <a:latin typeface=".VnTime" pitchFamily="34" charset="0"/>
              </a:defRPr>
            </a:lvl1pPr>
            <a:lvl2pPr marL="742950" indent="-285750" eaLnBrk="0" hangingPunct="0">
              <a:defRPr sz="3200" b="1">
                <a:solidFill>
                  <a:schemeClr val="tx1"/>
                </a:solidFill>
                <a:latin typeface=".VnTime" pitchFamily="34" charset="0"/>
              </a:defRPr>
            </a:lvl2pPr>
            <a:lvl3pPr marL="1143000" indent="-228600" eaLnBrk="0" hangingPunct="0">
              <a:defRPr sz="3200" b="1">
                <a:solidFill>
                  <a:schemeClr val="tx1"/>
                </a:solidFill>
                <a:latin typeface=".VnTime" pitchFamily="34" charset="0"/>
              </a:defRPr>
            </a:lvl3pPr>
            <a:lvl4pPr marL="1600200" indent="-228600" eaLnBrk="0" hangingPunct="0">
              <a:defRPr sz="3200" b="1">
                <a:solidFill>
                  <a:schemeClr val="tx1"/>
                </a:solidFill>
                <a:latin typeface=".VnTime" pitchFamily="34" charset="0"/>
              </a:defRPr>
            </a:lvl4pPr>
            <a:lvl5pPr marL="2057400" indent="-228600" eaLnBrk="0" hangingPunct="0">
              <a:defRPr sz="3200" b="1">
                <a:solidFill>
                  <a:schemeClr val="tx1"/>
                </a:solidFill>
                <a:latin typeface=".VnTime" pitchFamily="34" charset="0"/>
              </a:defRPr>
            </a:lvl5pPr>
            <a:lvl6pPr marL="2514600" indent="-228600" eaLnBrk="0" fontAlgn="base" hangingPunct="0">
              <a:spcBef>
                <a:spcPct val="0"/>
              </a:spcBef>
              <a:spcAft>
                <a:spcPct val="0"/>
              </a:spcAft>
              <a:defRPr sz="3200" b="1">
                <a:solidFill>
                  <a:schemeClr val="tx1"/>
                </a:solidFill>
                <a:latin typeface=".VnTime" pitchFamily="34" charset="0"/>
              </a:defRPr>
            </a:lvl6pPr>
            <a:lvl7pPr marL="2971800" indent="-228600" eaLnBrk="0" fontAlgn="base" hangingPunct="0">
              <a:spcBef>
                <a:spcPct val="0"/>
              </a:spcBef>
              <a:spcAft>
                <a:spcPct val="0"/>
              </a:spcAft>
              <a:defRPr sz="3200" b="1">
                <a:solidFill>
                  <a:schemeClr val="tx1"/>
                </a:solidFill>
                <a:latin typeface=".VnTime" pitchFamily="34" charset="0"/>
              </a:defRPr>
            </a:lvl7pPr>
            <a:lvl8pPr marL="3429000" indent="-228600" eaLnBrk="0" fontAlgn="base" hangingPunct="0">
              <a:spcBef>
                <a:spcPct val="0"/>
              </a:spcBef>
              <a:spcAft>
                <a:spcPct val="0"/>
              </a:spcAft>
              <a:defRPr sz="3200" b="1">
                <a:solidFill>
                  <a:schemeClr val="tx1"/>
                </a:solidFill>
                <a:latin typeface=".VnTime" pitchFamily="34" charset="0"/>
              </a:defRPr>
            </a:lvl8pPr>
            <a:lvl9pPr marL="3886200" indent="-228600" eaLnBrk="0" fontAlgn="base" hangingPunct="0">
              <a:spcBef>
                <a:spcPct val="0"/>
              </a:spcBef>
              <a:spcAft>
                <a:spcPct val="0"/>
              </a:spcAft>
              <a:defRPr sz="3200" b="1">
                <a:solidFill>
                  <a:schemeClr val="tx1"/>
                </a:solidFill>
                <a:latin typeface=".VnTime" pitchFamily="34" charset="0"/>
              </a:defRPr>
            </a:lvl9pPr>
          </a:lstStyle>
          <a:p>
            <a:pPr eaLnBrk="1" hangingPunct="1">
              <a:spcBef>
                <a:spcPct val="50000"/>
              </a:spcBef>
            </a:pPr>
            <a:r>
              <a:rPr lang="en-US" altLang="en-US" sz="3600">
                <a:solidFill>
                  <a:srgbClr val="0070C0"/>
                </a:solidFill>
                <a:latin typeface="Times New Roman" panose="02020603050405020304" pitchFamily="18" charset="0"/>
                <a:cs typeface="Times New Roman" panose="02020603050405020304" pitchFamily="18" charset="0"/>
              </a:rPr>
              <a:t>Thu đông 1950, ta chủ động mở chiến dịch Biên giới và đã giành thắng lợi. Căn cứ địa Việt Bắc được củng cố và mở rộng. Từ đây, ta nắm quyền chủ động trên chiến trường.</a:t>
            </a:r>
          </a:p>
        </p:txBody>
      </p:sp>
      <p:sp>
        <p:nvSpPr>
          <p:cNvPr id="3" name="Title 2">
            <a:extLst>
              <a:ext uri="{FF2B5EF4-FFF2-40B4-BE49-F238E27FC236}">
                <a16:creationId xmlns:a16="http://schemas.microsoft.com/office/drawing/2014/main" id="{10D8CFC2-780E-41AF-A014-AD58041851F0}"/>
              </a:ext>
            </a:extLst>
          </p:cNvPr>
          <p:cNvSpPr>
            <a:spLocks noGrp="1"/>
          </p:cNvSpPr>
          <p:nvPr>
            <p:ph type="title"/>
          </p:nvPr>
        </p:nvSpPr>
        <p:spPr/>
        <p:txBody>
          <a:bodyPr/>
          <a:lstStyle/>
          <a:p>
            <a:r>
              <a:rPr lang="en-US">
                <a:latin typeface="Times New Roman" panose="02020603050405020304" pitchFamily="18" charset="0"/>
                <a:cs typeface="Times New Roman" panose="02020603050405020304" pitchFamily="18" charset="0"/>
              </a:rPr>
              <a:t>GHI NHỚ</a:t>
            </a:r>
          </a:p>
        </p:txBody>
      </p:sp>
    </p:spTree>
    <p:extLst>
      <p:ext uri="{BB962C8B-B14F-4D97-AF65-F5344CB8AC3E}">
        <p14:creationId xmlns:p14="http://schemas.microsoft.com/office/powerpoint/2010/main" val="134489003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22" presetClass="entr" presetSubtype="8"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left)">
                                      <p:cBhvr>
                                        <p:cTn id="10" dur="500"/>
                                        <p:tgtEl>
                                          <p:spTgt spid="7"/>
                                        </p:tgtEl>
                                      </p:cBhvr>
                                    </p:animEffect>
                                  </p:childTnLst>
                                </p:cTn>
                              </p:par>
                              <p:par>
                                <p:cTn id="11" presetID="22" presetClass="entr" presetSubtype="4" fill="hold"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wipe(down)">
                                      <p:cBhvr>
                                        <p:cTn id="13" dur="500"/>
                                        <p:tgtEl>
                                          <p:spTgt spid="58"/>
                                        </p:tgtEl>
                                      </p:cBhvr>
                                    </p:animEffect>
                                  </p:childTnLst>
                                </p:cTn>
                              </p:par>
                              <p:par>
                                <p:cTn id="14" presetID="22" presetClass="entr" presetSubtype="4" fill="hold"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22" presetClass="entr" presetSubtype="4" fill="hold"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wipe(down)">
                                      <p:cBhvr>
                                        <p:cTn id="19" dur="500"/>
                                        <p:tgtEl>
                                          <p:spTgt spid="60"/>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fltVal val="0"/>
                                          </p:val>
                                        </p:tav>
                                        <p:tav tm="100000">
                                          <p:val>
                                            <p:strVal val="#ppt_w"/>
                                          </p:val>
                                        </p:tav>
                                      </p:tavLst>
                                    </p:anim>
                                    <p:anim calcmode="lin" valueType="num">
                                      <p:cBhvr>
                                        <p:cTn id="25" dur="500" fill="hold"/>
                                        <p:tgtEl>
                                          <p:spTgt spid="5"/>
                                        </p:tgtEl>
                                        <p:attrNameLst>
                                          <p:attrName>ppt_h</p:attrName>
                                        </p:attrNameLst>
                                      </p:cBhvr>
                                      <p:tavLst>
                                        <p:tav tm="0">
                                          <p:val>
                                            <p:fltVal val="0"/>
                                          </p:val>
                                        </p:tav>
                                        <p:tav tm="100000">
                                          <p:val>
                                            <p:strVal val="#ppt_h"/>
                                          </p:val>
                                        </p:tav>
                                      </p:tavLst>
                                    </p:anim>
                                    <p:animEffect transition="in" filter="fade">
                                      <p:cBhvr>
                                        <p:cTn id="26" dur="500"/>
                                        <p:tgtEl>
                                          <p:spTgt spid="5"/>
                                        </p:tgtEl>
                                      </p:cBhvr>
                                    </p:animEffect>
                                  </p:childTnLst>
                                </p:cTn>
                              </p:par>
                            </p:childTnLst>
                          </p:cTn>
                        </p:par>
                        <p:par>
                          <p:cTn id="27" fill="hold">
                            <p:stCondLst>
                              <p:cond delay="500"/>
                            </p:stCondLst>
                            <p:childTnLst>
                              <p:par>
                                <p:cTn id="28" presetID="23" presetClass="entr" presetSubtype="32" fill="hold" grpId="0" nodeType="afterEffect">
                                  <p:stCondLst>
                                    <p:cond delay="0"/>
                                  </p:stCondLst>
                                  <p:iterate type="lt">
                                    <p:tmPct val="15000"/>
                                  </p:iterate>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strVal val="4*#ppt_w"/>
                                          </p:val>
                                        </p:tav>
                                        <p:tav tm="100000">
                                          <p:val>
                                            <p:strVal val="#ppt_w"/>
                                          </p:val>
                                        </p:tav>
                                      </p:tavLst>
                                    </p:anim>
                                    <p:anim calcmode="lin" valueType="num">
                                      <p:cBhvr>
                                        <p:cTn id="31" dur="500" fill="hold"/>
                                        <p:tgtEl>
                                          <p:spTgt spid="3"/>
                                        </p:tgtEl>
                                        <p:attrNameLst>
                                          <p:attrName>ppt_h</p:attrName>
                                        </p:attrNameLst>
                                      </p:cBhvr>
                                      <p:tavLst>
                                        <p:tav tm="0">
                                          <p:val>
                                            <p:strVal val="4*#ppt_h"/>
                                          </p:val>
                                        </p:tav>
                                        <p:tav tm="100000">
                                          <p:val>
                                            <p:strVal val="#ppt_h"/>
                                          </p:val>
                                        </p:tav>
                                      </p:tavLst>
                                    </p:anim>
                                  </p:childTnLst>
                                </p:cTn>
                              </p:par>
                              <p:par>
                                <p:cTn id="32"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33" dur="250" accel="50000" decel="50000" autoRev="1" fill="hold">
                                          <p:stCondLst>
                                            <p:cond delay="0"/>
                                          </p:stCondLst>
                                        </p:cTn>
                                        <p:tgtEl>
                                          <p:spTgt spid="3"/>
                                        </p:tgtEl>
                                        <p:attrNameLst>
                                          <p:attrName>ppt_x</p:attrName>
                                          <p:attrName>ppt_y</p:attrName>
                                        </p:attrNameLst>
                                      </p:cBhvr>
                                      <p:rCtr x="0" y="-4838"/>
                                    </p:animMotion>
                                    <p:animRot by="1500000">
                                      <p:cBhvr>
                                        <p:cTn id="34" dur="125" fill="hold">
                                          <p:stCondLst>
                                            <p:cond delay="0"/>
                                          </p:stCondLst>
                                        </p:cTn>
                                        <p:tgtEl>
                                          <p:spTgt spid="3"/>
                                        </p:tgtEl>
                                        <p:attrNameLst>
                                          <p:attrName>r</p:attrName>
                                        </p:attrNameLst>
                                      </p:cBhvr>
                                    </p:animRot>
                                    <p:animRot by="-1500000">
                                      <p:cBhvr>
                                        <p:cTn id="35" dur="125" fill="hold">
                                          <p:stCondLst>
                                            <p:cond delay="125"/>
                                          </p:stCondLst>
                                        </p:cTn>
                                        <p:tgtEl>
                                          <p:spTgt spid="3"/>
                                        </p:tgtEl>
                                        <p:attrNameLst>
                                          <p:attrName>r</p:attrName>
                                        </p:attrNameLst>
                                      </p:cBhvr>
                                    </p:animRot>
                                    <p:animRot by="-1500000">
                                      <p:cBhvr>
                                        <p:cTn id="36" dur="125" fill="hold">
                                          <p:stCondLst>
                                            <p:cond delay="250"/>
                                          </p:stCondLst>
                                        </p:cTn>
                                        <p:tgtEl>
                                          <p:spTgt spid="3"/>
                                        </p:tgtEl>
                                        <p:attrNameLst>
                                          <p:attrName>r</p:attrName>
                                        </p:attrNameLst>
                                      </p:cBhvr>
                                    </p:animRot>
                                    <p:animRot by="1500000">
                                      <p:cBhvr>
                                        <p:cTn id="37" dur="125" fill="hold">
                                          <p:stCondLst>
                                            <p:cond delay="375"/>
                                          </p:stCondLst>
                                        </p:cTn>
                                        <p:tgtEl>
                                          <p:spTgt spid="3"/>
                                        </p:tgtEl>
                                        <p:attrNameLst>
                                          <p:attrName>r</p:attrName>
                                        </p:attrNameLst>
                                      </p:cBhvr>
                                    </p:animRot>
                                  </p:childTnLst>
                                </p:cTn>
                              </p:par>
                              <p:par>
                                <p:cTn id="38" presetID="22" presetClass="entr" presetSubtype="8" fill="hold" grpId="0" nodeType="withEffect">
                                  <p:stCondLst>
                                    <p:cond delay="1100"/>
                                  </p:stCondLst>
                                  <p:childTnLst>
                                    <p:set>
                                      <p:cBhvr>
                                        <p:cTn id="39" dur="1" fill="hold">
                                          <p:stCondLst>
                                            <p:cond delay="0"/>
                                          </p:stCondLst>
                                        </p:cTn>
                                        <p:tgtEl>
                                          <p:spTgt spid="13"/>
                                        </p:tgtEl>
                                        <p:attrNameLst>
                                          <p:attrName>style.visibility</p:attrName>
                                        </p:attrNameLst>
                                      </p:cBhvr>
                                      <p:to>
                                        <p:strVal val="visible"/>
                                      </p:to>
                                    </p:set>
                                    <p:animEffect transition="in" filter="wipe(left)">
                                      <p:cBhvr>
                                        <p:cTn id="4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 grpId="0"/>
      <p:bldP spid="3" grpId="0"/>
      <p:bldP spid="3" grpId="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252"/>
        <p:cNvGrpSpPr/>
        <p:nvPr/>
      </p:nvGrpSpPr>
      <p:grpSpPr>
        <a:xfrm>
          <a:off x="0" y="0"/>
          <a:ext cx="0" cy="0"/>
          <a:chOff x="0" y="0"/>
          <a:chExt cx="0" cy="0"/>
        </a:xfrm>
      </p:grpSpPr>
      <p:pic>
        <p:nvPicPr>
          <p:cNvPr id="25" name="Google Shape;15;p2">
            <a:extLst>
              <a:ext uri="{FF2B5EF4-FFF2-40B4-BE49-F238E27FC236}">
                <a16:creationId xmlns:a16="http://schemas.microsoft.com/office/drawing/2014/main" id="{DE1608CF-2879-49EA-8DAD-6A700C30F9F5}"/>
              </a:ext>
            </a:extLst>
          </p:cNvPr>
          <p:cNvPicPr preferRelativeResize="0"/>
          <p:nvPr/>
        </p:nvPicPr>
        <p:blipFill>
          <a:blip r:embed="rId3">
            <a:alphaModFix/>
            <a:duotone>
              <a:prstClr val="black"/>
              <a:srgbClr val="D9C3A5">
                <a:tint val="50000"/>
                <a:satMod val="180000"/>
              </a:srgbClr>
            </a:duotone>
            <a:extLst>
              <a:ext uri="{BEBA8EAE-BF5A-486C-A8C5-ECC9F3942E4B}">
                <a14:imgProps xmlns:a14="http://schemas.microsoft.com/office/drawing/2010/main">
                  <a14:imgLayer r:embed="rId4">
                    <a14:imgEffect>
                      <a14:saturation sat="66000"/>
                    </a14:imgEffect>
                  </a14:imgLayer>
                </a14:imgProps>
              </a:ext>
            </a:extLst>
          </a:blip>
          <a:stretch>
            <a:fillRect/>
          </a:stretch>
        </p:blipFill>
        <p:spPr>
          <a:xfrm rot="16200000" flipH="1" flipV="1">
            <a:off x="5603031" y="508395"/>
            <a:ext cx="3885280" cy="6567713"/>
          </a:xfrm>
          <a:prstGeom prst="rect">
            <a:avLst/>
          </a:prstGeom>
          <a:noFill/>
          <a:ln>
            <a:noFill/>
          </a:ln>
        </p:spPr>
      </p:pic>
      <p:pic>
        <p:nvPicPr>
          <p:cNvPr id="76" name="Google Shape;21;p2">
            <a:extLst>
              <a:ext uri="{FF2B5EF4-FFF2-40B4-BE49-F238E27FC236}">
                <a16:creationId xmlns:a16="http://schemas.microsoft.com/office/drawing/2014/main" id="{984D04E4-315B-46B3-BEE5-797584057B59}"/>
              </a:ext>
            </a:extLst>
          </p:cNvPr>
          <p:cNvPicPr preferRelativeResize="0"/>
          <p:nvPr/>
        </p:nvPicPr>
        <p:blipFill rotWithShape="1">
          <a:blip r:embed="rId5">
            <a:alphaModFix/>
          </a:blip>
          <a:srcRect l="12422" t="10820" r="12422" b="10828"/>
          <a:stretch/>
        </p:blipFill>
        <p:spPr>
          <a:xfrm>
            <a:off x="-161088" y="3930016"/>
            <a:ext cx="1151688" cy="1301250"/>
          </a:xfrm>
          <a:prstGeom prst="rect">
            <a:avLst/>
          </a:prstGeom>
          <a:noFill/>
          <a:ln>
            <a:noFill/>
          </a:ln>
        </p:spPr>
      </p:pic>
      <p:pic>
        <p:nvPicPr>
          <p:cNvPr id="77" name="Google Shape;24;p2">
            <a:extLst>
              <a:ext uri="{FF2B5EF4-FFF2-40B4-BE49-F238E27FC236}">
                <a16:creationId xmlns:a16="http://schemas.microsoft.com/office/drawing/2014/main" id="{185C89E4-5EC5-4091-A96E-2962279A18DE}"/>
              </a:ext>
            </a:extLst>
          </p:cNvPr>
          <p:cNvPicPr preferRelativeResize="0"/>
          <p:nvPr/>
        </p:nvPicPr>
        <p:blipFill rotWithShape="1">
          <a:blip r:embed="rId6">
            <a:alphaModFix/>
          </a:blip>
          <a:srcRect l="14225" t="14955" r="14218" b="14962"/>
          <a:stretch/>
        </p:blipFill>
        <p:spPr>
          <a:xfrm rot="8825567">
            <a:off x="7997512" y="87589"/>
            <a:ext cx="1496472" cy="1588420"/>
          </a:xfrm>
          <a:prstGeom prst="rect">
            <a:avLst/>
          </a:prstGeom>
          <a:noFill/>
          <a:ln>
            <a:noFill/>
          </a:ln>
        </p:spPr>
      </p:pic>
      <p:grpSp>
        <p:nvGrpSpPr>
          <p:cNvPr id="78" name="组合 6">
            <a:extLst>
              <a:ext uri="{FF2B5EF4-FFF2-40B4-BE49-F238E27FC236}">
                <a16:creationId xmlns:a16="http://schemas.microsoft.com/office/drawing/2014/main" id="{C244494D-C24B-4A2F-97DE-2A03B98732F3}"/>
              </a:ext>
            </a:extLst>
          </p:cNvPr>
          <p:cNvGrpSpPr/>
          <p:nvPr/>
        </p:nvGrpSpPr>
        <p:grpSpPr>
          <a:xfrm flipH="1" flipV="1">
            <a:off x="7275872" y="4354810"/>
            <a:ext cx="1868128" cy="792552"/>
            <a:chOff x="196" y="-1340"/>
            <a:chExt cx="9528" cy="4706"/>
          </a:xfrm>
        </p:grpSpPr>
        <p:grpSp>
          <p:nvGrpSpPr>
            <p:cNvPr id="79" name="Google Shape;2511;p60">
              <a:extLst>
                <a:ext uri="{FF2B5EF4-FFF2-40B4-BE49-F238E27FC236}">
                  <a16:creationId xmlns:a16="http://schemas.microsoft.com/office/drawing/2014/main" id="{AC14AB42-88C5-45D2-8EED-9DE5138BD6C1}"/>
                </a:ext>
              </a:extLst>
            </p:cNvPr>
            <p:cNvGrpSpPr/>
            <p:nvPr/>
          </p:nvGrpSpPr>
          <p:grpSpPr>
            <a:xfrm rot="8119191">
              <a:off x="7796" y="-799"/>
              <a:ext cx="1928" cy="3662"/>
              <a:chOff x="2392800" y="238125"/>
              <a:chExt cx="2677175" cy="5084850"/>
            </a:xfrm>
            <a:solidFill>
              <a:srgbClr val="C94025"/>
            </a:solidFill>
          </p:grpSpPr>
          <p:sp>
            <p:nvSpPr>
              <p:cNvPr id="117" name="Google Shape;2512;p60">
                <a:extLst>
                  <a:ext uri="{FF2B5EF4-FFF2-40B4-BE49-F238E27FC236}">
                    <a16:creationId xmlns:a16="http://schemas.microsoft.com/office/drawing/2014/main" id="{80E4B37D-8B05-4B80-9105-429A37CBC113}"/>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8" name="Google Shape;2513;p60">
                <a:extLst>
                  <a:ext uri="{FF2B5EF4-FFF2-40B4-BE49-F238E27FC236}">
                    <a16:creationId xmlns:a16="http://schemas.microsoft.com/office/drawing/2014/main" id="{C845887A-CD8D-4F23-B4D2-ABBDE68AA7B9}"/>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9" name="Google Shape;2514;p60">
                <a:extLst>
                  <a:ext uri="{FF2B5EF4-FFF2-40B4-BE49-F238E27FC236}">
                    <a16:creationId xmlns:a16="http://schemas.microsoft.com/office/drawing/2014/main" id="{D6A85BC8-9564-4670-838B-40A391B13FA0}"/>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0" name="Google Shape;2515;p60">
                <a:extLst>
                  <a:ext uri="{FF2B5EF4-FFF2-40B4-BE49-F238E27FC236}">
                    <a16:creationId xmlns:a16="http://schemas.microsoft.com/office/drawing/2014/main" id="{A1ED9C97-E8B1-4126-8043-F9AAE3650081}"/>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1" name="Google Shape;2516;p60">
                <a:extLst>
                  <a:ext uri="{FF2B5EF4-FFF2-40B4-BE49-F238E27FC236}">
                    <a16:creationId xmlns:a16="http://schemas.microsoft.com/office/drawing/2014/main" id="{CA79C2CE-F9EE-4103-98F7-2BD4B1242DC4}"/>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2" name="Google Shape;2517;p60">
                <a:extLst>
                  <a:ext uri="{FF2B5EF4-FFF2-40B4-BE49-F238E27FC236}">
                    <a16:creationId xmlns:a16="http://schemas.microsoft.com/office/drawing/2014/main" id="{480C31FE-090B-49AB-8ABD-209AC2ABB131}"/>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3" name="Google Shape;2518;p60">
                <a:extLst>
                  <a:ext uri="{FF2B5EF4-FFF2-40B4-BE49-F238E27FC236}">
                    <a16:creationId xmlns:a16="http://schemas.microsoft.com/office/drawing/2014/main" id="{45A8E134-F7B8-4609-AC2F-C82251BE7673}"/>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4" name="Google Shape;2519;p60">
                <a:extLst>
                  <a:ext uri="{FF2B5EF4-FFF2-40B4-BE49-F238E27FC236}">
                    <a16:creationId xmlns:a16="http://schemas.microsoft.com/office/drawing/2014/main" id="{F4CACB6B-B60D-471A-8E17-6F6047AE3EE8}"/>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5" name="Google Shape;2520;p60">
                <a:extLst>
                  <a:ext uri="{FF2B5EF4-FFF2-40B4-BE49-F238E27FC236}">
                    <a16:creationId xmlns:a16="http://schemas.microsoft.com/office/drawing/2014/main" id="{D7D48994-A5CD-4F0E-9868-0C0B4607F253}"/>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6" name="Google Shape;2521;p60">
                <a:extLst>
                  <a:ext uri="{FF2B5EF4-FFF2-40B4-BE49-F238E27FC236}">
                    <a16:creationId xmlns:a16="http://schemas.microsoft.com/office/drawing/2014/main" id="{3B07D7A0-1BE3-4F71-8768-DBD75871142F}"/>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7" name="Google Shape;2522;p60">
                <a:extLst>
                  <a:ext uri="{FF2B5EF4-FFF2-40B4-BE49-F238E27FC236}">
                    <a16:creationId xmlns:a16="http://schemas.microsoft.com/office/drawing/2014/main" id="{A67259E2-B8D2-45B1-A878-0702A101C866}"/>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80" name="Google Shape;2448;p60">
              <a:extLst>
                <a:ext uri="{FF2B5EF4-FFF2-40B4-BE49-F238E27FC236}">
                  <a16:creationId xmlns:a16="http://schemas.microsoft.com/office/drawing/2014/main" id="{B4D84C56-6693-4606-8F62-6F97A3C74985}"/>
                </a:ext>
              </a:extLst>
            </p:cNvPr>
            <p:cNvGrpSpPr/>
            <p:nvPr/>
          </p:nvGrpSpPr>
          <p:grpSpPr>
            <a:xfrm rot="15582417" flipH="1" flipV="1">
              <a:off x="2408" y="-577"/>
              <a:ext cx="3934" cy="3850"/>
              <a:chOff x="1124025" y="238125"/>
              <a:chExt cx="5272075" cy="5173200"/>
            </a:xfrm>
            <a:solidFill>
              <a:srgbClr val="FFEABC"/>
            </a:solidFill>
          </p:grpSpPr>
          <p:sp>
            <p:nvSpPr>
              <p:cNvPr id="101" name="Google Shape;2449;p60">
                <a:extLst>
                  <a:ext uri="{FF2B5EF4-FFF2-40B4-BE49-F238E27FC236}">
                    <a16:creationId xmlns:a16="http://schemas.microsoft.com/office/drawing/2014/main" id="{776DC248-46C1-4624-9F69-3DD3F619D05C}"/>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2" name="Google Shape;2450;p60">
                <a:extLst>
                  <a:ext uri="{FF2B5EF4-FFF2-40B4-BE49-F238E27FC236}">
                    <a16:creationId xmlns:a16="http://schemas.microsoft.com/office/drawing/2014/main" id="{28960A8D-F77E-4F9B-BB47-2D4F06A1B943}"/>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3" name="Google Shape;2451;p60">
                <a:extLst>
                  <a:ext uri="{FF2B5EF4-FFF2-40B4-BE49-F238E27FC236}">
                    <a16:creationId xmlns:a16="http://schemas.microsoft.com/office/drawing/2014/main" id="{94F96BC6-547D-4E4E-B772-FAB1BBBA618E}"/>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4" name="Google Shape;2452;p60">
                <a:extLst>
                  <a:ext uri="{FF2B5EF4-FFF2-40B4-BE49-F238E27FC236}">
                    <a16:creationId xmlns:a16="http://schemas.microsoft.com/office/drawing/2014/main" id="{9525402F-2668-42BE-8CD0-4311FD6AEB06}"/>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5" name="Google Shape;2453;p60">
                <a:extLst>
                  <a:ext uri="{FF2B5EF4-FFF2-40B4-BE49-F238E27FC236}">
                    <a16:creationId xmlns:a16="http://schemas.microsoft.com/office/drawing/2014/main" id="{201DEC80-E8DC-4223-82B7-97AADB9987E9}"/>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6" name="Google Shape;2454;p60">
                <a:extLst>
                  <a:ext uri="{FF2B5EF4-FFF2-40B4-BE49-F238E27FC236}">
                    <a16:creationId xmlns:a16="http://schemas.microsoft.com/office/drawing/2014/main" id="{B0549574-8980-4A80-A466-51831B71BE46}"/>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7" name="Google Shape;2455;p60">
                <a:extLst>
                  <a:ext uri="{FF2B5EF4-FFF2-40B4-BE49-F238E27FC236}">
                    <a16:creationId xmlns:a16="http://schemas.microsoft.com/office/drawing/2014/main" id="{C84338FD-A92C-4F5E-AC2E-FC95EEF438CB}"/>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8" name="Google Shape;2456;p60">
                <a:extLst>
                  <a:ext uri="{FF2B5EF4-FFF2-40B4-BE49-F238E27FC236}">
                    <a16:creationId xmlns:a16="http://schemas.microsoft.com/office/drawing/2014/main" id="{C364C394-2F64-42AA-989B-E245609E43CE}"/>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9" name="Google Shape;2457;p60">
                <a:extLst>
                  <a:ext uri="{FF2B5EF4-FFF2-40B4-BE49-F238E27FC236}">
                    <a16:creationId xmlns:a16="http://schemas.microsoft.com/office/drawing/2014/main" id="{603182E2-98B1-4F37-AB2F-8B729C835AAA}"/>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0" name="Google Shape;2458;p60">
                <a:extLst>
                  <a:ext uri="{FF2B5EF4-FFF2-40B4-BE49-F238E27FC236}">
                    <a16:creationId xmlns:a16="http://schemas.microsoft.com/office/drawing/2014/main" id="{87162269-43CE-46F2-A08F-B42CB04CBA4B}"/>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1" name="Google Shape;2459;p60">
                <a:extLst>
                  <a:ext uri="{FF2B5EF4-FFF2-40B4-BE49-F238E27FC236}">
                    <a16:creationId xmlns:a16="http://schemas.microsoft.com/office/drawing/2014/main" id="{00663776-0B3A-46CB-8EA5-7DB70B9EFE4B}"/>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2" name="Google Shape;2460;p60">
                <a:extLst>
                  <a:ext uri="{FF2B5EF4-FFF2-40B4-BE49-F238E27FC236}">
                    <a16:creationId xmlns:a16="http://schemas.microsoft.com/office/drawing/2014/main" id="{B71A3F10-35E8-4B76-AF2C-1FD547717FF9}"/>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3" name="Google Shape;2461;p60">
                <a:extLst>
                  <a:ext uri="{FF2B5EF4-FFF2-40B4-BE49-F238E27FC236}">
                    <a16:creationId xmlns:a16="http://schemas.microsoft.com/office/drawing/2014/main" id="{9957C988-45BC-4DD3-BEED-A71A04DCC497}"/>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4" name="Google Shape;2462;p60">
                <a:extLst>
                  <a:ext uri="{FF2B5EF4-FFF2-40B4-BE49-F238E27FC236}">
                    <a16:creationId xmlns:a16="http://schemas.microsoft.com/office/drawing/2014/main" id="{B1E511F4-CC0B-43EF-94E4-C631DD33CFFC}"/>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5" name="Google Shape;2463;p60">
                <a:extLst>
                  <a:ext uri="{FF2B5EF4-FFF2-40B4-BE49-F238E27FC236}">
                    <a16:creationId xmlns:a16="http://schemas.microsoft.com/office/drawing/2014/main" id="{1662BDF0-BD65-4F73-9BB8-24F93FE2C46F}"/>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6" name="Google Shape;2464;p60">
                <a:extLst>
                  <a:ext uri="{FF2B5EF4-FFF2-40B4-BE49-F238E27FC236}">
                    <a16:creationId xmlns:a16="http://schemas.microsoft.com/office/drawing/2014/main" id="{F4B52524-3B9B-4BE8-9FA3-1F66F2FC8D78}"/>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81" name="Google Shape;2465;p60">
              <a:extLst>
                <a:ext uri="{FF2B5EF4-FFF2-40B4-BE49-F238E27FC236}">
                  <a16:creationId xmlns:a16="http://schemas.microsoft.com/office/drawing/2014/main" id="{C93F62F9-572A-45AC-A8FB-F39666A9D615}"/>
                </a:ext>
              </a:extLst>
            </p:cNvPr>
            <p:cNvGrpSpPr/>
            <p:nvPr/>
          </p:nvGrpSpPr>
          <p:grpSpPr>
            <a:xfrm flipH="1" flipV="1">
              <a:off x="5500" y="-1340"/>
              <a:ext cx="2470" cy="4706"/>
              <a:chOff x="2453075" y="238700"/>
              <a:chExt cx="2722850" cy="5187200"/>
            </a:xfrm>
            <a:solidFill>
              <a:srgbClr val="FFEABC"/>
            </a:solidFill>
          </p:grpSpPr>
          <p:sp>
            <p:nvSpPr>
              <p:cNvPr id="90" name="Google Shape;2466;p60">
                <a:extLst>
                  <a:ext uri="{FF2B5EF4-FFF2-40B4-BE49-F238E27FC236}">
                    <a16:creationId xmlns:a16="http://schemas.microsoft.com/office/drawing/2014/main" id="{EB1549EC-4D2F-456D-AEAA-15DD85BA7804}"/>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1" name="Google Shape;2467;p60">
                <a:extLst>
                  <a:ext uri="{FF2B5EF4-FFF2-40B4-BE49-F238E27FC236}">
                    <a16:creationId xmlns:a16="http://schemas.microsoft.com/office/drawing/2014/main" id="{5BFCDE1B-EF7A-4789-AA60-7CD05C373F4A}"/>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2" name="Google Shape;2468;p60">
                <a:extLst>
                  <a:ext uri="{FF2B5EF4-FFF2-40B4-BE49-F238E27FC236}">
                    <a16:creationId xmlns:a16="http://schemas.microsoft.com/office/drawing/2014/main" id="{95619C17-458C-48E2-BC43-A59B4D5EBC22}"/>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3" name="Google Shape;2469;p60">
                <a:extLst>
                  <a:ext uri="{FF2B5EF4-FFF2-40B4-BE49-F238E27FC236}">
                    <a16:creationId xmlns:a16="http://schemas.microsoft.com/office/drawing/2014/main" id="{4605FBA0-C8B1-421D-828E-38D4A5D28C08}"/>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4" name="Google Shape;2470;p60">
                <a:extLst>
                  <a:ext uri="{FF2B5EF4-FFF2-40B4-BE49-F238E27FC236}">
                    <a16:creationId xmlns:a16="http://schemas.microsoft.com/office/drawing/2014/main" id="{74131A42-4EBE-45A5-987D-9CBB402EB81E}"/>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5" name="Google Shape;2471;p60">
                <a:extLst>
                  <a:ext uri="{FF2B5EF4-FFF2-40B4-BE49-F238E27FC236}">
                    <a16:creationId xmlns:a16="http://schemas.microsoft.com/office/drawing/2014/main" id="{C8F6DABD-8566-4CBF-8CB7-8C6AB503A2D9}"/>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6" name="Google Shape;2472;p60">
                <a:extLst>
                  <a:ext uri="{FF2B5EF4-FFF2-40B4-BE49-F238E27FC236}">
                    <a16:creationId xmlns:a16="http://schemas.microsoft.com/office/drawing/2014/main" id="{E2140916-8FA2-49A5-BF59-45C08A3D737C}"/>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7" name="Google Shape;2473;p60">
                <a:extLst>
                  <a:ext uri="{FF2B5EF4-FFF2-40B4-BE49-F238E27FC236}">
                    <a16:creationId xmlns:a16="http://schemas.microsoft.com/office/drawing/2014/main" id="{E1E02C65-1604-4ADF-9AEA-0A10FF8B0A73}"/>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8" name="Google Shape;2474;p60">
                <a:extLst>
                  <a:ext uri="{FF2B5EF4-FFF2-40B4-BE49-F238E27FC236}">
                    <a16:creationId xmlns:a16="http://schemas.microsoft.com/office/drawing/2014/main" id="{7F883949-0290-49D1-9B2D-11F9EE7EB400}"/>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9" name="Google Shape;2475;p60">
                <a:extLst>
                  <a:ext uri="{FF2B5EF4-FFF2-40B4-BE49-F238E27FC236}">
                    <a16:creationId xmlns:a16="http://schemas.microsoft.com/office/drawing/2014/main" id="{EAAA6CCB-0C59-4DA0-A775-A46E4A83A405}"/>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0" name="Google Shape;2476;p60">
                <a:extLst>
                  <a:ext uri="{FF2B5EF4-FFF2-40B4-BE49-F238E27FC236}">
                    <a16:creationId xmlns:a16="http://schemas.microsoft.com/office/drawing/2014/main" id="{0AA40627-7DD7-40AE-9755-5CFC29087613}"/>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82" name="Google Shape;2560;p60">
              <a:extLst>
                <a:ext uri="{FF2B5EF4-FFF2-40B4-BE49-F238E27FC236}">
                  <a16:creationId xmlns:a16="http://schemas.microsoft.com/office/drawing/2014/main" id="{9DCF3469-723F-492F-9A4E-7B0BC94F3705}"/>
                </a:ext>
              </a:extLst>
            </p:cNvPr>
            <p:cNvGrpSpPr/>
            <p:nvPr/>
          </p:nvGrpSpPr>
          <p:grpSpPr>
            <a:xfrm rot="13831652" flipV="1">
              <a:off x="63" y="205"/>
              <a:ext cx="2861" cy="2595"/>
              <a:chOff x="508050" y="242250"/>
              <a:chExt cx="6512250" cy="5147800"/>
            </a:xfrm>
            <a:solidFill>
              <a:srgbClr val="F99F1B"/>
            </a:solidFill>
          </p:grpSpPr>
          <p:sp>
            <p:nvSpPr>
              <p:cNvPr id="83" name="Google Shape;2561;p60">
                <a:extLst>
                  <a:ext uri="{FF2B5EF4-FFF2-40B4-BE49-F238E27FC236}">
                    <a16:creationId xmlns:a16="http://schemas.microsoft.com/office/drawing/2014/main" id="{4F28F879-27B5-4A1D-BC0A-55DF2F955C4A}"/>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4" name="Google Shape;2562;p60">
                <a:extLst>
                  <a:ext uri="{FF2B5EF4-FFF2-40B4-BE49-F238E27FC236}">
                    <a16:creationId xmlns:a16="http://schemas.microsoft.com/office/drawing/2014/main" id="{647F1A36-2EBA-4BBA-9F05-D977C6985481}"/>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5" name="Google Shape;2563;p60">
                <a:extLst>
                  <a:ext uri="{FF2B5EF4-FFF2-40B4-BE49-F238E27FC236}">
                    <a16:creationId xmlns:a16="http://schemas.microsoft.com/office/drawing/2014/main" id="{107D7B49-0BFE-4A1C-B672-B20365E70D9D}"/>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6" name="Google Shape;2564;p60">
                <a:extLst>
                  <a:ext uri="{FF2B5EF4-FFF2-40B4-BE49-F238E27FC236}">
                    <a16:creationId xmlns:a16="http://schemas.microsoft.com/office/drawing/2014/main" id="{2D4EB7C6-4213-49AE-A4EB-4926588E96AA}"/>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7" name="Google Shape;2565;p60">
                <a:extLst>
                  <a:ext uri="{FF2B5EF4-FFF2-40B4-BE49-F238E27FC236}">
                    <a16:creationId xmlns:a16="http://schemas.microsoft.com/office/drawing/2014/main" id="{000F53DF-8A26-4B8D-83FB-86190DD89695}"/>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8" name="Google Shape;2566;p60">
                <a:extLst>
                  <a:ext uri="{FF2B5EF4-FFF2-40B4-BE49-F238E27FC236}">
                    <a16:creationId xmlns:a16="http://schemas.microsoft.com/office/drawing/2014/main" id="{3444470B-AB12-46A7-945B-0828805FFD0C}"/>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9" name="Google Shape;2567;p60">
                <a:extLst>
                  <a:ext uri="{FF2B5EF4-FFF2-40B4-BE49-F238E27FC236}">
                    <a16:creationId xmlns:a16="http://schemas.microsoft.com/office/drawing/2014/main" id="{D6642118-EB66-46A0-ABE9-8BD366982F07}"/>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grpSp>
        <p:nvGrpSpPr>
          <p:cNvPr id="6253" name="Google Shape;6253;p68"/>
          <p:cNvGrpSpPr/>
          <p:nvPr/>
        </p:nvGrpSpPr>
        <p:grpSpPr>
          <a:xfrm>
            <a:off x="131693" y="133350"/>
            <a:ext cx="2244735" cy="1998952"/>
            <a:chOff x="5348471" y="1572364"/>
            <a:chExt cx="2244735" cy="1998952"/>
          </a:xfrm>
          <a:solidFill>
            <a:srgbClr val="588E80"/>
          </a:solidFill>
        </p:grpSpPr>
        <p:grpSp>
          <p:nvGrpSpPr>
            <p:cNvPr id="6254" name="Google Shape;6254;p68"/>
            <p:cNvGrpSpPr/>
            <p:nvPr/>
          </p:nvGrpSpPr>
          <p:grpSpPr>
            <a:xfrm>
              <a:off x="5370642" y="1662590"/>
              <a:ext cx="2076737" cy="1908726"/>
              <a:chOff x="3641399" y="893124"/>
              <a:chExt cx="1790136" cy="1645312"/>
            </a:xfrm>
            <a:grpFill/>
          </p:grpSpPr>
          <p:sp>
            <p:nvSpPr>
              <p:cNvPr id="6255" name="Google Shape;6255;p68"/>
              <p:cNvSpPr/>
              <p:nvPr/>
            </p:nvSpPr>
            <p:spPr>
              <a:xfrm>
                <a:off x="3641399" y="893124"/>
                <a:ext cx="1790136" cy="1645312"/>
              </a:xfrm>
              <a:custGeom>
                <a:avLst/>
                <a:gdLst/>
                <a:ahLst/>
                <a:cxnLst/>
                <a:rect l="l" t="t" r="r" b="b"/>
                <a:pathLst>
                  <a:path w="12200" h="11213" extrusionOk="0">
                    <a:moveTo>
                      <a:pt x="5820" y="1"/>
                    </a:moveTo>
                    <a:cubicBezTo>
                      <a:pt x="5744" y="26"/>
                      <a:pt x="5668" y="77"/>
                      <a:pt x="5617" y="153"/>
                    </a:cubicBezTo>
                    <a:cubicBezTo>
                      <a:pt x="5465" y="382"/>
                      <a:pt x="5312" y="306"/>
                      <a:pt x="5083" y="331"/>
                    </a:cubicBezTo>
                    <a:cubicBezTo>
                      <a:pt x="4575" y="356"/>
                      <a:pt x="3813" y="356"/>
                      <a:pt x="3635" y="763"/>
                    </a:cubicBezTo>
                    <a:cubicBezTo>
                      <a:pt x="3433" y="1151"/>
                      <a:pt x="3241" y="1331"/>
                      <a:pt x="2983" y="1331"/>
                    </a:cubicBezTo>
                    <a:cubicBezTo>
                      <a:pt x="2818" y="1331"/>
                      <a:pt x="2627" y="1258"/>
                      <a:pt x="2389" y="1119"/>
                    </a:cubicBezTo>
                    <a:lnTo>
                      <a:pt x="2389" y="1119"/>
                    </a:lnTo>
                    <a:cubicBezTo>
                      <a:pt x="2440" y="1653"/>
                      <a:pt x="2440" y="2110"/>
                      <a:pt x="1881" y="2288"/>
                    </a:cubicBezTo>
                    <a:cubicBezTo>
                      <a:pt x="1754" y="2339"/>
                      <a:pt x="1678" y="2466"/>
                      <a:pt x="1652" y="2593"/>
                    </a:cubicBezTo>
                    <a:cubicBezTo>
                      <a:pt x="1550" y="3559"/>
                      <a:pt x="915" y="4194"/>
                      <a:pt x="458" y="4957"/>
                    </a:cubicBezTo>
                    <a:lnTo>
                      <a:pt x="381" y="5033"/>
                    </a:lnTo>
                    <a:lnTo>
                      <a:pt x="508" y="4982"/>
                    </a:lnTo>
                    <a:cubicBezTo>
                      <a:pt x="552" y="4976"/>
                      <a:pt x="593" y="4973"/>
                      <a:pt x="631" y="4973"/>
                    </a:cubicBezTo>
                    <a:cubicBezTo>
                      <a:pt x="1072" y="4973"/>
                      <a:pt x="1097" y="5366"/>
                      <a:pt x="1144" y="5694"/>
                    </a:cubicBezTo>
                    <a:cubicBezTo>
                      <a:pt x="1195" y="6151"/>
                      <a:pt x="813" y="6202"/>
                      <a:pt x="508" y="6253"/>
                    </a:cubicBezTo>
                    <a:cubicBezTo>
                      <a:pt x="494" y="6255"/>
                      <a:pt x="479" y="6256"/>
                      <a:pt x="463" y="6256"/>
                    </a:cubicBezTo>
                    <a:cubicBezTo>
                      <a:pt x="371" y="6256"/>
                      <a:pt x="265" y="6228"/>
                      <a:pt x="178" y="6228"/>
                    </a:cubicBezTo>
                    <a:cubicBezTo>
                      <a:pt x="76" y="6228"/>
                      <a:pt x="0" y="6266"/>
                      <a:pt x="0" y="6431"/>
                    </a:cubicBezTo>
                    <a:cubicBezTo>
                      <a:pt x="0" y="6710"/>
                      <a:pt x="305" y="6634"/>
                      <a:pt x="508" y="6685"/>
                    </a:cubicBezTo>
                    <a:cubicBezTo>
                      <a:pt x="941" y="6761"/>
                      <a:pt x="1398" y="6837"/>
                      <a:pt x="813" y="7371"/>
                    </a:cubicBezTo>
                    <a:cubicBezTo>
                      <a:pt x="636" y="7549"/>
                      <a:pt x="585" y="7727"/>
                      <a:pt x="966" y="7778"/>
                    </a:cubicBezTo>
                    <a:cubicBezTo>
                      <a:pt x="1627" y="7880"/>
                      <a:pt x="2008" y="8185"/>
                      <a:pt x="1805" y="8947"/>
                    </a:cubicBezTo>
                    <a:cubicBezTo>
                      <a:pt x="1754" y="9074"/>
                      <a:pt x="1855" y="9227"/>
                      <a:pt x="2008" y="9252"/>
                    </a:cubicBezTo>
                    <a:cubicBezTo>
                      <a:pt x="2024" y="9251"/>
                      <a:pt x="2039" y="9251"/>
                      <a:pt x="2055" y="9251"/>
                    </a:cubicBezTo>
                    <a:cubicBezTo>
                      <a:pt x="2543" y="9251"/>
                      <a:pt x="2571" y="9644"/>
                      <a:pt x="2694" y="9989"/>
                    </a:cubicBezTo>
                    <a:cubicBezTo>
                      <a:pt x="2852" y="10463"/>
                      <a:pt x="3010" y="10658"/>
                      <a:pt x="3310" y="10658"/>
                    </a:cubicBezTo>
                    <a:cubicBezTo>
                      <a:pt x="3445" y="10658"/>
                      <a:pt x="3608" y="10619"/>
                      <a:pt x="3813" y="10548"/>
                    </a:cubicBezTo>
                    <a:cubicBezTo>
                      <a:pt x="3935" y="10497"/>
                      <a:pt x="4067" y="10470"/>
                      <a:pt x="4196" y="10470"/>
                    </a:cubicBezTo>
                    <a:cubicBezTo>
                      <a:pt x="4388" y="10470"/>
                      <a:pt x="4576" y="10528"/>
                      <a:pt x="4727" y="10650"/>
                    </a:cubicBezTo>
                    <a:cubicBezTo>
                      <a:pt x="4913" y="10781"/>
                      <a:pt x="5112" y="10818"/>
                      <a:pt x="5317" y="10818"/>
                    </a:cubicBezTo>
                    <a:cubicBezTo>
                      <a:pt x="5592" y="10818"/>
                      <a:pt x="5877" y="10751"/>
                      <a:pt x="6156" y="10751"/>
                    </a:cubicBezTo>
                    <a:cubicBezTo>
                      <a:pt x="6355" y="10751"/>
                      <a:pt x="6551" y="10786"/>
                      <a:pt x="6735" y="10904"/>
                    </a:cubicBezTo>
                    <a:cubicBezTo>
                      <a:pt x="6735" y="10904"/>
                      <a:pt x="6786" y="10879"/>
                      <a:pt x="6812" y="10879"/>
                    </a:cubicBezTo>
                    <a:cubicBezTo>
                      <a:pt x="6949" y="10741"/>
                      <a:pt x="7070" y="10674"/>
                      <a:pt x="7176" y="10674"/>
                    </a:cubicBezTo>
                    <a:cubicBezTo>
                      <a:pt x="7324" y="10674"/>
                      <a:pt x="7445" y="10805"/>
                      <a:pt x="7549" y="11056"/>
                    </a:cubicBezTo>
                    <a:cubicBezTo>
                      <a:pt x="7599" y="11133"/>
                      <a:pt x="7676" y="11184"/>
                      <a:pt x="7752" y="11209"/>
                    </a:cubicBezTo>
                    <a:cubicBezTo>
                      <a:pt x="7763" y="11211"/>
                      <a:pt x="7774" y="11212"/>
                      <a:pt x="7784" y="11212"/>
                    </a:cubicBezTo>
                    <a:cubicBezTo>
                      <a:pt x="7887" y="11212"/>
                      <a:pt x="7928" y="11101"/>
                      <a:pt x="7904" y="11031"/>
                    </a:cubicBezTo>
                    <a:cubicBezTo>
                      <a:pt x="7815" y="10574"/>
                      <a:pt x="7892" y="10427"/>
                      <a:pt x="8047" y="10427"/>
                    </a:cubicBezTo>
                    <a:cubicBezTo>
                      <a:pt x="8203" y="10427"/>
                      <a:pt x="8438" y="10574"/>
                      <a:pt x="8667" y="10701"/>
                    </a:cubicBezTo>
                    <a:cubicBezTo>
                      <a:pt x="8686" y="10234"/>
                      <a:pt x="8759" y="9850"/>
                      <a:pt x="9099" y="9850"/>
                    </a:cubicBezTo>
                    <a:cubicBezTo>
                      <a:pt x="9222" y="9850"/>
                      <a:pt x="9379" y="9900"/>
                      <a:pt x="9582" y="10014"/>
                    </a:cubicBezTo>
                    <a:cubicBezTo>
                      <a:pt x="9600" y="10026"/>
                      <a:pt x="9623" y="10031"/>
                      <a:pt x="9648" y="10031"/>
                    </a:cubicBezTo>
                    <a:cubicBezTo>
                      <a:pt x="9730" y="10031"/>
                      <a:pt x="9830" y="9977"/>
                      <a:pt x="9811" y="9938"/>
                    </a:cubicBezTo>
                    <a:cubicBezTo>
                      <a:pt x="9429" y="9227"/>
                      <a:pt x="10116" y="9430"/>
                      <a:pt x="10370" y="9227"/>
                    </a:cubicBezTo>
                    <a:cubicBezTo>
                      <a:pt x="10599" y="9049"/>
                      <a:pt x="10878" y="8896"/>
                      <a:pt x="10904" y="8591"/>
                    </a:cubicBezTo>
                    <a:cubicBezTo>
                      <a:pt x="10954" y="8159"/>
                      <a:pt x="11081" y="7829"/>
                      <a:pt x="11564" y="7752"/>
                    </a:cubicBezTo>
                    <a:cubicBezTo>
                      <a:pt x="11717" y="7727"/>
                      <a:pt x="11793" y="7524"/>
                      <a:pt x="11666" y="7397"/>
                    </a:cubicBezTo>
                    <a:cubicBezTo>
                      <a:pt x="11081" y="6787"/>
                      <a:pt x="11564" y="6304"/>
                      <a:pt x="11920" y="5897"/>
                    </a:cubicBezTo>
                    <a:cubicBezTo>
                      <a:pt x="12149" y="5567"/>
                      <a:pt x="12200" y="5338"/>
                      <a:pt x="11946" y="5109"/>
                    </a:cubicBezTo>
                    <a:cubicBezTo>
                      <a:pt x="11513" y="4779"/>
                      <a:pt x="11081" y="4474"/>
                      <a:pt x="11539" y="3838"/>
                    </a:cubicBezTo>
                    <a:cubicBezTo>
                      <a:pt x="11539" y="3813"/>
                      <a:pt x="11386" y="3661"/>
                      <a:pt x="11336" y="3584"/>
                    </a:cubicBezTo>
                    <a:lnTo>
                      <a:pt x="11336" y="3584"/>
                    </a:lnTo>
                    <a:cubicBezTo>
                      <a:pt x="11351" y="3587"/>
                      <a:pt x="11367" y="3588"/>
                      <a:pt x="11382" y="3588"/>
                    </a:cubicBezTo>
                    <a:cubicBezTo>
                      <a:pt x="11513" y="3588"/>
                      <a:pt x="11618" y="3492"/>
                      <a:pt x="11641" y="3356"/>
                    </a:cubicBezTo>
                    <a:lnTo>
                      <a:pt x="11564" y="3254"/>
                    </a:lnTo>
                    <a:cubicBezTo>
                      <a:pt x="11437" y="3051"/>
                      <a:pt x="11361" y="2796"/>
                      <a:pt x="11361" y="2542"/>
                    </a:cubicBezTo>
                    <a:cubicBezTo>
                      <a:pt x="11343" y="2379"/>
                      <a:pt x="11235" y="2165"/>
                      <a:pt x="11073" y="2165"/>
                    </a:cubicBezTo>
                    <a:cubicBezTo>
                      <a:pt x="11007" y="2165"/>
                      <a:pt x="10933" y="2200"/>
                      <a:pt x="10853" y="2288"/>
                    </a:cubicBezTo>
                    <a:cubicBezTo>
                      <a:pt x="10696" y="2456"/>
                      <a:pt x="10588" y="2540"/>
                      <a:pt x="10513" y="2540"/>
                    </a:cubicBezTo>
                    <a:cubicBezTo>
                      <a:pt x="10417" y="2540"/>
                      <a:pt x="10373" y="2405"/>
                      <a:pt x="10344" y="2136"/>
                    </a:cubicBezTo>
                    <a:cubicBezTo>
                      <a:pt x="10319" y="1983"/>
                      <a:pt x="10217" y="1907"/>
                      <a:pt x="10065" y="1856"/>
                    </a:cubicBezTo>
                    <a:cubicBezTo>
                      <a:pt x="9658" y="1678"/>
                      <a:pt x="9302" y="1399"/>
                      <a:pt x="9023" y="1043"/>
                    </a:cubicBezTo>
                    <a:cubicBezTo>
                      <a:pt x="8764" y="543"/>
                      <a:pt x="8478" y="367"/>
                      <a:pt x="8096" y="367"/>
                    </a:cubicBezTo>
                    <a:cubicBezTo>
                      <a:pt x="7953" y="367"/>
                      <a:pt x="7798" y="391"/>
                      <a:pt x="7625" y="433"/>
                    </a:cubicBezTo>
                    <a:cubicBezTo>
                      <a:pt x="7472" y="433"/>
                      <a:pt x="7345" y="407"/>
                      <a:pt x="7218" y="331"/>
                    </a:cubicBezTo>
                    <a:cubicBezTo>
                      <a:pt x="7106" y="240"/>
                      <a:pt x="6977" y="214"/>
                      <a:pt x="6843" y="214"/>
                    </a:cubicBezTo>
                    <a:cubicBezTo>
                      <a:pt x="6677" y="214"/>
                      <a:pt x="6502" y="253"/>
                      <a:pt x="6333" y="253"/>
                    </a:cubicBezTo>
                    <a:cubicBezTo>
                      <a:pt x="6145" y="253"/>
                      <a:pt x="5966" y="205"/>
                      <a:pt x="58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8"/>
              <p:cNvSpPr/>
              <p:nvPr/>
            </p:nvSpPr>
            <p:spPr>
              <a:xfrm rot="-5400000">
                <a:off x="5157239" y="2223845"/>
                <a:ext cx="8532" cy="8532"/>
              </a:xfrm>
              <a:custGeom>
                <a:avLst/>
                <a:gdLst/>
                <a:ahLst/>
                <a:cxnLst/>
                <a:rect l="l" t="t" r="r" b="b"/>
                <a:pathLst>
                  <a:path w="77" h="77" extrusionOk="0">
                    <a:moveTo>
                      <a:pt x="26" y="1"/>
                    </a:moveTo>
                    <a:cubicBezTo>
                      <a:pt x="0" y="1"/>
                      <a:pt x="0" y="26"/>
                      <a:pt x="0" y="52"/>
                    </a:cubicBezTo>
                    <a:cubicBezTo>
                      <a:pt x="0" y="52"/>
                      <a:pt x="26" y="77"/>
                      <a:pt x="51" y="77"/>
                    </a:cubicBezTo>
                    <a:cubicBezTo>
                      <a:pt x="51" y="77"/>
                      <a:pt x="51" y="52"/>
                      <a:pt x="77" y="26"/>
                    </a:cubicBezTo>
                    <a:cubicBezTo>
                      <a:pt x="77" y="1"/>
                      <a:pt x="26" y="1"/>
                      <a:pt x="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7" name="Google Shape;6257;p68"/>
            <p:cNvSpPr/>
            <p:nvPr/>
          </p:nvSpPr>
          <p:spPr>
            <a:xfrm rot="-5400000">
              <a:off x="5356889" y="1710995"/>
              <a:ext cx="111191" cy="128028"/>
            </a:xfrm>
            <a:custGeom>
              <a:avLst/>
              <a:gdLst/>
              <a:ahLst/>
              <a:cxnLst/>
              <a:rect l="l" t="t" r="r" b="b"/>
              <a:pathLst>
                <a:path w="865" h="996" extrusionOk="0">
                  <a:moveTo>
                    <a:pt x="424" y="0"/>
                  </a:moveTo>
                  <a:cubicBezTo>
                    <a:pt x="410" y="0"/>
                    <a:pt x="396" y="1"/>
                    <a:pt x="382" y="2"/>
                  </a:cubicBezTo>
                  <a:cubicBezTo>
                    <a:pt x="77" y="28"/>
                    <a:pt x="1" y="256"/>
                    <a:pt x="26" y="511"/>
                  </a:cubicBezTo>
                  <a:cubicBezTo>
                    <a:pt x="50" y="753"/>
                    <a:pt x="167" y="995"/>
                    <a:pt x="464" y="995"/>
                  </a:cubicBezTo>
                  <a:cubicBezTo>
                    <a:pt x="479" y="995"/>
                    <a:pt x="494" y="995"/>
                    <a:pt x="509" y="993"/>
                  </a:cubicBezTo>
                  <a:cubicBezTo>
                    <a:pt x="789" y="993"/>
                    <a:pt x="840" y="739"/>
                    <a:pt x="865" y="460"/>
                  </a:cubicBezTo>
                  <a:cubicBezTo>
                    <a:pt x="816" y="242"/>
                    <a:pt x="699" y="0"/>
                    <a:pt x="4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8"/>
            <p:cNvSpPr/>
            <p:nvPr/>
          </p:nvSpPr>
          <p:spPr>
            <a:xfrm rot="-5400000">
              <a:off x="6321857" y="1666778"/>
              <a:ext cx="72114" cy="66071"/>
            </a:xfrm>
            <a:custGeom>
              <a:avLst/>
              <a:gdLst/>
              <a:ahLst/>
              <a:cxnLst/>
              <a:rect l="l" t="t" r="r" b="b"/>
              <a:pathLst>
                <a:path w="561" h="514" extrusionOk="0">
                  <a:moveTo>
                    <a:pt x="274" y="1"/>
                  </a:moveTo>
                  <a:cubicBezTo>
                    <a:pt x="235" y="1"/>
                    <a:pt x="194" y="10"/>
                    <a:pt x="153" y="31"/>
                  </a:cubicBezTo>
                  <a:cubicBezTo>
                    <a:pt x="103" y="56"/>
                    <a:pt x="52" y="107"/>
                    <a:pt x="26" y="183"/>
                  </a:cubicBezTo>
                  <a:cubicBezTo>
                    <a:pt x="1" y="310"/>
                    <a:pt x="77" y="463"/>
                    <a:pt x="230" y="488"/>
                  </a:cubicBezTo>
                  <a:cubicBezTo>
                    <a:pt x="331" y="514"/>
                    <a:pt x="458" y="514"/>
                    <a:pt x="560" y="514"/>
                  </a:cubicBezTo>
                  <a:cubicBezTo>
                    <a:pt x="560" y="387"/>
                    <a:pt x="535" y="285"/>
                    <a:pt x="484" y="183"/>
                  </a:cubicBezTo>
                  <a:cubicBezTo>
                    <a:pt x="465" y="72"/>
                    <a:pt x="378"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8"/>
            <p:cNvSpPr/>
            <p:nvPr/>
          </p:nvSpPr>
          <p:spPr>
            <a:xfrm rot="-5400000">
              <a:off x="7532662" y="2426652"/>
              <a:ext cx="62216" cy="58872"/>
            </a:xfrm>
            <a:custGeom>
              <a:avLst/>
              <a:gdLst/>
              <a:ahLst/>
              <a:cxnLst/>
              <a:rect l="l" t="t" r="r" b="b"/>
              <a:pathLst>
                <a:path w="484" h="458" extrusionOk="0">
                  <a:moveTo>
                    <a:pt x="458" y="0"/>
                  </a:moveTo>
                  <a:lnTo>
                    <a:pt x="458" y="0"/>
                  </a:lnTo>
                  <a:cubicBezTo>
                    <a:pt x="229" y="51"/>
                    <a:pt x="76" y="127"/>
                    <a:pt x="0" y="331"/>
                  </a:cubicBezTo>
                  <a:cubicBezTo>
                    <a:pt x="0" y="356"/>
                    <a:pt x="76" y="458"/>
                    <a:pt x="102" y="458"/>
                  </a:cubicBezTo>
                  <a:cubicBezTo>
                    <a:pt x="331" y="432"/>
                    <a:pt x="483" y="331"/>
                    <a:pt x="4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8"/>
            <p:cNvSpPr/>
            <p:nvPr/>
          </p:nvSpPr>
          <p:spPr>
            <a:xfrm rot="-5400000">
              <a:off x="6390434" y="1621724"/>
              <a:ext cx="68772" cy="67999"/>
            </a:xfrm>
            <a:custGeom>
              <a:avLst/>
              <a:gdLst/>
              <a:ahLst/>
              <a:cxnLst/>
              <a:rect l="l" t="t" r="r" b="b"/>
              <a:pathLst>
                <a:path w="535" h="529" extrusionOk="0">
                  <a:moveTo>
                    <a:pt x="204" y="1"/>
                  </a:moveTo>
                  <a:cubicBezTo>
                    <a:pt x="128" y="153"/>
                    <a:pt x="1" y="331"/>
                    <a:pt x="204" y="484"/>
                  </a:cubicBezTo>
                  <a:cubicBezTo>
                    <a:pt x="224" y="514"/>
                    <a:pt x="256" y="528"/>
                    <a:pt x="290" y="528"/>
                  </a:cubicBezTo>
                  <a:cubicBezTo>
                    <a:pt x="343" y="528"/>
                    <a:pt x="402" y="494"/>
                    <a:pt x="433" y="433"/>
                  </a:cubicBezTo>
                  <a:cubicBezTo>
                    <a:pt x="534" y="230"/>
                    <a:pt x="357" y="128"/>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8"/>
            <p:cNvSpPr/>
            <p:nvPr/>
          </p:nvSpPr>
          <p:spPr>
            <a:xfrm rot="-5400000">
              <a:off x="6209640" y="1674490"/>
              <a:ext cx="52318" cy="50646"/>
            </a:xfrm>
            <a:custGeom>
              <a:avLst/>
              <a:gdLst/>
              <a:ahLst/>
              <a:cxnLst/>
              <a:rect l="l" t="t" r="r" b="b"/>
              <a:pathLst>
                <a:path w="407" h="394" extrusionOk="0">
                  <a:moveTo>
                    <a:pt x="172" y="1"/>
                  </a:moveTo>
                  <a:cubicBezTo>
                    <a:pt x="102" y="1"/>
                    <a:pt x="22" y="70"/>
                    <a:pt x="0" y="158"/>
                  </a:cubicBezTo>
                  <a:cubicBezTo>
                    <a:pt x="0" y="285"/>
                    <a:pt x="76" y="362"/>
                    <a:pt x="203" y="387"/>
                  </a:cubicBezTo>
                  <a:cubicBezTo>
                    <a:pt x="221" y="392"/>
                    <a:pt x="238" y="394"/>
                    <a:pt x="253" y="394"/>
                  </a:cubicBezTo>
                  <a:cubicBezTo>
                    <a:pt x="329" y="394"/>
                    <a:pt x="381" y="344"/>
                    <a:pt x="381" y="260"/>
                  </a:cubicBezTo>
                  <a:cubicBezTo>
                    <a:pt x="407" y="133"/>
                    <a:pt x="331" y="31"/>
                    <a:pt x="203" y="6"/>
                  </a:cubicBezTo>
                  <a:cubicBezTo>
                    <a:pt x="193" y="3"/>
                    <a:pt x="183"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8"/>
            <p:cNvSpPr/>
            <p:nvPr/>
          </p:nvSpPr>
          <p:spPr>
            <a:xfrm rot="-5400000">
              <a:off x="7446667" y="2329603"/>
              <a:ext cx="62216" cy="50388"/>
            </a:xfrm>
            <a:custGeom>
              <a:avLst/>
              <a:gdLst/>
              <a:ahLst/>
              <a:cxnLst/>
              <a:rect l="l" t="t" r="r" b="b"/>
              <a:pathLst>
                <a:path w="484" h="392" extrusionOk="0">
                  <a:moveTo>
                    <a:pt x="483" y="1"/>
                  </a:moveTo>
                  <a:lnTo>
                    <a:pt x="483" y="1"/>
                  </a:lnTo>
                  <a:cubicBezTo>
                    <a:pt x="381" y="26"/>
                    <a:pt x="305" y="52"/>
                    <a:pt x="229" y="103"/>
                  </a:cubicBezTo>
                  <a:cubicBezTo>
                    <a:pt x="178" y="179"/>
                    <a:pt x="0" y="306"/>
                    <a:pt x="178" y="382"/>
                  </a:cubicBezTo>
                  <a:cubicBezTo>
                    <a:pt x="198" y="389"/>
                    <a:pt x="217" y="392"/>
                    <a:pt x="235" y="392"/>
                  </a:cubicBezTo>
                  <a:cubicBezTo>
                    <a:pt x="361" y="392"/>
                    <a:pt x="461" y="245"/>
                    <a:pt x="4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8"/>
            <p:cNvSpPr/>
            <p:nvPr/>
          </p:nvSpPr>
          <p:spPr>
            <a:xfrm rot="-5400000">
              <a:off x="6065801" y="1841852"/>
              <a:ext cx="129" cy="3342"/>
            </a:xfrm>
            <a:custGeom>
              <a:avLst/>
              <a:gdLst/>
              <a:ahLst/>
              <a:cxnLst/>
              <a:rect l="l" t="t" r="r" b="b"/>
              <a:pathLst>
                <a:path w="1" h="26" extrusionOk="0">
                  <a:moveTo>
                    <a:pt x="0" y="0"/>
                  </a:moveTo>
                  <a:lnTo>
                    <a:pt x="0" y="26"/>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8"/>
            <p:cNvSpPr/>
            <p:nvPr/>
          </p:nvSpPr>
          <p:spPr>
            <a:xfrm rot="-5400000">
              <a:off x="6062587" y="1802646"/>
              <a:ext cx="58874" cy="55659"/>
            </a:xfrm>
            <a:custGeom>
              <a:avLst/>
              <a:gdLst/>
              <a:ahLst/>
              <a:cxnLst/>
              <a:rect l="l" t="t" r="r" b="b"/>
              <a:pathLst>
                <a:path w="458" h="433" extrusionOk="0">
                  <a:moveTo>
                    <a:pt x="127" y="0"/>
                  </a:moveTo>
                  <a:lnTo>
                    <a:pt x="127" y="0"/>
                  </a:lnTo>
                  <a:cubicBezTo>
                    <a:pt x="76" y="178"/>
                    <a:pt x="0" y="331"/>
                    <a:pt x="203" y="432"/>
                  </a:cubicBezTo>
                  <a:cubicBezTo>
                    <a:pt x="280" y="432"/>
                    <a:pt x="330" y="432"/>
                    <a:pt x="381" y="381"/>
                  </a:cubicBezTo>
                  <a:cubicBezTo>
                    <a:pt x="458" y="153"/>
                    <a:pt x="254" y="102"/>
                    <a:pt x="1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8"/>
            <p:cNvSpPr/>
            <p:nvPr/>
          </p:nvSpPr>
          <p:spPr>
            <a:xfrm rot="-5400000">
              <a:off x="6513193" y="1667742"/>
              <a:ext cx="29565" cy="28279"/>
            </a:xfrm>
            <a:custGeom>
              <a:avLst/>
              <a:gdLst/>
              <a:ahLst/>
              <a:cxnLst/>
              <a:rect l="l" t="t" r="r" b="b"/>
              <a:pathLst>
                <a:path w="230" h="220" extrusionOk="0">
                  <a:moveTo>
                    <a:pt x="127" y="0"/>
                  </a:moveTo>
                  <a:cubicBezTo>
                    <a:pt x="112" y="0"/>
                    <a:pt x="95" y="4"/>
                    <a:pt x="77" y="10"/>
                  </a:cubicBezTo>
                  <a:cubicBezTo>
                    <a:pt x="26" y="10"/>
                    <a:pt x="1" y="60"/>
                    <a:pt x="1" y="111"/>
                  </a:cubicBezTo>
                  <a:cubicBezTo>
                    <a:pt x="1" y="174"/>
                    <a:pt x="52" y="220"/>
                    <a:pt x="113" y="220"/>
                  </a:cubicBezTo>
                  <a:cubicBezTo>
                    <a:pt x="126" y="220"/>
                    <a:pt x="140" y="217"/>
                    <a:pt x="153" y="213"/>
                  </a:cubicBezTo>
                  <a:cubicBezTo>
                    <a:pt x="179" y="213"/>
                    <a:pt x="204" y="137"/>
                    <a:pt x="230" y="111"/>
                  </a:cubicBezTo>
                  <a:cubicBezTo>
                    <a:pt x="210" y="34"/>
                    <a:pt x="176" y="0"/>
                    <a:pt x="1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8"/>
            <p:cNvSpPr/>
            <p:nvPr/>
          </p:nvSpPr>
          <p:spPr>
            <a:xfrm rot="-5400000">
              <a:off x="6171592" y="1594795"/>
              <a:ext cx="26223" cy="27122"/>
            </a:xfrm>
            <a:custGeom>
              <a:avLst/>
              <a:gdLst/>
              <a:ahLst/>
              <a:cxnLst/>
              <a:rect l="l" t="t" r="r" b="b"/>
              <a:pathLst>
                <a:path w="204" h="211" extrusionOk="0">
                  <a:moveTo>
                    <a:pt x="115" y="0"/>
                  </a:moveTo>
                  <a:cubicBezTo>
                    <a:pt x="103" y="0"/>
                    <a:pt x="90" y="2"/>
                    <a:pt x="77" y="7"/>
                  </a:cubicBezTo>
                  <a:cubicBezTo>
                    <a:pt x="0" y="32"/>
                    <a:pt x="26" y="83"/>
                    <a:pt x="0" y="109"/>
                  </a:cubicBezTo>
                  <a:cubicBezTo>
                    <a:pt x="26" y="134"/>
                    <a:pt x="77" y="185"/>
                    <a:pt x="128" y="210"/>
                  </a:cubicBezTo>
                  <a:cubicBezTo>
                    <a:pt x="128" y="210"/>
                    <a:pt x="178" y="134"/>
                    <a:pt x="204" y="109"/>
                  </a:cubicBezTo>
                  <a:cubicBezTo>
                    <a:pt x="204" y="46"/>
                    <a:pt x="169" y="0"/>
                    <a:pt x="1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8"/>
            <p:cNvSpPr/>
            <p:nvPr/>
          </p:nvSpPr>
          <p:spPr>
            <a:xfrm rot="-5400000">
              <a:off x="6148904" y="1722373"/>
              <a:ext cx="29437" cy="23523"/>
            </a:xfrm>
            <a:custGeom>
              <a:avLst/>
              <a:gdLst/>
              <a:ahLst/>
              <a:cxnLst/>
              <a:rect l="l" t="t" r="r" b="b"/>
              <a:pathLst>
                <a:path w="229" h="183" extrusionOk="0">
                  <a:moveTo>
                    <a:pt x="68" y="0"/>
                  </a:moveTo>
                  <a:cubicBezTo>
                    <a:pt x="45" y="0"/>
                    <a:pt x="23" y="81"/>
                    <a:pt x="0" y="81"/>
                  </a:cubicBezTo>
                  <a:cubicBezTo>
                    <a:pt x="51" y="132"/>
                    <a:pt x="76" y="157"/>
                    <a:pt x="153" y="182"/>
                  </a:cubicBezTo>
                  <a:cubicBezTo>
                    <a:pt x="153" y="182"/>
                    <a:pt x="204" y="132"/>
                    <a:pt x="229" y="81"/>
                  </a:cubicBezTo>
                  <a:cubicBezTo>
                    <a:pt x="178" y="30"/>
                    <a:pt x="127" y="4"/>
                    <a:pt x="76" y="4"/>
                  </a:cubicBezTo>
                  <a:cubicBezTo>
                    <a:pt x="74" y="2"/>
                    <a:pt x="71" y="0"/>
                    <a:pt x="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8"/>
            <p:cNvSpPr/>
            <p:nvPr/>
          </p:nvSpPr>
          <p:spPr>
            <a:xfrm rot="-5400000">
              <a:off x="6291778" y="1578470"/>
              <a:ext cx="39335" cy="27122"/>
            </a:xfrm>
            <a:custGeom>
              <a:avLst/>
              <a:gdLst/>
              <a:ahLst/>
              <a:cxnLst/>
              <a:rect l="l" t="t" r="r" b="b"/>
              <a:pathLst>
                <a:path w="306" h="211" extrusionOk="0">
                  <a:moveTo>
                    <a:pt x="107" y="0"/>
                  </a:moveTo>
                  <a:cubicBezTo>
                    <a:pt x="90" y="0"/>
                    <a:pt x="72" y="4"/>
                    <a:pt x="52" y="12"/>
                  </a:cubicBezTo>
                  <a:cubicBezTo>
                    <a:pt x="26" y="38"/>
                    <a:pt x="1" y="88"/>
                    <a:pt x="26" y="139"/>
                  </a:cubicBezTo>
                  <a:cubicBezTo>
                    <a:pt x="59" y="193"/>
                    <a:pt x="96" y="211"/>
                    <a:pt x="135" y="211"/>
                  </a:cubicBezTo>
                  <a:cubicBezTo>
                    <a:pt x="189" y="211"/>
                    <a:pt x="247" y="179"/>
                    <a:pt x="306" y="165"/>
                  </a:cubicBezTo>
                  <a:cubicBezTo>
                    <a:pt x="242" y="101"/>
                    <a:pt x="195" y="0"/>
                    <a:pt x="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8"/>
            <p:cNvSpPr/>
            <p:nvPr/>
          </p:nvSpPr>
          <p:spPr>
            <a:xfrm rot="-5400000">
              <a:off x="6222687" y="1766720"/>
              <a:ext cx="13112" cy="16453"/>
            </a:xfrm>
            <a:custGeom>
              <a:avLst/>
              <a:gdLst/>
              <a:ahLst/>
              <a:cxnLst/>
              <a:rect l="l" t="t" r="r" b="b"/>
              <a:pathLst>
                <a:path w="102" h="128" extrusionOk="0">
                  <a:moveTo>
                    <a:pt x="76" y="0"/>
                  </a:moveTo>
                  <a:cubicBezTo>
                    <a:pt x="51" y="26"/>
                    <a:pt x="25" y="51"/>
                    <a:pt x="0" y="76"/>
                  </a:cubicBezTo>
                  <a:cubicBezTo>
                    <a:pt x="0" y="76"/>
                    <a:pt x="0" y="102"/>
                    <a:pt x="25" y="127"/>
                  </a:cubicBezTo>
                  <a:lnTo>
                    <a:pt x="102" y="51"/>
                  </a:lnTo>
                  <a:lnTo>
                    <a:pt x="7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0" name="Google Shape;6270;p68"/>
          <p:cNvSpPr txBox="1">
            <a:spLocks noGrp="1"/>
          </p:cNvSpPr>
          <p:nvPr>
            <p:ph type="title"/>
          </p:nvPr>
        </p:nvSpPr>
        <p:spPr>
          <a:xfrm flipH="1">
            <a:off x="349170" y="579983"/>
            <a:ext cx="1809300" cy="110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6271" name="Google Shape;6271;p68"/>
          <p:cNvSpPr txBox="1">
            <a:spLocks noGrp="1"/>
          </p:cNvSpPr>
          <p:nvPr>
            <p:ph type="title" idx="2"/>
          </p:nvPr>
        </p:nvSpPr>
        <p:spPr>
          <a:xfrm>
            <a:off x="1912390" y="937299"/>
            <a:ext cx="5486400" cy="80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6000">
                <a:solidFill>
                  <a:srgbClr val="AE3815"/>
                </a:solidFill>
              </a:rPr>
              <a:t>CỦNG CỐ</a:t>
            </a:r>
          </a:p>
        </p:txBody>
      </p:sp>
      <p:sp>
        <p:nvSpPr>
          <p:cNvPr id="24" name="Text Box 14">
            <a:extLst>
              <a:ext uri="{FF2B5EF4-FFF2-40B4-BE49-F238E27FC236}">
                <a16:creationId xmlns:a16="http://schemas.microsoft.com/office/drawing/2014/main" id="{EC383BF8-A9A7-4E90-90A8-56AC14E6ECF2}"/>
              </a:ext>
            </a:extLst>
          </p:cNvPr>
          <p:cNvSpPr txBox="1">
            <a:spLocks noChangeArrowheads="1"/>
          </p:cNvSpPr>
          <p:nvPr/>
        </p:nvSpPr>
        <p:spPr bwMode="auto">
          <a:xfrm>
            <a:off x="543877" y="2571750"/>
            <a:ext cx="8223426"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pPr>
            <a:r>
              <a:rPr lang="en-US" altLang="en-US" sz="3200" b="1">
                <a:latin typeface="Times New Roman" panose="02020603050405020304" pitchFamily="18" charset="0"/>
              </a:rPr>
              <a:t>Hãy nêu lại sơ lược diễn biến chiến dịch Biên giới thu - đông 1950.</a:t>
            </a:r>
          </a:p>
        </p:txBody>
      </p:sp>
    </p:spTree>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up)">
                                      <p:cBhvr>
                                        <p:cTn id="7" dur="500"/>
                                        <p:tgtEl>
                                          <p:spTgt spid="25"/>
                                        </p:tgtEl>
                                      </p:cBhvr>
                                    </p:animEffect>
                                  </p:childTnLst>
                                </p:cTn>
                              </p:par>
                              <p:par>
                                <p:cTn id="8" presetID="22" presetClass="entr" presetSubtype="4" fill="hold" nodeType="withEffect">
                                  <p:stCondLst>
                                    <p:cond delay="0"/>
                                  </p:stCondLst>
                                  <p:childTnLst>
                                    <p:set>
                                      <p:cBhvr>
                                        <p:cTn id="9" dur="1" fill="hold">
                                          <p:stCondLst>
                                            <p:cond delay="0"/>
                                          </p:stCondLst>
                                        </p:cTn>
                                        <p:tgtEl>
                                          <p:spTgt spid="76"/>
                                        </p:tgtEl>
                                        <p:attrNameLst>
                                          <p:attrName>style.visibility</p:attrName>
                                        </p:attrNameLst>
                                      </p:cBhvr>
                                      <p:to>
                                        <p:strVal val="visible"/>
                                      </p:to>
                                    </p:set>
                                    <p:animEffect transition="in" filter="wipe(down)">
                                      <p:cBhvr>
                                        <p:cTn id="10" dur="500"/>
                                        <p:tgtEl>
                                          <p:spTgt spid="76"/>
                                        </p:tgtEl>
                                      </p:cBhvr>
                                    </p:animEffect>
                                  </p:childTnLst>
                                </p:cTn>
                              </p:par>
                              <p:par>
                                <p:cTn id="11" presetID="22" presetClass="entr" presetSubtype="4" fill="hold"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wipe(down)">
                                      <p:cBhvr>
                                        <p:cTn id="13" dur="500"/>
                                        <p:tgtEl>
                                          <p:spTgt spid="77"/>
                                        </p:tgtEl>
                                      </p:cBhvr>
                                    </p:animEffect>
                                  </p:childTnLst>
                                </p:cTn>
                              </p:par>
                            </p:childTnLst>
                          </p:cTn>
                        </p:par>
                        <p:par>
                          <p:cTn id="14" fill="hold">
                            <p:stCondLst>
                              <p:cond delay="500"/>
                            </p:stCondLst>
                            <p:childTnLst>
                              <p:par>
                                <p:cTn id="15" presetID="22" presetClass="entr" presetSubtype="2" fill="hold"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wipe(right)">
                                      <p:cBhvr>
                                        <p:cTn id="17" dur="500"/>
                                        <p:tgtEl>
                                          <p:spTgt spid="78"/>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253"/>
                                        </p:tgtEl>
                                        <p:attrNameLst>
                                          <p:attrName>style.visibility</p:attrName>
                                        </p:attrNameLst>
                                      </p:cBhvr>
                                      <p:to>
                                        <p:strVal val="visible"/>
                                      </p:to>
                                    </p:set>
                                    <p:anim calcmode="lin" valueType="num">
                                      <p:cBhvr>
                                        <p:cTn id="22" dur="1000" fill="hold"/>
                                        <p:tgtEl>
                                          <p:spTgt spid="6253"/>
                                        </p:tgtEl>
                                        <p:attrNameLst>
                                          <p:attrName>ppt_w</p:attrName>
                                        </p:attrNameLst>
                                      </p:cBhvr>
                                      <p:tavLst>
                                        <p:tav tm="0">
                                          <p:val>
                                            <p:fltVal val="0"/>
                                          </p:val>
                                        </p:tav>
                                        <p:tav tm="100000">
                                          <p:val>
                                            <p:strVal val="#ppt_w"/>
                                          </p:val>
                                        </p:tav>
                                      </p:tavLst>
                                    </p:anim>
                                    <p:anim calcmode="lin" valueType="num">
                                      <p:cBhvr>
                                        <p:cTn id="23" dur="1000" fill="hold"/>
                                        <p:tgtEl>
                                          <p:spTgt spid="6253"/>
                                        </p:tgtEl>
                                        <p:attrNameLst>
                                          <p:attrName>ppt_h</p:attrName>
                                        </p:attrNameLst>
                                      </p:cBhvr>
                                      <p:tavLst>
                                        <p:tav tm="0">
                                          <p:val>
                                            <p:fltVal val="0"/>
                                          </p:val>
                                        </p:tav>
                                        <p:tav tm="100000">
                                          <p:val>
                                            <p:strVal val="#ppt_h"/>
                                          </p:val>
                                        </p:tav>
                                      </p:tavLst>
                                    </p:anim>
                                    <p:anim calcmode="lin" valueType="num">
                                      <p:cBhvr>
                                        <p:cTn id="24" dur="1000" fill="hold"/>
                                        <p:tgtEl>
                                          <p:spTgt spid="6253"/>
                                        </p:tgtEl>
                                        <p:attrNameLst>
                                          <p:attrName>style.rotation</p:attrName>
                                        </p:attrNameLst>
                                      </p:cBhvr>
                                      <p:tavLst>
                                        <p:tav tm="0">
                                          <p:val>
                                            <p:fltVal val="90"/>
                                          </p:val>
                                        </p:tav>
                                        <p:tav tm="100000">
                                          <p:val>
                                            <p:fltVal val="0"/>
                                          </p:val>
                                        </p:tav>
                                      </p:tavLst>
                                    </p:anim>
                                    <p:animEffect transition="in" filter="fade">
                                      <p:cBhvr>
                                        <p:cTn id="25" dur="1000"/>
                                        <p:tgtEl>
                                          <p:spTgt spid="6253"/>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6270"/>
                                        </p:tgtEl>
                                        <p:attrNameLst>
                                          <p:attrName>style.visibility</p:attrName>
                                        </p:attrNameLst>
                                      </p:cBhvr>
                                      <p:to>
                                        <p:strVal val="visible"/>
                                      </p:to>
                                    </p:set>
                                    <p:anim calcmode="lin" valueType="num">
                                      <p:cBhvr>
                                        <p:cTn id="28" dur="1000" fill="hold"/>
                                        <p:tgtEl>
                                          <p:spTgt spid="6270"/>
                                        </p:tgtEl>
                                        <p:attrNameLst>
                                          <p:attrName>ppt_w</p:attrName>
                                        </p:attrNameLst>
                                      </p:cBhvr>
                                      <p:tavLst>
                                        <p:tav tm="0">
                                          <p:val>
                                            <p:fltVal val="0"/>
                                          </p:val>
                                        </p:tav>
                                        <p:tav tm="100000">
                                          <p:val>
                                            <p:strVal val="#ppt_w"/>
                                          </p:val>
                                        </p:tav>
                                      </p:tavLst>
                                    </p:anim>
                                    <p:anim calcmode="lin" valueType="num">
                                      <p:cBhvr>
                                        <p:cTn id="29" dur="1000" fill="hold"/>
                                        <p:tgtEl>
                                          <p:spTgt spid="6270"/>
                                        </p:tgtEl>
                                        <p:attrNameLst>
                                          <p:attrName>ppt_h</p:attrName>
                                        </p:attrNameLst>
                                      </p:cBhvr>
                                      <p:tavLst>
                                        <p:tav tm="0">
                                          <p:val>
                                            <p:fltVal val="0"/>
                                          </p:val>
                                        </p:tav>
                                        <p:tav tm="100000">
                                          <p:val>
                                            <p:strVal val="#ppt_h"/>
                                          </p:val>
                                        </p:tav>
                                      </p:tavLst>
                                    </p:anim>
                                    <p:anim calcmode="lin" valueType="num">
                                      <p:cBhvr>
                                        <p:cTn id="30" dur="1000" fill="hold"/>
                                        <p:tgtEl>
                                          <p:spTgt spid="6270"/>
                                        </p:tgtEl>
                                        <p:attrNameLst>
                                          <p:attrName>style.rotation</p:attrName>
                                        </p:attrNameLst>
                                      </p:cBhvr>
                                      <p:tavLst>
                                        <p:tav tm="0">
                                          <p:val>
                                            <p:fltVal val="90"/>
                                          </p:val>
                                        </p:tav>
                                        <p:tav tm="100000">
                                          <p:val>
                                            <p:fltVal val="0"/>
                                          </p:val>
                                        </p:tav>
                                      </p:tavLst>
                                    </p:anim>
                                    <p:animEffect transition="in" filter="fade">
                                      <p:cBhvr>
                                        <p:cTn id="31" dur="1000"/>
                                        <p:tgtEl>
                                          <p:spTgt spid="6270"/>
                                        </p:tgtEl>
                                      </p:cBhvr>
                                    </p:animEffect>
                                  </p:childTnLst>
                                </p:cTn>
                              </p:par>
                            </p:childTnLst>
                          </p:cTn>
                        </p:par>
                        <p:par>
                          <p:cTn id="32" fill="hold">
                            <p:stCondLst>
                              <p:cond delay="1000"/>
                            </p:stCondLst>
                            <p:childTnLst>
                              <p:par>
                                <p:cTn id="33" presetID="23" presetClass="entr" presetSubtype="32" fill="hold" grpId="0" nodeType="afterEffect">
                                  <p:stCondLst>
                                    <p:cond delay="0"/>
                                  </p:stCondLst>
                                  <p:iterate type="lt">
                                    <p:tmPct val="15000"/>
                                  </p:iterate>
                                  <p:childTnLst>
                                    <p:set>
                                      <p:cBhvr>
                                        <p:cTn id="34" dur="1" fill="hold">
                                          <p:stCondLst>
                                            <p:cond delay="0"/>
                                          </p:stCondLst>
                                        </p:cTn>
                                        <p:tgtEl>
                                          <p:spTgt spid="6271"/>
                                        </p:tgtEl>
                                        <p:attrNameLst>
                                          <p:attrName>style.visibility</p:attrName>
                                        </p:attrNameLst>
                                      </p:cBhvr>
                                      <p:to>
                                        <p:strVal val="visible"/>
                                      </p:to>
                                    </p:set>
                                    <p:anim calcmode="lin" valueType="num">
                                      <p:cBhvr>
                                        <p:cTn id="35" dur="500" fill="hold"/>
                                        <p:tgtEl>
                                          <p:spTgt spid="6271"/>
                                        </p:tgtEl>
                                        <p:attrNameLst>
                                          <p:attrName>ppt_w</p:attrName>
                                        </p:attrNameLst>
                                      </p:cBhvr>
                                      <p:tavLst>
                                        <p:tav tm="0">
                                          <p:val>
                                            <p:strVal val="4*#ppt_w"/>
                                          </p:val>
                                        </p:tav>
                                        <p:tav tm="100000">
                                          <p:val>
                                            <p:strVal val="#ppt_w"/>
                                          </p:val>
                                        </p:tav>
                                      </p:tavLst>
                                    </p:anim>
                                    <p:anim calcmode="lin" valueType="num">
                                      <p:cBhvr>
                                        <p:cTn id="36" dur="500" fill="hold"/>
                                        <p:tgtEl>
                                          <p:spTgt spid="6271"/>
                                        </p:tgtEl>
                                        <p:attrNameLst>
                                          <p:attrName>ppt_h</p:attrName>
                                        </p:attrNameLst>
                                      </p:cBhvr>
                                      <p:tavLst>
                                        <p:tav tm="0">
                                          <p:val>
                                            <p:strVal val="4*#ppt_h"/>
                                          </p:val>
                                        </p:tav>
                                        <p:tav tm="100000">
                                          <p:val>
                                            <p:strVal val="#ppt_h"/>
                                          </p:val>
                                        </p:tav>
                                      </p:tavLst>
                                    </p:anim>
                                  </p:childTnLst>
                                </p:cTn>
                              </p:par>
                              <p:par>
                                <p:cTn id="37"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38" dur="250" accel="50000" decel="50000" autoRev="1" fill="hold">
                                          <p:stCondLst>
                                            <p:cond delay="0"/>
                                          </p:stCondLst>
                                        </p:cTn>
                                        <p:tgtEl>
                                          <p:spTgt spid="6271"/>
                                        </p:tgtEl>
                                        <p:attrNameLst>
                                          <p:attrName>ppt_x</p:attrName>
                                          <p:attrName>ppt_y</p:attrName>
                                        </p:attrNameLst>
                                      </p:cBhvr>
                                      <p:rCtr x="0" y="-4838"/>
                                    </p:animMotion>
                                    <p:animRot by="1500000">
                                      <p:cBhvr>
                                        <p:cTn id="39" dur="125" fill="hold">
                                          <p:stCondLst>
                                            <p:cond delay="0"/>
                                          </p:stCondLst>
                                        </p:cTn>
                                        <p:tgtEl>
                                          <p:spTgt spid="6271"/>
                                        </p:tgtEl>
                                        <p:attrNameLst>
                                          <p:attrName>r</p:attrName>
                                        </p:attrNameLst>
                                      </p:cBhvr>
                                    </p:animRot>
                                    <p:animRot by="-1500000">
                                      <p:cBhvr>
                                        <p:cTn id="40" dur="125" fill="hold">
                                          <p:stCondLst>
                                            <p:cond delay="125"/>
                                          </p:stCondLst>
                                        </p:cTn>
                                        <p:tgtEl>
                                          <p:spTgt spid="6271"/>
                                        </p:tgtEl>
                                        <p:attrNameLst>
                                          <p:attrName>r</p:attrName>
                                        </p:attrNameLst>
                                      </p:cBhvr>
                                    </p:animRot>
                                    <p:animRot by="-1500000">
                                      <p:cBhvr>
                                        <p:cTn id="41" dur="125" fill="hold">
                                          <p:stCondLst>
                                            <p:cond delay="250"/>
                                          </p:stCondLst>
                                        </p:cTn>
                                        <p:tgtEl>
                                          <p:spTgt spid="6271"/>
                                        </p:tgtEl>
                                        <p:attrNameLst>
                                          <p:attrName>r</p:attrName>
                                        </p:attrNameLst>
                                      </p:cBhvr>
                                    </p:animRot>
                                    <p:animRot by="1500000">
                                      <p:cBhvr>
                                        <p:cTn id="42" dur="125" fill="hold">
                                          <p:stCondLst>
                                            <p:cond delay="375"/>
                                          </p:stCondLst>
                                        </p:cTn>
                                        <p:tgtEl>
                                          <p:spTgt spid="6271"/>
                                        </p:tgtEl>
                                        <p:attrNameLst>
                                          <p:attrName>r</p:attrName>
                                        </p:attrNameLst>
                                      </p:cBhvr>
                                    </p:animRo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barn(inVertical)">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0" grpId="0"/>
      <p:bldP spid="6271" grpId="0"/>
      <p:bldP spid="6271" grpId="1"/>
      <p:bldP spid="2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 name="Picture 58">
            <a:extLst>
              <a:ext uri="{FF2B5EF4-FFF2-40B4-BE49-F238E27FC236}">
                <a16:creationId xmlns:a16="http://schemas.microsoft.com/office/drawing/2014/main" id="{FD803E55-38BE-4FFE-BC60-31C7C6DCB95A}"/>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558" b="98867" l="1389" r="99306">
                        <a14:foregroundMark x1="38569" y1="34215" x2="84954" y2="78612"/>
                        <a14:foregroundMark x1="4745" y1="1841" x2="35512" y2="31290"/>
                        <a14:foregroundMark x1="84954" y1="78612" x2="91898" y2="93909"/>
                        <a14:foregroundMark x1="3819" y1="15722" x2="10995" y2="80453"/>
                        <a14:foregroundMark x1="8449" y1="90935" x2="76273" y2="95751"/>
                        <a14:foregroundMark x1="57176" y1="7790" x2="70486" y2="49008"/>
                        <a14:foregroundMark x1="88889" y1="29462" x2="98727" y2="67280"/>
                        <a14:foregroundMark x1="95949" y1="68839" x2="94676" y2="85127"/>
                        <a14:foregroundMark x1="94676" y1="85127" x2="92593" y2="91926"/>
                        <a14:foregroundMark x1="74769" y1="94759" x2="85532" y2="91218"/>
                        <a14:foregroundMark x1="91088" y1="68555" x2="84606" y2="85127"/>
                        <a14:foregroundMark x1="87269" y1="59348" x2="79745" y2="82295"/>
                        <a14:foregroundMark x1="67361" y1="86119" x2="85417" y2="82861"/>
                        <a14:foregroundMark x1="83333" y1="98867" x2="98727" y2="93909"/>
                        <a14:foregroundMark x1="99074" y1="74929" x2="97801" y2="88102"/>
                        <a14:foregroundMark x1="52199" y1="16006" x2="52546" y2="30312"/>
                        <a14:foregroundMark x1="3356" y1="65297" x2="3356" y2="79887"/>
                        <a14:foregroundMark x1="23611" y1="6091" x2="24306" y2="10765"/>
                        <a14:foregroundMark x1="29514" y1="2408" x2="38773" y2="2125"/>
                        <a14:foregroundMark x1="52315" y1="6799" x2="50347" y2="11473"/>
                        <a14:foregroundMark x1="42940" y1="8782" x2="42940" y2="8782"/>
                        <a14:foregroundMark x1="38831" y1="19478" x2="38773" y2="19830"/>
                        <a14:foregroundMark x1="39164" y1="17475" x2="39085" y2="17950"/>
                        <a14:foregroundMark x1="41551" y1="3116" x2="40338" y2="10412"/>
                        <a14:foregroundMark x1="30671" y1="28045" x2="14699" y2="56657"/>
                        <a14:foregroundMark x1="27083" y1="36969" x2="16898" y2="69972"/>
                        <a14:foregroundMark x1="40162" y1="51983" x2="25463" y2="77904"/>
                        <a14:foregroundMark x1="53819" y1="59632" x2="39236" y2="89802"/>
                        <a14:foregroundMark x1="63426" y1="53399" x2="86806" y2="55382"/>
                        <a14:foregroundMark x1="85880" y1="58357" x2="77894" y2="68555"/>
                        <a14:foregroundMark x1="49604" y1="23443" x2="49769" y2="23371"/>
                        <a14:foregroundMark x1="49231" y1="31161" x2="49320" y2="31445"/>
                        <a14:foregroundMark x1="49054" y1="30595" x2="49231" y2="31161"/>
                        <a14:foregroundMark x1="48881" y1="30043" x2="49054" y2="30595"/>
                        <a14:foregroundMark x1="48158" y1="27738" x2="48759" y2="29654"/>
                        <a14:foregroundMark x1="54371" y1="39988" x2="62500" y2="42351"/>
                        <a14:foregroundMark x1="24537" y1="67989" x2="17130" y2="84136"/>
                        <a14:foregroundMark x1="31019" y1="71246" x2="30093" y2="83144"/>
                        <a14:foregroundMark x1="41551" y1="59632" x2="43981" y2="58924"/>
                        <a14:foregroundMark x1="42708" y1="54391" x2="39005" y2="65014"/>
                        <a14:foregroundMark x1="1389" y1="36686" x2="2315" y2="57932"/>
                        <a14:foregroundMark x1="78125" y1="15722" x2="77778" y2="28754"/>
                        <a14:foregroundMark x1="49806" y1="26476" x2="63310" y2="18839"/>
                        <a14:foregroundMark x1="56019" y1="13173" x2="56019" y2="14731"/>
                        <a14:foregroundMark x1="55903" y1="8782" x2="55903" y2="8782"/>
                        <a14:foregroundMark x1="64815" y1="6516" x2="64815" y2="6516"/>
                        <a14:foregroundMark x1="65162" y1="7365" x2="65162" y2="7365"/>
                        <a14:foregroundMark x1="66435" y1="23796" x2="66435" y2="23796"/>
                        <a14:foregroundMark x1="87037" y1="38669" x2="87037" y2="38669"/>
                        <a14:foregroundMark x1="95602" y1="36119" x2="90741" y2="38669"/>
                        <a14:foregroundMark x1="86690" y1="7790" x2="79398" y2="17847"/>
                        <a14:foregroundMark x1="91088" y1="61615" x2="95602" y2="61615"/>
                        <a14:foregroundMark x1="93750" y1="59915" x2="91667" y2="59915"/>
                        <a14:foregroundMark x1="78125" y1="26346" x2="78125" y2="35694"/>
                        <a14:foregroundMark x1="84491" y1="36686" x2="76620" y2="42068"/>
                        <a14:foregroundMark x1="79282" y1="44334" x2="89468" y2="42918"/>
                        <a14:foregroundMark x1="59259" y1="26487" x2="59259" y2="35977"/>
                        <a14:foregroundMark x1="63079" y1="12181" x2="79398" y2="7082"/>
                        <a14:foregroundMark x1="91088" y1="13173" x2="95370" y2="37960"/>
                        <a14:foregroundMark x1="95139" y1="44051" x2="89815" y2="52975"/>
                        <a14:foregroundMark x1="73148" y1="46742" x2="73843" y2="34278"/>
                        <a14:foregroundMark x1="80208" y1="28329" x2="77431" y2="47734"/>
                        <a14:foregroundMark x1="76968" y1="47592" x2="94792" y2="48017"/>
                        <a14:foregroundMark x1="99421" y1="42068" x2="99421" y2="53966"/>
                        <a14:foregroundMark x1="95718" y1="21105" x2="97454" y2="36119"/>
                        <a14:foregroundMark x1="95602" y1="8215" x2="75000" y2="4391"/>
                        <a14:foregroundMark x1="63657" y1="4391" x2="71875" y2="5524"/>
                        <a14:foregroundMark x1="94792" y1="3824" x2="97801" y2="20680"/>
                        <a14:foregroundMark x1="75926" y1="23654" x2="72222" y2="29320"/>
                        <a14:foregroundMark x1="64931" y1="22663" x2="80556" y2="16006"/>
                        <a14:foregroundMark x1="68171" y1="26487" x2="93866" y2="22096"/>
                        <a14:foregroundMark x1="96644" y1="7507" x2="97106" y2="9065"/>
                        <a14:foregroundMark x1="98495" y1="4108" x2="81019" y2="17139"/>
                        <a14:foregroundMark x1="81019" y1="17139" x2="75926" y2="17847"/>
                        <a14:foregroundMark x1="58102" y1="5524" x2="62731" y2="8215"/>
                        <a14:foregroundMark x1="74421" y1="14164" x2="76273" y2="13739"/>
                        <a14:foregroundMark x1="76042" y1="2125" x2="76042" y2="2125"/>
                        <a14:foregroundMark x1="87963" y1="3541" x2="87963" y2="3541"/>
                        <a14:foregroundMark x1="87731" y1="23088" x2="87037" y2="28470"/>
                        <a14:foregroundMark x1="88310" y1="11473" x2="87269" y2="27762"/>
                        <a14:foregroundMark x1="84954" y1="31445" x2="83565" y2="36686"/>
                        <a14:foregroundMark x1="86458" y1="1558" x2="84606" y2="1558"/>
                        <a14:foregroundMark x1="62384" y1="87252" x2="62384" y2="87252"/>
                        <a14:foregroundMark x1="35764" y1="14873" x2="35764" y2="14873"/>
                        <a14:foregroundMark x1="37847" y1="12465" x2="37731" y2="16006"/>
                        <a14:foregroundMark x1="39236" y1="11331" x2="39236" y2="11331"/>
                        <a14:foregroundMark x1="39120" y1="10340" x2="42593" y2="17139"/>
                        <a14:foregroundMark x1="42593" y1="17139" x2="42708" y2="17280"/>
                        <a14:foregroundMark x1="39120" y1="9490" x2="39120" y2="9490"/>
                        <a14:foregroundMark x1="38542" y1="9065" x2="38542" y2="9065"/>
                        <a14:foregroundMark x1="40394" y1="18697" x2="40394" y2="18697"/>
                        <a14:foregroundMark x1="38773" y1="16856" x2="40856" y2="18697"/>
                        <a14:foregroundMark x1="41782" y1="19547" x2="42130" y2="19547"/>
                        <a14:foregroundMark x1="46991" y1="24079" x2="46991" y2="24079"/>
                        <a14:foregroundMark x1="50694" y1="36686" x2="50694" y2="36686"/>
                        <a14:foregroundMark x1="51827" y1="38527" x2="52199" y2="39518"/>
                        <a14:foregroundMark x1="50816" y1="35836" x2="51827" y2="38527"/>
                        <a14:foregroundMark x1="50391" y1="34703" x2="50816" y2="35836"/>
                        <a14:foregroundMark x1="50231" y1="34278" x2="50391" y2="34703"/>
                        <a14:foregroundMark x1="52894" y1="40652" x2="52894" y2="40652"/>
                        <a14:foregroundMark x1="45907" y1="25354" x2="46041" y2="26912"/>
                        <a14:foregroundMark x1="49462" y1="34541" x2="49653" y2="34844"/>
                        <a14:foregroundMark x1="45360" y1="26010" x2="45065" y2="25402"/>
                        <a14:foregroundMark x1="49653" y1="34844" x2="49496" y2="34520"/>
                        <a14:foregroundMark x1="41204" y1="19122" x2="41204" y2="19122"/>
                        <a14:foregroundMark x1="40741" y1="18555" x2="40741" y2="18555"/>
                        <a14:foregroundMark x1="40856" y1="18414" x2="41319" y2="18980"/>
                        <a14:foregroundMark x1="45255" y1="22805" x2="45255" y2="22805"/>
                        <a14:foregroundMark x1="71412" y1="12890" x2="78588" y2="9348"/>
                        <a14:foregroundMark x1="41667" y1="19688" x2="41667" y2="19688"/>
                        <a14:foregroundMark x1="42477" y1="20113" x2="42477" y2="20113"/>
                        <a14:foregroundMark x1="41435" y1="18839" x2="41898" y2="19405"/>
                        <a14:foregroundMark x1="37153" y1="6091" x2="37500" y2="7224"/>
                        <a14:foregroundMark x1="44444" y1="19688" x2="44444" y2="19688"/>
                        <a14:foregroundMark x1="48225" y1="31161" x2="49306" y2="32153"/>
                        <a14:foregroundMark x1="47965" y1="30923" x2="48225" y2="31161"/>
                        <a14:foregroundMark x1="47454" y1="30453" x2="47696" y2="30676"/>
                        <a14:foregroundMark x1="46528" y1="29603" x2="47454" y2="30453"/>
                        <a14:backgroundMark x1="36574" y1="34419" x2="36574" y2="34419"/>
                        <a14:backgroundMark x1="37731" y1="31020" x2="36921" y2="33428"/>
                        <a14:backgroundMark x1="37731" y1="9915" x2="38266" y2="10924"/>
                        <a14:backgroundMark x1="43033" y1="19122" x2="43287" y2="19405"/>
                        <a14:backgroundMark x1="42651" y1="18697" x2="43033" y2="19122"/>
                        <a14:backgroundMark x1="52339" y1="40652" x2="53009" y2="41785"/>
                        <a14:backgroundMark x1="51795" y1="39731" x2="52339" y2="40652"/>
                        <a14:backgroundMark x1="47864" y1="26964" x2="47917" y2="27762"/>
                        <a14:backgroundMark x1="47454" y1="20822" x2="47504" y2="21569"/>
                        <a14:backgroundMark x1="37616" y1="10482" x2="37995" y2="11109"/>
                        <a14:backgroundMark x1="37748" y1="9490" x2="38130" y2="11017"/>
                        <a14:backgroundMark x1="37642" y1="9065" x2="37748" y2="9490"/>
                        <a14:backgroundMark x1="37500" y1="8499" x2="37642" y2="9065"/>
                        <a14:backgroundMark x1="42083" y1="19637" x2="42708" y2="20255"/>
                        <a14:backgroundMark x1="47222" y1="21813" x2="47222" y2="21813"/>
                        <a14:backgroundMark x1="47569" y1="23796" x2="47569" y2="23796"/>
                        <a14:backgroundMark x1="47917" y1="25354" x2="47917" y2="25354"/>
                        <a14:backgroundMark x1="50000" y1="38527" x2="50000" y2="38527"/>
                        <a14:backgroundMark x1="50926" y1="40227" x2="50926" y2="40227"/>
                        <a14:backgroundMark x1="49190" y1="35836" x2="49190" y2="35836"/>
                        <a14:backgroundMark x1="48958" y1="34703" x2="48958" y2="34703"/>
                        <a14:backgroundMark x1="48488" y1="33081" x2="49190" y2="34703"/>
                        <a14:backgroundMark x1="46237" y1="29933" x2="45833" y2="29603"/>
                        <a14:backgroundMark x1="44444" y1="26912" x2="44444" y2="26912"/>
                        <a14:backgroundMark x1="44560" y1="26346" x2="45139" y2="28329"/>
                        <a14:backgroundMark x1="44721" y1="22805" x2="44560" y2="25354"/>
                        <a14:backgroundMark x1="44792" y1="21671" x2="44721" y2="22805"/>
                        <a14:backgroundMark x1="41204" y1="16997" x2="38310" y2="13031"/>
                        <a14:backgroundMark x1="44213" y1="20538" x2="43634" y2="20397"/>
                        <a14:backgroundMark x1="47338" y1="30453" x2="47338" y2="30453"/>
                        <a14:backgroundMark x1="47338" y1="31161" x2="47338" y2="31161"/>
                        <a14:backgroundMark x1="47338" y1="31020" x2="47569" y2="31303"/>
                      </a14:backgroundRemoval>
                    </a14:imgEffect>
                  </a14:imgLayer>
                </a14:imgProps>
              </a:ext>
            </a:extLst>
          </a:blip>
          <a:stretch>
            <a:fillRect/>
          </a:stretch>
        </p:blipFill>
        <p:spPr>
          <a:xfrm>
            <a:off x="-40464" y="0"/>
            <a:ext cx="9224929" cy="5143500"/>
          </a:xfrm>
          <a:prstGeom prst="rect">
            <a:avLst/>
          </a:prstGeom>
          <a:solidFill>
            <a:srgbClr val="FFFAC2"/>
          </a:solidFill>
        </p:spPr>
      </p:pic>
      <p:pic>
        <p:nvPicPr>
          <p:cNvPr id="52" name="Picture 51">
            <a:extLst>
              <a:ext uri="{FF2B5EF4-FFF2-40B4-BE49-F238E27FC236}">
                <a16:creationId xmlns:a16="http://schemas.microsoft.com/office/drawing/2014/main" id="{2E1CDFC0-E4FC-404D-8A21-01C0FD5ADDA9}"/>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20375" b="34857" l="35698" r="44289"/>
                    </a14:imgEffect>
                  </a14:imgLayer>
                </a14:imgProps>
              </a:ext>
            </a:extLst>
          </a:blip>
          <a:srcRect l="34624" t="18565" r="54637" b="63333"/>
          <a:stretch/>
        </p:blipFill>
        <p:spPr>
          <a:xfrm>
            <a:off x="3137907" y="941784"/>
            <a:ext cx="990601" cy="931069"/>
          </a:xfrm>
          <a:prstGeom prst="rect">
            <a:avLst/>
          </a:prstGeom>
        </p:spPr>
      </p:pic>
      <p:sp>
        <p:nvSpPr>
          <p:cNvPr id="15" name="Line 13">
            <a:extLst>
              <a:ext uri="{FF2B5EF4-FFF2-40B4-BE49-F238E27FC236}">
                <a16:creationId xmlns:a16="http://schemas.microsoft.com/office/drawing/2014/main" id="{6BEFA91B-9BB9-4201-9FEB-D428749DAD01}"/>
              </a:ext>
            </a:extLst>
          </p:cNvPr>
          <p:cNvSpPr>
            <a:spLocks noChangeShapeType="1"/>
          </p:cNvSpPr>
          <p:nvPr/>
        </p:nvSpPr>
        <p:spPr bwMode="auto">
          <a:xfrm>
            <a:off x="3484988" y="314325"/>
            <a:ext cx="559961" cy="560192"/>
          </a:xfrm>
          <a:custGeom>
            <a:avLst/>
            <a:gdLst>
              <a:gd name="connsiteX0" fmla="*/ 0 w 533400"/>
              <a:gd name="connsiteY0" fmla="*/ 0 h 514350"/>
              <a:gd name="connsiteX1" fmla="*/ 533400 w 533400"/>
              <a:gd name="connsiteY1" fmla="*/ 514350 h 514350"/>
              <a:gd name="connsiteX0" fmla="*/ 0 w 533400"/>
              <a:gd name="connsiteY0" fmla="*/ 0 h 514350"/>
              <a:gd name="connsiteX1" fmla="*/ 350520 w 533400"/>
              <a:gd name="connsiteY1" fmla="*/ 274320 h 514350"/>
              <a:gd name="connsiteX2" fmla="*/ 533400 w 533400"/>
              <a:gd name="connsiteY2" fmla="*/ 514350 h 514350"/>
              <a:gd name="connsiteX0" fmla="*/ 0 w 533400"/>
              <a:gd name="connsiteY0" fmla="*/ 0 h 514350"/>
              <a:gd name="connsiteX1" fmla="*/ 449580 w 533400"/>
              <a:gd name="connsiteY1" fmla="*/ 365760 h 514350"/>
              <a:gd name="connsiteX2" fmla="*/ 533400 w 533400"/>
              <a:gd name="connsiteY2" fmla="*/ 514350 h 514350"/>
            </a:gdLst>
            <a:ahLst/>
            <a:cxnLst>
              <a:cxn ang="0">
                <a:pos x="connsiteX0" y="connsiteY0"/>
              </a:cxn>
              <a:cxn ang="0">
                <a:pos x="connsiteX1" y="connsiteY1"/>
              </a:cxn>
              <a:cxn ang="0">
                <a:pos x="connsiteX2" y="connsiteY2"/>
              </a:cxn>
            </a:cxnLst>
            <a:rect l="l" t="t" r="r" b="b"/>
            <a:pathLst>
              <a:path w="533400" h="514350">
                <a:moveTo>
                  <a:pt x="0" y="0"/>
                </a:moveTo>
                <a:cubicBezTo>
                  <a:pt x="96520" y="96520"/>
                  <a:pt x="353060" y="269240"/>
                  <a:pt x="449580" y="365760"/>
                </a:cubicBezTo>
                <a:cubicBezTo>
                  <a:pt x="337820" y="247650"/>
                  <a:pt x="355600" y="342900"/>
                  <a:pt x="533400" y="514350"/>
                </a:cubicBezTo>
              </a:path>
            </a:pathLst>
          </a:cu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16" name="Line 14">
            <a:extLst>
              <a:ext uri="{FF2B5EF4-FFF2-40B4-BE49-F238E27FC236}">
                <a16:creationId xmlns:a16="http://schemas.microsoft.com/office/drawing/2014/main" id="{B2799059-F755-4A15-A62E-88E12855FE6E}"/>
              </a:ext>
            </a:extLst>
          </p:cNvPr>
          <p:cNvSpPr>
            <a:spLocks noChangeShapeType="1"/>
          </p:cNvSpPr>
          <p:nvPr/>
        </p:nvSpPr>
        <p:spPr bwMode="auto">
          <a:xfrm>
            <a:off x="4098927" y="973933"/>
            <a:ext cx="168275" cy="397669"/>
          </a:xfrm>
          <a:custGeom>
            <a:avLst/>
            <a:gdLst>
              <a:gd name="connsiteX0" fmla="*/ 0 w 168275"/>
              <a:gd name="connsiteY0" fmla="*/ 0 h 397669"/>
              <a:gd name="connsiteX1" fmla="*/ 168275 w 168275"/>
              <a:gd name="connsiteY1" fmla="*/ 397669 h 397669"/>
              <a:gd name="connsiteX0" fmla="*/ 0 w 168275"/>
              <a:gd name="connsiteY0" fmla="*/ 0 h 397669"/>
              <a:gd name="connsiteX1" fmla="*/ 15873 w 168275"/>
              <a:gd name="connsiteY1" fmla="*/ 283367 h 397669"/>
              <a:gd name="connsiteX2" fmla="*/ 168275 w 168275"/>
              <a:gd name="connsiteY2" fmla="*/ 397669 h 397669"/>
            </a:gdLst>
            <a:ahLst/>
            <a:cxnLst>
              <a:cxn ang="0">
                <a:pos x="connsiteX0" y="connsiteY0"/>
              </a:cxn>
              <a:cxn ang="0">
                <a:pos x="connsiteX1" y="connsiteY1"/>
              </a:cxn>
              <a:cxn ang="0">
                <a:pos x="connsiteX2" y="connsiteY2"/>
              </a:cxn>
            </a:cxnLst>
            <a:rect l="l" t="t" r="r" b="b"/>
            <a:pathLst>
              <a:path w="168275" h="397669">
                <a:moveTo>
                  <a:pt x="0" y="0"/>
                </a:moveTo>
                <a:cubicBezTo>
                  <a:pt x="30691" y="65881"/>
                  <a:pt x="-14818" y="217486"/>
                  <a:pt x="15873" y="283367"/>
                </a:cubicBezTo>
                <a:cubicBezTo>
                  <a:pt x="-20108" y="218281"/>
                  <a:pt x="112183" y="265113"/>
                  <a:pt x="168275" y="397669"/>
                </a:cubicBezTo>
              </a:path>
            </a:pathLst>
          </a:cu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17" name="Line 15">
            <a:extLst>
              <a:ext uri="{FF2B5EF4-FFF2-40B4-BE49-F238E27FC236}">
                <a16:creationId xmlns:a16="http://schemas.microsoft.com/office/drawing/2014/main" id="{5FFBB3E3-3B4E-41DC-8C9B-20763F62443B}"/>
              </a:ext>
            </a:extLst>
          </p:cNvPr>
          <p:cNvSpPr>
            <a:spLocks noChangeShapeType="1"/>
          </p:cNvSpPr>
          <p:nvPr/>
        </p:nvSpPr>
        <p:spPr bwMode="auto">
          <a:xfrm>
            <a:off x="4217052" y="1566841"/>
            <a:ext cx="304800" cy="285750"/>
          </a:xfrm>
          <a:custGeom>
            <a:avLst/>
            <a:gdLst>
              <a:gd name="connsiteX0" fmla="*/ 0 w 304800"/>
              <a:gd name="connsiteY0" fmla="*/ 0 h 285750"/>
              <a:gd name="connsiteX1" fmla="*/ 304800 w 304800"/>
              <a:gd name="connsiteY1" fmla="*/ 285750 h 285750"/>
              <a:gd name="connsiteX0" fmla="*/ 0 w 304800"/>
              <a:gd name="connsiteY0" fmla="*/ 0 h 285750"/>
              <a:gd name="connsiteX1" fmla="*/ 164448 w 304800"/>
              <a:gd name="connsiteY1" fmla="*/ 233384 h 285750"/>
              <a:gd name="connsiteX2" fmla="*/ 304800 w 304800"/>
              <a:gd name="connsiteY2" fmla="*/ 285750 h 285750"/>
            </a:gdLst>
            <a:ahLst/>
            <a:cxnLst>
              <a:cxn ang="0">
                <a:pos x="connsiteX0" y="connsiteY0"/>
              </a:cxn>
              <a:cxn ang="0">
                <a:pos x="connsiteX1" y="connsiteY1"/>
              </a:cxn>
              <a:cxn ang="0">
                <a:pos x="connsiteX2" y="connsiteY2"/>
              </a:cxn>
            </a:cxnLst>
            <a:rect l="l" t="t" r="r" b="b"/>
            <a:pathLst>
              <a:path w="304800" h="285750">
                <a:moveTo>
                  <a:pt x="0" y="0"/>
                </a:moveTo>
                <a:cubicBezTo>
                  <a:pt x="57991" y="46045"/>
                  <a:pt x="106457" y="187339"/>
                  <a:pt x="164448" y="233384"/>
                </a:cubicBezTo>
                <a:cubicBezTo>
                  <a:pt x="92075" y="190500"/>
                  <a:pt x="203200" y="190500"/>
                  <a:pt x="304800" y="285750"/>
                </a:cubicBezTo>
              </a:path>
            </a:pathLst>
          </a:cu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18" name="Line 16">
            <a:extLst>
              <a:ext uri="{FF2B5EF4-FFF2-40B4-BE49-F238E27FC236}">
                <a16:creationId xmlns:a16="http://schemas.microsoft.com/office/drawing/2014/main" id="{49179E73-7143-41B1-B672-3DD8CF1C4FD0}"/>
              </a:ext>
            </a:extLst>
          </p:cNvPr>
          <p:cNvSpPr>
            <a:spLocks noChangeShapeType="1"/>
          </p:cNvSpPr>
          <p:nvPr/>
        </p:nvSpPr>
        <p:spPr bwMode="auto">
          <a:xfrm>
            <a:off x="4789962" y="1867229"/>
            <a:ext cx="311150" cy="309871"/>
          </a:xfrm>
          <a:custGeom>
            <a:avLst/>
            <a:gdLst>
              <a:gd name="connsiteX0" fmla="*/ 0 w 228600"/>
              <a:gd name="connsiteY0" fmla="*/ 0 h 285750"/>
              <a:gd name="connsiteX1" fmla="*/ 228600 w 228600"/>
              <a:gd name="connsiteY1" fmla="*/ 285750 h 285750"/>
              <a:gd name="connsiteX0" fmla="*/ 0 w 234950"/>
              <a:gd name="connsiteY0" fmla="*/ 0 h 285750"/>
              <a:gd name="connsiteX1" fmla="*/ 234950 w 234950"/>
              <a:gd name="connsiteY1" fmla="*/ 200025 h 285750"/>
              <a:gd name="connsiteX2" fmla="*/ 228600 w 234950"/>
              <a:gd name="connsiteY2" fmla="*/ 285750 h 285750"/>
            </a:gdLst>
            <a:ahLst/>
            <a:cxnLst>
              <a:cxn ang="0">
                <a:pos x="connsiteX0" y="connsiteY0"/>
              </a:cxn>
              <a:cxn ang="0">
                <a:pos x="connsiteX1" y="connsiteY1"/>
              </a:cxn>
              <a:cxn ang="0">
                <a:pos x="connsiteX2" y="connsiteY2"/>
              </a:cxn>
            </a:cxnLst>
            <a:rect l="l" t="t" r="r" b="b"/>
            <a:pathLst>
              <a:path w="234950" h="285750">
                <a:moveTo>
                  <a:pt x="0" y="0"/>
                </a:moveTo>
                <a:cubicBezTo>
                  <a:pt x="46567" y="60325"/>
                  <a:pt x="188383" y="139700"/>
                  <a:pt x="234950" y="200025"/>
                </a:cubicBezTo>
                <a:cubicBezTo>
                  <a:pt x="171450" y="114300"/>
                  <a:pt x="152400" y="190500"/>
                  <a:pt x="228600" y="285750"/>
                </a:cubicBezTo>
              </a:path>
            </a:pathLst>
          </a:cu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19" name="Line 17">
            <a:extLst>
              <a:ext uri="{FF2B5EF4-FFF2-40B4-BE49-F238E27FC236}">
                <a16:creationId xmlns:a16="http://schemas.microsoft.com/office/drawing/2014/main" id="{B66D0E57-67B7-4476-9401-E1DA0CBD5C87}"/>
              </a:ext>
            </a:extLst>
          </p:cNvPr>
          <p:cNvSpPr>
            <a:spLocks noChangeShapeType="1"/>
          </p:cNvSpPr>
          <p:nvPr/>
        </p:nvSpPr>
        <p:spPr bwMode="auto">
          <a:xfrm>
            <a:off x="5181602" y="2343152"/>
            <a:ext cx="835025" cy="516731"/>
          </a:xfrm>
          <a:prstGeom prst="line">
            <a:avLst/>
          </a:pr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20" name="Line 18">
            <a:extLst>
              <a:ext uri="{FF2B5EF4-FFF2-40B4-BE49-F238E27FC236}">
                <a16:creationId xmlns:a16="http://schemas.microsoft.com/office/drawing/2014/main" id="{C7758ADA-C0E4-4BA2-8629-5FFEBE9DC2FB}"/>
              </a:ext>
            </a:extLst>
          </p:cNvPr>
          <p:cNvSpPr>
            <a:spLocks noChangeShapeType="1"/>
          </p:cNvSpPr>
          <p:nvPr/>
        </p:nvSpPr>
        <p:spPr bwMode="auto">
          <a:xfrm flipH="1" flipV="1">
            <a:off x="4276231" y="912707"/>
            <a:ext cx="162567" cy="457200"/>
          </a:xfrm>
          <a:custGeom>
            <a:avLst/>
            <a:gdLst>
              <a:gd name="connsiteX0" fmla="*/ 0 w 152400"/>
              <a:gd name="connsiteY0" fmla="*/ 0 h 457200"/>
              <a:gd name="connsiteX1" fmla="*/ 152400 w 152400"/>
              <a:gd name="connsiteY1" fmla="*/ 457200 h 457200"/>
              <a:gd name="connsiteX0" fmla="*/ 10167 w 162567"/>
              <a:gd name="connsiteY0" fmla="*/ 0 h 457200"/>
              <a:gd name="connsiteX1" fmla="*/ 8900 w 162567"/>
              <a:gd name="connsiteY1" fmla="*/ 254194 h 457200"/>
              <a:gd name="connsiteX2" fmla="*/ 162567 w 162567"/>
              <a:gd name="connsiteY2" fmla="*/ 457200 h 457200"/>
            </a:gdLst>
            <a:ahLst/>
            <a:cxnLst>
              <a:cxn ang="0">
                <a:pos x="connsiteX0" y="connsiteY0"/>
              </a:cxn>
              <a:cxn ang="0">
                <a:pos x="connsiteX1" y="connsiteY1"/>
              </a:cxn>
              <a:cxn ang="0">
                <a:pos x="connsiteX2" y="connsiteY2"/>
              </a:cxn>
            </a:cxnLst>
            <a:rect l="l" t="t" r="r" b="b"/>
            <a:pathLst>
              <a:path w="162567" h="457200">
                <a:moveTo>
                  <a:pt x="10167" y="0"/>
                </a:moveTo>
                <a:cubicBezTo>
                  <a:pt x="41495" y="75206"/>
                  <a:pt x="-22428" y="178988"/>
                  <a:pt x="8900" y="254194"/>
                </a:cubicBezTo>
                <a:cubicBezTo>
                  <a:pt x="-34283" y="180975"/>
                  <a:pt x="111767" y="304800"/>
                  <a:pt x="162567" y="457200"/>
                </a:cubicBezTo>
              </a:path>
            </a:pathLst>
          </a:cu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25" name="Line 23">
            <a:extLst>
              <a:ext uri="{FF2B5EF4-FFF2-40B4-BE49-F238E27FC236}">
                <a16:creationId xmlns:a16="http://schemas.microsoft.com/office/drawing/2014/main" id="{49BFBE75-A9D6-4D74-A6FF-786E4544C702}"/>
              </a:ext>
            </a:extLst>
          </p:cNvPr>
          <p:cNvSpPr>
            <a:spLocks noChangeShapeType="1"/>
          </p:cNvSpPr>
          <p:nvPr/>
        </p:nvSpPr>
        <p:spPr bwMode="auto">
          <a:xfrm flipH="1">
            <a:off x="5635625" y="2857500"/>
            <a:ext cx="609600" cy="514350"/>
          </a:xfrm>
          <a:prstGeom prst="line">
            <a:avLst/>
          </a:pr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pic>
        <p:nvPicPr>
          <p:cNvPr id="26" name="Picture 28" descr="cham">
            <a:extLst>
              <a:ext uri="{FF2B5EF4-FFF2-40B4-BE49-F238E27FC236}">
                <a16:creationId xmlns:a16="http://schemas.microsoft.com/office/drawing/2014/main" id="{76BA1BDC-B46F-475C-BDE1-22DA546A96C4}"/>
              </a:ext>
            </a:extLst>
          </p:cNvPr>
          <p:cNvPicPr>
            <a:picLocks noChangeAspect="1" noChangeArrowheads="1" noCrop="1"/>
          </p:cNvPicPr>
          <p:nvPr/>
        </p:nvPicPr>
        <p:blipFill>
          <a:blip r:embed="rId5"/>
          <a:srcRect/>
          <a:stretch>
            <a:fillRect/>
          </a:stretch>
        </p:blipFill>
        <p:spPr bwMode="auto">
          <a:xfrm>
            <a:off x="2092600" y="3832175"/>
            <a:ext cx="425743" cy="273692"/>
          </a:xfrm>
          <a:prstGeom prst="rect">
            <a:avLst/>
          </a:prstGeom>
          <a:noFill/>
        </p:spPr>
      </p:pic>
      <p:cxnSp>
        <p:nvCxnSpPr>
          <p:cNvPr id="29" name="AutoShape 39">
            <a:extLst>
              <a:ext uri="{FF2B5EF4-FFF2-40B4-BE49-F238E27FC236}">
                <a16:creationId xmlns:a16="http://schemas.microsoft.com/office/drawing/2014/main" id="{F6D22608-CF32-4253-BC46-74735894E4A2}"/>
              </a:ext>
            </a:extLst>
          </p:cNvPr>
          <p:cNvCxnSpPr>
            <a:cxnSpLocks noChangeShapeType="1"/>
          </p:cNvCxnSpPr>
          <p:nvPr/>
        </p:nvCxnSpPr>
        <p:spPr bwMode="auto">
          <a:xfrm rot="16200000" flipH="1">
            <a:off x="4545212" y="5426672"/>
            <a:ext cx="1191" cy="1587"/>
          </a:xfrm>
          <a:prstGeom prst="curvedConnector3">
            <a:avLst>
              <a:gd name="adj1" fmla="val 14400000"/>
            </a:avLst>
          </a:prstGeom>
          <a:noFill/>
          <a:ln w="9525">
            <a:solidFill>
              <a:schemeClr val="tx1"/>
            </a:solidFill>
            <a:round/>
            <a:headEnd/>
            <a:tailEnd/>
          </a:ln>
          <a:effectLst/>
        </p:spPr>
      </p:cxnSp>
      <p:cxnSp>
        <p:nvCxnSpPr>
          <p:cNvPr id="30" name="AutoShape 40">
            <a:extLst>
              <a:ext uri="{FF2B5EF4-FFF2-40B4-BE49-F238E27FC236}">
                <a16:creationId xmlns:a16="http://schemas.microsoft.com/office/drawing/2014/main" id="{A1AB1843-1F95-4E09-871D-4891F0086C2C}"/>
              </a:ext>
            </a:extLst>
          </p:cNvPr>
          <p:cNvCxnSpPr>
            <a:cxnSpLocks noChangeShapeType="1"/>
          </p:cNvCxnSpPr>
          <p:nvPr/>
        </p:nvCxnSpPr>
        <p:spPr bwMode="auto">
          <a:xfrm rot="16200000" flipH="1">
            <a:off x="4545212" y="5426672"/>
            <a:ext cx="1191" cy="1587"/>
          </a:xfrm>
          <a:prstGeom prst="curvedConnector3">
            <a:avLst>
              <a:gd name="adj1" fmla="val 14400000"/>
            </a:avLst>
          </a:prstGeom>
          <a:noFill/>
          <a:ln w="9525">
            <a:solidFill>
              <a:schemeClr val="tx1"/>
            </a:solidFill>
            <a:round/>
            <a:headEnd/>
            <a:tailEnd/>
          </a:ln>
          <a:effectLst/>
        </p:spPr>
      </p:cxnSp>
      <p:sp>
        <p:nvSpPr>
          <p:cNvPr id="32" name="Text Box 42">
            <a:extLst>
              <a:ext uri="{FF2B5EF4-FFF2-40B4-BE49-F238E27FC236}">
                <a16:creationId xmlns:a16="http://schemas.microsoft.com/office/drawing/2014/main" id="{7DA82A67-E24B-4563-BA79-C7806C7B05E2}"/>
              </a:ext>
            </a:extLst>
          </p:cNvPr>
          <p:cNvSpPr txBox="1">
            <a:spLocks noChangeArrowheads="1"/>
          </p:cNvSpPr>
          <p:nvPr/>
        </p:nvSpPr>
        <p:spPr bwMode="auto">
          <a:xfrm>
            <a:off x="6096000" y="2914651"/>
            <a:ext cx="1371600" cy="369332"/>
          </a:xfrm>
          <a:prstGeom prst="rect">
            <a:avLst/>
          </a:prstGeom>
          <a:noFill/>
          <a:ln w="12700" cap="sq">
            <a:noFill/>
            <a:miter lim="800000"/>
            <a:headEnd type="none" w="sm" len="sm"/>
            <a:tailEnd type="none" w="sm" len="sm"/>
          </a:ln>
          <a:effectLst/>
        </p:spPr>
        <p:txBody>
          <a:bodyPr>
            <a:spAutoFit/>
          </a:bodyPr>
          <a:lstStyle/>
          <a:p>
            <a:pPr defTabSz="914378" eaLnBrk="0" hangingPunct="0">
              <a:spcBef>
                <a:spcPct val="50000"/>
              </a:spcBef>
            </a:pPr>
            <a:r>
              <a:rPr lang="en-US" sz="1800" b="1">
                <a:solidFill>
                  <a:srgbClr val="FF3300"/>
                </a:solidFill>
                <a:latin typeface="Calibri"/>
              </a:rPr>
              <a:t>Đình Lập</a:t>
            </a:r>
          </a:p>
        </p:txBody>
      </p:sp>
      <p:sp>
        <p:nvSpPr>
          <p:cNvPr id="33" name="Line 43">
            <a:extLst>
              <a:ext uri="{FF2B5EF4-FFF2-40B4-BE49-F238E27FC236}">
                <a16:creationId xmlns:a16="http://schemas.microsoft.com/office/drawing/2014/main" id="{4CB2D3BF-BF57-48A9-99CC-DDC23128266D}"/>
              </a:ext>
            </a:extLst>
          </p:cNvPr>
          <p:cNvSpPr>
            <a:spLocks noChangeShapeType="1"/>
          </p:cNvSpPr>
          <p:nvPr/>
        </p:nvSpPr>
        <p:spPr bwMode="auto">
          <a:xfrm flipH="1">
            <a:off x="4191000" y="3429000"/>
            <a:ext cx="1219200" cy="57150"/>
          </a:xfrm>
          <a:prstGeom prst="line">
            <a:avLst/>
          </a:pr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34" name="Line 44">
            <a:extLst>
              <a:ext uri="{FF2B5EF4-FFF2-40B4-BE49-F238E27FC236}">
                <a16:creationId xmlns:a16="http://schemas.microsoft.com/office/drawing/2014/main" id="{44D796C0-29E3-4EE4-BC0F-94B7DC6A5FC5}"/>
              </a:ext>
            </a:extLst>
          </p:cNvPr>
          <p:cNvSpPr>
            <a:spLocks noChangeShapeType="1"/>
          </p:cNvSpPr>
          <p:nvPr/>
        </p:nvSpPr>
        <p:spPr bwMode="auto">
          <a:xfrm flipH="1">
            <a:off x="2518343" y="3590925"/>
            <a:ext cx="1348807" cy="368560"/>
          </a:xfrm>
          <a:prstGeom prst="line">
            <a:avLst/>
          </a:prstGeom>
          <a:noFill/>
          <a:ln w="38100">
            <a:solidFill>
              <a:schemeClr val="tx1"/>
            </a:solidFill>
            <a:prstDash val="sysDot"/>
            <a:round/>
            <a:headEnd/>
            <a:tailEnd type="triangle" w="med" len="med"/>
          </a:ln>
          <a:effectLst/>
        </p:spPr>
        <p:txBody>
          <a:bodyPr/>
          <a:lstStyle/>
          <a:p>
            <a:pPr defTabSz="914378"/>
            <a:endParaRPr lang="en-US" sz="1800">
              <a:solidFill>
                <a:prstClr val="black"/>
              </a:solidFill>
              <a:latin typeface="Calibri"/>
            </a:endParaRPr>
          </a:p>
        </p:txBody>
      </p:sp>
      <p:sp>
        <p:nvSpPr>
          <p:cNvPr id="35" name="Text Box 45">
            <a:extLst>
              <a:ext uri="{FF2B5EF4-FFF2-40B4-BE49-F238E27FC236}">
                <a16:creationId xmlns:a16="http://schemas.microsoft.com/office/drawing/2014/main" id="{912FE1CB-180F-4D39-834C-4FC48D780303}"/>
              </a:ext>
            </a:extLst>
          </p:cNvPr>
          <p:cNvSpPr txBox="1">
            <a:spLocks noChangeArrowheads="1"/>
          </p:cNvSpPr>
          <p:nvPr/>
        </p:nvSpPr>
        <p:spPr bwMode="auto">
          <a:xfrm rot="-629209">
            <a:off x="5257800" y="3496153"/>
            <a:ext cx="1066800" cy="369332"/>
          </a:xfrm>
          <a:prstGeom prst="rect">
            <a:avLst/>
          </a:prstGeom>
          <a:noFill/>
          <a:ln w="12700" cap="sq">
            <a:noFill/>
            <a:miter lim="800000"/>
            <a:headEnd type="none" w="sm" len="sm"/>
            <a:tailEnd type="none" w="sm" len="sm"/>
          </a:ln>
          <a:effectLst/>
        </p:spPr>
        <p:txBody>
          <a:bodyPr>
            <a:spAutoFit/>
          </a:bodyPr>
          <a:lstStyle/>
          <a:p>
            <a:pPr defTabSz="914378" eaLnBrk="0" hangingPunct="0">
              <a:spcBef>
                <a:spcPct val="50000"/>
              </a:spcBef>
            </a:pPr>
            <a:r>
              <a:rPr lang="en-US" sz="1800" b="1">
                <a:solidFill>
                  <a:srgbClr val="1F497D"/>
                </a:solidFill>
                <a:latin typeface="Times New Roman" panose="02020603050405020304" pitchFamily="18" charset="0"/>
                <a:cs typeface="Times New Roman" panose="02020603050405020304" pitchFamily="18" charset="0"/>
              </a:rPr>
              <a:t>An Châu</a:t>
            </a:r>
          </a:p>
        </p:txBody>
      </p:sp>
      <p:sp>
        <p:nvSpPr>
          <p:cNvPr id="36" name="Text Box 46">
            <a:extLst>
              <a:ext uri="{FF2B5EF4-FFF2-40B4-BE49-F238E27FC236}">
                <a16:creationId xmlns:a16="http://schemas.microsoft.com/office/drawing/2014/main" id="{31722222-3A95-4F27-B93A-6EF8DBA01DC5}"/>
              </a:ext>
            </a:extLst>
          </p:cNvPr>
          <p:cNvSpPr txBox="1">
            <a:spLocks noChangeArrowheads="1"/>
          </p:cNvSpPr>
          <p:nvPr/>
        </p:nvSpPr>
        <p:spPr bwMode="auto">
          <a:xfrm>
            <a:off x="3581400" y="3667603"/>
            <a:ext cx="1524000" cy="369332"/>
          </a:xfrm>
          <a:prstGeom prst="rect">
            <a:avLst/>
          </a:prstGeom>
          <a:noFill/>
          <a:ln w="12700" cap="sq">
            <a:noFill/>
            <a:miter lim="800000"/>
            <a:headEnd type="none" w="sm" len="sm"/>
            <a:tailEnd type="none" w="sm" len="sm"/>
          </a:ln>
          <a:effectLst/>
        </p:spPr>
        <p:txBody>
          <a:bodyPr>
            <a:spAutoFit/>
          </a:bodyPr>
          <a:lstStyle/>
          <a:p>
            <a:pPr defTabSz="914378" eaLnBrk="0" hangingPunct="0">
              <a:spcBef>
                <a:spcPct val="50000"/>
              </a:spcBef>
            </a:pPr>
            <a:r>
              <a:rPr lang="en-US" sz="1800" b="1">
                <a:solidFill>
                  <a:srgbClr val="1F497D"/>
                </a:solidFill>
                <a:latin typeface="Times New Roman" panose="02020603050405020304" pitchFamily="18" charset="0"/>
                <a:cs typeface="Times New Roman" panose="02020603050405020304" pitchFamily="18" charset="0"/>
              </a:rPr>
              <a:t>Bắc Giang</a:t>
            </a:r>
          </a:p>
        </p:txBody>
      </p:sp>
      <p:pic>
        <p:nvPicPr>
          <p:cNvPr id="37" name="Picture 48" descr="cham">
            <a:extLst>
              <a:ext uri="{FF2B5EF4-FFF2-40B4-BE49-F238E27FC236}">
                <a16:creationId xmlns:a16="http://schemas.microsoft.com/office/drawing/2014/main" id="{BD414138-AD08-40EC-B081-0004F2E7BCC1}"/>
              </a:ext>
            </a:extLst>
          </p:cNvPr>
          <p:cNvPicPr>
            <a:picLocks noChangeAspect="1" noChangeArrowheads="1" noCrop="1"/>
          </p:cNvPicPr>
          <p:nvPr/>
        </p:nvPicPr>
        <p:blipFill>
          <a:blip r:embed="rId5"/>
          <a:srcRect/>
          <a:stretch>
            <a:fillRect/>
          </a:stretch>
        </p:blipFill>
        <p:spPr bwMode="auto">
          <a:xfrm>
            <a:off x="4057798" y="1315795"/>
            <a:ext cx="381000" cy="245269"/>
          </a:xfrm>
          <a:prstGeom prst="rect">
            <a:avLst/>
          </a:prstGeom>
          <a:noFill/>
        </p:spPr>
      </p:pic>
      <p:pic>
        <p:nvPicPr>
          <p:cNvPr id="38" name="Picture 49" descr="cham">
            <a:extLst>
              <a:ext uri="{FF2B5EF4-FFF2-40B4-BE49-F238E27FC236}">
                <a16:creationId xmlns:a16="http://schemas.microsoft.com/office/drawing/2014/main" id="{9ADBC351-CC22-4FF6-9FE4-98EF49AE0A5B}"/>
              </a:ext>
            </a:extLst>
          </p:cNvPr>
          <p:cNvPicPr>
            <a:picLocks noChangeAspect="1" noChangeArrowheads="1" noCrop="1"/>
          </p:cNvPicPr>
          <p:nvPr/>
        </p:nvPicPr>
        <p:blipFill>
          <a:blip r:embed="rId5"/>
          <a:srcRect/>
          <a:stretch>
            <a:fillRect/>
          </a:stretch>
        </p:blipFill>
        <p:spPr bwMode="auto">
          <a:xfrm>
            <a:off x="4497255" y="1691618"/>
            <a:ext cx="354145" cy="227981"/>
          </a:xfrm>
          <a:prstGeom prst="rect">
            <a:avLst/>
          </a:prstGeom>
          <a:noFill/>
        </p:spPr>
      </p:pic>
      <p:sp>
        <p:nvSpPr>
          <p:cNvPr id="39" name="Text Box 50">
            <a:extLst>
              <a:ext uri="{FF2B5EF4-FFF2-40B4-BE49-F238E27FC236}">
                <a16:creationId xmlns:a16="http://schemas.microsoft.com/office/drawing/2014/main" id="{DCA61D5B-339A-4B94-B417-454CA848D8C5}"/>
              </a:ext>
            </a:extLst>
          </p:cNvPr>
          <p:cNvSpPr txBox="1">
            <a:spLocks noChangeArrowheads="1"/>
          </p:cNvSpPr>
          <p:nvPr/>
        </p:nvSpPr>
        <p:spPr bwMode="auto">
          <a:xfrm>
            <a:off x="4392193" y="1213178"/>
            <a:ext cx="1143000" cy="369332"/>
          </a:xfrm>
          <a:prstGeom prst="rect">
            <a:avLst/>
          </a:prstGeom>
          <a:solidFill>
            <a:schemeClr val="bg1"/>
          </a:solidFill>
          <a:ln w="12700" cap="sq">
            <a:noFill/>
            <a:miter lim="800000"/>
            <a:headEnd type="none" w="sm" len="sm"/>
            <a:tailEnd type="none" w="sm" len="sm"/>
          </a:ln>
          <a:effectLst/>
        </p:spPr>
        <p:txBody>
          <a:bodyPr>
            <a:spAutoFit/>
          </a:bodyPr>
          <a:lstStyle/>
          <a:p>
            <a:pPr defTabSz="914378" eaLnBrk="0" hangingPunct="0">
              <a:spcBef>
                <a:spcPct val="50000"/>
              </a:spcBef>
            </a:pPr>
            <a:r>
              <a:rPr lang="en-US" sz="1800" b="1">
                <a:solidFill>
                  <a:srgbClr val="FF0000"/>
                </a:solidFill>
                <a:latin typeface="Times New Roman" panose="02020603050405020304" pitchFamily="18" charset="0"/>
                <a:cs typeface="Times New Roman" panose="02020603050405020304" pitchFamily="18" charset="0"/>
              </a:rPr>
              <a:t>Thất Khê</a:t>
            </a:r>
          </a:p>
        </p:txBody>
      </p:sp>
      <p:pic>
        <p:nvPicPr>
          <p:cNvPr id="40" name="Picture 51" descr="cham">
            <a:extLst>
              <a:ext uri="{FF2B5EF4-FFF2-40B4-BE49-F238E27FC236}">
                <a16:creationId xmlns:a16="http://schemas.microsoft.com/office/drawing/2014/main" id="{AAB905E5-FFA4-4891-95F9-BA1AA8319E11}"/>
              </a:ext>
            </a:extLst>
          </p:cNvPr>
          <p:cNvPicPr>
            <a:picLocks noChangeAspect="1" noChangeArrowheads="1" noCrop="1"/>
          </p:cNvPicPr>
          <p:nvPr/>
        </p:nvPicPr>
        <p:blipFill>
          <a:blip r:embed="rId5"/>
          <a:srcRect/>
          <a:stretch>
            <a:fillRect/>
          </a:stretch>
        </p:blipFill>
        <p:spPr bwMode="auto">
          <a:xfrm>
            <a:off x="4781550" y="2124780"/>
            <a:ext cx="339218" cy="218372"/>
          </a:xfrm>
          <a:prstGeom prst="rect">
            <a:avLst/>
          </a:prstGeom>
          <a:noFill/>
        </p:spPr>
      </p:pic>
      <p:pic>
        <p:nvPicPr>
          <p:cNvPr id="41" name="Picture 52" descr="cham">
            <a:extLst>
              <a:ext uri="{FF2B5EF4-FFF2-40B4-BE49-F238E27FC236}">
                <a16:creationId xmlns:a16="http://schemas.microsoft.com/office/drawing/2014/main" id="{BA90457E-AB01-4995-BCB0-4319CB8325EE}"/>
              </a:ext>
            </a:extLst>
          </p:cNvPr>
          <p:cNvPicPr>
            <a:picLocks noChangeAspect="1" noChangeArrowheads="1" noCrop="1"/>
          </p:cNvPicPr>
          <p:nvPr/>
        </p:nvPicPr>
        <p:blipFill>
          <a:blip r:embed="rId5"/>
          <a:srcRect/>
          <a:stretch>
            <a:fillRect/>
          </a:stretch>
        </p:blipFill>
        <p:spPr bwMode="auto">
          <a:xfrm>
            <a:off x="6045200" y="2745584"/>
            <a:ext cx="304102" cy="195766"/>
          </a:xfrm>
          <a:prstGeom prst="rect">
            <a:avLst/>
          </a:prstGeom>
          <a:noFill/>
        </p:spPr>
      </p:pic>
      <p:pic>
        <p:nvPicPr>
          <p:cNvPr id="42" name="Picture 53" descr="cham">
            <a:extLst>
              <a:ext uri="{FF2B5EF4-FFF2-40B4-BE49-F238E27FC236}">
                <a16:creationId xmlns:a16="http://schemas.microsoft.com/office/drawing/2014/main" id="{FD0DBDC2-2644-4E40-A4E4-0438C2296DCC}"/>
              </a:ext>
            </a:extLst>
          </p:cNvPr>
          <p:cNvPicPr>
            <a:picLocks noChangeAspect="1" noChangeArrowheads="1" noCrop="1"/>
          </p:cNvPicPr>
          <p:nvPr/>
        </p:nvPicPr>
        <p:blipFill>
          <a:blip r:embed="rId5"/>
          <a:srcRect/>
          <a:stretch>
            <a:fillRect/>
          </a:stretch>
        </p:blipFill>
        <p:spPr bwMode="auto">
          <a:xfrm>
            <a:off x="3947037" y="797728"/>
            <a:ext cx="381000" cy="245269"/>
          </a:xfrm>
          <a:prstGeom prst="rect">
            <a:avLst/>
          </a:prstGeom>
          <a:noFill/>
        </p:spPr>
      </p:pic>
      <p:pic>
        <p:nvPicPr>
          <p:cNvPr id="43" name="Picture 54" descr="cham">
            <a:extLst>
              <a:ext uri="{FF2B5EF4-FFF2-40B4-BE49-F238E27FC236}">
                <a16:creationId xmlns:a16="http://schemas.microsoft.com/office/drawing/2014/main" id="{82E2820B-1D19-4670-BE15-C6BB2ED2E18A}"/>
              </a:ext>
            </a:extLst>
          </p:cNvPr>
          <p:cNvPicPr>
            <a:picLocks noChangeAspect="1" noChangeArrowheads="1" noCrop="1"/>
          </p:cNvPicPr>
          <p:nvPr/>
        </p:nvPicPr>
        <p:blipFill>
          <a:blip r:embed="rId5"/>
          <a:srcRect/>
          <a:stretch>
            <a:fillRect/>
          </a:stretch>
        </p:blipFill>
        <p:spPr bwMode="auto">
          <a:xfrm>
            <a:off x="3277030" y="247058"/>
            <a:ext cx="323012" cy="245269"/>
          </a:xfrm>
          <a:prstGeom prst="rect">
            <a:avLst/>
          </a:prstGeom>
          <a:noFill/>
        </p:spPr>
      </p:pic>
      <p:sp>
        <p:nvSpPr>
          <p:cNvPr id="44" name="Oval 55">
            <a:extLst>
              <a:ext uri="{FF2B5EF4-FFF2-40B4-BE49-F238E27FC236}">
                <a16:creationId xmlns:a16="http://schemas.microsoft.com/office/drawing/2014/main" id="{2AC2B61D-EF33-4CCD-B7C8-D4878931156D}"/>
              </a:ext>
            </a:extLst>
          </p:cNvPr>
          <p:cNvSpPr>
            <a:spLocks noChangeArrowheads="1"/>
          </p:cNvSpPr>
          <p:nvPr/>
        </p:nvSpPr>
        <p:spPr bwMode="auto">
          <a:xfrm>
            <a:off x="3962400" y="762000"/>
            <a:ext cx="381000" cy="285750"/>
          </a:xfrm>
          <a:prstGeom prst="ellipse">
            <a:avLst/>
          </a:prstGeom>
          <a:solidFill>
            <a:srgbClr val="FF0000"/>
          </a:solidFill>
          <a:ln w="9525">
            <a:noFill/>
            <a:round/>
            <a:headEnd/>
            <a:tailEn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anchor="ctr"/>
          <a:lstStyle/>
          <a:p>
            <a:pPr defTabSz="914378"/>
            <a:endParaRPr lang="en-US" sz="1800">
              <a:solidFill>
                <a:prstClr val="black"/>
              </a:solidFill>
              <a:latin typeface="Calibri"/>
            </a:endParaRPr>
          </a:p>
        </p:txBody>
      </p:sp>
      <p:sp>
        <p:nvSpPr>
          <p:cNvPr id="47" name="Oval 59">
            <a:extLst>
              <a:ext uri="{FF2B5EF4-FFF2-40B4-BE49-F238E27FC236}">
                <a16:creationId xmlns:a16="http://schemas.microsoft.com/office/drawing/2014/main" id="{982090AE-000B-4E20-A326-796CDB002DF2}"/>
              </a:ext>
            </a:extLst>
          </p:cNvPr>
          <p:cNvSpPr>
            <a:spLocks noChangeArrowheads="1"/>
          </p:cNvSpPr>
          <p:nvPr/>
        </p:nvSpPr>
        <p:spPr bwMode="auto">
          <a:xfrm>
            <a:off x="3988314" y="3505200"/>
            <a:ext cx="152400" cy="114300"/>
          </a:xfrm>
          <a:prstGeom prst="ellipse">
            <a:avLst/>
          </a:prstGeom>
          <a:solidFill>
            <a:srgbClr val="000000"/>
          </a:solidFill>
          <a:ln w="9525">
            <a:solidFill>
              <a:schemeClr val="tx1"/>
            </a:solidFill>
            <a:round/>
            <a:headEnd/>
            <a:tailEnd/>
          </a:ln>
          <a:effectLst/>
        </p:spPr>
        <p:txBody>
          <a:bodyPr wrap="none" anchor="ctr"/>
          <a:lstStyle/>
          <a:p>
            <a:pPr defTabSz="914378"/>
            <a:endParaRPr lang="en-US" sz="1800">
              <a:solidFill>
                <a:prstClr val="black"/>
              </a:solidFill>
              <a:latin typeface="Calibri"/>
            </a:endParaRPr>
          </a:p>
        </p:txBody>
      </p:sp>
      <p:sp>
        <p:nvSpPr>
          <p:cNvPr id="48" name="Oval 60">
            <a:extLst>
              <a:ext uri="{FF2B5EF4-FFF2-40B4-BE49-F238E27FC236}">
                <a16:creationId xmlns:a16="http://schemas.microsoft.com/office/drawing/2014/main" id="{4FCAD825-BE4E-4B90-A6C1-1A991659DA26}"/>
              </a:ext>
            </a:extLst>
          </p:cNvPr>
          <p:cNvSpPr>
            <a:spLocks noChangeArrowheads="1"/>
          </p:cNvSpPr>
          <p:nvPr/>
        </p:nvSpPr>
        <p:spPr bwMode="auto">
          <a:xfrm>
            <a:off x="5486400" y="3371850"/>
            <a:ext cx="152400" cy="114300"/>
          </a:xfrm>
          <a:prstGeom prst="ellipse">
            <a:avLst/>
          </a:prstGeom>
          <a:solidFill>
            <a:srgbClr val="000000"/>
          </a:solidFill>
          <a:ln w="9525">
            <a:solidFill>
              <a:schemeClr val="tx1"/>
            </a:solidFill>
            <a:round/>
            <a:headEnd/>
            <a:tailEnd/>
          </a:ln>
          <a:effectLst/>
        </p:spPr>
        <p:txBody>
          <a:bodyPr wrap="none" anchor="ctr"/>
          <a:lstStyle/>
          <a:p>
            <a:pPr defTabSz="914378"/>
            <a:endParaRPr lang="en-US" sz="1800">
              <a:solidFill>
                <a:prstClr val="black"/>
              </a:solidFill>
              <a:latin typeface="Calibri"/>
            </a:endParaRPr>
          </a:p>
        </p:txBody>
      </p:sp>
      <p:sp>
        <p:nvSpPr>
          <p:cNvPr id="49" name="Text Box 61">
            <a:extLst>
              <a:ext uri="{FF2B5EF4-FFF2-40B4-BE49-F238E27FC236}">
                <a16:creationId xmlns:a16="http://schemas.microsoft.com/office/drawing/2014/main" id="{7EBF29BA-5515-4BC2-AA04-DE6000BF88B0}"/>
              </a:ext>
            </a:extLst>
          </p:cNvPr>
          <p:cNvSpPr txBox="1">
            <a:spLocks noChangeArrowheads="1"/>
          </p:cNvSpPr>
          <p:nvPr/>
        </p:nvSpPr>
        <p:spPr bwMode="auto">
          <a:xfrm>
            <a:off x="4946650" y="1584153"/>
            <a:ext cx="1066800" cy="369332"/>
          </a:xfrm>
          <a:prstGeom prst="rect">
            <a:avLst/>
          </a:prstGeom>
          <a:solidFill>
            <a:schemeClr val="bg1"/>
          </a:solidFill>
          <a:ln w="12700" cap="sq">
            <a:noFill/>
            <a:miter lim="800000"/>
            <a:headEnd type="none" w="sm" len="sm"/>
            <a:tailEnd type="none" w="sm" len="sm"/>
          </a:ln>
          <a:effectLst/>
        </p:spPr>
        <p:txBody>
          <a:bodyPr>
            <a:spAutoFit/>
          </a:bodyPr>
          <a:lstStyle/>
          <a:p>
            <a:pPr defTabSz="914378" eaLnBrk="0" hangingPunct="0">
              <a:spcBef>
                <a:spcPct val="50000"/>
              </a:spcBef>
            </a:pPr>
            <a:r>
              <a:rPr lang="en-US" sz="1800" b="1">
                <a:solidFill>
                  <a:srgbClr val="FF0000"/>
                </a:solidFill>
                <a:latin typeface="Times New Roman" panose="02020603050405020304" pitchFamily="18" charset="0"/>
                <a:cs typeface="Times New Roman" panose="02020603050405020304" pitchFamily="18" charset="0"/>
              </a:rPr>
              <a:t>Na Sầm</a:t>
            </a:r>
          </a:p>
        </p:txBody>
      </p:sp>
      <p:pic>
        <p:nvPicPr>
          <p:cNvPr id="56" name="Picture 55">
            <a:extLst>
              <a:ext uri="{FF2B5EF4-FFF2-40B4-BE49-F238E27FC236}">
                <a16:creationId xmlns:a16="http://schemas.microsoft.com/office/drawing/2014/main" id="{4F2A0820-7301-47A5-A30F-4241FE222130}"/>
              </a:ext>
            </a:extLst>
          </p:cNvPr>
          <p:cNvPicPr>
            <a:picLocks noChangeAspect="1"/>
          </p:cNvPicPr>
          <p:nvPr/>
        </p:nvPicPr>
        <p:blipFill rotWithShape="1">
          <a:blip r:embed="rId6">
            <a:extLst>
              <a:ext uri="{BEBA8EAE-BF5A-486C-A8C5-ECC9F3942E4B}">
                <a14:imgProps xmlns:a14="http://schemas.microsoft.com/office/drawing/2010/main">
                  <a14:imgLayer r:embed="rId3">
                    <a14:imgEffect>
                      <a14:backgroundRemoval t="1883" b="16949" l="43430" r="48056"/>
                    </a14:imgEffect>
                  </a14:imgLayer>
                </a14:imgProps>
              </a:ext>
            </a:extLst>
          </a:blip>
          <a:srcRect l="42852" r="51366" b="81168"/>
          <a:stretch/>
        </p:blipFill>
        <p:spPr>
          <a:xfrm>
            <a:off x="3938833" y="1614"/>
            <a:ext cx="482782" cy="876713"/>
          </a:xfrm>
          <a:prstGeom prst="rect">
            <a:avLst/>
          </a:prstGeom>
        </p:spPr>
      </p:pic>
    </p:spTree>
    <p:extLst>
      <p:ext uri="{BB962C8B-B14F-4D97-AF65-F5344CB8AC3E}">
        <p14:creationId xmlns:p14="http://schemas.microsoft.com/office/powerpoint/2010/main" val="2596732512"/>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up)">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2"/>
                                        </p:tgtEl>
                                        <p:attrNameLst>
                                          <p:attrName>style.visibility</p:attrName>
                                        </p:attrNameLst>
                                      </p:cBhvr>
                                      <p:to>
                                        <p:strVal val="visible"/>
                                      </p:to>
                                    </p:set>
                                    <p:animEffect transition="in" filter="wipe(down)">
                                      <p:cBhvr>
                                        <p:cTn id="12" dur="500"/>
                                        <p:tgtEl>
                                          <p:spTgt spid="52"/>
                                        </p:tgtEl>
                                      </p:cBhvr>
                                    </p:animEffect>
                                  </p:childTnLst>
                                </p:cTn>
                              </p:par>
                            </p:childTnLst>
                          </p:cTn>
                        </p:par>
                        <p:par>
                          <p:cTn id="13" fill="hold">
                            <p:stCondLst>
                              <p:cond delay="500"/>
                            </p:stCondLst>
                            <p:childTnLst>
                              <p:par>
                                <p:cTn id="14" presetID="23" presetClass="entr" presetSubtype="16" repeatCount="indefinite" fill="hold" grpId="0" nodeType="afterEffect">
                                  <p:stCondLst>
                                    <p:cond delay="0"/>
                                  </p:stCondLst>
                                  <p:childTnLst>
                                    <p:set>
                                      <p:cBhvr>
                                        <p:cTn id="15" dur="1" fill="hold">
                                          <p:stCondLst>
                                            <p:cond delay="0"/>
                                          </p:stCondLst>
                                        </p:cTn>
                                        <p:tgtEl>
                                          <p:spTgt spid="44"/>
                                        </p:tgtEl>
                                        <p:attrNameLst>
                                          <p:attrName>style.visibility</p:attrName>
                                        </p:attrNameLst>
                                      </p:cBhvr>
                                      <p:to>
                                        <p:strVal val="visible"/>
                                      </p:to>
                                    </p:set>
                                    <p:anim calcmode="lin" valueType="num">
                                      <p:cBhvr>
                                        <p:cTn id="16" dur="500" fill="hold"/>
                                        <p:tgtEl>
                                          <p:spTgt spid="44"/>
                                        </p:tgtEl>
                                        <p:attrNameLst>
                                          <p:attrName>ppt_w</p:attrName>
                                        </p:attrNameLst>
                                      </p:cBhvr>
                                      <p:tavLst>
                                        <p:tav tm="0">
                                          <p:val>
                                            <p:fltVal val="0"/>
                                          </p:val>
                                        </p:tav>
                                        <p:tav tm="100000">
                                          <p:val>
                                            <p:strVal val="#ppt_w"/>
                                          </p:val>
                                        </p:tav>
                                      </p:tavLst>
                                    </p:anim>
                                    <p:anim calcmode="lin" valueType="num">
                                      <p:cBhvr>
                                        <p:cTn id="17" dur="500" fill="hold"/>
                                        <p:tgtEl>
                                          <p:spTgt spid="44"/>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4" presetClass="entr" presetSubtype="32" repeatCount="10000"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ox(out)">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32" repeatCount="1000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box(out)">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32" repeatCount="4000"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box(out)">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4" presetClass="entr" presetSubtype="32" repeatCount="4000"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box(out)">
                                      <p:cBhvr>
                                        <p:cTn id="37" dur="500"/>
                                        <p:tgtEl>
                                          <p:spTgt spid="17"/>
                                        </p:tgtEl>
                                      </p:cBhvr>
                                    </p:animEffect>
                                  </p:childTnLst>
                                  <p:subTnLst>
                                    <p:set>
                                      <p:cBhvr override="childStyle">
                                        <p:cTn dur="1" fill="hold" display="0" masterRel="sameClick" afterEffect="1">
                                          <p:stCondLst>
                                            <p:cond evt="end" delay="0">
                                              <p:tn val="35"/>
                                            </p:cond>
                                          </p:stCondLst>
                                        </p:cTn>
                                        <p:tgtEl>
                                          <p:spTgt spid="17"/>
                                        </p:tgtEl>
                                        <p:attrNameLst>
                                          <p:attrName>style.visibility</p:attrName>
                                        </p:attrNameLst>
                                      </p:cBhvr>
                                      <p:to>
                                        <p:strVal val="hidden"/>
                                      </p:to>
                                    </p:set>
                                  </p:subTnLst>
                                </p:cTn>
                              </p:par>
                            </p:childTnLst>
                          </p:cTn>
                        </p:par>
                      </p:childTnLst>
                    </p:cTn>
                  </p:par>
                  <p:par>
                    <p:cTn id="38" fill="hold">
                      <p:stCondLst>
                        <p:cond delay="indefinite"/>
                      </p:stCondLst>
                      <p:childTnLst>
                        <p:par>
                          <p:cTn id="39" fill="hold">
                            <p:stCondLst>
                              <p:cond delay="0"/>
                            </p:stCondLst>
                            <p:childTnLst>
                              <p:par>
                                <p:cTn id="40" presetID="4" presetClass="entr" presetSubtype="32" repeatCount="4000"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box(out)">
                                      <p:cBhvr>
                                        <p:cTn id="42" dur="500"/>
                                        <p:tgtEl>
                                          <p:spTgt spid="18"/>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32" repeatCount="400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box(out)">
                                      <p:cBhvr>
                                        <p:cTn id="47" dur="500"/>
                                        <p:tgtEl>
                                          <p:spTgt spid="19"/>
                                        </p:tgtEl>
                                      </p:cBhvr>
                                    </p:animEffect>
                                  </p:childTnLst>
                                </p:cTn>
                              </p:par>
                            </p:childTnLst>
                          </p:cTn>
                        </p:par>
                      </p:childTnLst>
                    </p:cTn>
                  </p:par>
                  <p:par>
                    <p:cTn id="48" fill="hold">
                      <p:stCondLst>
                        <p:cond delay="indefinite"/>
                      </p:stCondLst>
                      <p:childTnLst>
                        <p:par>
                          <p:cTn id="49" fill="hold">
                            <p:stCondLst>
                              <p:cond delay="0"/>
                            </p:stCondLst>
                            <p:childTnLst>
                              <p:par>
                                <p:cTn id="50" presetID="4" presetClass="entr" presetSubtype="32" repeatCount="4000" fill="hold" grpId="0" nodeType="click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box(out)">
                                      <p:cBhvr>
                                        <p:cTn id="52" dur="500"/>
                                        <p:tgtEl>
                                          <p:spTgt spid="25"/>
                                        </p:tgtEl>
                                      </p:cBhvr>
                                    </p:animEffect>
                                  </p:childTnLst>
                                </p:cTn>
                              </p:par>
                            </p:childTnLst>
                          </p:cTn>
                        </p:par>
                      </p:childTnLst>
                    </p:cTn>
                  </p:par>
                  <p:par>
                    <p:cTn id="53" fill="hold">
                      <p:stCondLst>
                        <p:cond delay="indefinite"/>
                      </p:stCondLst>
                      <p:childTnLst>
                        <p:par>
                          <p:cTn id="54" fill="hold">
                            <p:stCondLst>
                              <p:cond delay="0"/>
                            </p:stCondLst>
                            <p:childTnLst>
                              <p:par>
                                <p:cTn id="55" presetID="4" presetClass="entr" presetSubtype="32" repeatCount="4000" fill="hold" grpId="0" nodeType="click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box(out)">
                                      <p:cBhvr>
                                        <p:cTn id="57" dur="500"/>
                                        <p:tgtEl>
                                          <p:spTgt spid="33"/>
                                        </p:tgtEl>
                                      </p:cBhvr>
                                    </p:animEffect>
                                  </p:childTnLst>
                                </p:cTn>
                              </p:par>
                            </p:childTnLst>
                          </p:cTn>
                        </p:par>
                      </p:childTnLst>
                    </p:cTn>
                  </p:par>
                  <p:par>
                    <p:cTn id="58" fill="hold">
                      <p:stCondLst>
                        <p:cond delay="indefinite"/>
                      </p:stCondLst>
                      <p:childTnLst>
                        <p:par>
                          <p:cTn id="59" fill="hold">
                            <p:stCondLst>
                              <p:cond delay="0"/>
                            </p:stCondLst>
                            <p:childTnLst>
                              <p:par>
                                <p:cTn id="60" presetID="4" presetClass="entr" presetSubtype="32" repeatCount="4000" fill="hold" grpId="0" nodeType="click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box(out)">
                                      <p:cBhvr>
                                        <p:cTn id="6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5" grpId="0" animBg="1"/>
      <p:bldP spid="33" grpId="0" animBg="1"/>
      <p:bldP spid="34" grpId="0" animBg="1"/>
      <p:bldP spid="4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337"/>
        <p:cNvGrpSpPr/>
        <p:nvPr/>
      </p:nvGrpSpPr>
      <p:grpSpPr>
        <a:xfrm>
          <a:off x="0" y="0"/>
          <a:ext cx="0" cy="0"/>
          <a:chOff x="0" y="0"/>
          <a:chExt cx="0" cy="0"/>
        </a:xfrm>
      </p:grpSpPr>
      <p:pic>
        <p:nvPicPr>
          <p:cNvPr id="104" name="Google Shape;21;p2">
            <a:extLst>
              <a:ext uri="{FF2B5EF4-FFF2-40B4-BE49-F238E27FC236}">
                <a16:creationId xmlns:a16="http://schemas.microsoft.com/office/drawing/2014/main" id="{D021B9CA-754F-40B8-8920-E5D95879C179}"/>
              </a:ext>
            </a:extLst>
          </p:cNvPr>
          <p:cNvPicPr preferRelativeResize="0"/>
          <p:nvPr/>
        </p:nvPicPr>
        <p:blipFill rotWithShape="1">
          <a:blip r:embed="rId3">
            <a:alphaModFix/>
          </a:blip>
          <a:srcRect l="12422" t="10820" r="12422" b="10828"/>
          <a:stretch/>
        </p:blipFill>
        <p:spPr>
          <a:xfrm>
            <a:off x="-161088" y="3930016"/>
            <a:ext cx="1151688" cy="1301250"/>
          </a:xfrm>
          <a:prstGeom prst="rect">
            <a:avLst/>
          </a:prstGeom>
          <a:noFill/>
          <a:ln>
            <a:noFill/>
          </a:ln>
        </p:spPr>
      </p:pic>
      <p:pic>
        <p:nvPicPr>
          <p:cNvPr id="105" name="Google Shape;24;p2">
            <a:extLst>
              <a:ext uri="{FF2B5EF4-FFF2-40B4-BE49-F238E27FC236}">
                <a16:creationId xmlns:a16="http://schemas.microsoft.com/office/drawing/2014/main" id="{F04FD9AD-E92D-4802-9D43-21A848DBDEAB}"/>
              </a:ext>
            </a:extLst>
          </p:cNvPr>
          <p:cNvPicPr preferRelativeResize="0"/>
          <p:nvPr/>
        </p:nvPicPr>
        <p:blipFill rotWithShape="1">
          <a:blip r:embed="rId4">
            <a:alphaModFix/>
          </a:blip>
          <a:srcRect l="14225" t="14955" r="14218" b="14962"/>
          <a:stretch/>
        </p:blipFill>
        <p:spPr>
          <a:xfrm rot="8825567">
            <a:off x="7997512" y="87589"/>
            <a:ext cx="1496472" cy="1588420"/>
          </a:xfrm>
          <a:prstGeom prst="rect">
            <a:avLst/>
          </a:prstGeom>
          <a:noFill/>
          <a:ln>
            <a:noFill/>
          </a:ln>
        </p:spPr>
      </p:pic>
      <p:grpSp>
        <p:nvGrpSpPr>
          <p:cNvPr id="106" name="组合 6">
            <a:extLst>
              <a:ext uri="{FF2B5EF4-FFF2-40B4-BE49-F238E27FC236}">
                <a16:creationId xmlns:a16="http://schemas.microsoft.com/office/drawing/2014/main" id="{10E4712C-8F97-4777-B942-D4A0AA8F6CF3}"/>
              </a:ext>
            </a:extLst>
          </p:cNvPr>
          <p:cNvGrpSpPr/>
          <p:nvPr/>
        </p:nvGrpSpPr>
        <p:grpSpPr>
          <a:xfrm flipH="1" flipV="1">
            <a:off x="7275872" y="4354810"/>
            <a:ext cx="1868128" cy="792552"/>
            <a:chOff x="196" y="-1340"/>
            <a:chExt cx="9528" cy="4706"/>
          </a:xfrm>
        </p:grpSpPr>
        <p:grpSp>
          <p:nvGrpSpPr>
            <p:cNvPr id="107" name="Google Shape;2511;p60">
              <a:extLst>
                <a:ext uri="{FF2B5EF4-FFF2-40B4-BE49-F238E27FC236}">
                  <a16:creationId xmlns:a16="http://schemas.microsoft.com/office/drawing/2014/main" id="{20B7410C-F7BA-46BF-8772-46430C1CBD25}"/>
                </a:ext>
              </a:extLst>
            </p:cNvPr>
            <p:cNvGrpSpPr/>
            <p:nvPr/>
          </p:nvGrpSpPr>
          <p:grpSpPr>
            <a:xfrm rot="8119191">
              <a:off x="7796" y="-799"/>
              <a:ext cx="1928" cy="3662"/>
              <a:chOff x="2392800" y="238125"/>
              <a:chExt cx="2677175" cy="5084850"/>
            </a:xfrm>
            <a:solidFill>
              <a:srgbClr val="C94025"/>
            </a:solidFill>
          </p:grpSpPr>
          <p:sp>
            <p:nvSpPr>
              <p:cNvPr id="145" name="Google Shape;2512;p60">
                <a:extLst>
                  <a:ext uri="{FF2B5EF4-FFF2-40B4-BE49-F238E27FC236}">
                    <a16:creationId xmlns:a16="http://schemas.microsoft.com/office/drawing/2014/main" id="{C1B02659-14D6-4BB5-811B-EC0F7E23A79D}"/>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6" name="Google Shape;2513;p60">
                <a:extLst>
                  <a:ext uri="{FF2B5EF4-FFF2-40B4-BE49-F238E27FC236}">
                    <a16:creationId xmlns:a16="http://schemas.microsoft.com/office/drawing/2014/main" id="{6DBB74DB-C024-4AEC-B7E9-E47FAB21B61C}"/>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7" name="Google Shape;2514;p60">
                <a:extLst>
                  <a:ext uri="{FF2B5EF4-FFF2-40B4-BE49-F238E27FC236}">
                    <a16:creationId xmlns:a16="http://schemas.microsoft.com/office/drawing/2014/main" id="{536F1AC1-B5F9-468F-813B-BA2D045DE352}"/>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8" name="Google Shape;2515;p60">
                <a:extLst>
                  <a:ext uri="{FF2B5EF4-FFF2-40B4-BE49-F238E27FC236}">
                    <a16:creationId xmlns:a16="http://schemas.microsoft.com/office/drawing/2014/main" id="{5B49F09A-753F-4491-80D5-62D86478302F}"/>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9" name="Google Shape;2516;p60">
                <a:extLst>
                  <a:ext uri="{FF2B5EF4-FFF2-40B4-BE49-F238E27FC236}">
                    <a16:creationId xmlns:a16="http://schemas.microsoft.com/office/drawing/2014/main" id="{16B5121C-7A53-498E-8165-D60A33D3384C}"/>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0" name="Google Shape;2517;p60">
                <a:extLst>
                  <a:ext uri="{FF2B5EF4-FFF2-40B4-BE49-F238E27FC236}">
                    <a16:creationId xmlns:a16="http://schemas.microsoft.com/office/drawing/2014/main" id="{A05D784B-74A9-4BAD-B47D-20A22407D36E}"/>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1" name="Google Shape;2518;p60">
                <a:extLst>
                  <a:ext uri="{FF2B5EF4-FFF2-40B4-BE49-F238E27FC236}">
                    <a16:creationId xmlns:a16="http://schemas.microsoft.com/office/drawing/2014/main" id="{E7FE3E97-D54F-4B43-9E43-C7AD135C6491}"/>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2" name="Google Shape;2519;p60">
                <a:extLst>
                  <a:ext uri="{FF2B5EF4-FFF2-40B4-BE49-F238E27FC236}">
                    <a16:creationId xmlns:a16="http://schemas.microsoft.com/office/drawing/2014/main" id="{38145BD6-A840-473A-8C11-AAB8A0AC4DA0}"/>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3" name="Google Shape;2520;p60">
                <a:extLst>
                  <a:ext uri="{FF2B5EF4-FFF2-40B4-BE49-F238E27FC236}">
                    <a16:creationId xmlns:a16="http://schemas.microsoft.com/office/drawing/2014/main" id="{7FE4E21F-806D-4274-9007-83C5959F2C39}"/>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4" name="Google Shape;2521;p60">
                <a:extLst>
                  <a:ext uri="{FF2B5EF4-FFF2-40B4-BE49-F238E27FC236}">
                    <a16:creationId xmlns:a16="http://schemas.microsoft.com/office/drawing/2014/main" id="{F1592072-63C6-46D6-A57B-72FB75E741D4}"/>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5" name="Google Shape;2522;p60">
                <a:extLst>
                  <a:ext uri="{FF2B5EF4-FFF2-40B4-BE49-F238E27FC236}">
                    <a16:creationId xmlns:a16="http://schemas.microsoft.com/office/drawing/2014/main" id="{1FDF95F7-41AC-43D8-98E0-8C29086FE2B1}"/>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08" name="Google Shape;2448;p60">
              <a:extLst>
                <a:ext uri="{FF2B5EF4-FFF2-40B4-BE49-F238E27FC236}">
                  <a16:creationId xmlns:a16="http://schemas.microsoft.com/office/drawing/2014/main" id="{1AF6DF49-EEF9-4762-8776-A5DC7E2D4434}"/>
                </a:ext>
              </a:extLst>
            </p:cNvPr>
            <p:cNvGrpSpPr/>
            <p:nvPr/>
          </p:nvGrpSpPr>
          <p:grpSpPr>
            <a:xfrm rot="15582417" flipH="1" flipV="1">
              <a:off x="2408" y="-577"/>
              <a:ext cx="3934" cy="3850"/>
              <a:chOff x="1124025" y="238125"/>
              <a:chExt cx="5272075" cy="5173200"/>
            </a:xfrm>
            <a:solidFill>
              <a:srgbClr val="FFEABC"/>
            </a:solidFill>
          </p:grpSpPr>
          <p:sp>
            <p:nvSpPr>
              <p:cNvPr id="129" name="Google Shape;2449;p60">
                <a:extLst>
                  <a:ext uri="{FF2B5EF4-FFF2-40B4-BE49-F238E27FC236}">
                    <a16:creationId xmlns:a16="http://schemas.microsoft.com/office/drawing/2014/main" id="{399C2D69-7343-4AA9-97DD-DC5CA728DD49}"/>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0" name="Google Shape;2450;p60">
                <a:extLst>
                  <a:ext uri="{FF2B5EF4-FFF2-40B4-BE49-F238E27FC236}">
                    <a16:creationId xmlns:a16="http://schemas.microsoft.com/office/drawing/2014/main" id="{1853B75E-D7F8-4705-822B-DAED3FD690E7}"/>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1" name="Google Shape;2451;p60">
                <a:extLst>
                  <a:ext uri="{FF2B5EF4-FFF2-40B4-BE49-F238E27FC236}">
                    <a16:creationId xmlns:a16="http://schemas.microsoft.com/office/drawing/2014/main" id="{0528C9D8-7B41-4432-922B-053D9DA2A4D8}"/>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2" name="Google Shape;2452;p60">
                <a:extLst>
                  <a:ext uri="{FF2B5EF4-FFF2-40B4-BE49-F238E27FC236}">
                    <a16:creationId xmlns:a16="http://schemas.microsoft.com/office/drawing/2014/main" id="{63139D83-3003-4DCC-B4B9-E8CB00656BA0}"/>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3" name="Google Shape;2453;p60">
                <a:extLst>
                  <a:ext uri="{FF2B5EF4-FFF2-40B4-BE49-F238E27FC236}">
                    <a16:creationId xmlns:a16="http://schemas.microsoft.com/office/drawing/2014/main" id="{DF432571-8330-4B57-8962-E51CD119ABCD}"/>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4" name="Google Shape;2454;p60">
                <a:extLst>
                  <a:ext uri="{FF2B5EF4-FFF2-40B4-BE49-F238E27FC236}">
                    <a16:creationId xmlns:a16="http://schemas.microsoft.com/office/drawing/2014/main" id="{3529D7F5-216A-4141-8B45-BC4E250F0C2F}"/>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5" name="Google Shape;2455;p60">
                <a:extLst>
                  <a:ext uri="{FF2B5EF4-FFF2-40B4-BE49-F238E27FC236}">
                    <a16:creationId xmlns:a16="http://schemas.microsoft.com/office/drawing/2014/main" id="{E1E4782A-280E-473B-83F3-1A8AAF791A29}"/>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6" name="Google Shape;2456;p60">
                <a:extLst>
                  <a:ext uri="{FF2B5EF4-FFF2-40B4-BE49-F238E27FC236}">
                    <a16:creationId xmlns:a16="http://schemas.microsoft.com/office/drawing/2014/main" id="{F0722329-FD85-4B17-BFB4-143E28F0FF61}"/>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7" name="Google Shape;2457;p60">
                <a:extLst>
                  <a:ext uri="{FF2B5EF4-FFF2-40B4-BE49-F238E27FC236}">
                    <a16:creationId xmlns:a16="http://schemas.microsoft.com/office/drawing/2014/main" id="{DFE18CE7-6BB0-421D-9D77-B6F445C61BBF}"/>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8" name="Google Shape;2458;p60">
                <a:extLst>
                  <a:ext uri="{FF2B5EF4-FFF2-40B4-BE49-F238E27FC236}">
                    <a16:creationId xmlns:a16="http://schemas.microsoft.com/office/drawing/2014/main" id="{0A8D4EA4-638E-43B8-BE9E-87026D3AFE0F}"/>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9" name="Google Shape;2459;p60">
                <a:extLst>
                  <a:ext uri="{FF2B5EF4-FFF2-40B4-BE49-F238E27FC236}">
                    <a16:creationId xmlns:a16="http://schemas.microsoft.com/office/drawing/2014/main" id="{8E4088AD-FE2E-4B4F-A7E7-39FCFA7FDE55}"/>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0" name="Google Shape;2460;p60">
                <a:extLst>
                  <a:ext uri="{FF2B5EF4-FFF2-40B4-BE49-F238E27FC236}">
                    <a16:creationId xmlns:a16="http://schemas.microsoft.com/office/drawing/2014/main" id="{7FA0198C-8C30-427D-B49F-E17068EDCB1F}"/>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1" name="Google Shape;2461;p60">
                <a:extLst>
                  <a:ext uri="{FF2B5EF4-FFF2-40B4-BE49-F238E27FC236}">
                    <a16:creationId xmlns:a16="http://schemas.microsoft.com/office/drawing/2014/main" id="{9DF3C284-CA98-4ADA-9673-EF8644700976}"/>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2" name="Google Shape;2462;p60">
                <a:extLst>
                  <a:ext uri="{FF2B5EF4-FFF2-40B4-BE49-F238E27FC236}">
                    <a16:creationId xmlns:a16="http://schemas.microsoft.com/office/drawing/2014/main" id="{E9F0A48C-2842-40AF-A238-272547CAB7BA}"/>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3" name="Google Shape;2463;p60">
                <a:extLst>
                  <a:ext uri="{FF2B5EF4-FFF2-40B4-BE49-F238E27FC236}">
                    <a16:creationId xmlns:a16="http://schemas.microsoft.com/office/drawing/2014/main" id="{723350C0-A32F-43B7-9FE1-FBBD02240A85}"/>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4" name="Google Shape;2464;p60">
                <a:extLst>
                  <a:ext uri="{FF2B5EF4-FFF2-40B4-BE49-F238E27FC236}">
                    <a16:creationId xmlns:a16="http://schemas.microsoft.com/office/drawing/2014/main" id="{610C0865-592D-4314-8E25-E8D69CB884EB}"/>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09" name="Google Shape;2465;p60">
              <a:extLst>
                <a:ext uri="{FF2B5EF4-FFF2-40B4-BE49-F238E27FC236}">
                  <a16:creationId xmlns:a16="http://schemas.microsoft.com/office/drawing/2014/main" id="{C3EB1F21-64F1-499C-8E69-F43B54C855DD}"/>
                </a:ext>
              </a:extLst>
            </p:cNvPr>
            <p:cNvGrpSpPr/>
            <p:nvPr/>
          </p:nvGrpSpPr>
          <p:grpSpPr>
            <a:xfrm flipH="1" flipV="1">
              <a:off x="5500" y="-1340"/>
              <a:ext cx="2470" cy="4706"/>
              <a:chOff x="2453075" y="238700"/>
              <a:chExt cx="2722850" cy="5187200"/>
            </a:xfrm>
            <a:solidFill>
              <a:srgbClr val="FFEABC"/>
            </a:solidFill>
          </p:grpSpPr>
          <p:sp>
            <p:nvSpPr>
              <p:cNvPr id="118" name="Google Shape;2466;p60">
                <a:extLst>
                  <a:ext uri="{FF2B5EF4-FFF2-40B4-BE49-F238E27FC236}">
                    <a16:creationId xmlns:a16="http://schemas.microsoft.com/office/drawing/2014/main" id="{AED68714-7A9E-4CC2-9B86-33862D22A10E}"/>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9" name="Google Shape;2467;p60">
                <a:extLst>
                  <a:ext uri="{FF2B5EF4-FFF2-40B4-BE49-F238E27FC236}">
                    <a16:creationId xmlns:a16="http://schemas.microsoft.com/office/drawing/2014/main" id="{A0D37191-EC84-4A33-B319-B95AFCA08B66}"/>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0" name="Google Shape;2468;p60">
                <a:extLst>
                  <a:ext uri="{FF2B5EF4-FFF2-40B4-BE49-F238E27FC236}">
                    <a16:creationId xmlns:a16="http://schemas.microsoft.com/office/drawing/2014/main" id="{F15051BF-817E-46CC-A60D-343E9A0918D5}"/>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1" name="Google Shape;2469;p60">
                <a:extLst>
                  <a:ext uri="{FF2B5EF4-FFF2-40B4-BE49-F238E27FC236}">
                    <a16:creationId xmlns:a16="http://schemas.microsoft.com/office/drawing/2014/main" id="{8823AA33-8AAF-4B10-81A2-9C6C134F00CC}"/>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2" name="Google Shape;2470;p60">
                <a:extLst>
                  <a:ext uri="{FF2B5EF4-FFF2-40B4-BE49-F238E27FC236}">
                    <a16:creationId xmlns:a16="http://schemas.microsoft.com/office/drawing/2014/main" id="{1822AEEA-2D9B-4562-90B7-1608696152DE}"/>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3" name="Google Shape;2471;p60">
                <a:extLst>
                  <a:ext uri="{FF2B5EF4-FFF2-40B4-BE49-F238E27FC236}">
                    <a16:creationId xmlns:a16="http://schemas.microsoft.com/office/drawing/2014/main" id="{D5DF2DE9-79F0-4186-B5C7-FCC1D1A95306}"/>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4" name="Google Shape;2472;p60">
                <a:extLst>
                  <a:ext uri="{FF2B5EF4-FFF2-40B4-BE49-F238E27FC236}">
                    <a16:creationId xmlns:a16="http://schemas.microsoft.com/office/drawing/2014/main" id="{5354345D-0362-4FA5-869C-B1C2A8F57A4E}"/>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5" name="Google Shape;2473;p60">
                <a:extLst>
                  <a:ext uri="{FF2B5EF4-FFF2-40B4-BE49-F238E27FC236}">
                    <a16:creationId xmlns:a16="http://schemas.microsoft.com/office/drawing/2014/main" id="{2B560114-E6F6-4D71-BF2E-D6DCCE0EC12A}"/>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6" name="Google Shape;2474;p60">
                <a:extLst>
                  <a:ext uri="{FF2B5EF4-FFF2-40B4-BE49-F238E27FC236}">
                    <a16:creationId xmlns:a16="http://schemas.microsoft.com/office/drawing/2014/main" id="{BAD418EE-D1F7-4767-ADD9-B4267AF74A9C}"/>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7" name="Google Shape;2475;p60">
                <a:extLst>
                  <a:ext uri="{FF2B5EF4-FFF2-40B4-BE49-F238E27FC236}">
                    <a16:creationId xmlns:a16="http://schemas.microsoft.com/office/drawing/2014/main" id="{B146CE64-C780-4D3F-81F6-165751FEFB45}"/>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28" name="Google Shape;2476;p60">
                <a:extLst>
                  <a:ext uri="{FF2B5EF4-FFF2-40B4-BE49-F238E27FC236}">
                    <a16:creationId xmlns:a16="http://schemas.microsoft.com/office/drawing/2014/main" id="{AD8AA85B-6F29-45CD-B4B3-174DDF6E2E54}"/>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10" name="Google Shape;2560;p60">
              <a:extLst>
                <a:ext uri="{FF2B5EF4-FFF2-40B4-BE49-F238E27FC236}">
                  <a16:creationId xmlns:a16="http://schemas.microsoft.com/office/drawing/2014/main" id="{D65A965A-FA4D-41AA-84BF-ED2AE5223432}"/>
                </a:ext>
              </a:extLst>
            </p:cNvPr>
            <p:cNvGrpSpPr/>
            <p:nvPr/>
          </p:nvGrpSpPr>
          <p:grpSpPr>
            <a:xfrm rot="13831652" flipV="1">
              <a:off x="63" y="205"/>
              <a:ext cx="2861" cy="2595"/>
              <a:chOff x="508050" y="242250"/>
              <a:chExt cx="6512250" cy="5147800"/>
            </a:xfrm>
            <a:solidFill>
              <a:srgbClr val="F99F1B"/>
            </a:solidFill>
          </p:grpSpPr>
          <p:sp>
            <p:nvSpPr>
              <p:cNvPr id="111" name="Google Shape;2561;p60">
                <a:extLst>
                  <a:ext uri="{FF2B5EF4-FFF2-40B4-BE49-F238E27FC236}">
                    <a16:creationId xmlns:a16="http://schemas.microsoft.com/office/drawing/2014/main" id="{86D6CE18-AF93-44B8-AD92-084D6B6D2679}"/>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2" name="Google Shape;2562;p60">
                <a:extLst>
                  <a:ext uri="{FF2B5EF4-FFF2-40B4-BE49-F238E27FC236}">
                    <a16:creationId xmlns:a16="http://schemas.microsoft.com/office/drawing/2014/main" id="{465F1A93-55E0-4892-A25D-30EFE4376D5D}"/>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3" name="Google Shape;2563;p60">
                <a:extLst>
                  <a:ext uri="{FF2B5EF4-FFF2-40B4-BE49-F238E27FC236}">
                    <a16:creationId xmlns:a16="http://schemas.microsoft.com/office/drawing/2014/main" id="{2DC2E9B6-B909-470D-B930-AB170A773E7D}"/>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4" name="Google Shape;2564;p60">
                <a:extLst>
                  <a:ext uri="{FF2B5EF4-FFF2-40B4-BE49-F238E27FC236}">
                    <a16:creationId xmlns:a16="http://schemas.microsoft.com/office/drawing/2014/main" id="{39BF6E01-1809-4633-9668-114E24FDECA3}"/>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5" name="Google Shape;2565;p60">
                <a:extLst>
                  <a:ext uri="{FF2B5EF4-FFF2-40B4-BE49-F238E27FC236}">
                    <a16:creationId xmlns:a16="http://schemas.microsoft.com/office/drawing/2014/main" id="{4D8A6D64-9DC5-4AD0-8EBD-00CFE1C46601}"/>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6" name="Google Shape;2566;p60">
                <a:extLst>
                  <a:ext uri="{FF2B5EF4-FFF2-40B4-BE49-F238E27FC236}">
                    <a16:creationId xmlns:a16="http://schemas.microsoft.com/office/drawing/2014/main" id="{5693B343-B30E-4875-8921-55F958EBDA87}"/>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17" name="Google Shape;2567;p60">
                <a:extLst>
                  <a:ext uri="{FF2B5EF4-FFF2-40B4-BE49-F238E27FC236}">
                    <a16:creationId xmlns:a16="http://schemas.microsoft.com/office/drawing/2014/main" id="{822B6FEB-2F7D-42A8-BAA3-C858067F51CF}"/>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sp>
        <p:nvSpPr>
          <p:cNvPr id="5338" name="Google Shape;5338;p44"/>
          <p:cNvSpPr/>
          <p:nvPr/>
        </p:nvSpPr>
        <p:spPr>
          <a:xfrm>
            <a:off x="1075258" y="1875976"/>
            <a:ext cx="906765" cy="885164"/>
          </a:xfrm>
          <a:custGeom>
            <a:avLst/>
            <a:gdLst/>
            <a:ahLst/>
            <a:cxnLst/>
            <a:rect l="l" t="t" r="r" b="b"/>
            <a:pathLst>
              <a:path w="25775" h="25161" extrusionOk="0">
                <a:moveTo>
                  <a:pt x="9502" y="4167"/>
                </a:moveTo>
                <a:lnTo>
                  <a:pt x="9502" y="4190"/>
                </a:lnTo>
                <a:lnTo>
                  <a:pt x="9480" y="4190"/>
                </a:lnTo>
                <a:lnTo>
                  <a:pt x="9502" y="4167"/>
                </a:lnTo>
                <a:close/>
                <a:moveTo>
                  <a:pt x="16025" y="4416"/>
                </a:moveTo>
                <a:lnTo>
                  <a:pt x="16025" y="4438"/>
                </a:lnTo>
                <a:lnTo>
                  <a:pt x="16047" y="4438"/>
                </a:lnTo>
                <a:cubicBezTo>
                  <a:pt x="16025" y="4438"/>
                  <a:pt x="16025" y="4438"/>
                  <a:pt x="16025" y="4461"/>
                </a:cubicBezTo>
                <a:cubicBezTo>
                  <a:pt x="16025" y="4470"/>
                  <a:pt x="16022" y="4473"/>
                  <a:pt x="16018" y="4473"/>
                </a:cubicBezTo>
                <a:cubicBezTo>
                  <a:pt x="16003" y="4473"/>
                  <a:pt x="15971" y="4416"/>
                  <a:pt x="16025" y="4416"/>
                </a:cubicBezTo>
                <a:close/>
                <a:moveTo>
                  <a:pt x="16947" y="4983"/>
                </a:moveTo>
                <a:lnTo>
                  <a:pt x="16947" y="4983"/>
                </a:lnTo>
                <a:cubicBezTo>
                  <a:pt x="16940" y="5011"/>
                  <a:pt x="16918" y="5025"/>
                  <a:pt x="16882" y="5025"/>
                </a:cubicBezTo>
                <a:cubicBezTo>
                  <a:pt x="16904" y="5003"/>
                  <a:pt x="16925" y="5002"/>
                  <a:pt x="16947" y="4983"/>
                </a:cubicBezTo>
                <a:close/>
                <a:moveTo>
                  <a:pt x="6613" y="5070"/>
                </a:moveTo>
                <a:lnTo>
                  <a:pt x="6681" y="5093"/>
                </a:lnTo>
                <a:lnTo>
                  <a:pt x="6636" y="5093"/>
                </a:lnTo>
                <a:lnTo>
                  <a:pt x="6613" y="5070"/>
                </a:lnTo>
                <a:close/>
                <a:moveTo>
                  <a:pt x="21334" y="5218"/>
                </a:moveTo>
                <a:cubicBezTo>
                  <a:pt x="21341" y="5218"/>
                  <a:pt x="21351" y="5228"/>
                  <a:pt x="21351" y="5228"/>
                </a:cubicBezTo>
                <a:lnTo>
                  <a:pt x="21328" y="5228"/>
                </a:lnTo>
                <a:cubicBezTo>
                  <a:pt x="21328" y="5221"/>
                  <a:pt x="21331" y="5218"/>
                  <a:pt x="21334" y="5218"/>
                </a:cubicBezTo>
                <a:close/>
                <a:moveTo>
                  <a:pt x="6252" y="5431"/>
                </a:moveTo>
                <a:cubicBezTo>
                  <a:pt x="6230" y="5431"/>
                  <a:pt x="6207" y="5454"/>
                  <a:pt x="6184" y="5454"/>
                </a:cubicBezTo>
                <a:lnTo>
                  <a:pt x="6207" y="5431"/>
                </a:lnTo>
                <a:close/>
                <a:moveTo>
                  <a:pt x="15212" y="6673"/>
                </a:moveTo>
                <a:lnTo>
                  <a:pt x="15212" y="6740"/>
                </a:lnTo>
                <a:lnTo>
                  <a:pt x="15145" y="6673"/>
                </a:lnTo>
                <a:close/>
                <a:moveTo>
                  <a:pt x="11511" y="7688"/>
                </a:moveTo>
                <a:lnTo>
                  <a:pt x="11533" y="7733"/>
                </a:lnTo>
                <a:lnTo>
                  <a:pt x="11488" y="7733"/>
                </a:lnTo>
                <a:lnTo>
                  <a:pt x="11511" y="7688"/>
                </a:lnTo>
                <a:close/>
                <a:moveTo>
                  <a:pt x="20651" y="8952"/>
                </a:moveTo>
                <a:cubicBezTo>
                  <a:pt x="20651" y="8997"/>
                  <a:pt x="20629" y="9065"/>
                  <a:pt x="20584" y="9087"/>
                </a:cubicBezTo>
                <a:cubicBezTo>
                  <a:pt x="20561" y="9042"/>
                  <a:pt x="20561" y="8997"/>
                  <a:pt x="20539" y="8975"/>
                </a:cubicBezTo>
                <a:lnTo>
                  <a:pt x="20651" y="8952"/>
                </a:lnTo>
                <a:close/>
                <a:moveTo>
                  <a:pt x="4966" y="9810"/>
                </a:moveTo>
                <a:cubicBezTo>
                  <a:pt x="4977" y="9821"/>
                  <a:pt x="4966" y="9827"/>
                  <a:pt x="4954" y="9827"/>
                </a:cubicBezTo>
                <a:cubicBezTo>
                  <a:pt x="4943" y="9827"/>
                  <a:pt x="4932" y="9821"/>
                  <a:pt x="4943" y="9810"/>
                </a:cubicBezTo>
                <a:close/>
                <a:moveTo>
                  <a:pt x="11421" y="10983"/>
                </a:moveTo>
                <a:lnTo>
                  <a:pt x="11398" y="11006"/>
                </a:lnTo>
                <a:lnTo>
                  <a:pt x="11375" y="10983"/>
                </a:lnTo>
                <a:close/>
                <a:moveTo>
                  <a:pt x="3747" y="11277"/>
                </a:moveTo>
                <a:cubicBezTo>
                  <a:pt x="3770" y="11277"/>
                  <a:pt x="3792" y="11299"/>
                  <a:pt x="3792" y="11322"/>
                </a:cubicBezTo>
                <a:lnTo>
                  <a:pt x="3770" y="11299"/>
                </a:lnTo>
                <a:lnTo>
                  <a:pt x="3747" y="11299"/>
                </a:lnTo>
                <a:lnTo>
                  <a:pt x="3747" y="11277"/>
                </a:lnTo>
                <a:close/>
                <a:moveTo>
                  <a:pt x="18846" y="11773"/>
                </a:moveTo>
                <a:cubicBezTo>
                  <a:pt x="18846" y="11773"/>
                  <a:pt x="18846" y="11796"/>
                  <a:pt x="18846" y="11796"/>
                </a:cubicBezTo>
                <a:lnTo>
                  <a:pt x="18823" y="11796"/>
                </a:lnTo>
                <a:lnTo>
                  <a:pt x="18846" y="11773"/>
                </a:lnTo>
                <a:close/>
                <a:moveTo>
                  <a:pt x="24059" y="12540"/>
                </a:moveTo>
                <a:cubicBezTo>
                  <a:pt x="24082" y="12540"/>
                  <a:pt x="24082" y="12540"/>
                  <a:pt x="24082" y="12563"/>
                </a:cubicBezTo>
                <a:lnTo>
                  <a:pt x="23992" y="12563"/>
                </a:lnTo>
                <a:cubicBezTo>
                  <a:pt x="24014" y="12563"/>
                  <a:pt x="24037" y="12563"/>
                  <a:pt x="24059" y="12540"/>
                </a:cubicBezTo>
                <a:close/>
                <a:moveTo>
                  <a:pt x="10822" y="12800"/>
                </a:moveTo>
                <a:lnTo>
                  <a:pt x="10834" y="12811"/>
                </a:lnTo>
                <a:lnTo>
                  <a:pt x="10811" y="12811"/>
                </a:lnTo>
                <a:cubicBezTo>
                  <a:pt x="10815" y="12808"/>
                  <a:pt x="10819" y="12804"/>
                  <a:pt x="10822" y="12800"/>
                </a:cubicBezTo>
                <a:close/>
                <a:moveTo>
                  <a:pt x="19658" y="12789"/>
                </a:moveTo>
                <a:lnTo>
                  <a:pt x="19658" y="12879"/>
                </a:lnTo>
                <a:lnTo>
                  <a:pt x="19636" y="12856"/>
                </a:lnTo>
                <a:cubicBezTo>
                  <a:pt x="19636" y="12834"/>
                  <a:pt x="19636" y="12811"/>
                  <a:pt x="19658" y="12789"/>
                </a:cubicBezTo>
                <a:close/>
                <a:moveTo>
                  <a:pt x="2393" y="13398"/>
                </a:moveTo>
                <a:lnTo>
                  <a:pt x="2393" y="13421"/>
                </a:lnTo>
                <a:cubicBezTo>
                  <a:pt x="2393" y="13443"/>
                  <a:pt x="2370" y="13488"/>
                  <a:pt x="2348" y="13511"/>
                </a:cubicBezTo>
                <a:lnTo>
                  <a:pt x="2348" y="13398"/>
                </a:lnTo>
                <a:close/>
                <a:moveTo>
                  <a:pt x="20787" y="13759"/>
                </a:moveTo>
                <a:lnTo>
                  <a:pt x="20787" y="13782"/>
                </a:lnTo>
                <a:lnTo>
                  <a:pt x="20764" y="13782"/>
                </a:lnTo>
                <a:lnTo>
                  <a:pt x="20787" y="13759"/>
                </a:lnTo>
                <a:close/>
                <a:moveTo>
                  <a:pt x="2370" y="13782"/>
                </a:moveTo>
                <a:lnTo>
                  <a:pt x="2415" y="13804"/>
                </a:lnTo>
                <a:lnTo>
                  <a:pt x="2370" y="13804"/>
                </a:lnTo>
                <a:lnTo>
                  <a:pt x="2370" y="13782"/>
                </a:lnTo>
                <a:close/>
                <a:moveTo>
                  <a:pt x="7403" y="14030"/>
                </a:moveTo>
                <a:cubicBezTo>
                  <a:pt x="7426" y="14053"/>
                  <a:pt x="7448" y="14075"/>
                  <a:pt x="7471" y="14098"/>
                </a:cubicBezTo>
                <a:cubicBezTo>
                  <a:pt x="7448" y="14098"/>
                  <a:pt x="7403" y="14075"/>
                  <a:pt x="7358" y="14053"/>
                </a:cubicBezTo>
                <a:lnTo>
                  <a:pt x="7381" y="14053"/>
                </a:lnTo>
                <a:cubicBezTo>
                  <a:pt x="7381" y="14053"/>
                  <a:pt x="7381" y="14030"/>
                  <a:pt x="7403" y="14030"/>
                </a:cubicBezTo>
                <a:close/>
                <a:moveTo>
                  <a:pt x="12549" y="14143"/>
                </a:moveTo>
                <a:cubicBezTo>
                  <a:pt x="12549" y="14165"/>
                  <a:pt x="12549" y="14165"/>
                  <a:pt x="12549" y="14165"/>
                </a:cubicBezTo>
                <a:lnTo>
                  <a:pt x="12526" y="14165"/>
                </a:lnTo>
                <a:lnTo>
                  <a:pt x="12549" y="14143"/>
                </a:lnTo>
                <a:close/>
                <a:moveTo>
                  <a:pt x="2415" y="15136"/>
                </a:moveTo>
                <a:cubicBezTo>
                  <a:pt x="2415" y="15159"/>
                  <a:pt x="2415" y="15159"/>
                  <a:pt x="2415" y="15159"/>
                </a:cubicBezTo>
                <a:lnTo>
                  <a:pt x="2393" y="15159"/>
                </a:lnTo>
                <a:lnTo>
                  <a:pt x="2415" y="15136"/>
                </a:lnTo>
                <a:close/>
                <a:moveTo>
                  <a:pt x="18620" y="15113"/>
                </a:moveTo>
                <a:lnTo>
                  <a:pt x="18575" y="15159"/>
                </a:lnTo>
                <a:cubicBezTo>
                  <a:pt x="18575" y="15136"/>
                  <a:pt x="18575" y="15136"/>
                  <a:pt x="18575" y="15113"/>
                </a:cubicBezTo>
                <a:close/>
                <a:moveTo>
                  <a:pt x="971" y="15271"/>
                </a:moveTo>
                <a:lnTo>
                  <a:pt x="971" y="15294"/>
                </a:lnTo>
                <a:lnTo>
                  <a:pt x="926" y="15294"/>
                </a:lnTo>
                <a:lnTo>
                  <a:pt x="971" y="15271"/>
                </a:lnTo>
                <a:close/>
                <a:moveTo>
                  <a:pt x="881" y="15587"/>
                </a:moveTo>
                <a:cubicBezTo>
                  <a:pt x="903" y="15610"/>
                  <a:pt x="903" y="15655"/>
                  <a:pt x="881" y="15700"/>
                </a:cubicBezTo>
                <a:lnTo>
                  <a:pt x="881" y="15587"/>
                </a:lnTo>
                <a:close/>
                <a:moveTo>
                  <a:pt x="24420" y="15858"/>
                </a:moveTo>
                <a:cubicBezTo>
                  <a:pt x="24443" y="15858"/>
                  <a:pt x="24420" y="15881"/>
                  <a:pt x="24398" y="15881"/>
                </a:cubicBezTo>
                <a:cubicBezTo>
                  <a:pt x="24420" y="15881"/>
                  <a:pt x="24420" y="15858"/>
                  <a:pt x="24420" y="15858"/>
                </a:cubicBezTo>
                <a:close/>
                <a:moveTo>
                  <a:pt x="16769" y="16919"/>
                </a:moveTo>
                <a:cubicBezTo>
                  <a:pt x="16770" y="16919"/>
                  <a:pt x="16792" y="16919"/>
                  <a:pt x="16792" y="16941"/>
                </a:cubicBezTo>
                <a:cubicBezTo>
                  <a:pt x="16792" y="16941"/>
                  <a:pt x="16769" y="16919"/>
                  <a:pt x="16769" y="16919"/>
                </a:cubicBezTo>
                <a:close/>
                <a:moveTo>
                  <a:pt x="7059" y="16934"/>
                </a:moveTo>
                <a:cubicBezTo>
                  <a:pt x="7060" y="16937"/>
                  <a:pt x="7062" y="16939"/>
                  <a:pt x="7065" y="16941"/>
                </a:cubicBezTo>
                <a:lnTo>
                  <a:pt x="7065" y="16964"/>
                </a:lnTo>
                <a:cubicBezTo>
                  <a:pt x="7065" y="16977"/>
                  <a:pt x="7063" y="16983"/>
                  <a:pt x="7061" y="16983"/>
                </a:cubicBezTo>
                <a:cubicBezTo>
                  <a:pt x="7056" y="16983"/>
                  <a:pt x="7051" y="16960"/>
                  <a:pt x="7059" y="16934"/>
                </a:cubicBezTo>
                <a:close/>
                <a:moveTo>
                  <a:pt x="4289" y="17054"/>
                </a:moveTo>
                <a:cubicBezTo>
                  <a:pt x="4311" y="17077"/>
                  <a:pt x="4334" y="17099"/>
                  <a:pt x="4356" y="17122"/>
                </a:cubicBezTo>
                <a:lnTo>
                  <a:pt x="4289" y="17099"/>
                </a:lnTo>
                <a:cubicBezTo>
                  <a:pt x="4289" y="17099"/>
                  <a:pt x="4289" y="17077"/>
                  <a:pt x="4289" y="17054"/>
                </a:cubicBezTo>
                <a:close/>
                <a:moveTo>
                  <a:pt x="4176" y="17325"/>
                </a:moveTo>
                <a:lnTo>
                  <a:pt x="4176" y="17348"/>
                </a:lnTo>
                <a:cubicBezTo>
                  <a:pt x="4221" y="17393"/>
                  <a:pt x="4176" y="17393"/>
                  <a:pt x="4131" y="17415"/>
                </a:cubicBezTo>
                <a:cubicBezTo>
                  <a:pt x="4153" y="17393"/>
                  <a:pt x="4153" y="17348"/>
                  <a:pt x="4176" y="17325"/>
                </a:cubicBezTo>
                <a:close/>
                <a:moveTo>
                  <a:pt x="2980" y="17799"/>
                </a:moveTo>
                <a:cubicBezTo>
                  <a:pt x="2980" y="17822"/>
                  <a:pt x="2975" y="17829"/>
                  <a:pt x="2969" y="17829"/>
                </a:cubicBezTo>
                <a:cubicBezTo>
                  <a:pt x="2957" y="17829"/>
                  <a:pt x="2942" y="17799"/>
                  <a:pt x="2957" y="17799"/>
                </a:cubicBezTo>
                <a:close/>
                <a:moveTo>
                  <a:pt x="23315" y="18025"/>
                </a:moveTo>
                <a:lnTo>
                  <a:pt x="23292" y="18070"/>
                </a:lnTo>
                <a:cubicBezTo>
                  <a:pt x="23292" y="18047"/>
                  <a:pt x="23315" y="18025"/>
                  <a:pt x="23315" y="18025"/>
                </a:cubicBezTo>
                <a:close/>
                <a:moveTo>
                  <a:pt x="19516" y="18189"/>
                </a:moveTo>
                <a:lnTo>
                  <a:pt x="19516" y="18189"/>
                </a:lnTo>
                <a:cubicBezTo>
                  <a:pt x="19493" y="18195"/>
                  <a:pt x="19463" y="18205"/>
                  <a:pt x="19433" y="18205"/>
                </a:cubicBezTo>
                <a:lnTo>
                  <a:pt x="19516" y="18189"/>
                </a:lnTo>
                <a:close/>
                <a:moveTo>
                  <a:pt x="8396" y="18228"/>
                </a:moveTo>
                <a:cubicBezTo>
                  <a:pt x="8396" y="18250"/>
                  <a:pt x="8396" y="18273"/>
                  <a:pt x="8396" y="18296"/>
                </a:cubicBezTo>
                <a:lnTo>
                  <a:pt x="8351" y="18273"/>
                </a:lnTo>
                <a:cubicBezTo>
                  <a:pt x="8351" y="18250"/>
                  <a:pt x="8351" y="18228"/>
                  <a:pt x="8374" y="18228"/>
                </a:cubicBezTo>
                <a:close/>
                <a:moveTo>
                  <a:pt x="16589" y="18431"/>
                </a:moveTo>
                <a:lnTo>
                  <a:pt x="16589" y="18454"/>
                </a:lnTo>
                <a:cubicBezTo>
                  <a:pt x="16589" y="18454"/>
                  <a:pt x="16589" y="18476"/>
                  <a:pt x="16589" y="18499"/>
                </a:cubicBezTo>
                <a:cubicBezTo>
                  <a:pt x="16544" y="18499"/>
                  <a:pt x="16521" y="18521"/>
                  <a:pt x="16476" y="18521"/>
                </a:cubicBezTo>
                <a:cubicBezTo>
                  <a:pt x="16521" y="18499"/>
                  <a:pt x="16544" y="18476"/>
                  <a:pt x="16589" y="18431"/>
                </a:cubicBezTo>
                <a:close/>
                <a:moveTo>
                  <a:pt x="21374" y="19537"/>
                </a:moveTo>
                <a:cubicBezTo>
                  <a:pt x="21354" y="19557"/>
                  <a:pt x="21351" y="19576"/>
                  <a:pt x="21336" y="19611"/>
                </a:cubicBezTo>
                <a:lnTo>
                  <a:pt x="21336" y="19611"/>
                </a:lnTo>
                <a:cubicBezTo>
                  <a:pt x="21320" y="19594"/>
                  <a:pt x="21311" y="19577"/>
                  <a:pt x="21328" y="19559"/>
                </a:cubicBezTo>
                <a:cubicBezTo>
                  <a:pt x="21328" y="19559"/>
                  <a:pt x="21351" y="19537"/>
                  <a:pt x="21374" y="19537"/>
                </a:cubicBezTo>
                <a:close/>
                <a:moveTo>
                  <a:pt x="19997" y="20507"/>
                </a:moveTo>
                <a:cubicBezTo>
                  <a:pt x="19997" y="20507"/>
                  <a:pt x="19974" y="20507"/>
                  <a:pt x="19974" y="20530"/>
                </a:cubicBezTo>
                <a:lnTo>
                  <a:pt x="19929" y="20507"/>
                </a:lnTo>
                <a:close/>
                <a:moveTo>
                  <a:pt x="14490" y="21139"/>
                </a:moveTo>
                <a:lnTo>
                  <a:pt x="14445" y="21162"/>
                </a:lnTo>
                <a:cubicBezTo>
                  <a:pt x="14445" y="21162"/>
                  <a:pt x="14445" y="21139"/>
                  <a:pt x="14422" y="21139"/>
                </a:cubicBezTo>
                <a:close/>
                <a:moveTo>
                  <a:pt x="12165" y="21230"/>
                </a:moveTo>
                <a:cubicBezTo>
                  <a:pt x="12165" y="21230"/>
                  <a:pt x="12172" y="21237"/>
                  <a:pt x="12183" y="21243"/>
                </a:cubicBezTo>
                <a:lnTo>
                  <a:pt x="12183" y="21243"/>
                </a:lnTo>
                <a:lnTo>
                  <a:pt x="12143" y="21230"/>
                </a:lnTo>
                <a:close/>
                <a:moveTo>
                  <a:pt x="15957" y="22087"/>
                </a:moveTo>
                <a:cubicBezTo>
                  <a:pt x="15957" y="22087"/>
                  <a:pt x="15957" y="22110"/>
                  <a:pt x="15957" y="22110"/>
                </a:cubicBezTo>
                <a:lnTo>
                  <a:pt x="15934" y="22087"/>
                </a:lnTo>
                <a:close/>
                <a:moveTo>
                  <a:pt x="13700" y="22539"/>
                </a:moveTo>
                <a:lnTo>
                  <a:pt x="13723" y="22561"/>
                </a:lnTo>
                <a:lnTo>
                  <a:pt x="13678" y="22539"/>
                </a:lnTo>
                <a:close/>
                <a:moveTo>
                  <a:pt x="9660" y="24615"/>
                </a:moveTo>
                <a:lnTo>
                  <a:pt x="9657" y="24618"/>
                </a:lnTo>
                <a:lnTo>
                  <a:pt x="9657" y="24618"/>
                </a:lnTo>
                <a:cubicBezTo>
                  <a:pt x="9656" y="24616"/>
                  <a:pt x="9656" y="24615"/>
                  <a:pt x="9660" y="24615"/>
                </a:cubicBezTo>
                <a:close/>
                <a:moveTo>
                  <a:pt x="10932" y="0"/>
                </a:moveTo>
                <a:cubicBezTo>
                  <a:pt x="10607" y="0"/>
                  <a:pt x="10278" y="61"/>
                  <a:pt x="9976" y="150"/>
                </a:cubicBezTo>
                <a:cubicBezTo>
                  <a:pt x="9642" y="275"/>
                  <a:pt x="9386" y="632"/>
                  <a:pt x="9064" y="632"/>
                </a:cubicBezTo>
                <a:cubicBezTo>
                  <a:pt x="9037" y="632"/>
                  <a:pt x="9011" y="629"/>
                  <a:pt x="8983" y="624"/>
                </a:cubicBezTo>
                <a:cubicBezTo>
                  <a:pt x="8904" y="610"/>
                  <a:pt x="8828" y="603"/>
                  <a:pt x="8756" y="603"/>
                </a:cubicBezTo>
                <a:cubicBezTo>
                  <a:pt x="8370" y="603"/>
                  <a:pt x="8061" y="781"/>
                  <a:pt x="7719" y="895"/>
                </a:cubicBezTo>
                <a:cubicBezTo>
                  <a:pt x="7471" y="917"/>
                  <a:pt x="7403" y="1188"/>
                  <a:pt x="7223" y="1256"/>
                </a:cubicBezTo>
                <a:cubicBezTo>
                  <a:pt x="6568" y="1436"/>
                  <a:pt x="5936" y="1730"/>
                  <a:pt x="5395" y="2136"/>
                </a:cubicBezTo>
                <a:cubicBezTo>
                  <a:pt x="5124" y="2339"/>
                  <a:pt x="4943" y="2587"/>
                  <a:pt x="4695" y="2791"/>
                </a:cubicBezTo>
                <a:cubicBezTo>
                  <a:pt x="4198" y="3197"/>
                  <a:pt x="3544" y="3468"/>
                  <a:pt x="3273" y="4145"/>
                </a:cubicBezTo>
                <a:cubicBezTo>
                  <a:pt x="3160" y="4190"/>
                  <a:pt x="3092" y="4280"/>
                  <a:pt x="3025" y="4370"/>
                </a:cubicBezTo>
                <a:lnTo>
                  <a:pt x="2957" y="4551"/>
                </a:lnTo>
                <a:cubicBezTo>
                  <a:pt x="2415" y="5138"/>
                  <a:pt x="2054" y="5860"/>
                  <a:pt x="1896" y="6627"/>
                </a:cubicBezTo>
                <a:cubicBezTo>
                  <a:pt x="1693" y="6673"/>
                  <a:pt x="1671" y="6853"/>
                  <a:pt x="1603" y="6988"/>
                </a:cubicBezTo>
                <a:cubicBezTo>
                  <a:pt x="1580" y="7214"/>
                  <a:pt x="1513" y="7417"/>
                  <a:pt x="1400" y="7620"/>
                </a:cubicBezTo>
                <a:lnTo>
                  <a:pt x="1332" y="7711"/>
                </a:lnTo>
                <a:cubicBezTo>
                  <a:pt x="1332" y="7733"/>
                  <a:pt x="1332" y="7756"/>
                  <a:pt x="1332" y="7778"/>
                </a:cubicBezTo>
                <a:cubicBezTo>
                  <a:pt x="1242" y="8230"/>
                  <a:pt x="948" y="8591"/>
                  <a:pt x="813" y="9042"/>
                </a:cubicBezTo>
                <a:cubicBezTo>
                  <a:pt x="632" y="9697"/>
                  <a:pt x="407" y="10351"/>
                  <a:pt x="271" y="11006"/>
                </a:cubicBezTo>
                <a:cubicBezTo>
                  <a:pt x="271" y="11073"/>
                  <a:pt x="249" y="11141"/>
                  <a:pt x="249" y="11209"/>
                </a:cubicBezTo>
                <a:cubicBezTo>
                  <a:pt x="113" y="11773"/>
                  <a:pt x="23" y="12315"/>
                  <a:pt x="1" y="12879"/>
                </a:cubicBezTo>
                <a:cubicBezTo>
                  <a:pt x="1" y="13669"/>
                  <a:pt x="136" y="14459"/>
                  <a:pt x="46" y="15249"/>
                </a:cubicBezTo>
                <a:cubicBezTo>
                  <a:pt x="46" y="15294"/>
                  <a:pt x="91" y="15339"/>
                  <a:pt x="113" y="15384"/>
                </a:cubicBezTo>
                <a:cubicBezTo>
                  <a:pt x="91" y="15813"/>
                  <a:pt x="136" y="16242"/>
                  <a:pt x="226" y="16648"/>
                </a:cubicBezTo>
                <a:cubicBezTo>
                  <a:pt x="294" y="16964"/>
                  <a:pt x="542" y="17190"/>
                  <a:pt x="542" y="17506"/>
                </a:cubicBezTo>
                <a:cubicBezTo>
                  <a:pt x="542" y="18002"/>
                  <a:pt x="790" y="18431"/>
                  <a:pt x="768" y="18928"/>
                </a:cubicBezTo>
                <a:cubicBezTo>
                  <a:pt x="745" y="19221"/>
                  <a:pt x="903" y="19537"/>
                  <a:pt x="1174" y="19650"/>
                </a:cubicBezTo>
                <a:cubicBezTo>
                  <a:pt x="1287" y="19717"/>
                  <a:pt x="1355" y="19830"/>
                  <a:pt x="1377" y="19943"/>
                </a:cubicBezTo>
                <a:cubicBezTo>
                  <a:pt x="1445" y="20169"/>
                  <a:pt x="1603" y="20349"/>
                  <a:pt x="1783" y="20462"/>
                </a:cubicBezTo>
                <a:cubicBezTo>
                  <a:pt x="1919" y="20530"/>
                  <a:pt x="2009" y="20620"/>
                  <a:pt x="2054" y="20756"/>
                </a:cubicBezTo>
                <a:cubicBezTo>
                  <a:pt x="2145" y="21049"/>
                  <a:pt x="2325" y="21320"/>
                  <a:pt x="2573" y="21523"/>
                </a:cubicBezTo>
                <a:cubicBezTo>
                  <a:pt x="2969" y="21814"/>
                  <a:pt x="3287" y="22278"/>
                  <a:pt x="3847" y="22278"/>
                </a:cubicBezTo>
                <a:cubicBezTo>
                  <a:pt x="3895" y="22278"/>
                  <a:pt x="3944" y="22275"/>
                  <a:pt x="3995" y="22268"/>
                </a:cubicBezTo>
                <a:cubicBezTo>
                  <a:pt x="4447" y="22403"/>
                  <a:pt x="4627" y="22877"/>
                  <a:pt x="4966" y="23148"/>
                </a:cubicBezTo>
                <a:cubicBezTo>
                  <a:pt x="4988" y="23216"/>
                  <a:pt x="5011" y="23283"/>
                  <a:pt x="5056" y="23329"/>
                </a:cubicBezTo>
                <a:cubicBezTo>
                  <a:pt x="5485" y="23712"/>
                  <a:pt x="5846" y="24164"/>
                  <a:pt x="6478" y="24254"/>
                </a:cubicBezTo>
                <a:cubicBezTo>
                  <a:pt x="6907" y="24344"/>
                  <a:pt x="7132" y="24773"/>
                  <a:pt x="7584" y="24841"/>
                </a:cubicBezTo>
                <a:cubicBezTo>
                  <a:pt x="8035" y="24908"/>
                  <a:pt x="8441" y="24931"/>
                  <a:pt x="8870" y="24999"/>
                </a:cubicBezTo>
                <a:cubicBezTo>
                  <a:pt x="9281" y="25075"/>
                  <a:pt x="9691" y="25161"/>
                  <a:pt x="10108" y="25161"/>
                </a:cubicBezTo>
                <a:cubicBezTo>
                  <a:pt x="10310" y="25161"/>
                  <a:pt x="10514" y="25141"/>
                  <a:pt x="10721" y="25089"/>
                </a:cubicBezTo>
                <a:lnTo>
                  <a:pt x="10811" y="25089"/>
                </a:lnTo>
                <a:cubicBezTo>
                  <a:pt x="11127" y="25044"/>
                  <a:pt x="11443" y="25021"/>
                  <a:pt x="11759" y="25021"/>
                </a:cubicBezTo>
                <a:cubicBezTo>
                  <a:pt x="11818" y="25025"/>
                  <a:pt x="11876" y="25027"/>
                  <a:pt x="11934" y="25027"/>
                </a:cubicBezTo>
                <a:cubicBezTo>
                  <a:pt x="12523" y="25027"/>
                  <a:pt x="13082" y="24835"/>
                  <a:pt x="13678" y="24773"/>
                </a:cubicBezTo>
                <a:cubicBezTo>
                  <a:pt x="14400" y="24705"/>
                  <a:pt x="15054" y="24367"/>
                  <a:pt x="15731" y="24186"/>
                </a:cubicBezTo>
                <a:cubicBezTo>
                  <a:pt x="16431" y="23893"/>
                  <a:pt x="17176" y="23667"/>
                  <a:pt x="17921" y="23532"/>
                </a:cubicBezTo>
                <a:lnTo>
                  <a:pt x="18079" y="23464"/>
                </a:lnTo>
                <a:cubicBezTo>
                  <a:pt x="18191" y="23374"/>
                  <a:pt x="18282" y="23216"/>
                  <a:pt x="18394" y="23171"/>
                </a:cubicBezTo>
                <a:cubicBezTo>
                  <a:pt x="19275" y="22787"/>
                  <a:pt x="20155" y="22381"/>
                  <a:pt x="20990" y="21929"/>
                </a:cubicBezTo>
                <a:cubicBezTo>
                  <a:pt x="21216" y="21794"/>
                  <a:pt x="21419" y="21636"/>
                  <a:pt x="21644" y="21546"/>
                </a:cubicBezTo>
                <a:cubicBezTo>
                  <a:pt x="22006" y="21388"/>
                  <a:pt x="22322" y="21184"/>
                  <a:pt x="22592" y="20914"/>
                </a:cubicBezTo>
                <a:cubicBezTo>
                  <a:pt x="22999" y="20485"/>
                  <a:pt x="23247" y="19921"/>
                  <a:pt x="23811" y="19605"/>
                </a:cubicBezTo>
                <a:cubicBezTo>
                  <a:pt x="23924" y="19537"/>
                  <a:pt x="23992" y="19379"/>
                  <a:pt x="24059" y="19244"/>
                </a:cubicBezTo>
                <a:cubicBezTo>
                  <a:pt x="24240" y="18995"/>
                  <a:pt x="24172" y="18612"/>
                  <a:pt x="24488" y="18431"/>
                </a:cubicBezTo>
                <a:cubicBezTo>
                  <a:pt x="24691" y="18318"/>
                  <a:pt x="24578" y="18070"/>
                  <a:pt x="24669" y="17912"/>
                </a:cubicBezTo>
                <a:cubicBezTo>
                  <a:pt x="25030" y="17212"/>
                  <a:pt x="24917" y="16355"/>
                  <a:pt x="25323" y="15678"/>
                </a:cubicBezTo>
                <a:cubicBezTo>
                  <a:pt x="25391" y="15565"/>
                  <a:pt x="25391" y="15452"/>
                  <a:pt x="25368" y="15362"/>
                </a:cubicBezTo>
                <a:cubicBezTo>
                  <a:pt x="25210" y="14436"/>
                  <a:pt x="25775" y="13556"/>
                  <a:pt x="25662" y="12631"/>
                </a:cubicBezTo>
                <a:cubicBezTo>
                  <a:pt x="25594" y="12067"/>
                  <a:pt x="25730" y="11502"/>
                  <a:pt x="25549" y="10938"/>
                </a:cubicBezTo>
                <a:cubicBezTo>
                  <a:pt x="25323" y="10622"/>
                  <a:pt x="25188" y="10284"/>
                  <a:pt x="25120" y="9922"/>
                </a:cubicBezTo>
                <a:cubicBezTo>
                  <a:pt x="24985" y="9403"/>
                  <a:pt x="24804" y="8929"/>
                  <a:pt x="24646" y="8433"/>
                </a:cubicBezTo>
                <a:cubicBezTo>
                  <a:pt x="24669" y="7914"/>
                  <a:pt x="24511" y="7417"/>
                  <a:pt x="24172" y="7056"/>
                </a:cubicBezTo>
                <a:cubicBezTo>
                  <a:pt x="23879" y="6763"/>
                  <a:pt x="23518" y="6537"/>
                  <a:pt x="23427" y="6086"/>
                </a:cubicBezTo>
                <a:cubicBezTo>
                  <a:pt x="23315" y="5521"/>
                  <a:pt x="22660" y="5160"/>
                  <a:pt x="22818" y="4483"/>
                </a:cubicBezTo>
                <a:lnTo>
                  <a:pt x="22796" y="4461"/>
                </a:lnTo>
                <a:cubicBezTo>
                  <a:pt x="22728" y="3942"/>
                  <a:pt x="22728" y="3400"/>
                  <a:pt x="22299" y="2994"/>
                </a:cubicBezTo>
                <a:cubicBezTo>
                  <a:pt x="22186" y="2813"/>
                  <a:pt x="22051" y="2633"/>
                  <a:pt x="21938" y="2452"/>
                </a:cubicBezTo>
                <a:cubicBezTo>
                  <a:pt x="21802" y="2272"/>
                  <a:pt x="21622" y="1978"/>
                  <a:pt x="21306" y="1956"/>
                </a:cubicBezTo>
                <a:cubicBezTo>
                  <a:pt x="20945" y="1933"/>
                  <a:pt x="20629" y="1752"/>
                  <a:pt x="20268" y="1707"/>
                </a:cubicBezTo>
                <a:cubicBezTo>
                  <a:pt x="19974" y="1482"/>
                  <a:pt x="19613" y="1346"/>
                  <a:pt x="19252" y="1346"/>
                </a:cubicBezTo>
                <a:cubicBezTo>
                  <a:pt x="19199" y="1349"/>
                  <a:pt x="19147" y="1350"/>
                  <a:pt x="19094" y="1350"/>
                </a:cubicBezTo>
                <a:cubicBezTo>
                  <a:pt x="18718" y="1350"/>
                  <a:pt x="18344" y="1279"/>
                  <a:pt x="17988" y="1121"/>
                </a:cubicBezTo>
                <a:cubicBezTo>
                  <a:pt x="17609" y="952"/>
                  <a:pt x="17249" y="665"/>
                  <a:pt x="16816" y="665"/>
                </a:cubicBezTo>
                <a:cubicBezTo>
                  <a:pt x="16786" y="665"/>
                  <a:pt x="16755" y="666"/>
                  <a:pt x="16724" y="669"/>
                </a:cubicBezTo>
                <a:cubicBezTo>
                  <a:pt x="16666" y="674"/>
                  <a:pt x="16608" y="677"/>
                  <a:pt x="16549" y="677"/>
                </a:cubicBezTo>
                <a:cubicBezTo>
                  <a:pt x="16090" y="677"/>
                  <a:pt x="15638" y="521"/>
                  <a:pt x="15257" y="240"/>
                </a:cubicBezTo>
                <a:cubicBezTo>
                  <a:pt x="14989" y="120"/>
                  <a:pt x="14721" y="31"/>
                  <a:pt x="14452" y="31"/>
                </a:cubicBezTo>
                <a:cubicBezTo>
                  <a:pt x="14269" y="31"/>
                  <a:pt x="14086" y="72"/>
                  <a:pt x="13903" y="173"/>
                </a:cubicBezTo>
                <a:cubicBezTo>
                  <a:pt x="13790" y="218"/>
                  <a:pt x="13655" y="240"/>
                  <a:pt x="13542" y="240"/>
                </a:cubicBezTo>
                <a:cubicBezTo>
                  <a:pt x="12752" y="173"/>
                  <a:pt x="11985" y="60"/>
                  <a:pt x="11195" y="15"/>
                </a:cubicBezTo>
                <a:cubicBezTo>
                  <a:pt x="11108" y="5"/>
                  <a:pt x="11020" y="0"/>
                  <a:pt x="1093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4"/>
          <p:cNvSpPr/>
          <p:nvPr/>
        </p:nvSpPr>
        <p:spPr>
          <a:xfrm>
            <a:off x="1028176" y="3163583"/>
            <a:ext cx="993771" cy="922957"/>
          </a:xfrm>
          <a:custGeom>
            <a:avLst/>
            <a:gdLst/>
            <a:ahLst/>
            <a:cxnLst/>
            <a:rect l="l" t="t" r="r" b="b"/>
            <a:pathLst>
              <a:path w="22074" h="22813" extrusionOk="0">
                <a:moveTo>
                  <a:pt x="13745" y="2004"/>
                </a:moveTo>
                <a:cubicBezTo>
                  <a:pt x="13677" y="2004"/>
                  <a:pt x="13610" y="2071"/>
                  <a:pt x="13519" y="2184"/>
                </a:cubicBezTo>
                <a:cubicBezTo>
                  <a:pt x="13519" y="2117"/>
                  <a:pt x="13565" y="2049"/>
                  <a:pt x="13632" y="2026"/>
                </a:cubicBezTo>
                <a:cubicBezTo>
                  <a:pt x="13655" y="2004"/>
                  <a:pt x="13700" y="2004"/>
                  <a:pt x="13745" y="2004"/>
                </a:cubicBezTo>
                <a:close/>
                <a:moveTo>
                  <a:pt x="13203" y="2929"/>
                </a:moveTo>
                <a:lnTo>
                  <a:pt x="13158" y="2974"/>
                </a:lnTo>
                <a:cubicBezTo>
                  <a:pt x="13158" y="2974"/>
                  <a:pt x="13181" y="2952"/>
                  <a:pt x="13181" y="2929"/>
                </a:cubicBezTo>
                <a:close/>
                <a:moveTo>
                  <a:pt x="15348" y="4035"/>
                </a:moveTo>
                <a:cubicBezTo>
                  <a:pt x="15348" y="4057"/>
                  <a:pt x="15325" y="4057"/>
                  <a:pt x="15325" y="4080"/>
                </a:cubicBezTo>
                <a:lnTo>
                  <a:pt x="15280" y="4080"/>
                </a:lnTo>
                <a:lnTo>
                  <a:pt x="15348" y="4035"/>
                </a:lnTo>
                <a:close/>
                <a:moveTo>
                  <a:pt x="9841" y="4283"/>
                </a:moveTo>
                <a:lnTo>
                  <a:pt x="9841" y="4283"/>
                </a:lnTo>
                <a:cubicBezTo>
                  <a:pt x="9863" y="4306"/>
                  <a:pt x="9886" y="4328"/>
                  <a:pt x="9886" y="4351"/>
                </a:cubicBezTo>
                <a:lnTo>
                  <a:pt x="9841" y="4283"/>
                </a:lnTo>
                <a:close/>
                <a:moveTo>
                  <a:pt x="4063" y="5976"/>
                </a:moveTo>
                <a:lnTo>
                  <a:pt x="4063" y="5976"/>
                </a:lnTo>
                <a:cubicBezTo>
                  <a:pt x="4131" y="6021"/>
                  <a:pt x="4198" y="6044"/>
                  <a:pt x="4289" y="6066"/>
                </a:cubicBezTo>
                <a:cubicBezTo>
                  <a:pt x="4262" y="6093"/>
                  <a:pt x="4228" y="6103"/>
                  <a:pt x="4195" y="6103"/>
                </a:cubicBezTo>
                <a:cubicBezTo>
                  <a:pt x="4172" y="6103"/>
                  <a:pt x="4149" y="6098"/>
                  <a:pt x="4131" y="6089"/>
                </a:cubicBezTo>
                <a:lnTo>
                  <a:pt x="4131" y="6066"/>
                </a:lnTo>
                <a:cubicBezTo>
                  <a:pt x="4085" y="6021"/>
                  <a:pt x="4063" y="5998"/>
                  <a:pt x="4063" y="5976"/>
                </a:cubicBezTo>
                <a:close/>
                <a:moveTo>
                  <a:pt x="14287" y="6089"/>
                </a:moveTo>
                <a:lnTo>
                  <a:pt x="14332" y="6111"/>
                </a:lnTo>
                <a:cubicBezTo>
                  <a:pt x="14332" y="6134"/>
                  <a:pt x="14309" y="6156"/>
                  <a:pt x="14287" y="6179"/>
                </a:cubicBezTo>
                <a:cubicBezTo>
                  <a:pt x="14287" y="6156"/>
                  <a:pt x="14287" y="6111"/>
                  <a:pt x="14287" y="6089"/>
                </a:cubicBezTo>
                <a:close/>
                <a:moveTo>
                  <a:pt x="11037" y="6585"/>
                </a:moveTo>
                <a:lnTo>
                  <a:pt x="11014" y="6608"/>
                </a:lnTo>
                <a:lnTo>
                  <a:pt x="11014" y="6585"/>
                </a:lnTo>
                <a:close/>
                <a:moveTo>
                  <a:pt x="7697" y="6675"/>
                </a:moveTo>
                <a:cubicBezTo>
                  <a:pt x="7719" y="6675"/>
                  <a:pt x="7742" y="6675"/>
                  <a:pt x="7764" y="6698"/>
                </a:cubicBezTo>
                <a:lnTo>
                  <a:pt x="7697" y="6675"/>
                </a:lnTo>
                <a:close/>
                <a:moveTo>
                  <a:pt x="2054" y="7375"/>
                </a:moveTo>
                <a:lnTo>
                  <a:pt x="2054" y="7375"/>
                </a:lnTo>
                <a:cubicBezTo>
                  <a:pt x="2021" y="7408"/>
                  <a:pt x="1988" y="7429"/>
                  <a:pt x="1955" y="7429"/>
                </a:cubicBezTo>
                <a:cubicBezTo>
                  <a:pt x="1943" y="7429"/>
                  <a:pt x="1931" y="7426"/>
                  <a:pt x="1919" y="7420"/>
                </a:cubicBezTo>
                <a:lnTo>
                  <a:pt x="1919" y="7443"/>
                </a:lnTo>
                <a:cubicBezTo>
                  <a:pt x="1896" y="7443"/>
                  <a:pt x="1896" y="7443"/>
                  <a:pt x="1874" y="7420"/>
                </a:cubicBezTo>
                <a:cubicBezTo>
                  <a:pt x="1941" y="7398"/>
                  <a:pt x="2009" y="7398"/>
                  <a:pt x="2054" y="7375"/>
                </a:cubicBezTo>
                <a:close/>
                <a:moveTo>
                  <a:pt x="21216" y="7781"/>
                </a:moveTo>
                <a:cubicBezTo>
                  <a:pt x="21216" y="7804"/>
                  <a:pt x="21238" y="7826"/>
                  <a:pt x="21238" y="7826"/>
                </a:cubicBezTo>
                <a:lnTo>
                  <a:pt x="21193" y="7826"/>
                </a:lnTo>
                <a:cubicBezTo>
                  <a:pt x="21193" y="7804"/>
                  <a:pt x="21216" y="7781"/>
                  <a:pt x="21216" y="7781"/>
                </a:cubicBezTo>
                <a:close/>
                <a:moveTo>
                  <a:pt x="14603" y="9722"/>
                </a:moveTo>
                <a:cubicBezTo>
                  <a:pt x="14603" y="9745"/>
                  <a:pt x="14603" y="9767"/>
                  <a:pt x="14625" y="9790"/>
                </a:cubicBezTo>
                <a:lnTo>
                  <a:pt x="14580" y="9790"/>
                </a:lnTo>
                <a:cubicBezTo>
                  <a:pt x="14580" y="9767"/>
                  <a:pt x="14603" y="9722"/>
                  <a:pt x="14603" y="9722"/>
                </a:cubicBezTo>
                <a:close/>
                <a:moveTo>
                  <a:pt x="10834" y="10783"/>
                </a:moveTo>
                <a:cubicBezTo>
                  <a:pt x="10834" y="10783"/>
                  <a:pt x="10834" y="10806"/>
                  <a:pt x="10834" y="10806"/>
                </a:cubicBezTo>
                <a:lnTo>
                  <a:pt x="10811" y="10806"/>
                </a:lnTo>
                <a:lnTo>
                  <a:pt x="10834" y="10783"/>
                </a:lnTo>
                <a:close/>
                <a:moveTo>
                  <a:pt x="4131" y="11505"/>
                </a:moveTo>
                <a:cubicBezTo>
                  <a:pt x="4131" y="11505"/>
                  <a:pt x="4131" y="11505"/>
                  <a:pt x="4119" y="11517"/>
                </a:cubicBezTo>
                <a:lnTo>
                  <a:pt x="4119" y="11517"/>
                </a:lnTo>
                <a:cubicBezTo>
                  <a:pt x="4108" y="11505"/>
                  <a:pt x="4108" y="11505"/>
                  <a:pt x="4108" y="11505"/>
                </a:cubicBezTo>
                <a:close/>
                <a:moveTo>
                  <a:pt x="6162" y="12205"/>
                </a:moveTo>
                <a:cubicBezTo>
                  <a:pt x="6139" y="12227"/>
                  <a:pt x="6072" y="12272"/>
                  <a:pt x="6005" y="12317"/>
                </a:cubicBezTo>
                <a:lnTo>
                  <a:pt x="6005" y="12317"/>
                </a:lnTo>
                <a:cubicBezTo>
                  <a:pt x="6013" y="12242"/>
                  <a:pt x="6059" y="12205"/>
                  <a:pt x="6162" y="12205"/>
                </a:cubicBezTo>
                <a:close/>
                <a:moveTo>
                  <a:pt x="4221" y="13221"/>
                </a:moveTo>
                <a:cubicBezTo>
                  <a:pt x="4243" y="13221"/>
                  <a:pt x="4243" y="13221"/>
                  <a:pt x="4221" y="13243"/>
                </a:cubicBezTo>
                <a:lnTo>
                  <a:pt x="4221" y="13221"/>
                </a:lnTo>
                <a:close/>
                <a:moveTo>
                  <a:pt x="3995" y="13627"/>
                </a:moveTo>
                <a:lnTo>
                  <a:pt x="4018" y="13649"/>
                </a:lnTo>
                <a:lnTo>
                  <a:pt x="3995" y="13649"/>
                </a:lnTo>
                <a:lnTo>
                  <a:pt x="3995" y="13627"/>
                </a:lnTo>
                <a:close/>
                <a:moveTo>
                  <a:pt x="8283" y="14394"/>
                </a:moveTo>
                <a:cubicBezTo>
                  <a:pt x="8283" y="14417"/>
                  <a:pt x="8261" y="14439"/>
                  <a:pt x="8238" y="14462"/>
                </a:cubicBezTo>
                <a:cubicBezTo>
                  <a:pt x="8238" y="14417"/>
                  <a:pt x="8261" y="14394"/>
                  <a:pt x="8283" y="14394"/>
                </a:cubicBezTo>
                <a:close/>
                <a:moveTo>
                  <a:pt x="2822" y="14823"/>
                </a:moveTo>
                <a:cubicBezTo>
                  <a:pt x="2844" y="14845"/>
                  <a:pt x="2844" y="14868"/>
                  <a:pt x="2844" y="14891"/>
                </a:cubicBezTo>
                <a:lnTo>
                  <a:pt x="2822" y="14868"/>
                </a:lnTo>
                <a:cubicBezTo>
                  <a:pt x="2822" y="14845"/>
                  <a:pt x="2822" y="14845"/>
                  <a:pt x="2822" y="14823"/>
                </a:cubicBezTo>
                <a:close/>
                <a:moveTo>
                  <a:pt x="1104" y="15101"/>
                </a:moveTo>
                <a:cubicBezTo>
                  <a:pt x="1105" y="15101"/>
                  <a:pt x="1106" y="15105"/>
                  <a:pt x="1106" y="15116"/>
                </a:cubicBezTo>
                <a:lnTo>
                  <a:pt x="1129" y="15139"/>
                </a:lnTo>
                <a:cubicBezTo>
                  <a:pt x="1095" y="15139"/>
                  <a:pt x="1099" y="15101"/>
                  <a:pt x="1104" y="15101"/>
                </a:cubicBezTo>
                <a:close/>
                <a:moveTo>
                  <a:pt x="16792" y="15319"/>
                </a:moveTo>
                <a:cubicBezTo>
                  <a:pt x="16837" y="15342"/>
                  <a:pt x="16860" y="15365"/>
                  <a:pt x="16905" y="15387"/>
                </a:cubicBezTo>
                <a:lnTo>
                  <a:pt x="16882" y="15387"/>
                </a:lnTo>
                <a:lnTo>
                  <a:pt x="16792" y="15319"/>
                </a:lnTo>
                <a:close/>
                <a:moveTo>
                  <a:pt x="17988" y="15951"/>
                </a:moveTo>
                <a:cubicBezTo>
                  <a:pt x="18011" y="15974"/>
                  <a:pt x="18033" y="15974"/>
                  <a:pt x="18033" y="15997"/>
                </a:cubicBezTo>
                <a:cubicBezTo>
                  <a:pt x="18033" y="15997"/>
                  <a:pt x="18011" y="15974"/>
                  <a:pt x="17988" y="15951"/>
                </a:cubicBezTo>
                <a:close/>
                <a:moveTo>
                  <a:pt x="6297" y="17080"/>
                </a:moveTo>
                <a:cubicBezTo>
                  <a:pt x="6320" y="17080"/>
                  <a:pt x="6320" y="17102"/>
                  <a:pt x="6342" y="17102"/>
                </a:cubicBezTo>
                <a:lnTo>
                  <a:pt x="6297" y="17102"/>
                </a:lnTo>
                <a:cubicBezTo>
                  <a:pt x="6297" y="17102"/>
                  <a:pt x="6297" y="17080"/>
                  <a:pt x="6297" y="17080"/>
                </a:cubicBezTo>
                <a:close/>
                <a:moveTo>
                  <a:pt x="11031" y="0"/>
                </a:moveTo>
                <a:cubicBezTo>
                  <a:pt x="10994" y="0"/>
                  <a:pt x="10954" y="40"/>
                  <a:pt x="10924" y="40"/>
                </a:cubicBezTo>
                <a:lnTo>
                  <a:pt x="10563" y="40"/>
                </a:lnTo>
                <a:cubicBezTo>
                  <a:pt x="10315" y="40"/>
                  <a:pt x="10044" y="85"/>
                  <a:pt x="9841" y="221"/>
                </a:cubicBezTo>
                <a:cubicBezTo>
                  <a:pt x="9592" y="401"/>
                  <a:pt x="9299" y="492"/>
                  <a:pt x="8983" y="492"/>
                </a:cubicBezTo>
                <a:cubicBezTo>
                  <a:pt x="8959" y="488"/>
                  <a:pt x="8936" y="486"/>
                  <a:pt x="8913" y="486"/>
                </a:cubicBezTo>
                <a:cubicBezTo>
                  <a:pt x="8808" y="486"/>
                  <a:pt x="8715" y="526"/>
                  <a:pt x="8622" y="582"/>
                </a:cubicBezTo>
                <a:lnTo>
                  <a:pt x="8441" y="582"/>
                </a:lnTo>
                <a:cubicBezTo>
                  <a:pt x="8434" y="584"/>
                  <a:pt x="8427" y="584"/>
                  <a:pt x="8420" y="584"/>
                </a:cubicBezTo>
                <a:cubicBezTo>
                  <a:pt x="8364" y="584"/>
                  <a:pt x="8308" y="536"/>
                  <a:pt x="8252" y="536"/>
                </a:cubicBezTo>
                <a:cubicBezTo>
                  <a:pt x="8225" y="536"/>
                  <a:pt x="8198" y="548"/>
                  <a:pt x="8171" y="582"/>
                </a:cubicBezTo>
                <a:cubicBezTo>
                  <a:pt x="8159" y="578"/>
                  <a:pt x="8147" y="576"/>
                  <a:pt x="8135" y="576"/>
                </a:cubicBezTo>
                <a:cubicBezTo>
                  <a:pt x="8080" y="576"/>
                  <a:pt x="8027" y="616"/>
                  <a:pt x="7990" y="672"/>
                </a:cubicBezTo>
                <a:lnTo>
                  <a:pt x="7922" y="672"/>
                </a:lnTo>
                <a:cubicBezTo>
                  <a:pt x="7768" y="718"/>
                  <a:pt x="7624" y="818"/>
                  <a:pt x="7476" y="818"/>
                </a:cubicBezTo>
                <a:cubicBezTo>
                  <a:pt x="7408" y="818"/>
                  <a:pt x="7339" y="797"/>
                  <a:pt x="7268" y="740"/>
                </a:cubicBezTo>
                <a:cubicBezTo>
                  <a:pt x="7227" y="719"/>
                  <a:pt x="7187" y="708"/>
                  <a:pt x="7148" y="708"/>
                </a:cubicBezTo>
                <a:cubicBezTo>
                  <a:pt x="7101" y="708"/>
                  <a:pt x="7057" y="725"/>
                  <a:pt x="7019" y="762"/>
                </a:cubicBezTo>
                <a:cubicBezTo>
                  <a:pt x="6884" y="823"/>
                  <a:pt x="6739" y="853"/>
                  <a:pt x="6590" y="853"/>
                </a:cubicBezTo>
                <a:cubicBezTo>
                  <a:pt x="6515" y="853"/>
                  <a:pt x="6440" y="845"/>
                  <a:pt x="6365" y="830"/>
                </a:cubicBezTo>
                <a:cubicBezTo>
                  <a:pt x="6321" y="826"/>
                  <a:pt x="6278" y="825"/>
                  <a:pt x="6235" y="825"/>
                </a:cubicBezTo>
                <a:cubicBezTo>
                  <a:pt x="6014" y="825"/>
                  <a:pt x="5809" y="875"/>
                  <a:pt x="5620" y="988"/>
                </a:cubicBezTo>
                <a:cubicBezTo>
                  <a:pt x="5169" y="1214"/>
                  <a:pt x="4808" y="1620"/>
                  <a:pt x="4289" y="1733"/>
                </a:cubicBezTo>
                <a:cubicBezTo>
                  <a:pt x="4198" y="1755"/>
                  <a:pt x="4108" y="1823"/>
                  <a:pt x="4063" y="1913"/>
                </a:cubicBezTo>
                <a:cubicBezTo>
                  <a:pt x="3928" y="2139"/>
                  <a:pt x="3702" y="2297"/>
                  <a:pt x="3431" y="2342"/>
                </a:cubicBezTo>
                <a:cubicBezTo>
                  <a:pt x="3296" y="2365"/>
                  <a:pt x="3183" y="2478"/>
                  <a:pt x="3160" y="2613"/>
                </a:cubicBezTo>
                <a:cubicBezTo>
                  <a:pt x="3115" y="2794"/>
                  <a:pt x="2957" y="2884"/>
                  <a:pt x="2844" y="3019"/>
                </a:cubicBezTo>
                <a:cubicBezTo>
                  <a:pt x="2686" y="3177"/>
                  <a:pt x="2528" y="3358"/>
                  <a:pt x="2415" y="3561"/>
                </a:cubicBezTo>
                <a:cubicBezTo>
                  <a:pt x="2280" y="3854"/>
                  <a:pt x="2122" y="4103"/>
                  <a:pt x="1896" y="4306"/>
                </a:cubicBezTo>
                <a:cubicBezTo>
                  <a:pt x="1716" y="4509"/>
                  <a:pt x="1603" y="4802"/>
                  <a:pt x="1625" y="5073"/>
                </a:cubicBezTo>
                <a:lnTo>
                  <a:pt x="1558" y="5073"/>
                </a:lnTo>
                <a:cubicBezTo>
                  <a:pt x="1422" y="5163"/>
                  <a:pt x="1467" y="5299"/>
                  <a:pt x="1467" y="5412"/>
                </a:cubicBezTo>
                <a:cubicBezTo>
                  <a:pt x="1355" y="5479"/>
                  <a:pt x="1377" y="5592"/>
                  <a:pt x="1377" y="5682"/>
                </a:cubicBezTo>
                <a:cubicBezTo>
                  <a:pt x="1400" y="5886"/>
                  <a:pt x="1309" y="6066"/>
                  <a:pt x="1151" y="6156"/>
                </a:cubicBezTo>
                <a:cubicBezTo>
                  <a:pt x="1016" y="6247"/>
                  <a:pt x="926" y="6405"/>
                  <a:pt x="926" y="6563"/>
                </a:cubicBezTo>
                <a:cubicBezTo>
                  <a:pt x="745" y="6630"/>
                  <a:pt x="632" y="6811"/>
                  <a:pt x="655" y="7014"/>
                </a:cubicBezTo>
                <a:cubicBezTo>
                  <a:pt x="651" y="7018"/>
                  <a:pt x="644" y="7019"/>
                  <a:pt x="635" y="7019"/>
                </a:cubicBezTo>
                <a:cubicBezTo>
                  <a:pt x="621" y="7019"/>
                  <a:pt x="603" y="7016"/>
                  <a:pt x="586" y="7016"/>
                </a:cubicBezTo>
                <a:cubicBezTo>
                  <a:pt x="552" y="7016"/>
                  <a:pt x="527" y="7029"/>
                  <a:pt x="565" y="7104"/>
                </a:cubicBezTo>
                <a:lnTo>
                  <a:pt x="565" y="7285"/>
                </a:lnTo>
                <a:lnTo>
                  <a:pt x="565" y="7353"/>
                </a:lnTo>
                <a:cubicBezTo>
                  <a:pt x="407" y="7601"/>
                  <a:pt x="339" y="7872"/>
                  <a:pt x="362" y="8142"/>
                </a:cubicBezTo>
                <a:cubicBezTo>
                  <a:pt x="384" y="8346"/>
                  <a:pt x="136" y="8504"/>
                  <a:pt x="316" y="8707"/>
                </a:cubicBezTo>
                <a:cubicBezTo>
                  <a:pt x="249" y="8774"/>
                  <a:pt x="226" y="8865"/>
                  <a:pt x="226" y="8978"/>
                </a:cubicBezTo>
                <a:lnTo>
                  <a:pt x="226" y="9045"/>
                </a:lnTo>
                <a:cubicBezTo>
                  <a:pt x="158" y="9090"/>
                  <a:pt x="113" y="9158"/>
                  <a:pt x="136" y="9226"/>
                </a:cubicBezTo>
                <a:cubicBezTo>
                  <a:pt x="46" y="9587"/>
                  <a:pt x="46" y="9971"/>
                  <a:pt x="136" y="10332"/>
                </a:cubicBezTo>
                <a:cubicBezTo>
                  <a:pt x="158" y="10467"/>
                  <a:pt x="158" y="10602"/>
                  <a:pt x="113" y="10760"/>
                </a:cubicBezTo>
                <a:cubicBezTo>
                  <a:pt x="68" y="10941"/>
                  <a:pt x="113" y="11122"/>
                  <a:pt x="226" y="11280"/>
                </a:cubicBezTo>
                <a:lnTo>
                  <a:pt x="226" y="11347"/>
                </a:lnTo>
                <a:lnTo>
                  <a:pt x="158" y="11438"/>
                </a:lnTo>
                <a:cubicBezTo>
                  <a:pt x="0" y="11731"/>
                  <a:pt x="0" y="12047"/>
                  <a:pt x="158" y="12340"/>
                </a:cubicBezTo>
                <a:lnTo>
                  <a:pt x="158" y="12498"/>
                </a:lnTo>
                <a:cubicBezTo>
                  <a:pt x="136" y="12566"/>
                  <a:pt x="158" y="12634"/>
                  <a:pt x="226" y="12679"/>
                </a:cubicBezTo>
                <a:cubicBezTo>
                  <a:pt x="226" y="12792"/>
                  <a:pt x="226" y="12882"/>
                  <a:pt x="316" y="12972"/>
                </a:cubicBezTo>
                <a:lnTo>
                  <a:pt x="316" y="13130"/>
                </a:lnTo>
                <a:cubicBezTo>
                  <a:pt x="204" y="13266"/>
                  <a:pt x="204" y="13446"/>
                  <a:pt x="316" y="13582"/>
                </a:cubicBezTo>
                <a:cubicBezTo>
                  <a:pt x="452" y="14010"/>
                  <a:pt x="632" y="14417"/>
                  <a:pt x="836" y="14823"/>
                </a:cubicBezTo>
                <a:cubicBezTo>
                  <a:pt x="993" y="14958"/>
                  <a:pt x="993" y="15184"/>
                  <a:pt x="1106" y="15365"/>
                </a:cubicBezTo>
                <a:cubicBezTo>
                  <a:pt x="1151" y="15432"/>
                  <a:pt x="1197" y="15500"/>
                  <a:pt x="1287" y="15545"/>
                </a:cubicBezTo>
                <a:cubicBezTo>
                  <a:pt x="1309" y="15726"/>
                  <a:pt x="1625" y="15771"/>
                  <a:pt x="1580" y="15974"/>
                </a:cubicBezTo>
                <a:cubicBezTo>
                  <a:pt x="1535" y="16267"/>
                  <a:pt x="1693" y="16448"/>
                  <a:pt x="1874" y="16628"/>
                </a:cubicBezTo>
                <a:cubicBezTo>
                  <a:pt x="1941" y="16719"/>
                  <a:pt x="1987" y="16832"/>
                  <a:pt x="2032" y="16944"/>
                </a:cubicBezTo>
                <a:cubicBezTo>
                  <a:pt x="2099" y="17238"/>
                  <a:pt x="2235" y="17509"/>
                  <a:pt x="2438" y="17734"/>
                </a:cubicBezTo>
                <a:cubicBezTo>
                  <a:pt x="2618" y="18028"/>
                  <a:pt x="2799" y="18299"/>
                  <a:pt x="2980" y="18569"/>
                </a:cubicBezTo>
                <a:cubicBezTo>
                  <a:pt x="3070" y="18705"/>
                  <a:pt x="3115" y="18908"/>
                  <a:pt x="3273" y="18953"/>
                </a:cubicBezTo>
                <a:cubicBezTo>
                  <a:pt x="3792" y="19066"/>
                  <a:pt x="3905" y="19585"/>
                  <a:pt x="4221" y="19901"/>
                </a:cubicBezTo>
                <a:cubicBezTo>
                  <a:pt x="4266" y="19946"/>
                  <a:pt x="4311" y="19991"/>
                  <a:pt x="4379" y="20014"/>
                </a:cubicBezTo>
                <a:cubicBezTo>
                  <a:pt x="5056" y="20352"/>
                  <a:pt x="5733" y="20646"/>
                  <a:pt x="6275" y="21142"/>
                </a:cubicBezTo>
                <a:cubicBezTo>
                  <a:pt x="6342" y="21233"/>
                  <a:pt x="6455" y="21255"/>
                  <a:pt x="6546" y="21255"/>
                </a:cubicBezTo>
                <a:cubicBezTo>
                  <a:pt x="6578" y="21252"/>
                  <a:pt x="6610" y="21250"/>
                  <a:pt x="6640" y="21250"/>
                </a:cubicBezTo>
                <a:cubicBezTo>
                  <a:pt x="6995" y="21250"/>
                  <a:pt x="7239" y="21480"/>
                  <a:pt x="7426" y="21729"/>
                </a:cubicBezTo>
                <a:cubicBezTo>
                  <a:pt x="7516" y="21887"/>
                  <a:pt x="7697" y="21977"/>
                  <a:pt x="7855" y="21977"/>
                </a:cubicBezTo>
                <a:cubicBezTo>
                  <a:pt x="7922" y="21977"/>
                  <a:pt x="8013" y="22000"/>
                  <a:pt x="8058" y="22022"/>
                </a:cubicBezTo>
                <a:cubicBezTo>
                  <a:pt x="8426" y="22274"/>
                  <a:pt x="8861" y="22393"/>
                  <a:pt x="9290" y="22393"/>
                </a:cubicBezTo>
                <a:cubicBezTo>
                  <a:pt x="9361" y="22393"/>
                  <a:pt x="9432" y="22390"/>
                  <a:pt x="9502" y="22384"/>
                </a:cubicBezTo>
                <a:cubicBezTo>
                  <a:pt x="9543" y="22397"/>
                  <a:pt x="9582" y="22402"/>
                  <a:pt x="9621" y="22402"/>
                </a:cubicBezTo>
                <a:cubicBezTo>
                  <a:pt x="9699" y="22402"/>
                  <a:pt x="9775" y="22384"/>
                  <a:pt x="9848" y="22384"/>
                </a:cubicBezTo>
                <a:cubicBezTo>
                  <a:pt x="9922" y="22384"/>
                  <a:pt x="9994" y="22402"/>
                  <a:pt x="10066" y="22474"/>
                </a:cubicBezTo>
                <a:cubicBezTo>
                  <a:pt x="10427" y="22790"/>
                  <a:pt x="10924" y="22654"/>
                  <a:pt x="11353" y="22812"/>
                </a:cubicBezTo>
                <a:cubicBezTo>
                  <a:pt x="11375" y="22812"/>
                  <a:pt x="11398" y="22812"/>
                  <a:pt x="11421" y="22790"/>
                </a:cubicBezTo>
                <a:cubicBezTo>
                  <a:pt x="11872" y="22609"/>
                  <a:pt x="12323" y="22609"/>
                  <a:pt x="12775" y="22474"/>
                </a:cubicBezTo>
                <a:cubicBezTo>
                  <a:pt x="13046" y="22384"/>
                  <a:pt x="13384" y="22451"/>
                  <a:pt x="13655" y="22316"/>
                </a:cubicBezTo>
                <a:cubicBezTo>
                  <a:pt x="13710" y="22330"/>
                  <a:pt x="13762" y="22335"/>
                  <a:pt x="13812" y="22335"/>
                </a:cubicBezTo>
                <a:cubicBezTo>
                  <a:pt x="14093" y="22335"/>
                  <a:pt x="14312" y="22151"/>
                  <a:pt x="14580" y="22113"/>
                </a:cubicBezTo>
                <a:cubicBezTo>
                  <a:pt x="15054" y="22045"/>
                  <a:pt x="15460" y="21752"/>
                  <a:pt x="15709" y="21345"/>
                </a:cubicBezTo>
                <a:cubicBezTo>
                  <a:pt x="16025" y="20939"/>
                  <a:pt x="16431" y="20623"/>
                  <a:pt x="16905" y="20420"/>
                </a:cubicBezTo>
                <a:cubicBezTo>
                  <a:pt x="17108" y="20330"/>
                  <a:pt x="17334" y="20240"/>
                  <a:pt x="17379" y="19946"/>
                </a:cubicBezTo>
                <a:cubicBezTo>
                  <a:pt x="17401" y="19811"/>
                  <a:pt x="17514" y="19720"/>
                  <a:pt x="17627" y="19675"/>
                </a:cubicBezTo>
                <a:cubicBezTo>
                  <a:pt x="17920" y="19495"/>
                  <a:pt x="18124" y="19224"/>
                  <a:pt x="18417" y="19066"/>
                </a:cubicBezTo>
                <a:cubicBezTo>
                  <a:pt x="18733" y="18931"/>
                  <a:pt x="18959" y="18615"/>
                  <a:pt x="18981" y="18253"/>
                </a:cubicBezTo>
                <a:cubicBezTo>
                  <a:pt x="19026" y="18253"/>
                  <a:pt x="19049" y="18208"/>
                  <a:pt x="19072" y="18163"/>
                </a:cubicBezTo>
                <a:cubicBezTo>
                  <a:pt x="19094" y="18163"/>
                  <a:pt x="19117" y="18118"/>
                  <a:pt x="19117" y="18073"/>
                </a:cubicBezTo>
                <a:cubicBezTo>
                  <a:pt x="19184" y="17892"/>
                  <a:pt x="19410" y="17915"/>
                  <a:pt x="19478" y="17757"/>
                </a:cubicBezTo>
                <a:cubicBezTo>
                  <a:pt x="19613" y="17464"/>
                  <a:pt x="19771" y="17148"/>
                  <a:pt x="19952" y="16877"/>
                </a:cubicBezTo>
                <a:lnTo>
                  <a:pt x="20471" y="16109"/>
                </a:lnTo>
                <a:cubicBezTo>
                  <a:pt x="20696" y="15703"/>
                  <a:pt x="20900" y="15274"/>
                  <a:pt x="21080" y="14845"/>
                </a:cubicBezTo>
                <a:cubicBezTo>
                  <a:pt x="21103" y="14800"/>
                  <a:pt x="21103" y="14733"/>
                  <a:pt x="21080" y="14665"/>
                </a:cubicBezTo>
                <a:cubicBezTo>
                  <a:pt x="20967" y="14417"/>
                  <a:pt x="21058" y="14146"/>
                  <a:pt x="21283" y="13988"/>
                </a:cubicBezTo>
                <a:cubicBezTo>
                  <a:pt x="21532" y="13830"/>
                  <a:pt x="21690" y="13582"/>
                  <a:pt x="21712" y="13311"/>
                </a:cubicBezTo>
                <a:cubicBezTo>
                  <a:pt x="21712" y="12995"/>
                  <a:pt x="21757" y="12679"/>
                  <a:pt x="21825" y="12385"/>
                </a:cubicBezTo>
                <a:cubicBezTo>
                  <a:pt x="21870" y="12182"/>
                  <a:pt x="21848" y="11979"/>
                  <a:pt x="21780" y="11799"/>
                </a:cubicBezTo>
                <a:cubicBezTo>
                  <a:pt x="21780" y="11325"/>
                  <a:pt x="22051" y="10851"/>
                  <a:pt x="21893" y="10354"/>
                </a:cubicBezTo>
                <a:cubicBezTo>
                  <a:pt x="21870" y="10309"/>
                  <a:pt x="21960" y="10219"/>
                  <a:pt x="21938" y="10151"/>
                </a:cubicBezTo>
                <a:cubicBezTo>
                  <a:pt x="21915" y="9880"/>
                  <a:pt x="22073" y="9587"/>
                  <a:pt x="21938" y="9316"/>
                </a:cubicBezTo>
                <a:cubicBezTo>
                  <a:pt x="22006" y="8774"/>
                  <a:pt x="21983" y="8233"/>
                  <a:pt x="21870" y="7714"/>
                </a:cubicBezTo>
                <a:cubicBezTo>
                  <a:pt x="21870" y="7443"/>
                  <a:pt x="21667" y="7149"/>
                  <a:pt x="21757" y="6856"/>
                </a:cubicBezTo>
                <a:cubicBezTo>
                  <a:pt x="21757" y="6788"/>
                  <a:pt x="21735" y="6721"/>
                  <a:pt x="21667" y="6675"/>
                </a:cubicBezTo>
                <a:cubicBezTo>
                  <a:pt x="21464" y="6608"/>
                  <a:pt x="21509" y="6427"/>
                  <a:pt x="21441" y="6292"/>
                </a:cubicBezTo>
                <a:lnTo>
                  <a:pt x="21351" y="6224"/>
                </a:lnTo>
                <a:cubicBezTo>
                  <a:pt x="21306" y="6179"/>
                  <a:pt x="21283" y="6156"/>
                  <a:pt x="21261" y="6134"/>
                </a:cubicBezTo>
                <a:cubicBezTo>
                  <a:pt x="21125" y="6111"/>
                  <a:pt x="21012" y="6111"/>
                  <a:pt x="20967" y="5931"/>
                </a:cubicBezTo>
                <a:cubicBezTo>
                  <a:pt x="20922" y="5818"/>
                  <a:pt x="20877" y="5705"/>
                  <a:pt x="20809" y="5592"/>
                </a:cubicBezTo>
                <a:cubicBezTo>
                  <a:pt x="20764" y="5570"/>
                  <a:pt x="20742" y="5547"/>
                  <a:pt x="20719" y="5524"/>
                </a:cubicBezTo>
                <a:cubicBezTo>
                  <a:pt x="20719" y="5434"/>
                  <a:pt x="20696" y="5366"/>
                  <a:pt x="20651" y="5321"/>
                </a:cubicBezTo>
                <a:cubicBezTo>
                  <a:pt x="20651" y="5208"/>
                  <a:pt x="20606" y="5073"/>
                  <a:pt x="20539" y="4983"/>
                </a:cubicBezTo>
                <a:cubicBezTo>
                  <a:pt x="20539" y="4802"/>
                  <a:pt x="20448" y="4622"/>
                  <a:pt x="20335" y="4464"/>
                </a:cubicBezTo>
                <a:cubicBezTo>
                  <a:pt x="20087" y="4238"/>
                  <a:pt x="19907" y="3899"/>
                  <a:pt x="19681" y="3651"/>
                </a:cubicBezTo>
                <a:cubicBezTo>
                  <a:pt x="19613" y="3561"/>
                  <a:pt x="19591" y="3448"/>
                  <a:pt x="19500" y="3380"/>
                </a:cubicBezTo>
                <a:cubicBezTo>
                  <a:pt x="19455" y="3358"/>
                  <a:pt x="19433" y="3335"/>
                  <a:pt x="19410" y="3313"/>
                </a:cubicBezTo>
                <a:cubicBezTo>
                  <a:pt x="19373" y="3257"/>
                  <a:pt x="19320" y="3217"/>
                  <a:pt x="19265" y="3217"/>
                </a:cubicBezTo>
                <a:cubicBezTo>
                  <a:pt x="19253" y="3217"/>
                  <a:pt x="19241" y="3218"/>
                  <a:pt x="19229" y="3222"/>
                </a:cubicBezTo>
                <a:lnTo>
                  <a:pt x="19139" y="3222"/>
                </a:lnTo>
                <a:cubicBezTo>
                  <a:pt x="18688" y="2748"/>
                  <a:pt x="18372" y="2139"/>
                  <a:pt x="17650" y="2026"/>
                </a:cubicBezTo>
                <a:cubicBezTo>
                  <a:pt x="17582" y="2026"/>
                  <a:pt x="17514" y="1936"/>
                  <a:pt x="17469" y="1891"/>
                </a:cubicBezTo>
                <a:cubicBezTo>
                  <a:pt x="17424" y="1846"/>
                  <a:pt x="17356" y="1801"/>
                  <a:pt x="17289" y="1801"/>
                </a:cubicBezTo>
                <a:lnTo>
                  <a:pt x="17198" y="1801"/>
                </a:lnTo>
                <a:cubicBezTo>
                  <a:pt x="17153" y="1778"/>
                  <a:pt x="17131" y="1755"/>
                  <a:pt x="17108" y="1733"/>
                </a:cubicBezTo>
                <a:cubicBezTo>
                  <a:pt x="17034" y="1571"/>
                  <a:pt x="16922" y="1534"/>
                  <a:pt x="16803" y="1534"/>
                </a:cubicBezTo>
                <a:cubicBezTo>
                  <a:pt x="16740" y="1534"/>
                  <a:pt x="16674" y="1544"/>
                  <a:pt x="16611" y="1552"/>
                </a:cubicBezTo>
                <a:cubicBezTo>
                  <a:pt x="16573" y="1555"/>
                  <a:pt x="16535" y="1556"/>
                  <a:pt x="16498" y="1556"/>
                </a:cubicBezTo>
                <a:cubicBezTo>
                  <a:pt x="16153" y="1556"/>
                  <a:pt x="15815" y="1462"/>
                  <a:pt x="15551" y="1259"/>
                </a:cubicBezTo>
                <a:cubicBezTo>
                  <a:pt x="15348" y="1123"/>
                  <a:pt x="15122" y="1056"/>
                  <a:pt x="14896" y="1011"/>
                </a:cubicBezTo>
                <a:cubicBezTo>
                  <a:pt x="14761" y="898"/>
                  <a:pt x="14580" y="875"/>
                  <a:pt x="14422" y="740"/>
                </a:cubicBezTo>
                <a:cubicBezTo>
                  <a:pt x="14287" y="604"/>
                  <a:pt x="14129" y="514"/>
                  <a:pt x="13971" y="446"/>
                </a:cubicBezTo>
                <a:cubicBezTo>
                  <a:pt x="13497" y="266"/>
                  <a:pt x="13000" y="153"/>
                  <a:pt x="12504" y="130"/>
                </a:cubicBezTo>
                <a:cubicBezTo>
                  <a:pt x="12436" y="49"/>
                  <a:pt x="12352" y="33"/>
                  <a:pt x="12267" y="33"/>
                </a:cubicBezTo>
                <a:cubicBezTo>
                  <a:pt x="12210" y="33"/>
                  <a:pt x="12152" y="40"/>
                  <a:pt x="12098" y="40"/>
                </a:cubicBezTo>
                <a:lnTo>
                  <a:pt x="11082" y="40"/>
                </a:lnTo>
                <a:cubicBezTo>
                  <a:pt x="11067" y="10"/>
                  <a:pt x="11049" y="0"/>
                  <a:pt x="1103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4"/>
          <p:cNvSpPr txBox="1">
            <a:spLocks noGrp="1"/>
          </p:cNvSpPr>
          <p:nvPr>
            <p:ph type="title"/>
          </p:nvPr>
        </p:nvSpPr>
        <p:spPr>
          <a:xfrm flipH="1">
            <a:off x="1064089" y="2010956"/>
            <a:ext cx="890566" cy="71108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344" name="Google Shape;5344;p44"/>
          <p:cNvSpPr txBox="1">
            <a:spLocks noGrp="1"/>
          </p:cNvSpPr>
          <p:nvPr>
            <p:ph type="subTitle" idx="2"/>
          </p:nvPr>
        </p:nvSpPr>
        <p:spPr>
          <a:xfrm>
            <a:off x="2402113" y="1915077"/>
            <a:ext cx="6705601" cy="806963"/>
          </a:xfrm>
          <a:prstGeom prst="rect">
            <a:avLst/>
          </a:prstGeom>
        </p:spPr>
        <p:txBody>
          <a:bodyPr spcFirstLastPara="1" wrap="square" lIns="91425" tIns="91425" rIns="91425" bIns="91425" anchor="ctr" anchorCtr="0">
            <a:noAutofit/>
          </a:bodyPr>
          <a:lstStyle/>
          <a:p>
            <a:pPr marL="0" indent="0" algn="just">
              <a:buNone/>
            </a:pPr>
            <a:r>
              <a:rPr lang="en-US" sz="3200"/>
              <a:t>Xem lại bài.</a:t>
            </a:r>
          </a:p>
        </p:txBody>
      </p:sp>
      <p:sp>
        <p:nvSpPr>
          <p:cNvPr id="5345" name="Google Shape;5345;p44"/>
          <p:cNvSpPr txBox="1">
            <a:spLocks noGrp="1"/>
          </p:cNvSpPr>
          <p:nvPr>
            <p:ph type="title" idx="3"/>
          </p:nvPr>
        </p:nvSpPr>
        <p:spPr>
          <a:xfrm flipH="1">
            <a:off x="1060511" y="3264312"/>
            <a:ext cx="929100" cy="72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5347" name="Google Shape;5347;p44"/>
          <p:cNvSpPr txBox="1">
            <a:spLocks noGrp="1"/>
          </p:cNvSpPr>
          <p:nvPr>
            <p:ph type="subTitle" idx="5"/>
          </p:nvPr>
        </p:nvSpPr>
        <p:spPr>
          <a:xfrm>
            <a:off x="2267906" y="2838352"/>
            <a:ext cx="6858000" cy="1418275"/>
          </a:xfrm>
          <a:prstGeom prst="rect">
            <a:avLst/>
          </a:prstGeom>
        </p:spPr>
        <p:txBody>
          <a:bodyPr spcFirstLastPara="1" wrap="square" lIns="91425" tIns="91425" rIns="91425" bIns="91425" anchor="ctr" anchorCtr="0">
            <a:noAutofit/>
          </a:bodyPr>
          <a:lstStyle/>
          <a:p>
            <a:pPr marL="0" indent="0" algn="just">
              <a:buNone/>
            </a:pPr>
            <a:r>
              <a:rPr lang="en-US" sz="3200"/>
              <a:t>Chuẩn bị bài: Hậu phương những năm sau chiến dịch Biên giới.</a:t>
            </a:r>
          </a:p>
        </p:txBody>
      </p:sp>
      <p:grpSp>
        <p:nvGrpSpPr>
          <p:cNvPr id="34" name="Google Shape;6253;p68">
            <a:extLst>
              <a:ext uri="{FF2B5EF4-FFF2-40B4-BE49-F238E27FC236}">
                <a16:creationId xmlns:a16="http://schemas.microsoft.com/office/drawing/2014/main" id="{9AF8B852-5316-4741-80EE-F4C04B80024D}"/>
              </a:ext>
            </a:extLst>
          </p:cNvPr>
          <p:cNvGrpSpPr/>
          <p:nvPr/>
        </p:nvGrpSpPr>
        <p:grpSpPr>
          <a:xfrm>
            <a:off x="131602" y="168072"/>
            <a:ext cx="1872154" cy="1607176"/>
            <a:chOff x="5348471" y="1572364"/>
            <a:chExt cx="2244735" cy="1998952"/>
          </a:xfrm>
          <a:solidFill>
            <a:srgbClr val="588E80"/>
          </a:solidFill>
        </p:grpSpPr>
        <p:grpSp>
          <p:nvGrpSpPr>
            <p:cNvPr id="35" name="Google Shape;6254;p68">
              <a:extLst>
                <a:ext uri="{FF2B5EF4-FFF2-40B4-BE49-F238E27FC236}">
                  <a16:creationId xmlns:a16="http://schemas.microsoft.com/office/drawing/2014/main" id="{A555A36A-6A86-449D-95A4-3CD4FB25DDFE}"/>
                </a:ext>
              </a:extLst>
            </p:cNvPr>
            <p:cNvGrpSpPr/>
            <p:nvPr/>
          </p:nvGrpSpPr>
          <p:grpSpPr>
            <a:xfrm>
              <a:off x="5370642" y="1662590"/>
              <a:ext cx="2076737" cy="1908726"/>
              <a:chOff x="3641399" y="893124"/>
              <a:chExt cx="1790136" cy="1645312"/>
            </a:xfrm>
            <a:grpFill/>
          </p:grpSpPr>
          <p:sp>
            <p:nvSpPr>
              <p:cNvPr id="49" name="Google Shape;6255;p68">
                <a:extLst>
                  <a:ext uri="{FF2B5EF4-FFF2-40B4-BE49-F238E27FC236}">
                    <a16:creationId xmlns:a16="http://schemas.microsoft.com/office/drawing/2014/main" id="{AF9436F3-682A-4015-93BF-45E893A49DDA}"/>
                  </a:ext>
                </a:extLst>
              </p:cNvPr>
              <p:cNvSpPr/>
              <p:nvPr/>
            </p:nvSpPr>
            <p:spPr>
              <a:xfrm>
                <a:off x="3641399" y="893124"/>
                <a:ext cx="1790136" cy="1645312"/>
              </a:xfrm>
              <a:custGeom>
                <a:avLst/>
                <a:gdLst/>
                <a:ahLst/>
                <a:cxnLst/>
                <a:rect l="l" t="t" r="r" b="b"/>
                <a:pathLst>
                  <a:path w="12200" h="11213" extrusionOk="0">
                    <a:moveTo>
                      <a:pt x="5820" y="1"/>
                    </a:moveTo>
                    <a:cubicBezTo>
                      <a:pt x="5744" y="26"/>
                      <a:pt x="5668" y="77"/>
                      <a:pt x="5617" y="153"/>
                    </a:cubicBezTo>
                    <a:cubicBezTo>
                      <a:pt x="5465" y="382"/>
                      <a:pt x="5312" y="306"/>
                      <a:pt x="5083" y="331"/>
                    </a:cubicBezTo>
                    <a:cubicBezTo>
                      <a:pt x="4575" y="356"/>
                      <a:pt x="3813" y="356"/>
                      <a:pt x="3635" y="763"/>
                    </a:cubicBezTo>
                    <a:cubicBezTo>
                      <a:pt x="3433" y="1151"/>
                      <a:pt x="3241" y="1331"/>
                      <a:pt x="2983" y="1331"/>
                    </a:cubicBezTo>
                    <a:cubicBezTo>
                      <a:pt x="2818" y="1331"/>
                      <a:pt x="2627" y="1258"/>
                      <a:pt x="2389" y="1119"/>
                    </a:cubicBezTo>
                    <a:lnTo>
                      <a:pt x="2389" y="1119"/>
                    </a:lnTo>
                    <a:cubicBezTo>
                      <a:pt x="2440" y="1653"/>
                      <a:pt x="2440" y="2110"/>
                      <a:pt x="1881" y="2288"/>
                    </a:cubicBezTo>
                    <a:cubicBezTo>
                      <a:pt x="1754" y="2339"/>
                      <a:pt x="1678" y="2466"/>
                      <a:pt x="1652" y="2593"/>
                    </a:cubicBezTo>
                    <a:cubicBezTo>
                      <a:pt x="1550" y="3559"/>
                      <a:pt x="915" y="4194"/>
                      <a:pt x="458" y="4957"/>
                    </a:cubicBezTo>
                    <a:lnTo>
                      <a:pt x="381" y="5033"/>
                    </a:lnTo>
                    <a:lnTo>
                      <a:pt x="508" y="4982"/>
                    </a:lnTo>
                    <a:cubicBezTo>
                      <a:pt x="552" y="4976"/>
                      <a:pt x="593" y="4973"/>
                      <a:pt x="631" y="4973"/>
                    </a:cubicBezTo>
                    <a:cubicBezTo>
                      <a:pt x="1072" y="4973"/>
                      <a:pt x="1097" y="5366"/>
                      <a:pt x="1144" y="5694"/>
                    </a:cubicBezTo>
                    <a:cubicBezTo>
                      <a:pt x="1195" y="6151"/>
                      <a:pt x="813" y="6202"/>
                      <a:pt x="508" y="6253"/>
                    </a:cubicBezTo>
                    <a:cubicBezTo>
                      <a:pt x="494" y="6255"/>
                      <a:pt x="479" y="6256"/>
                      <a:pt x="463" y="6256"/>
                    </a:cubicBezTo>
                    <a:cubicBezTo>
                      <a:pt x="371" y="6256"/>
                      <a:pt x="265" y="6228"/>
                      <a:pt x="178" y="6228"/>
                    </a:cubicBezTo>
                    <a:cubicBezTo>
                      <a:pt x="76" y="6228"/>
                      <a:pt x="0" y="6266"/>
                      <a:pt x="0" y="6431"/>
                    </a:cubicBezTo>
                    <a:cubicBezTo>
                      <a:pt x="0" y="6710"/>
                      <a:pt x="305" y="6634"/>
                      <a:pt x="508" y="6685"/>
                    </a:cubicBezTo>
                    <a:cubicBezTo>
                      <a:pt x="941" y="6761"/>
                      <a:pt x="1398" y="6837"/>
                      <a:pt x="813" y="7371"/>
                    </a:cubicBezTo>
                    <a:cubicBezTo>
                      <a:pt x="636" y="7549"/>
                      <a:pt x="585" y="7727"/>
                      <a:pt x="966" y="7778"/>
                    </a:cubicBezTo>
                    <a:cubicBezTo>
                      <a:pt x="1627" y="7880"/>
                      <a:pt x="2008" y="8185"/>
                      <a:pt x="1805" y="8947"/>
                    </a:cubicBezTo>
                    <a:cubicBezTo>
                      <a:pt x="1754" y="9074"/>
                      <a:pt x="1855" y="9227"/>
                      <a:pt x="2008" y="9252"/>
                    </a:cubicBezTo>
                    <a:cubicBezTo>
                      <a:pt x="2024" y="9251"/>
                      <a:pt x="2039" y="9251"/>
                      <a:pt x="2055" y="9251"/>
                    </a:cubicBezTo>
                    <a:cubicBezTo>
                      <a:pt x="2543" y="9251"/>
                      <a:pt x="2571" y="9644"/>
                      <a:pt x="2694" y="9989"/>
                    </a:cubicBezTo>
                    <a:cubicBezTo>
                      <a:pt x="2852" y="10463"/>
                      <a:pt x="3010" y="10658"/>
                      <a:pt x="3310" y="10658"/>
                    </a:cubicBezTo>
                    <a:cubicBezTo>
                      <a:pt x="3445" y="10658"/>
                      <a:pt x="3608" y="10619"/>
                      <a:pt x="3813" y="10548"/>
                    </a:cubicBezTo>
                    <a:cubicBezTo>
                      <a:pt x="3935" y="10497"/>
                      <a:pt x="4067" y="10470"/>
                      <a:pt x="4196" y="10470"/>
                    </a:cubicBezTo>
                    <a:cubicBezTo>
                      <a:pt x="4388" y="10470"/>
                      <a:pt x="4576" y="10528"/>
                      <a:pt x="4727" y="10650"/>
                    </a:cubicBezTo>
                    <a:cubicBezTo>
                      <a:pt x="4913" y="10781"/>
                      <a:pt x="5112" y="10818"/>
                      <a:pt x="5317" y="10818"/>
                    </a:cubicBezTo>
                    <a:cubicBezTo>
                      <a:pt x="5592" y="10818"/>
                      <a:pt x="5877" y="10751"/>
                      <a:pt x="6156" y="10751"/>
                    </a:cubicBezTo>
                    <a:cubicBezTo>
                      <a:pt x="6355" y="10751"/>
                      <a:pt x="6551" y="10786"/>
                      <a:pt x="6735" y="10904"/>
                    </a:cubicBezTo>
                    <a:cubicBezTo>
                      <a:pt x="6735" y="10904"/>
                      <a:pt x="6786" y="10879"/>
                      <a:pt x="6812" y="10879"/>
                    </a:cubicBezTo>
                    <a:cubicBezTo>
                      <a:pt x="6949" y="10741"/>
                      <a:pt x="7070" y="10674"/>
                      <a:pt x="7176" y="10674"/>
                    </a:cubicBezTo>
                    <a:cubicBezTo>
                      <a:pt x="7324" y="10674"/>
                      <a:pt x="7445" y="10805"/>
                      <a:pt x="7549" y="11056"/>
                    </a:cubicBezTo>
                    <a:cubicBezTo>
                      <a:pt x="7599" y="11133"/>
                      <a:pt x="7676" y="11184"/>
                      <a:pt x="7752" y="11209"/>
                    </a:cubicBezTo>
                    <a:cubicBezTo>
                      <a:pt x="7763" y="11211"/>
                      <a:pt x="7774" y="11212"/>
                      <a:pt x="7784" y="11212"/>
                    </a:cubicBezTo>
                    <a:cubicBezTo>
                      <a:pt x="7887" y="11212"/>
                      <a:pt x="7928" y="11101"/>
                      <a:pt x="7904" y="11031"/>
                    </a:cubicBezTo>
                    <a:cubicBezTo>
                      <a:pt x="7815" y="10574"/>
                      <a:pt x="7892" y="10427"/>
                      <a:pt x="8047" y="10427"/>
                    </a:cubicBezTo>
                    <a:cubicBezTo>
                      <a:pt x="8203" y="10427"/>
                      <a:pt x="8438" y="10574"/>
                      <a:pt x="8667" y="10701"/>
                    </a:cubicBezTo>
                    <a:cubicBezTo>
                      <a:pt x="8686" y="10234"/>
                      <a:pt x="8759" y="9850"/>
                      <a:pt x="9099" y="9850"/>
                    </a:cubicBezTo>
                    <a:cubicBezTo>
                      <a:pt x="9222" y="9850"/>
                      <a:pt x="9379" y="9900"/>
                      <a:pt x="9582" y="10014"/>
                    </a:cubicBezTo>
                    <a:cubicBezTo>
                      <a:pt x="9600" y="10026"/>
                      <a:pt x="9623" y="10031"/>
                      <a:pt x="9648" y="10031"/>
                    </a:cubicBezTo>
                    <a:cubicBezTo>
                      <a:pt x="9730" y="10031"/>
                      <a:pt x="9830" y="9977"/>
                      <a:pt x="9811" y="9938"/>
                    </a:cubicBezTo>
                    <a:cubicBezTo>
                      <a:pt x="9429" y="9227"/>
                      <a:pt x="10116" y="9430"/>
                      <a:pt x="10370" y="9227"/>
                    </a:cubicBezTo>
                    <a:cubicBezTo>
                      <a:pt x="10599" y="9049"/>
                      <a:pt x="10878" y="8896"/>
                      <a:pt x="10904" y="8591"/>
                    </a:cubicBezTo>
                    <a:cubicBezTo>
                      <a:pt x="10954" y="8159"/>
                      <a:pt x="11081" y="7829"/>
                      <a:pt x="11564" y="7752"/>
                    </a:cubicBezTo>
                    <a:cubicBezTo>
                      <a:pt x="11717" y="7727"/>
                      <a:pt x="11793" y="7524"/>
                      <a:pt x="11666" y="7397"/>
                    </a:cubicBezTo>
                    <a:cubicBezTo>
                      <a:pt x="11081" y="6787"/>
                      <a:pt x="11564" y="6304"/>
                      <a:pt x="11920" y="5897"/>
                    </a:cubicBezTo>
                    <a:cubicBezTo>
                      <a:pt x="12149" y="5567"/>
                      <a:pt x="12200" y="5338"/>
                      <a:pt x="11946" y="5109"/>
                    </a:cubicBezTo>
                    <a:cubicBezTo>
                      <a:pt x="11513" y="4779"/>
                      <a:pt x="11081" y="4474"/>
                      <a:pt x="11539" y="3838"/>
                    </a:cubicBezTo>
                    <a:cubicBezTo>
                      <a:pt x="11539" y="3813"/>
                      <a:pt x="11386" y="3661"/>
                      <a:pt x="11336" y="3584"/>
                    </a:cubicBezTo>
                    <a:lnTo>
                      <a:pt x="11336" y="3584"/>
                    </a:lnTo>
                    <a:cubicBezTo>
                      <a:pt x="11351" y="3587"/>
                      <a:pt x="11367" y="3588"/>
                      <a:pt x="11382" y="3588"/>
                    </a:cubicBezTo>
                    <a:cubicBezTo>
                      <a:pt x="11513" y="3588"/>
                      <a:pt x="11618" y="3492"/>
                      <a:pt x="11641" y="3356"/>
                    </a:cubicBezTo>
                    <a:lnTo>
                      <a:pt x="11564" y="3254"/>
                    </a:lnTo>
                    <a:cubicBezTo>
                      <a:pt x="11437" y="3051"/>
                      <a:pt x="11361" y="2796"/>
                      <a:pt x="11361" y="2542"/>
                    </a:cubicBezTo>
                    <a:cubicBezTo>
                      <a:pt x="11343" y="2379"/>
                      <a:pt x="11235" y="2165"/>
                      <a:pt x="11073" y="2165"/>
                    </a:cubicBezTo>
                    <a:cubicBezTo>
                      <a:pt x="11007" y="2165"/>
                      <a:pt x="10933" y="2200"/>
                      <a:pt x="10853" y="2288"/>
                    </a:cubicBezTo>
                    <a:cubicBezTo>
                      <a:pt x="10696" y="2456"/>
                      <a:pt x="10588" y="2540"/>
                      <a:pt x="10513" y="2540"/>
                    </a:cubicBezTo>
                    <a:cubicBezTo>
                      <a:pt x="10417" y="2540"/>
                      <a:pt x="10373" y="2405"/>
                      <a:pt x="10344" y="2136"/>
                    </a:cubicBezTo>
                    <a:cubicBezTo>
                      <a:pt x="10319" y="1983"/>
                      <a:pt x="10217" y="1907"/>
                      <a:pt x="10065" y="1856"/>
                    </a:cubicBezTo>
                    <a:cubicBezTo>
                      <a:pt x="9658" y="1678"/>
                      <a:pt x="9302" y="1399"/>
                      <a:pt x="9023" y="1043"/>
                    </a:cubicBezTo>
                    <a:cubicBezTo>
                      <a:pt x="8764" y="543"/>
                      <a:pt x="8478" y="367"/>
                      <a:pt x="8096" y="367"/>
                    </a:cubicBezTo>
                    <a:cubicBezTo>
                      <a:pt x="7953" y="367"/>
                      <a:pt x="7798" y="391"/>
                      <a:pt x="7625" y="433"/>
                    </a:cubicBezTo>
                    <a:cubicBezTo>
                      <a:pt x="7472" y="433"/>
                      <a:pt x="7345" y="407"/>
                      <a:pt x="7218" y="331"/>
                    </a:cubicBezTo>
                    <a:cubicBezTo>
                      <a:pt x="7106" y="240"/>
                      <a:pt x="6977" y="214"/>
                      <a:pt x="6843" y="214"/>
                    </a:cubicBezTo>
                    <a:cubicBezTo>
                      <a:pt x="6677" y="214"/>
                      <a:pt x="6502" y="253"/>
                      <a:pt x="6333" y="253"/>
                    </a:cubicBezTo>
                    <a:cubicBezTo>
                      <a:pt x="6145" y="253"/>
                      <a:pt x="5966" y="205"/>
                      <a:pt x="58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256;p68">
                <a:extLst>
                  <a:ext uri="{FF2B5EF4-FFF2-40B4-BE49-F238E27FC236}">
                    <a16:creationId xmlns:a16="http://schemas.microsoft.com/office/drawing/2014/main" id="{65371DFF-928F-4E57-B0D4-EE30830B5487}"/>
                  </a:ext>
                </a:extLst>
              </p:cNvPr>
              <p:cNvSpPr/>
              <p:nvPr/>
            </p:nvSpPr>
            <p:spPr>
              <a:xfrm rot="-5400000">
                <a:off x="5157239" y="2223845"/>
                <a:ext cx="8532" cy="8532"/>
              </a:xfrm>
              <a:custGeom>
                <a:avLst/>
                <a:gdLst/>
                <a:ahLst/>
                <a:cxnLst/>
                <a:rect l="l" t="t" r="r" b="b"/>
                <a:pathLst>
                  <a:path w="77" h="77" extrusionOk="0">
                    <a:moveTo>
                      <a:pt x="26" y="1"/>
                    </a:moveTo>
                    <a:cubicBezTo>
                      <a:pt x="0" y="1"/>
                      <a:pt x="0" y="26"/>
                      <a:pt x="0" y="52"/>
                    </a:cubicBezTo>
                    <a:cubicBezTo>
                      <a:pt x="0" y="52"/>
                      <a:pt x="26" y="77"/>
                      <a:pt x="51" y="77"/>
                    </a:cubicBezTo>
                    <a:cubicBezTo>
                      <a:pt x="51" y="77"/>
                      <a:pt x="51" y="52"/>
                      <a:pt x="77" y="26"/>
                    </a:cubicBezTo>
                    <a:cubicBezTo>
                      <a:pt x="77" y="1"/>
                      <a:pt x="26" y="1"/>
                      <a:pt x="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6257;p68">
              <a:extLst>
                <a:ext uri="{FF2B5EF4-FFF2-40B4-BE49-F238E27FC236}">
                  <a16:creationId xmlns:a16="http://schemas.microsoft.com/office/drawing/2014/main" id="{ED725B5E-A132-4CEC-A446-82A6611A2CC0}"/>
                </a:ext>
              </a:extLst>
            </p:cNvPr>
            <p:cNvSpPr/>
            <p:nvPr/>
          </p:nvSpPr>
          <p:spPr>
            <a:xfrm rot="-5400000">
              <a:off x="5356889" y="1710995"/>
              <a:ext cx="111191" cy="128028"/>
            </a:xfrm>
            <a:custGeom>
              <a:avLst/>
              <a:gdLst/>
              <a:ahLst/>
              <a:cxnLst/>
              <a:rect l="l" t="t" r="r" b="b"/>
              <a:pathLst>
                <a:path w="865" h="996" extrusionOk="0">
                  <a:moveTo>
                    <a:pt x="424" y="0"/>
                  </a:moveTo>
                  <a:cubicBezTo>
                    <a:pt x="410" y="0"/>
                    <a:pt x="396" y="1"/>
                    <a:pt x="382" y="2"/>
                  </a:cubicBezTo>
                  <a:cubicBezTo>
                    <a:pt x="77" y="28"/>
                    <a:pt x="1" y="256"/>
                    <a:pt x="26" y="511"/>
                  </a:cubicBezTo>
                  <a:cubicBezTo>
                    <a:pt x="50" y="753"/>
                    <a:pt x="167" y="995"/>
                    <a:pt x="464" y="995"/>
                  </a:cubicBezTo>
                  <a:cubicBezTo>
                    <a:pt x="479" y="995"/>
                    <a:pt x="494" y="995"/>
                    <a:pt x="509" y="993"/>
                  </a:cubicBezTo>
                  <a:cubicBezTo>
                    <a:pt x="789" y="993"/>
                    <a:pt x="840" y="739"/>
                    <a:pt x="865" y="460"/>
                  </a:cubicBezTo>
                  <a:cubicBezTo>
                    <a:pt x="816" y="242"/>
                    <a:pt x="699" y="0"/>
                    <a:pt x="4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258;p68">
              <a:extLst>
                <a:ext uri="{FF2B5EF4-FFF2-40B4-BE49-F238E27FC236}">
                  <a16:creationId xmlns:a16="http://schemas.microsoft.com/office/drawing/2014/main" id="{D4A4BBE6-C866-48FB-87CE-A8B1D109E919}"/>
                </a:ext>
              </a:extLst>
            </p:cNvPr>
            <p:cNvSpPr/>
            <p:nvPr/>
          </p:nvSpPr>
          <p:spPr>
            <a:xfrm rot="-5400000">
              <a:off x="6321857" y="1666778"/>
              <a:ext cx="72114" cy="66071"/>
            </a:xfrm>
            <a:custGeom>
              <a:avLst/>
              <a:gdLst/>
              <a:ahLst/>
              <a:cxnLst/>
              <a:rect l="l" t="t" r="r" b="b"/>
              <a:pathLst>
                <a:path w="561" h="514" extrusionOk="0">
                  <a:moveTo>
                    <a:pt x="274" y="1"/>
                  </a:moveTo>
                  <a:cubicBezTo>
                    <a:pt x="235" y="1"/>
                    <a:pt x="194" y="10"/>
                    <a:pt x="153" y="31"/>
                  </a:cubicBezTo>
                  <a:cubicBezTo>
                    <a:pt x="103" y="56"/>
                    <a:pt x="52" y="107"/>
                    <a:pt x="26" y="183"/>
                  </a:cubicBezTo>
                  <a:cubicBezTo>
                    <a:pt x="1" y="310"/>
                    <a:pt x="77" y="463"/>
                    <a:pt x="230" y="488"/>
                  </a:cubicBezTo>
                  <a:cubicBezTo>
                    <a:pt x="331" y="514"/>
                    <a:pt x="458" y="514"/>
                    <a:pt x="560" y="514"/>
                  </a:cubicBezTo>
                  <a:cubicBezTo>
                    <a:pt x="560" y="387"/>
                    <a:pt x="535" y="285"/>
                    <a:pt x="484" y="183"/>
                  </a:cubicBezTo>
                  <a:cubicBezTo>
                    <a:pt x="465" y="72"/>
                    <a:pt x="378"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259;p68">
              <a:extLst>
                <a:ext uri="{FF2B5EF4-FFF2-40B4-BE49-F238E27FC236}">
                  <a16:creationId xmlns:a16="http://schemas.microsoft.com/office/drawing/2014/main" id="{087DD326-7C07-41EF-8F0D-A711D6E41DBC}"/>
                </a:ext>
              </a:extLst>
            </p:cNvPr>
            <p:cNvSpPr/>
            <p:nvPr/>
          </p:nvSpPr>
          <p:spPr>
            <a:xfrm rot="-5400000">
              <a:off x="7532662" y="2426652"/>
              <a:ext cx="62216" cy="58872"/>
            </a:xfrm>
            <a:custGeom>
              <a:avLst/>
              <a:gdLst/>
              <a:ahLst/>
              <a:cxnLst/>
              <a:rect l="l" t="t" r="r" b="b"/>
              <a:pathLst>
                <a:path w="484" h="458" extrusionOk="0">
                  <a:moveTo>
                    <a:pt x="458" y="0"/>
                  </a:moveTo>
                  <a:lnTo>
                    <a:pt x="458" y="0"/>
                  </a:lnTo>
                  <a:cubicBezTo>
                    <a:pt x="229" y="51"/>
                    <a:pt x="76" y="127"/>
                    <a:pt x="0" y="331"/>
                  </a:cubicBezTo>
                  <a:cubicBezTo>
                    <a:pt x="0" y="356"/>
                    <a:pt x="76" y="458"/>
                    <a:pt x="102" y="458"/>
                  </a:cubicBezTo>
                  <a:cubicBezTo>
                    <a:pt x="331" y="432"/>
                    <a:pt x="483" y="331"/>
                    <a:pt x="4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260;p68">
              <a:extLst>
                <a:ext uri="{FF2B5EF4-FFF2-40B4-BE49-F238E27FC236}">
                  <a16:creationId xmlns:a16="http://schemas.microsoft.com/office/drawing/2014/main" id="{48B81D99-A320-405D-B54A-26A9219B00B0}"/>
                </a:ext>
              </a:extLst>
            </p:cNvPr>
            <p:cNvSpPr/>
            <p:nvPr/>
          </p:nvSpPr>
          <p:spPr>
            <a:xfrm rot="-5400000">
              <a:off x="6390434" y="1621724"/>
              <a:ext cx="68772" cy="67999"/>
            </a:xfrm>
            <a:custGeom>
              <a:avLst/>
              <a:gdLst/>
              <a:ahLst/>
              <a:cxnLst/>
              <a:rect l="l" t="t" r="r" b="b"/>
              <a:pathLst>
                <a:path w="535" h="529" extrusionOk="0">
                  <a:moveTo>
                    <a:pt x="204" y="1"/>
                  </a:moveTo>
                  <a:cubicBezTo>
                    <a:pt x="128" y="153"/>
                    <a:pt x="1" y="331"/>
                    <a:pt x="204" y="484"/>
                  </a:cubicBezTo>
                  <a:cubicBezTo>
                    <a:pt x="224" y="514"/>
                    <a:pt x="256" y="528"/>
                    <a:pt x="290" y="528"/>
                  </a:cubicBezTo>
                  <a:cubicBezTo>
                    <a:pt x="343" y="528"/>
                    <a:pt x="402" y="494"/>
                    <a:pt x="433" y="433"/>
                  </a:cubicBezTo>
                  <a:cubicBezTo>
                    <a:pt x="534" y="230"/>
                    <a:pt x="357" y="128"/>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261;p68">
              <a:extLst>
                <a:ext uri="{FF2B5EF4-FFF2-40B4-BE49-F238E27FC236}">
                  <a16:creationId xmlns:a16="http://schemas.microsoft.com/office/drawing/2014/main" id="{02F931AC-8207-4DB6-A477-F1056C8CC836}"/>
                </a:ext>
              </a:extLst>
            </p:cNvPr>
            <p:cNvSpPr/>
            <p:nvPr/>
          </p:nvSpPr>
          <p:spPr>
            <a:xfrm rot="-5400000">
              <a:off x="6209640" y="1674490"/>
              <a:ext cx="52318" cy="50646"/>
            </a:xfrm>
            <a:custGeom>
              <a:avLst/>
              <a:gdLst/>
              <a:ahLst/>
              <a:cxnLst/>
              <a:rect l="l" t="t" r="r" b="b"/>
              <a:pathLst>
                <a:path w="407" h="394" extrusionOk="0">
                  <a:moveTo>
                    <a:pt x="172" y="1"/>
                  </a:moveTo>
                  <a:cubicBezTo>
                    <a:pt x="102" y="1"/>
                    <a:pt x="22" y="70"/>
                    <a:pt x="0" y="158"/>
                  </a:cubicBezTo>
                  <a:cubicBezTo>
                    <a:pt x="0" y="285"/>
                    <a:pt x="76" y="362"/>
                    <a:pt x="203" y="387"/>
                  </a:cubicBezTo>
                  <a:cubicBezTo>
                    <a:pt x="221" y="392"/>
                    <a:pt x="238" y="394"/>
                    <a:pt x="253" y="394"/>
                  </a:cubicBezTo>
                  <a:cubicBezTo>
                    <a:pt x="329" y="394"/>
                    <a:pt x="381" y="344"/>
                    <a:pt x="381" y="260"/>
                  </a:cubicBezTo>
                  <a:cubicBezTo>
                    <a:pt x="407" y="133"/>
                    <a:pt x="331" y="31"/>
                    <a:pt x="203" y="6"/>
                  </a:cubicBezTo>
                  <a:cubicBezTo>
                    <a:pt x="193" y="3"/>
                    <a:pt x="183"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262;p68">
              <a:extLst>
                <a:ext uri="{FF2B5EF4-FFF2-40B4-BE49-F238E27FC236}">
                  <a16:creationId xmlns:a16="http://schemas.microsoft.com/office/drawing/2014/main" id="{C05ADA30-8CE7-438C-B7FA-E4653EDE8233}"/>
                </a:ext>
              </a:extLst>
            </p:cNvPr>
            <p:cNvSpPr/>
            <p:nvPr/>
          </p:nvSpPr>
          <p:spPr>
            <a:xfrm rot="-5400000">
              <a:off x="7446667" y="2329603"/>
              <a:ext cx="62216" cy="50388"/>
            </a:xfrm>
            <a:custGeom>
              <a:avLst/>
              <a:gdLst/>
              <a:ahLst/>
              <a:cxnLst/>
              <a:rect l="l" t="t" r="r" b="b"/>
              <a:pathLst>
                <a:path w="484" h="392" extrusionOk="0">
                  <a:moveTo>
                    <a:pt x="483" y="1"/>
                  </a:moveTo>
                  <a:lnTo>
                    <a:pt x="483" y="1"/>
                  </a:lnTo>
                  <a:cubicBezTo>
                    <a:pt x="381" y="26"/>
                    <a:pt x="305" y="52"/>
                    <a:pt x="229" y="103"/>
                  </a:cubicBezTo>
                  <a:cubicBezTo>
                    <a:pt x="178" y="179"/>
                    <a:pt x="0" y="306"/>
                    <a:pt x="178" y="382"/>
                  </a:cubicBezTo>
                  <a:cubicBezTo>
                    <a:pt x="198" y="389"/>
                    <a:pt x="217" y="392"/>
                    <a:pt x="235" y="392"/>
                  </a:cubicBezTo>
                  <a:cubicBezTo>
                    <a:pt x="361" y="392"/>
                    <a:pt x="461" y="245"/>
                    <a:pt x="4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263;p68">
              <a:extLst>
                <a:ext uri="{FF2B5EF4-FFF2-40B4-BE49-F238E27FC236}">
                  <a16:creationId xmlns:a16="http://schemas.microsoft.com/office/drawing/2014/main" id="{C308F00A-2C12-4494-8C87-8A4179E40CF3}"/>
                </a:ext>
              </a:extLst>
            </p:cNvPr>
            <p:cNvSpPr/>
            <p:nvPr/>
          </p:nvSpPr>
          <p:spPr>
            <a:xfrm rot="-5400000">
              <a:off x="6065801" y="1841852"/>
              <a:ext cx="129" cy="3342"/>
            </a:xfrm>
            <a:custGeom>
              <a:avLst/>
              <a:gdLst/>
              <a:ahLst/>
              <a:cxnLst/>
              <a:rect l="l" t="t" r="r" b="b"/>
              <a:pathLst>
                <a:path w="1" h="26" extrusionOk="0">
                  <a:moveTo>
                    <a:pt x="0" y="0"/>
                  </a:moveTo>
                  <a:lnTo>
                    <a:pt x="0" y="26"/>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264;p68">
              <a:extLst>
                <a:ext uri="{FF2B5EF4-FFF2-40B4-BE49-F238E27FC236}">
                  <a16:creationId xmlns:a16="http://schemas.microsoft.com/office/drawing/2014/main" id="{7DD5DBD5-7442-458A-AFE2-7577A5AA8E2D}"/>
                </a:ext>
              </a:extLst>
            </p:cNvPr>
            <p:cNvSpPr/>
            <p:nvPr/>
          </p:nvSpPr>
          <p:spPr>
            <a:xfrm rot="-5400000">
              <a:off x="6062587" y="1802646"/>
              <a:ext cx="58874" cy="55659"/>
            </a:xfrm>
            <a:custGeom>
              <a:avLst/>
              <a:gdLst/>
              <a:ahLst/>
              <a:cxnLst/>
              <a:rect l="l" t="t" r="r" b="b"/>
              <a:pathLst>
                <a:path w="458" h="433" extrusionOk="0">
                  <a:moveTo>
                    <a:pt x="127" y="0"/>
                  </a:moveTo>
                  <a:lnTo>
                    <a:pt x="127" y="0"/>
                  </a:lnTo>
                  <a:cubicBezTo>
                    <a:pt x="76" y="178"/>
                    <a:pt x="0" y="331"/>
                    <a:pt x="203" y="432"/>
                  </a:cubicBezTo>
                  <a:cubicBezTo>
                    <a:pt x="280" y="432"/>
                    <a:pt x="330" y="432"/>
                    <a:pt x="381" y="381"/>
                  </a:cubicBezTo>
                  <a:cubicBezTo>
                    <a:pt x="458" y="153"/>
                    <a:pt x="254" y="102"/>
                    <a:pt x="1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265;p68">
              <a:extLst>
                <a:ext uri="{FF2B5EF4-FFF2-40B4-BE49-F238E27FC236}">
                  <a16:creationId xmlns:a16="http://schemas.microsoft.com/office/drawing/2014/main" id="{36D85012-CD6A-4490-BE7F-863C721C2849}"/>
                </a:ext>
              </a:extLst>
            </p:cNvPr>
            <p:cNvSpPr/>
            <p:nvPr/>
          </p:nvSpPr>
          <p:spPr>
            <a:xfrm rot="-5400000">
              <a:off x="6513193" y="1667742"/>
              <a:ext cx="29565" cy="28279"/>
            </a:xfrm>
            <a:custGeom>
              <a:avLst/>
              <a:gdLst/>
              <a:ahLst/>
              <a:cxnLst/>
              <a:rect l="l" t="t" r="r" b="b"/>
              <a:pathLst>
                <a:path w="230" h="220" extrusionOk="0">
                  <a:moveTo>
                    <a:pt x="127" y="0"/>
                  </a:moveTo>
                  <a:cubicBezTo>
                    <a:pt x="112" y="0"/>
                    <a:pt x="95" y="4"/>
                    <a:pt x="77" y="10"/>
                  </a:cubicBezTo>
                  <a:cubicBezTo>
                    <a:pt x="26" y="10"/>
                    <a:pt x="1" y="60"/>
                    <a:pt x="1" y="111"/>
                  </a:cubicBezTo>
                  <a:cubicBezTo>
                    <a:pt x="1" y="174"/>
                    <a:pt x="52" y="220"/>
                    <a:pt x="113" y="220"/>
                  </a:cubicBezTo>
                  <a:cubicBezTo>
                    <a:pt x="126" y="220"/>
                    <a:pt x="140" y="217"/>
                    <a:pt x="153" y="213"/>
                  </a:cubicBezTo>
                  <a:cubicBezTo>
                    <a:pt x="179" y="213"/>
                    <a:pt x="204" y="137"/>
                    <a:pt x="230" y="111"/>
                  </a:cubicBezTo>
                  <a:cubicBezTo>
                    <a:pt x="210" y="34"/>
                    <a:pt x="176" y="0"/>
                    <a:pt x="1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266;p68">
              <a:extLst>
                <a:ext uri="{FF2B5EF4-FFF2-40B4-BE49-F238E27FC236}">
                  <a16:creationId xmlns:a16="http://schemas.microsoft.com/office/drawing/2014/main" id="{40EA7042-7D0D-4076-AA8F-03839BA16EF1}"/>
                </a:ext>
              </a:extLst>
            </p:cNvPr>
            <p:cNvSpPr/>
            <p:nvPr/>
          </p:nvSpPr>
          <p:spPr>
            <a:xfrm rot="-5400000">
              <a:off x="6171592" y="1594795"/>
              <a:ext cx="26223" cy="27122"/>
            </a:xfrm>
            <a:custGeom>
              <a:avLst/>
              <a:gdLst/>
              <a:ahLst/>
              <a:cxnLst/>
              <a:rect l="l" t="t" r="r" b="b"/>
              <a:pathLst>
                <a:path w="204" h="211" extrusionOk="0">
                  <a:moveTo>
                    <a:pt x="115" y="0"/>
                  </a:moveTo>
                  <a:cubicBezTo>
                    <a:pt x="103" y="0"/>
                    <a:pt x="90" y="2"/>
                    <a:pt x="77" y="7"/>
                  </a:cubicBezTo>
                  <a:cubicBezTo>
                    <a:pt x="0" y="32"/>
                    <a:pt x="26" y="83"/>
                    <a:pt x="0" y="109"/>
                  </a:cubicBezTo>
                  <a:cubicBezTo>
                    <a:pt x="26" y="134"/>
                    <a:pt x="77" y="185"/>
                    <a:pt x="128" y="210"/>
                  </a:cubicBezTo>
                  <a:cubicBezTo>
                    <a:pt x="128" y="210"/>
                    <a:pt x="178" y="134"/>
                    <a:pt x="204" y="109"/>
                  </a:cubicBezTo>
                  <a:cubicBezTo>
                    <a:pt x="204" y="46"/>
                    <a:pt x="169" y="0"/>
                    <a:pt x="1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267;p68">
              <a:extLst>
                <a:ext uri="{FF2B5EF4-FFF2-40B4-BE49-F238E27FC236}">
                  <a16:creationId xmlns:a16="http://schemas.microsoft.com/office/drawing/2014/main" id="{5A693C58-171E-43EF-AD67-A5E9A585CBC8}"/>
                </a:ext>
              </a:extLst>
            </p:cNvPr>
            <p:cNvSpPr/>
            <p:nvPr/>
          </p:nvSpPr>
          <p:spPr>
            <a:xfrm rot="-5400000">
              <a:off x="6148904" y="1722373"/>
              <a:ext cx="29437" cy="23523"/>
            </a:xfrm>
            <a:custGeom>
              <a:avLst/>
              <a:gdLst/>
              <a:ahLst/>
              <a:cxnLst/>
              <a:rect l="l" t="t" r="r" b="b"/>
              <a:pathLst>
                <a:path w="229" h="183" extrusionOk="0">
                  <a:moveTo>
                    <a:pt x="68" y="0"/>
                  </a:moveTo>
                  <a:cubicBezTo>
                    <a:pt x="45" y="0"/>
                    <a:pt x="23" y="81"/>
                    <a:pt x="0" y="81"/>
                  </a:cubicBezTo>
                  <a:cubicBezTo>
                    <a:pt x="51" y="132"/>
                    <a:pt x="76" y="157"/>
                    <a:pt x="153" y="182"/>
                  </a:cubicBezTo>
                  <a:cubicBezTo>
                    <a:pt x="153" y="182"/>
                    <a:pt x="204" y="132"/>
                    <a:pt x="229" y="81"/>
                  </a:cubicBezTo>
                  <a:cubicBezTo>
                    <a:pt x="178" y="30"/>
                    <a:pt x="127" y="4"/>
                    <a:pt x="76" y="4"/>
                  </a:cubicBezTo>
                  <a:cubicBezTo>
                    <a:pt x="74" y="2"/>
                    <a:pt x="71" y="0"/>
                    <a:pt x="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268;p68">
              <a:extLst>
                <a:ext uri="{FF2B5EF4-FFF2-40B4-BE49-F238E27FC236}">
                  <a16:creationId xmlns:a16="http://schemas.microsoft.com/office/drawing/2014/main" id="{2464F37B-15E7-4CFC-ABA9-015D13AA90B8}"/>
                </a:ext>
              </a:extLst>
            </p:cNvPr>
            <p:cNvSpPr/>
            <p:nvPr/>
          </p:nvSpPr>
          <p:spPr>
            <a:xfrm rot="-5400000">
              <a:off x="6291778" y="1578470"/>
              <a:ext cx="39335" cy="27122"/>
            </a:xfrm>
            <a:custGeom>
              <a:avLst/>
              <a:gdLst/>
              <a:ahLst/>
              <a:cxnLst/>
              <a:rect l="l" t="t" r="r" b="b"/>
              <a:pathLst>
                <a:path w="306" h="211" extrusionOk="0">
                  <a:moveTo>
                    <a:pt x="107" y="0"/>
                  </a:moveTo>
                  <a:cubicBezTo>
                    <a:pt x="90" y="0"/>
                    <a:pt x="72" y="4"/>
                    <a:pt x="52" y="12"/>
                  </a:cubicBezTo>
                  <a:cubicBezTo>
                    <a:pt x="26" y="38"/>
                    <a:pt x="1" y="88"/>
                    <a:pt x="26" y="139"/>
                  </a:cubicBezTo>
                  <a:cubicBezTo>
                    <a:pt x="59" y="193"/>
                    <a:pt x="96" y="211"/>
                    <a:pt x="135" y="211"/>
                  </a:cubicBezTo>
                  <a:cubicBezTo>
                    <a:pt x="189" y="211"/>
                    <a:pt x="247" y="179"/>
                    <a:pt x="306" y="165"/>
                  </a:cubicBezTo>
                  <a:cubicBezTo>
                    <a:pt x="242" y="101"/>
                    <a:pt x="195" y="0"/>
                    <a:pt x="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269;p68">
              <a:extLst>
                <a:ext uri="{FF2B5EF4-FFF2-40B4-BE49-F238E27FC236}">
                  <a16:creationId xmlns:a16="http://schemas.microsoft.com/office/drawing/2014/main" id="{E7340B45-E6D7-4D78-A2E6-B65858088D0B}"/>
                </a:ext>
              </a:extLst>
            </p:cNvPr>
            <p:cNvSpPr/>
            <p:nvPr/>
          </p:nvSpPr>
          <p:spPr>
            <a:xfrm rot="-5400000">
              <a:off x="6222687" y="1766720"/>
              <a:ext cx="13112" cy="16453"/>
            </a:xfrm>
            <a:custGeom>
              <a:avLst/>
              <a:gdLst/>
              <a:ahLst/>
              <a:cxnLst/>
              <a:rect l="l" t="t" r="r" b="b"/>
              <a:pathLst>
                <a:path w="102" h="128" extrusionOk="0">
                  <a:moveTo>
                    <a:pt x="76" y="0"/>
                  </a:moveTo>
                  <a:cubicBezTo>
                    <a:pt x="51" y="26"/>
                    <a:pt x="25" y="51"/>
                    <a:pt x="0" y="76"/>
                  </a:cubicBezTo>
                  <a:cubicBezTo>
                    <a:pt x="0" y="76"/>
                    <a:pt x="0" y="102"/>
                    <a:pt x="25" y="127"/>
                  </a:cubicBezTo>
                  <a:lnTo>
                    <a:pt x="102" y="51"/>
                  </a:lnTo>
                  <a:lnTo>
                    <a:pt x="7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 name="Google Shape;6270;p68">
            <a:extLst>
              <a:ext uri="{FF2B5EF4-FFF2-40B4-BE49-F238E27FC236}">
                <a16:creationId xmlns:a16="http://schemas.microsoft.com/office/drawing/2014/main" id="{88C8B960-A32F-482B-AC98-F9550EB1B718}"/>
              </a:ext>
            </a:extLst>
          </p:cNvPr>
          <p:cNvSpPr txBox="1">
            <a:spLocks/>
          </p:cNvSpPr>
          <p:nvPr/>
        </p:nvSpPr>
        <p:spPr>
          <a:xfrm flipH="1">
            <a:off x="198022" y="451025"/>
            <a:ext cx="1630883" cy="102840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Fondamento"/>
              <a:buNone/>
              <a:defRPr sz="3500" b="1" i="0" u="none" strike="noStrike" cap="none">
                <a:solidFill>
                  <a:schemeClr val="dk1"/>
                </a:solidFill>
                <a:latin typeface="Fondamento"/>
                <a:ea typeface="Fondamento"/>
                <a:cs typeface="Fondamento"/>
                <a:sym typeface="Fondamento"/>
              </a:defRPr>
            </a:lvl1pPr>
            <a:lvl2pPr marR="0" lvl="1" algn="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2pPr>
            <a:lvl3pPr marR="0" lvl="2" algn="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3pPr>
            <a:lvl4pPr marR="0" lvl="3" algn="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4pPr>
            <a:lvl5pPr marR="0" lvl="4" algn="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5pPr>
            <a:lvl6pPr marR="0" lvl="5" algn="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6pPr>
            <a:lvl7pPr marR="0" lvl="6" algn="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7pPr>
            <a:lvl8pPr marR="0" lvl="7" algn="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8pPr>
            <a:lvl9pPr marR="0" lvl="8" algn="r"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9pPr>
          </a:lstStyle>
          <a:p>
            <a:r>
              <a:rPr lang="en" sz="4800">
                <a:solidFill>
                  <a:schemeClr val="bg1"/>
                </a:solidFill>
              </a:rPr>
              <a:t>05</a:t>
            </a:r>
          </a:p>
        </p:txBody>
      </p:sp>
      <p:sp>
        <p:nvSpPr>
          <p:cNvPr id="52" name="Google Shape;6271;p68">
            <a:extLst>
              <a:ext uri="{FF2B5EF4-FFF2-40B4-BE49-F238E27FC236}">
                <a16:creationId xmlns:a16="http://schemas.microsoft.com/office/drawing/2014/main" id="{A63D5A20-1794-4F9A-8ABA-C5D181F22BE3}"/>
              </a:ext>
            </a:extLst>
          </p:cNvPr>
          <p:cNvSpPr txBox="1">
            <a:spLocks/>
          </p:cNvSpPr>
          <p:nvPr/>
        </p:nvSpPr>
        <p:spPr>
          <a:xfrm>
            <a:off x="2186395" y="199310"/>
            <a:ext cx="5584126" cy="80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000"/>
              <a:buFont typeface="Commissioner"/>
              <a:buNone/>
              <a:defRPr sz="2000" b="1" i="0" u="none" strike="noStrike" cap="none">
                <a:solidFill>
                  <a:schemeClr val="dk2"/>
                </a:solidFill>
                <a:latin typeface="Fondamento"/>
                <a:ea typeface="Fondamento"/>
                <a:cs typeface="Fondamento"/>
                <a:sym typeface="Fondamento"/>
              </a:defRPr>
            </a:lvl1pPr>
            <a:lvl2pPr marL="914400" marR="0" lvl="1" indent="-317500" algn="r" rtl="0">
              <a:lnSpc>
                <a:spcPct val="100000"/>
              </a:lnSpc>
              <a:spcBef>
                <a:spcPts val="0"/>
              </a:spcBef>
              <a:spcAft>
                <a:spcPts val="0"/>
              </a:spcAft>
              <a:buClr>
                <a:schemeClr val="dk1"/>
              </a:buClr>
              <a:buSzPts val="2000"/>
              <a:buFont typeface="Commissioner"/>
              <a:buNone/>
              <a:defRPr sz="2000" b="0" i="0" u="none" strike="noStrike" cap="none">
                <a:solidFill>
                  <a:schemeClr val="dk1"/>
                </a:solidFill>
                <a:latin typeface="Commissioner"/>
                <a:ea typeface="Commissioner"/>
                <a:cs typeface="Commissioner"/>
                <a:sym typeface="Commissioner"/>
              </a:defRPr>
            </a:lvl2pPr>
            <a:lvl3pPr marL="1371600" marR="0" lvl="2" indent="-317500" algn="r" rtl="0">
              <a:lnSpc>
                <a:spcPct val="100000"/>
              </a:lnSpc>
              <a:spcBef>
                <a:spcPts val="0"/>
              </a:spcBef>
              <a:spcAft>
                <a:spcPts val="0"/>
              </a:spcAft>
              <a:buClr>
                <a:schemeClr val="dk1"/>
              </a:buClr>
              <a:buSzPts val="2000"/>
              <a:buFont typeface="Commissioner"/>
              <a:buNone/>
              <a:defRPr sz="2000" b="0" i="0" u="none" strike="noStrike" cap="none">
                <a:solidFill>
                  <a:schemeClr val="dk1"/>
                </a:solidFill>
                <a:latin typeface="Commissioner"/>
                <a:ea typeface="Commissioner"/>
                <a:cs typeface="Commissioner"/>
                <a:sym typeface="Commissioner"/>
              </a:defRPr>
            </a:lvl3pPr>
            <a:lvl4pPr marL="1828800" marR="0" lvl="3" indent="-317500" algn="r" rtl="0">
              <a:lnSpc>
                <a:spcPct val="100000"/>
              </a:lnSpc>
              <a:spcBef>
                <a:spcPts val="0"/>
              </a:spcBef>
              <a:spcAft>
                <a:spcPts val="0"/>
              </a:spcAft>
              <a:buClr>
                <a:schemeClr val="dk1"/>
              </a:buClr>
              <a:buSzPts val="2000"/>
              <a:buFont typeface="Commissioner"/>
              <a:buNone/>
              <a:defRPr sz="2000" b="0" i="0" u="none" strike="noStrike" cap="none">
                <a:solidFill>
                  <a:schemeClr val="dk1"/>
                </a:solidFill>
                <a:latin typeface="Commissioner"/>
                <a:ea typeface="Commissioner"/>
                <a:cs typeface="Commissioner"/>
                <a:sym typeface="Commissioner"/>
              </a:defRPr>
            </a:lvl4pPr>
            <a:lvl5pPr marL="2286000" marR="0" lvl="4" indent="-317500" algn="r" rtl="0">
              <a:lnSpc>
                <a:spcPct val="100000"/>
              </a:lnSpc>
              <a:spcBef>
                <a:spcPts val="0"/>
              </a:spcBef>
              <a:spcAft>
                <a:spcPts val="0"/>
              </a:spcAft>
              <a:buClr>
                <a:schemeClr val="dk1"/>
              </a:buClr>
              <a:buSzPts val="2000"/>
              <a:buFont typeface="Commissioner"/>
              <a:buNone/>
              <a:defRPr sz="2000" b="0" i="0" u="none" strike="noStrike" cap="none">
                <a:solidFill>
                  <a:schemeClr val="dk1"/>
                </a:solidFill>
                <a:latin typeface="Commissioner"/>
                <a:ea typeface="Commissioner"/>
                <a:cs typeface="Commissioner"/>
                <a:sym typeface="Commissioner"/>
              </a:defRPr>
            </a:lvl5pPr>
            <a:lvl6pPr marL="2743200" marR="0" lvl="5" indent="-317500" algn="r" rtl="0">
              <a:lnSpc>
                <a:spcPct val="100000"/>
              </a:lnSpc>
              <a:spcBef>
                <a:spcPts val="0"/>
              </a:spcBef>
              <a:spcAft>
                <a:spcPts val="0"/>
              </a:spcAft>
              <a:buClr>
                <a:schemeClr val="dk1"/>
              </a:buClr>
              <a:buSzPts val="2000"/>
              <a:buFont typeface="Commissioner"/>
              <a:buNone/>
              <a:defRPr sz="2000" b="0" i="0" u="none" strike="noStrike" cap="none">
                <a:solidFill>
                  <a:schemeClr val="dk1"/>
                </a:solidFill>
                <a:latin typeface="Commissioner"/>
                <a:ea typeface="Commissioner"/>
                <a:cs typeface="Commissioner"/>
                <a:sym typeface="Commissioner"/>
              </a:defRPr>
            </a:lvl6pPr>
            <a:lvl7pPr marL="3200400" marR="0" lvl="6" indent="-317500" algn="r" rtl="0">
              <a:lnSpc>
                <a:spcPct val="100000"/>
              </a:lnSpc>
              <a:spcBef>
                <a:spcPts val="0"/>
              </a:spcBef>
              <a:spcAft>
                <a:spcPts val="0"/>
              </a:spcAft>
              <a:buClr>
                <a:schemeClr val="dk1"/>
              </a:buClr>
              <a:buSzPts val="2000"/>
              <a:buFont typeface="Commissioner"/>
              <a:buNone/>
              <a:defRPr sz="2000" b="0" i="0" u="none" strike="noStrike" cap="none">
                <a:solidFill>
                  <a:schemeClr val="dk1"/>
                </a:solidFill>
                <a:latin typeface="Commissioner"/>
                <a:ea typeface="Commissioner"/>
                <a:cs typeface="Commissioner"/>
                <a:sym typeface="Commissioner"/>
              </a:defRPr>
            </a:lvl7pPr>
            <a:lvl8pPr marL="3657600" marR="0" lvl="7" indent="-317500" algn="r" rtl="0">
              <a:lnSpc>
                <a:spcPct val="100000"/>
              </a:lnSpc>
              <a:spcBef>
                <a:spcPts val="0"/>
              </a:spcBef>
              <a:spcAft>
                <a:spcPts val="0"/>
              </a:spcAft>
              <a:buClr>
                <a:schemeClr val="dk1"/>
              </a:buClr>
              <a:buSzPts val="2000"/>
              <a:buFont typeface="Commissioner"/>
              <a:buNone/>
              <a:defRPr sz="2000" b="0" i="0" u="none" strike="noStrike" cap="none">
                <a:solidFill>
                  <a:schemeClr val="dk1"/>
                </a:solidFill>
                <a:latin typeface="Commissioner"/>
                <a:ea typeface="Commissioner"/>
                <a:cs typeface="Commissioner"/>
                <a:sym typeface="Commissioner"/>
              </a:defRPr>
            </a:lvl8pPr>
            <a:lvl9pPr marL="4114800" marR="0" lvl="8" indent="-317500" algn="r" rtl="0">
              <a:lnSpc>
                <a:spcPct val="100000"/>
              </a:lnSpc>
              <a:spcBef>
                <a:spcPts val="0"/>
              </a:spcBef>
              <a:spcAft>
                <a:spcPts val="0"/>
              </a:spcAft>
              <a:buClr>
                <a:schemeClr val="dk1"/>
              </a:buClr>
              <a:buSzPts val="2000"/>
              <a:buFont typeface="Commissioner"/>
              <a:buNone/>
              <a:defRPr sz="2000" b="0" i="0" u="none" strike="noStrike" cap="none">
                <a:solidFill>
                  <a:schemeClr val="dk1"/>
                </a:solidFill>
                <a:latin typeface="Commissioner"/>
                <a:ea typeface="Commissioner"/>
                <a:cs typeface="Commissioner"/>
                <a:sym typeface="Commissioner"/>
              </a:defRPr>
            </a:lvl9pPr>
          </a:lstStyle>
          <a:p>
            <a:pPr marL="0" indent="0" algn="ctr"/>
            <a:r>
              <a:rPr lang="en-US" sz="6000">
                <a:solidFill>
                  <a:srgbClr val="AE3815"/>
                </a:solidFill>
              </a:rPr>
              <a:t>DẶN DÒ</a:t>
            </a:r>
          </a:p>
        </p:txBody>
      </p:sp>
    </p:spTree>
    <p:extLst>
      <p:ext uri="{BB962C8B-B14F-4D97-AF65-F5344CB8AC3E}">
        <p14:creationId xmlns:p14="http://schemas.microsoft.com/office/powerpoint/2010/main" val="925701175"/>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down)">
                                      <p:cBhvr>
                                        <p:cTn id="7" dur="500"/>
                                        <p:tgtEl>
                                          <p:spTgt spid="104"/>
                                        </p:tgtEl>
                                      </p:cBhvr>
                                    </p:animEffect>
                                  </p:childTnLst>
                                </p:cTn>
                              </p:par>
                              <p:par>
                                <p:cTn id="8" presetID="22" presetClass="entr" presetSubtype="4" fill="hold" nodeType="withEffect">
                                  <p:stCondLst>
                                    <p:cond delay="0"/>
                                  </p:stCondLst>
                                  <p:childTnLst>
                                    <p:set>
                                      <p:cBhvr>
                                        <p:cTn id="9" dur="1" fill="hold">
                                          <p:stCondLst>
                                            <p:cond delay="0"/>
                                          </p:stCondLst>
                                        </p:cTn>
                                        <p:tgtEl>
                                          <p:spTgt spid="105"/>
                                        </p:tgtEl>
                                        <p:attrNameLst>
                                          <p:attrName>style.visibility</p:attrName>
                                        </p:attrNameLst>
                                      </p:cBhvr>
                                      <p:to>
                                        <p:strVal val="visible"/>
                                      </p:to>
                                    </p:set>
                                    <p:animEffect transition="in" filter="wipe(down)">
                                      <p:cBhvr>
                                        <p:cTn id="10" dur="500"/>
                                        <p:tgtEl>
                                          <p:spTgt spid="105"/>
                                        </p:tgtEl>
                                      </p:cBhvr>
                                    </p:animEffect>
                                  </p:childTnLst>
                                </p:cTn>
                              </p:par>
                            </p:childTnLst>
                          </p:cTn>
                        </p:par>
                        <p:par>
                          <p:cTn id="11" fill="hold">
                            <p:stCondLst>
                              <p:cond delay="500"/>
                            </p:stCondLst>
                            <p:childTnLst>
                              <p:par>
                                <p:cTn id="12" presetID="22" presetClass="entr" presetSubtype="2" fill="hold" nodeType="afterEffect">
                                  <p:stCondLst>
                                    <p:cond delay="0"/>
                                  </p:stCondLst>
                                  <p:childTnLst>
                                    <p:set>
                                      <p:cBhvr>
                                        <p:cTn id="13" dur="1" fill="hold">
                                          <p:stCondLst>
                                            <p:cond delay="0"/>
                                          </p:stCondLst>
                                        </p:cTn>
                                        <p:tgtEl>
                                          <p:spTgt spid="106"/>
                                        </p:tgtEl>
                                        <p:attrNameLst>
                                          <p:attrName>style.visibility</p:attrName>
                                        </p:attrNameLst>
                                      </p:cBhvr>
                                      <p:to>
                                        <p:strVal val="visible"/>
                                      </p:to>
                                    </p:set>
                                    <p:animEffect transition="in" filter="wipe(right)">
                                      <p:cBhvr>
                                        <p:cTn id="14" dur="500"/>
                                        <p:tgtEl>
                                          <p:spTgt spid="106"/>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p:cTn id="19" dur="1000" fill="hold"/>
                                        <p:tgtEl>
                                          <p:spTgt spid="51"/>
                                        </p:tgtEl>
                                        <p:attrNameLst>
                                          <p:attrName>ppt_w</p:attrName>
                                        </p:attrNameLst>
                                      </p:cBhvr>
                                      <p:tavLst>
                                        <p:tav tm="0">
                                          <p:val>
                                            <p:fltVal val="0"/>
                                          </p:val>
                                        </p:tav>
                                        <p:tav tm="100000">
                                          <p:val>
                                            <p:strVal val="#ppt_w"/>
                                          </p:val>
                                        </p:tav>
                                      </p:tavLst>
                                    </p:anim>
                                    <p:anim calcmode="lin" valueType="num">
                                      <p:cBhvr>
                                        <p:cTn id="20" dur="1000" fill="hold"/>
                                        <p:tgtEl>
                                          <p:spTgt spid="51"/>
                                        </p:tgtEl>
                                        <p:attrNameLst>
                                          <p:attrName>ppt_h</p:attrName>
                                        </p:attrNameLst>
                                      </p:cBhvr>
                                      <p:tavLst>
                                        <p:tav tm="0">
                                          <p:val>
                                            <p:fltVal val="0"/>
                                          </p:val>
                                        </p:tav>
                                        <p:tav tm="100000">
                                          <p:val>
                                            <p:strVal val="#ppt_h"/>
                                          </p:val>
                                        </p:tav>
                                      </p:tavLst>
                                    </p:anim>
                                    <p:anim calcmode="lin" valueType="num">
                                      <p:cBhvr>
                                        <p:cTn id="21" dur="1000" fill="hold"/>
                                        <p:tgtEl>
                                          <p:spTgt spid="51"/>
                                        </p:tgtEl>
                                        <p:attrNameLst>
                                          <p:attrName>style.rotation</p:attrName>
                                        </p:attrNameLst>
                                      </p:cBhvr>
                                      <p:tavLst>
                                        <p:tav tm="0">
                                          <p:val>
                                            <p:fltVal val="90"/>
                                          </p:val>
                                        </p:tav>
                                        <p:tav tm="100000">
                                          <p:val>
                                            <p:fltVal val="0"/>
                                          </p:val>
                                        </p:tav>
                                      </p:tavLst>
                                    </p:anim>
                                    <p:animEffect transition="in" filter="fade">
                                      <p:cBhvr>
                                        <p:cTn id="22" dur="1000"/>
                                        <p:tgtEl>
                                          <p:spTgt spid="51"/>
                                        </p:tgtEl>
                                      </p:cBhvr>
                                    </p:animEffect>
                                  </p:childTnLst>
                                </p:cTn>
                              </p:par>
                              <p:par>
                                <p:cTn id="23" presetID="31" presetClass="entr" presetSubtype="0" fill="hold" nodeType="with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p:cTn id="25" dur="1000" fill="hold"/>
                                        <p:tgtEl>
                                          <p:spTgt spid="34"/>
                                        </p:tgtEl>
                                        <p:attrNameLst>
                                          <p:attrName>ppt_w</p:attrName>
                                        </p:attrNameLst>
                                      </p:cBhvr>
                                      <p:tavLst>
                                        <p:tav tm="0">
                                          <p:val>
                                            <p:fltVal val="0"/>
                                          </p:val>
                                        </p:tav>
                                        <p:tav tm="100000">
                                          <p:val>
                                            <p:strVal val="#ppt_w"/>
                                          </p:val>
                                        </p:tav>
                                      </p:tavLst>
                                    </p:anim>
                                    <p:anim calcmode="lin" valueType="num">
                                      <p:cBhvr>
                                        <p:cTn id="26" dur="1000" fill="hold"/>
                                        <p:tgtEl>
                                          <p:spTgt spid="34"/>
                                        </p:tgtEl>
                                        <p:attrNameLst>
                                          <p:attrName>ppt_h</p:attrName>
                                        </p:attrNameLst>
                                      </p:cBhvr>
                                      <p:tavLst>
                                        <p:tav tm="0">
                                          <p:val>
                                            <p:fltVal val="0"/>
                                          </p:val>
                                        </p:tav>
                                        <p:tav tm="100000">
                                          <p:val>
                                            <p:strVal val="#ppt_h"/>
                                          </p:val>
                                        </p:tav>
                                      </p:tavLst>
                                    </p:anim>
                                    <p:anim calcmode="lin" valueType="num">
                                      <p:cBhvr>
                                        <p:cTn id="27" dur="1000" fill="hold"/>
                                        <p:tgtEl>
                                          <p:spTgt spid="34"/>
                                        </p:tgtEl>
                                        <p:attrNameLst>
                                          <p:attrName>style.rotation</p:attrName>
                                        </p:attrNameLst>
                                      </p:cBhvr>
                                      <p:tavLst>
                                        <p:tav tm="0">
                                          <p:val>
                                            <p:fltVal val="90"/>
                                          </p:val>
                                        </p:tav>
                                        <p:tav tm="100000">
                                          <p:val>
                                            <p:fltVal val="0"/>
                                          </p:val>
                                        </p:tav>
                                      </p:tavLst>
                                    </p:anim>
                                    <p:animEffect transition="in" filter="fade">
                                      <p:cBhvr>
                                        <p:cTn id="28" dur="1000"/>
                                        <p:tgtEl>
                                          <p:spTgt spid="34"/>
                                        </p:tgtEl>
                                      </p:cBhvr>
                                    </p:animEffect>
                                  </p:childTnLst>
                                </p:cTn>
                              </p:par>
                            </p:childTnLst>
                          </p:cTn>
                        </p:par>
                        <p:par>
                          <p:cTn id="29" fill="hold">
                            <p:stCondLst>
                              <p:cond delay="1000"/>
                            </p:stCondLst>
                            <p:childTnLst>
                              <p:par>
                                <p:cTn id="30" presetID="23" presetClass="entr" presetSubtype="32" fill="hold" grpId="0" nodeType="afterEffect">
                                  <p:stCondLst>
                                    <p:cond delay="0"/>
                                  </p:stCondLst>
                                  <p:iterate type="lt">
                                    <p:tmPct val="15000"/>
                                  </p:iterate>
                                  <p:childTnLst>
                                    <p:set>
                                      <p:cBhvr>
                                        <p:cTn id="31" dur="1" fill="hold">
                                          <p:stCondLst>
                                            <p:cond delay="0"/>
                                          </p:stCondLst>
                                        </p:cTn>
                                        <p:tgtEl>
                                          <p:spTgt spid="52"/>
                                        </p:tgtEl>
                                        <p:attrNameLst>
                                          <p:attrName>style.visibility</p:attrName>
                                        </p:attrNameLst>
                                      </p:cBhvr>
                                      <p:to>
                                        <p:strVal val="visible"/>
                                      </p:to>
                                    </p:set>
                                    <p:anim calcmode="lin" valueType="num">
                                      <p:cBhvr>
                                        <p:cTn id="32" dur="500" fill="hold"/>
                                        <p:tgtEl>
                                          <p:spTgt spid="52"/>
                                        </p:tgtEl>
                                        <p:attrNameLst>
                                          <p:attrName>ppt_w</p:attrName>
                                        </p:attrNameLst>
                                      </p:cBhvr>
                                      <p:tavLst>
                                        <p:tav tm="0">
                                          <p:val>
                                            <p:strVal val="4*#ppt_w"/>
                                          </p:val>
                                        </p:tav>
                                        <p:tav tm="100000">
                                          <p:val>
                                            <p:strVal val="#ppt_w"/>
                                          </p:val>
                                        </p:tav>
                                      </p:tavLst>
                                    </p:anim>
                                    <p:anim calcmode="lin" valueType="num">
                                      <p:cBhvr>
                                        <p:cTn id="33" dur="500" fill="hold"/>
                                        <p:tgtEl>
                                          <p:spTgt spid="52"/>
                                        </p:tgtEl>
                                        <p:attrNameLst>
                                          <p:attrName>ppt_h</p:attrName>
                                        </p:attrNameLst>
                                      </p:cBhvr>
                                      <p:tavLst>
                                        <p:tav tm="0">
                                          <p:val>
                                            <p:strVal val="4*#ppt_h"/>
                                          </p:val>
                                        </p:tav>
                                        <p:tav tm="100000">
                                          <p:val>
                                            <p:strVal val="#ppt_h"/>
                                          </p:val>
                                        </p:tav>
                                      </p:tavLst>
                                    </p:anim>
                                  </p:childTnLst>
                                </p:cTn>
                              </p:par>
                              <p:par>
                                <p:cTn id="34"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35" dur="250" accel="50000" decel="50000" autoRev="1" fill="hold">
                                          <p:stCondLst>
                                            <p:cond delay="0"/>
                                          </p:stCondLst>
                                        </p:cTn>
                                        <p:tgtEl>
                                          <p:spTgt spid="52"/>
                                        </p:tgtEl>
                                        <p:attrNameLst>
                                          <p:attrName>ppt_x</p:attrName>
                                          <p:attrName>ppt_y</p:attrName>
                                        </p:attrNameLst>
                                      </p:cBhvr>
                                      <p:rCtr x="0" y="-4838"/>
                                    </p:animMotion>
                                    <p:animRot by="1500000">
                                      <p:cBhvr>
                                        <p:cTn id="36" dur="125" fill="hold">
                                          <p:stCondLst>
                                            <p:cond delay="0"/>
                                          </p:stCondLst>
                                        </p:cTn>
                                        <p:tgtEl>
                                          <p:spTgt spid="52"/>
                                        </p:tgtEl>
                                        <p:attrNameLst>
                                          <p:attrName>r</p:attrName>
                                        </p:attrNameLst>
                                      </p:cBhvr>
                                    </p:animRot>
                                    <p:animRot by="-1500000">
                                      <p:cBhvr>
                                        <p:cTn id="37" dur="125" fill="hold">
                                          <p:stCondLst>
                                            <p:cond delay="125"/>
                                          </p:stCondLst>
                                        </p:cTn>
                                        <p:tgtEl>
                                          <p:spTgt spid="52"/>
                                        </p:tgtEl>
                                        <p:attrNameLst>
                                          <p:attrName>r</p:attrName>
                                        </p:attrNameLst>
                                      </p:cBhvr>
                                    </p:animRot>
                                    <p:animRot by="-1500000">
                                      <p:cBhvr>
                                        <p:cTn id="38" dur="125" fill="hold">
                                          <p:stCondLst>
                                            <p:cond delay="250"/>
                                          </p:stCondLst>
                                        </p:cTn>
                                        <p:tgtEl>
                                          <p:spTgt spid="52"/>
                                        </p:tgtEl>
                                        <p:attrNameLst>
                                          <p:attrName>r</p:attrName>
                                        </p:attrNameLst>
                                      </p:cBhvr>
                                    </p:animRot>
                                    <p:animRot by="1500000">
                                      <p:cBhvr>
                                        <p:cTn id="39" dur="125" fill="hold">
                                          <p:stCondLst>
                                            <p:cond delay="375"/>
                                          </p:stCondLst>
                                        </p:cTn>
                                        <p:tgtEl>
                                          <p:spTgt spid="52"/>
                                        </p:tgtEl>
                                        <p:attrNameLst>
                                          <p:attrName>r</p:attrName>
                                        </p:attrNameLst>
                                      </p:cBhvr>
                                    </p:animRo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grpId="0" nodeType="clickEffect">
                                  <p:stCondLst>
                                    <p:cond delay="0"/>
                                  </p:stCondLst>
                                  <p:childTnLst>
                                    <p:set>
                                      <p:cBhvr>
                                        <p:cTn id="43" dur="1" fill="hold">
                                          <p:stCondLst>
                                            <p:cond delay="0"/>
                                          </p:stCondLst>
                                        </p:cTn>
                                        <p:tgtEl>
                                          <p:spTgt spid="5338"/>
                                        </p:tgtEl>
                                        <p:attrNameLst>
                                          <p:attrName>style.visibility</p:attrName>
                                        </p:attrNameLst>
                                      </p:cBhvr>
                                      <p:to>
                                        <p:strVal val="visible"/>
                                      </p:to>
                                    </p:set>
                                    <p:anim calcmode="lin" valueType="num">
                                      <p:cBhvr>
                                        <p:cTn id="44" dur="500" fill="hold"/>
                                        <p:tgtEl>
                                          <p:spTgt spid="5338"/>
                                        </p:tgtEl>
                                        <p:attrNameLst>
                                          <p:attrName>ppt_w</p:attrName>
                                        </p:attrNameLst>
                                      </p:cBhvr>
                                      <p:tavLst>
                                        <p:tav tm="0">
                                          <p:val>
                                            <p:fltVal val="0"/>
                                          </p:val>
                                        </p:tav>
                                        <p:tav tm="100000">
                                          <p:val>
                                            <p:strVal val="#ppt_w"/>
                                          </p:val>
                                        </p:tav>
                                      </p:tavLst>
                                    </p:anim>
                                    <p:anim calcmode="lin" valueType="num">
                                      <p:cBhvr>
                                        <p:cTn id="45" dur="500" fill="hold"/>
                                        <p:tgtEl>
                                          <p:spTgt spid="5338"/>
                                        </p:tgtEl>
                                        <p:attrNameLst>
                                          <p:attrName>ppt_h</p:attrName>
                                        </p:attrNameLst>
                                      </p:cBhvr>
                                      <p:tavLst>
                                        <p:tav tm="0">
                                          <p:val>
                                            <p:fltVal val="0"/>
                                          </p:val>
                                        </p:tav>
                                        <p:tav tm="100000">
                                          <p:val>
                                            <p:strVal val="#ppt_h"/>
                                          </p:val>
                                        </p:tav>
                                      </p:tavLst>
                                    </p:anim>
                                    <p:animEffect transition="in" filter="fade">
                                      <p:cBhvr>
                                        <p:cTn id="46" dur="500"/>
                                        <p:tgtEl>
                                          <p:spTgt spid="5338"/>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5342"/>
                                        </p:tgtEl>
                                        <p:attrNameLst>
                                          <p:attrName>style.visibility</p:attrName>
                                        </p:attrNameLst>
                                      </p:cBhvr>
                                      <p:to>
                                        <p:strVal val="visible"/>
                                      </p:to>
                                    </p:set>
                                    <p:anim calcmode="lin" valueType="num">
                                      <p:cBhvr>
                                        <p:cTn id="49" dur="500" fill="hold"/>
                                        <p:tgtEl>
                                          <p:spTgt spid="5342"/>
                                        </p:tgtEl>
                                        <p:attrNameLst>
                                          <p:attrName>ppt_w</p:attrName>
                                        </p:attrNameLst>
                                      </p:cBhvr>
                                      <p:tavLst>
                                        <p:tav tm="0">
                                          <p:val>
                                            <p:fltVal val="0"/>
                                          </p:val>
                                        </p:tav>
                                        <p:tav tm="100000">
                                          <p:val>
                                            <p:strVal val="#ppt_w"/>
                                          </p:val>
                                        </p:tav>
                                      </p:tavLst>
                                    </p:anim>
                                    <p:anim calcmode="lin" valueType="num">
                                      <p:cBhvr>
                                        <p:cTn id="50" dur="500" fill="hold"/>
                                        <p:tgtEl>
                                          <p:spTgt spid="5342"/>
                                        </p:tgtEl>
                                        <p:attrNameLst>
                                          <p:attrName>ppt_h</p:attrName>
                                        </p:attrNameLst>
                                      </p:cBhvr>
                                      <p:tavLst>
                                        <p:tav tm="0">
                                          <p:val>
                                            <p:fltVal val="0"/>
                                          </p:val>
                                        </p:tav>
                                        <p:tav tm="100000">
                                          <p:val>
                                            <p:strVal val="#ppt_h"/>
                                          </p:val>
                                        </p:tav>
                                      </p:tavLst>
                                    </p:anim>
                                    <p:animEffect transition="in" filter="fade">
                                      <p:cBhvr>
                                        <p:cTn id="51" dur="500"/>
                                        <p:tgtEl>
                                          <p:spTgt spid="5342"/>
                                        </p:tgtEl>
                                      </p:cBhvr>
                                    </p:animEffect>
                                  </p:childTnLst>
                                </p:cTn>
                              </p:par>
                            </p:childTnLst>
                          </p:cTn>
                        </p:par>
                        <p:par>
                          <p:cTn id="52" fill="hold">
                            <p:stCondLst>
                              <p:cond delay="500"/>
                            </p:stCondLst>
                            <p:childTnLst>
                              <p:par>
                                <p:cTn id="53" presetID="22" presetClass="entr" presetSubtype="8" fill="hold" grpId="0" nodeType="afterEffect">
                                  <p:stCondLst>
                                    <p:cond delay="0"/>
                                  </p:stCondLst>
                                  <p:childTnLst>
                                    <p:set>
                                      <p:cBhvr>
                                        <p:cTn id="54" dur="1" fill="hold">
                                          <p:stCondLst>
                                            <p:cond delay="0"/>
                                          </p:stCondLst>
                                        </p:cTn>
                                        <p:tgtEl>
                                          <p:spTgt spid="5344">
                                            <p:txEl>
                                              <p:pRg st="0" end="0"/>
                                            </p:txEl>
                                          </p:spTgt>
                                        </p:tgtEl>
                                        <p:attrNameLst>
                                          <p:attrName>style.visibility</p:attrName>
                                        </p:attrNameLst>
                                      </p:cBhvr>
                                      <p:to>
                                        <p:strVal val="visible"/>
                                      </p:to>
                                    </p:set>
                                    <p:animEffect transition="in" filter="wipe(left)">
                                      <p:cBhvr>
                                        <p:cTn id="55" dur="500"/>
                                        <p:tgtEl>
                                          <p:spTgt spid="5344">
                                            <p:txEl>
                                              <p:pRg st="0" end="0"/>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53" presetClass="entr" presetSubtype="16" fill="hold" grpId="0" nodeType="clickEffect">
                                  <p:stCondLst>
                                    <p:cond delay="0"/>
                                  </p:stCondLst>
                                  <p:childTnLst>
                                    <p:set>
                                      <p:cBhvr>
                                        <p:cTn id="59" dur="1" fill="hold">
                                          <p:stCondLst>
                                            <p:cond delay="0"/>
                                          </p:stCondLst>
                                        </p:cTn>
                                        <p:tgtEl>
                                          <p:spTgt spid="5345"/>
                                        </p:tgtEl>
                                        <p:attrNameLst>
                                          <p:attrName>style.visibility</p:attrName>
                                        </p:attrNameLst>
                                      </p:cBhvr>
                                      <p:to>
                                        <p:strVal val="visible"/>
                                      </p:to>
                                    </p:set>
                                    <p:anim calcmode="lin" valueType="num">
                                      <p:cBhvr>
                                        <p:cTn id="60" dur="500" fill="hold"/>
                                        <p:tgtEl>
                                          <p:spTgt spid="5345"/>
                                        </p:tgtEl>
                                        <p:attrNameLst>
                                          <p:attrName>ppt_w</p:attrName>
                                        </p:attrNameLst>
                                      </p:cBhvr>
                                      <p:tavLst>
                                        <p:tav tm="0">
                                          <p:val>
                                            <p:fltVal val="0"/>
                                          </p:val>
                                        </p:tav>
                                        <p:tav tm="100000">
                                          <p:val>
                                            <p:strVal val="#ppt_w"/>
                                          </p:val>
                                        </p:tav>
                                      </p:tavLst>
                                    </p:anim>
                                    <p:anim calcmode="lin" valueType="num">
                                      <p:cBhvr>
                                        <p:cTn id="61" dur="500" fill="hold"/>
                                        <p:tgtEl>
                                          <p:spTgt spid="5345"/>
                                        </p:tgtEl>
                                        <p:attrNameLst>
                                          <p:attrName>ppt_h</p:attrName>
                                        </p:attrNameLst>
                                      </p:cBhvr>
                                      <p:tavLst>
                                        <p:tav tm="0">
                                          <p:val>
                                            <p:fltVal val="0"/>
                                          </p:val>
                                        </p:tav>
                                        <p:tav tm="100000">
                                          <p:val>
                                            <p:strVal val="#ppt_h"/>
                                          </p:val>
                                        </p:tav>
                                      </p:tavLst>
                                    </p:anim>
                                    <p:animEffect transition="in" filter="fade">
                                      <p:cBhvr>
                                        <p:cTn id="62" dur="500"/>
                                        <p:tgtEl>
                                          <p:spTgt spid="5345"/>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5339"/>
                                        </p:tgtEl>
                                        <p:attrNameLst>
                                          <p:attrName>style.visibility</p:attrName>
                                        </p:attrNameLst>
                                      </p:cBhvr>
                                      <p:to>
                                        <p:strVal val="visible"/>
                                      </p:to>
                                    </p:set>
                                    <p:anim calcmode="lin" valueType="num">
                                      <p:cBhvr>
                                        <p:cTn id="65" dur="500" fill="hold"/>
                                        <p:tgtEl>
                                          <p:spTgt spid="5339"/>
                                        </p:tgtEl>
                                        <p:attrNameLst>
                                          <p:attrName>ppt_w</p:attrName>
                                        </p:attrNameLst>
                                      </p:cBhvr>
                                      <p:tavLst>
                                        <p:tav tm="0">
                                          <p:val>
                                            <p:fltVal val="0"/>
                                          </p:val>
                                        </p:tav>
                                        <p:tav tm="100000">
                                          <p:val>
                                            <p:strVal val="#ppt_w"/>
                                          </p:val>
                                        </p:tav>
                                      </p:tavLst>
                                    </p:anim>
                                    <p:anim calcmode="lin" valueType="num">
                                      <p:cBhvr>
                                        <p:cTn id="66" dur="500" fill="hold"/>
                                        <p:tgtEl>
                                          <p:spTgt spid="5339"/>
                                        </p:tgtEl>
                                        <p:attrNameLst>
                                          <p:attrName>ppt_h</p:attrName>
                                        </p:attrNameLst>
                                      </p:cBhvr>
                                      <p:tavLst>
                                        <p:tav tm="0">
                                          <p:val>
                                            <p:fltVal val="0"/>
                                          </p:val>
                                        </p:tav>
                                        <p:tav tm="100000">
                                          <p:val>
                                            <p:strVal val="#ppt_h"/>
                                          </p:val>
                                        </p:tav>
                                      </p:tavLst>
                                    </p:anim>
                                    <p:animEffect transition="in" filter="fade">
                                      <p:cBhvr>
                                        <p:cTn id="67" dur="500"/>
                                        <p:tgtEl>
                                          <p:spTgt spid="5339"/>
                                        </p:tgtEl>
                                      </p:cBhvr>
                                    </p:animEffect>
                                  </p:childTnLst>
                                </p:cTn>
                              </p:par>
                            </p:childTnLst>
                          </p:cTn>
                        </p:par>
                        <p:par>
                          <p:cTn id="68" fill="hold">
                            <p:stCondLst>
                              <p:cond delay="500"/>
                            </p:stCondLst>
                            <p:childTnLst>
                              <p:par>
                                <p:cTn id="69" presetID="22" presetClass="entr" presetSubtype="8" fill="hold" grpId="0" nodeType="afterEffect">
                                  <p:stCondLst>
                                    <p:cond delay="0"/>
                                  </p:stCondLst>
                                  <p:childTnLst>
                                    <p:set>
                                      <p:cBhvr>
                                        <p:cTn id="70" dur="1" fill="hold">
                                          <p:stCondLst>
                                            <p:cond delay="0"/>
                                          </p:stCondLst>
                                        </p:cTn>
                                        <p:tgtEl>
                                          <p:spTgt spid="5347">
                                            <p:txEl>
                                              <p:pRg st="0" end="0"/>
                                            </p:txEl>
                                          </p:spTgt>
                                        </p:tgtEl>
                                        <p:attrNameLst>
                                          <p:attrName>style.visibility</p:attrName>
                                        </p:attrNameLst>
                                      </p:cBhvr>
                                      <p:to>
                                        <p:strVal val="visible"/>
                                      </p:to>
                                    </p:set>
                                    <p:animEffect transition="in" filter="wipe(left)">
                                      <p:cBhvr>
                                        <p:cTn id="71" dur="500"/>
                                        <p:tgtEl>
                                          <p:spTgt spid="534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38" grpId="0" animBg="1"/>
      <p:bldP spid="5339" grpId="0" animBg="1"/>
      <p:bldP spid="5342" grpId="0"/>
      <p:bldP spid="5344" grpId="0" build="p"/>
      <p:bldP spid="5345" grpId="0"/>
      <p:bldP spid="5347" grpId="0" build="p"/>
      <p:bldP spid="51" grpId="0"/>
      <p:bldP spid="52" grpId="0"/>
      <p:bldP spid="52" grpId="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308"/>
        <p:cNvGrpSpPr/>
        <p:nvPr/>
      </p:nvGrpSpPr>
      <p:grpSpPr>
        <a:xfrm>
          <a:off x="0" y="0"/>
          <a:ext cx="0" cy="0"/>
          <a:chOff x="0" y="0"/>
          <a:chExt cx="0" cy="0"/>
        </a:xfrm>
      </p:grpSpPr>
      <p:pic>
        <p:nvPicPr>
          <p:cNvPr id="10" name="Google Shape;15;p2">
            <a:extLst>
              <a:ext uri="{FF2B5EF4-FFF2-40B4-BE49-F238E27FC236}">
                <a16:creationId xmlns:a16="http://schemas.microsoft.com/office/drawing/2014/main" id="{FDDAABD5-A1A9-44FE-BFB2-43C6044864A7}"/>
              </a:ext>
            </a:extLst>
          </p:cNvPr>
          <p:cNvPicPr preferRelativeResize="0"/>
          <p:nvPr/>
        </p:nvPicPr>
        <p:blipFill>
          <a:blip r:embed="rId3">
            <a:alphaModFix/>
            <a:duotone>
              <a:prstClr val="black"/>
              <a:srgbClr val="D9C3A5">
                <a:tint val="50000"/>
                <a:satMod val="180000"/>
              </a:srgbClr>
            </a:duotone>
            <a:extLst>
              <a:ext uri="{BEBA8EAE-BF5A-486C-A8C5-ECC9F3942E4B}">
                <a14:imgProps xmlns:a14="http://schemas.microsoft.com/office/drawing/2010/main">
                  <a14:imgLayer r:embed="rId4">
                    <a14:imgEffect>
                      <a14:saturation sat="66000"/>
                    </a14:imgEffect>
                  </a14:imgLayer>
                </a14:imgProps>
              </a:ext>
            </a:extLst>
          </a:blip>
          <a:stretch>
            <a:fillRect/>
          </a:stretch>
        </p:blipFill>
        <p:spPr>
          <a:xfrm rot="16200000">
            <a:off x="9159" y="-2253150"/>
            <a:ext cx="3885280" cy="6567713"/>
          </a:xfrm>
          <a:prstGeom prst="rect">
            <a:avLst/>
          </a:prstGeom>
          <a:noFill/>
          <a:ln>
            <a:noFill/>
          </a:ln>
        </p:spPr>
      </p:pic>
      <p:pic>
        <p:nvPicPr>
          <p:cNvPr id="9" name="Google Shape;14;p2">
            <a:extLst>
              <a:ext uri="{FF2B5EF4-FFF2-40B4-BE49-F238E27FC236}">
                <a16:creationId xmlns:a16="http://schemas.microsoft.com/office/drawing/2014/main" id="{0355061A-F228-47CB-87BC-3914D99B9BCD}"/>
              </a:ext>
            </a:extLst>
          </p:cNvPr>
          <p:cNvPicPr preferRelativeResize="0"/>
          <p:nvPr/>
        </p:nvPicPr>
        <p:blipFill>
          <a:blip r:embed="rId5">
            <a:alphaModFix/>
            <a:duotone>
              <a:prstClr val="black"/>
              <a:srgbClr val="D9C3A5">
                <a:tint val="50000"/>
                <a:satMod val="180000"/>
              </a:srgbClr>
            </a:duotone>
          </a:blip>
          <a:stretch>
            <a:fillRect/>
          </a:stretch>
        </p:blipFill>
        <p:spPr>
          <a:xfrm>
            <a:off x="2912997" y="2516610"/>
            <a:ext cx="10464143" cy="3201626"/>
          </a:xfrm>
          <a:prstGeom prst="rect">
            <a:avLst/>
          </a:prstGeom>
          <a:noFill/>
          <a:ln>
            <a:noFill/>
          </a:ln>
        </p:spPr>
      </p:pic>
      <p:sp>
        <p:nvSpPr>
          <p:cNvPr id="5309" name="Google Shape;5309;p40"/>
          <p:cNvSpPr txBox="1">
            <a:spLocks noGrp="1"/>
          </p:cNvSpPr>
          <p:nvPr>
            <p:ph type="ctrTitle"/>
          </p:nvPr>
        </p:nvSpPr>
        <p:spPr>
          <a:xfrm>
            <a:off x="1059244" y="2301367"/>
            <a:ext cx="7291200" cy="132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solidFill>
                  <a:srgbClr val="AE3815"/>
                </a:solidFill>
              </a:rPr>
              <a:t>HỌC TỐT!</a:t>
            </a:r>
            <a:endParaRPr sz="6600">
              <a:solidFill>
                <a:srgbClr val="AE3815"/>
              </a:solidFill>
            </a:endParaRPr>
          </a:p>
        </p:txBody>
      </p:sp>
      <p:sp>
        <p:nvSpPr>
          <p:cNvPr id="5311" name="Google Shape;5311;p40"/>
          <p:cNvSpPr/>
          <p:nvPr/>
        </p:nvSpPr>
        <p:spPr>
          <a:xfrm>
            <a:off x="8982209" y="4435066"/>
            <a:ext cx="15416" cy="14904"/>
          </a:xfrm>
          <a:custGeom>
            <a:avLst/>
            <a:gdLst/>
            <a:ahLst/>
            <a:cxnLst/>
            <a:rect l="l" t="t" r="r" b="b"/>
            <a:pathLst>
              <a:path w="422" h="408" extrusionOk="0">
                <a:moveTo>
                  <a:pt x="230" y="0"/>
                </a:moveTo>
                <a:cubicBezTo>
                  <a:pt x="0" y="0"/>
                  <a:pt x="0" y="115"/>
                  <a:pt x="77" y="268"/>
                </a:cubicBezTo>
                <a:cubicBezTo>
                  <a:pt x="106" y="327"/>
                  <a:pt x="136" y="408"/>
                  <a:pt x="200" y="408"/>
                </a:cubicBezTo>
                <a:cubicBezTo>
                  <a:pt x="219" y="408"/>
                  <a:pt x="241" y="400"/>
                  <a:pt x="268" y="383"/>
                </a:cubicBezTo>
                <a:cubicBezTo>
                  <a:pt x="383" y="383"/>
                  <a:pt x="421" y="268"/>
                  <a:pt x="383" y="153"/>
                </a:cubicBezTo>
                <a:cubicBezTo>
                  <a:pt x="345" y="77"/>
                  <a:pt x="306" y="38"/>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0"/>
          <p:cNvSpPr txBox="1">
            <a:spLocks noGrp="1"/>
          </p:cNvSpPr>
          <p:nvPr>
            <p:ph type="subTitle" idx="2"/>
          </p:nvPr>
        </p:nvSpPr>
        <p:spPr>
          <a:xfrm>
            <a:off x="964644" y="1598099"/>
            <a:ext cx="7291200" cy="6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solidFill>
                  <a:srgbClr val="EAA833"/>
                </a:solidFill>
              </a:rPr>
              <a:t>CHÚC CÁC EM</a:t>
            </a:r>
            <a:endParaRPr sz="6600">
              <a:solidFill>
                <a:srgbClr val="EAA833"/>
              </a:solidFill>
            </a:endParaRPr>
          </a:p>
        </p:txBody>
      </p:sp>
      <p:sp>
        <p:nvSpPr>
          <p:cNvPr id="5313" name="Google Shape;5313;p40"/>
          <p:cNvSpPr/>
          <p:nvPr/>
        </p:nvSpPr>
        <p:spPr>
          <a:xfrm rot="10800000">
            <a:off x="3004727" y="562860"/>
            <a:ext cx="11348" cy="10743"/>
          </a:xfrm>
          <a:custGeom>
            <a:avLst/>
            <a:gdLst/>
            <a:ahLst/>
            <a:cxnLst/>
            <a:rect l="l" t="t" r="r" b="b"/>
            <a:pathLst>
              <a:path w="75" h="71" extrusionOk="0">
                <a:moveTo>
                  <a:pt x="36" y="1"/>
                </a:moveTo>
                <a:cubicBezTo>
                  <a:pt x="23" y="1"/>
                  <a:pt x="10" y="13"/>
                  <a:pt x="10" y="39"/>
                </a:cubicBezTo>
                <a:cubicBezTo>
                  <a:pt x="1" y="58"/>
                  <a:pt x="12" y="70"/>
                  <a:pt x="29" y="70"/>
                </a:cubicBezTo>
                <a:cubicBezTo>
                  <a:pt x="35" y="70"/>
                  <a:pt x="42" y="68"/>
                  <a:pt x="49" y="65"/>
                </a:cubicBezTo>
                <a:cubicBezTo>
                  <a:pt x="62" y="65"/>
                  <a:pt x="74" y="52"/>
                  <a:pt x="74" y="39"/>
                </a:cubicBezTo>
                <a:cubicBezTo>
                  <a:pt x="74" y="13"/>
                  <a:pt x="62" y="1"/>
                  <a:pt x="3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0"/>
          <p:cNvSpPr/>
          <p:nvPr/>
        </p:nvSpPr>
        <p:spPr>
          <a:xfrm rot="-2141337">
            <a:off x="7368896" y="218119"/>
            <a:ext cx="1590450" cy="961110"/>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0"/>
          <p:cNvSpPr txBox="1">
            <a:spLocks noGrp="1"/>
          </p:cNvSpPr>
          <p:nvPr>
            <p:ph type="subTitle" idx="3"/>
          </p:nvPr>
        </p:nvSpPr>
        <p:spPr>
          <a:xfrm>
            <a:off x="7688124" y="408875"/>
            <a:ext cx="922475" cy="57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EduFive</a:t>
            </a:r>
            <a:endParaRPr/>
          </a:p>
        </p:txBody>
      </p:sp>
      <p:pic>
        <p:nvPicPr>
          <p:cNvPr id="11" name="Google Shape;11;p2">
            <a:extLst>
              <a:ext uri="{FF2B5EF4-FFF2-40B4-BE49-F238E27FC236}">
                <a16:creationId xmlns:a16="http://schemas.microsoft.com/office/drawing/2014/main" id="{98B0D764-2C43-47B7-B77D-A236311876D3}"/>
              </a:ext>
            </a:extLst>
          </p:cNvPr>
          <p:cNvPicPr preferRelativeResize="0"/>
          <p:nvPr/>
        </p:nvPicPr>
        <p:blipFill rotWithShape="1">
          <a:blip r:embed="rId6">
            <a:alphaModFix/>
            <a:extLst>
              <a:ext uri="{BEBA8EAE-BF5A-486C-A8C5-ECC9F3942E4B}">
                <a14:imgProps xmlns:a14="http://schemas.microsoft.com/office/drawing/2010/main">
                  <a14:imgLayer r:embed="rId7">
                    <a14:imgEffect>
                      <a14:saturation sat="33000"/>
                    </a14:imgEffect>
                  </a14:imgLayer>
                </a14:imgProps>
              </a:ext>
            </a:extLst>
          </a:blip>
          <a:srcRect l="30870" t="15242" r="25850" b="15249"/>
          <a:stretch/>
        </p:blipFill>
        <p:spPr>
          <a:xfrm>
            <a:off x="-3293" y="3352238"/>
            <a:ext cx="3805552" cy="2021318"/>
          </a:xfrm>
          <a:prstGeom prst="rect">
            <a:avLst/>
          </a:prstGeom>
          <a:noFill/>
          <a:ln>
            <a:noFill/>
          </a:ln>
        </p:spPr>
      </p:pic>
      <p:pic>
        <p:nvPicPr>
          <p:cNvPr id="12" name="Google Shape;23;p2">
            <a:extLst>
              <a:ext uri="{FF2B5EF4-FFF2-40B4-BE49-F238E27FC236}">
                <a16:creationId xmlns:a16="http://schemas.microsoft.com/office/drawing/2014/main" id="{F5A3F322-CD61-42E5-B44F-E879D8CBC241}"/>
              </a:ext>
            </a:extLst>
          </p:cNvPr>
          <p:cNvPicPr preferRelativeResize="0"/>
          <p:nvPr/>
        </p:nvPicPr>
        <p:blipFill rotWithShape="1">
          <a:blip r:embed="rId8">
            <a:alphaModFix/>
          </a:blip>
          <a:srcRect l="17570" t="13034" r="17570" b="13034"/>
          <a:stretch/>
        </p:blipFill>
        <p:spPr>
          <a:xfrm rot="623857">
            <a:off x="1094575" y="3618877"/>
            <a:ext cx="1625075" cy="1848725"/>
          </a:xfrm>
          <a:prstGeom prst="rect">
            <a:avLst/>
          </a:prstGeom>
          <a:noFill/>
          <a:ln>
            <a:noFill/>
          </a:ln>
        </p:spPr>
      </p:pic>
      <p:grpSp>
        <p:nvGrpSpPr>
          <p:cNvPr id="13" name="组合 6">
            <a:extLst>
              <a:ext uri="{FF2B5EF4-FFF2-40B4-BE49-F238E27FC236}">
                <a16:creationId xmlns:a16="http://schemas.microsoft.com/office/drawing/2014/main" id="{E5B0441A-5937-4EBA-B1AC-56CC74C5200C}"/>
              </a:ext>
            </a:extLst>
          </p:cNvPr>
          <p:cNvGrpSpPr/>
          <p:nvPr/>
        </p:nvGrpSpPr>
        <p:grpSpPr>
          <a:xfrm>
            <a:off x="-321531" y="-271087"/>
            <a:ext cx="2706328" cy="1257330"/>
            <a:chOff x="196" y="-1340"/>
            <a:chExt cx="9528" cy="4706"/>
          </a:xfrm>
        </p:grpSpPr>
        <p:grpSp>
          <p:nvGrpSpPr>
            <p:cNvPr id="14" name="Google Shape;2511;p60">
              <a:extLst>
                <a:ext uri="{FF2B5EF4-FFF2-40B4-BE49-F238E27FC236}">
                  <a16:creationId xmlns:a16="http://schemas.microsoft.com/office/drawing/2014/main" id="{186156DA-3FD2-48E4-86F7-5C446576B3FF}"/>
                </a:ext>
              </a:extLst>
            </p:cNvPr>
            <p:cNvGrpSpPr/>
            <p:nvPr/>
          </p:nvGrpSpPr>
          <p:grpSpPr>
            <a:xfrm rot="8119191">
              <a:off x="7796" y="-799"/>
              <a:ext cx="1928" cy="3662"/>
              <a:chOff x="2392800" y="238125"/>
              <a:chExt cx="2677175" cy="5084850"/>
            </a:xfrm>
            <a:solidFill>
              <a:srgbClr val="C94025"/>
            </a:solidFill>
          </p:grpSpPr>
          <p:sp>
            <p:nvSpPr>
              <p:cNvPr id="52" name="Google Shape;2512;p60">
                <a:extLst>
                  <a:ext uri="{FF2B5EF4-FFF2-40B4-BE49-F238E27FC236}">
                    <a16:creationId xmlns:a16="http://schemas.microsoft.com/office/drawing/2014/main" id="{81BA6C01-BA52-4DA9-A40D-9C7C8D727E22}"/>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513;p60">
                <a:extLst>
                  <a:ext uri="{FF2B5EF4-FFF2-40B4-BE49-F238E27FC236}">
                    <a16:creationId xmlns:a16="http://schemas.microsoft.com/office/drawing/2014/main" id="{EA86DEF5-E923-484E-8C46-81C1AAA00198}"/>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14;p60">
                <a:extLst>
                  <a:ext uri="{FF2B5EF4-FFF2-40B4-BE49-F238E27FC236}">
                    <a16:creationId xmlns:a16="http://schemas.microsoft.com/office/drawing/2014/main" id="{EA29F5B4-0CD5-408A-A911-F87736CCDD3D}"/>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15;p60">
                <a:extLst>
                  <a:ext uri="{FF2B5EF4-FFF2-40B4-BE49-F238E27FC236}">
                    <a16:creationId xmlns:a16="http://schemas.microsoft.com/office/drawing/2014/main" id="{93F29FAF-446F-441C-B3AC-1B5892AA0633}"/>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516;p60">
                <a:extLst>
                  <a:ext uri="{FF2B5EF4-FFF2-40B4-BE49-F238E27FC236}">
                    <a16:creationId xmlns:a16="http://schemas.microsoft.com/office/drawing/2014/main" id="{A7F54321-3558-4769-9B9D-168982679EAE}"/>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7" name="Google Shape;2517;p60">
                <a:extLst>
                  <a:ext uri="{FF2B5EF4-FFF2-40B4-BE49-F238E27FC236}">
                    <a16:creationId xmlns:a16="http://schemas.microsoft.com/office/drawing/2014/main" id="{BCBA28B9-A90F-445C-A4DC-B9E7AC71876A}"/>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8" name="Google Shape;2518;p60">
                <a:extLst>
                  <a:ext uri="{FF2B5EF4-FFF2-40B4-BE49-F238E27FC236}">
                    <a16:creationId xmlns:a16="http://schemas.microsoft.com/office/drawing/2014/main" id="{7B3E2F70-4F9A-452E-83DB-A6CE9E06F8F8}"/>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9" name="Google Shape;2519;p60">
                <a:extLst>
                  <a:ext uri="{FF2B5EF4-FFF2-40B4-BE49-F238E27FC236}">
                    <a16:creationId xmlns:a16="http://schemas.microsoft.com/office/drawing/2014/main" id="{2D3BAC17-3C20-4370-A9E9-0A8B5B98249C}"/>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0" name="Google Shape;2520;p60">
                <a:extLst>
                  <a:ext uri="{FF2B5EF4-FFF2-40B4-BE49-F238E27FC236}">
                    <a16:creationId xmlns:a16="http://schemas.microsoft.com/office/drawing/2014/main" id="{6AEB1A4D-EC5D-41DC-9E3A-FE2EB901186C}"/>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1" name="Google Shape;2521;p60">
                <a:extLst>
                  <a:ext uri="{FF2B5EF4-FFF2-40B4-BE49-F238E27FC236}">
                    <a16:creationId xmlns:a16="http://schemas.microsoft.com/office/drawing/2014/main" id="{65372174-FD1D-426C-AC78-A7A4D61AFB6C}"/>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2" name="Google Shape;2522;p60">
                <a:extLst>
                  <a:ext uri="{FF2B5EF4-FFF2-40B4-BE49-F238E27FC236}">
                    <a16:creationId xmlns:a16="http://schemas.microsoft.com/office/drawing/2014/main" id="{4196DB6E-3414-480E-83C6-77B2CA8D0E5E}"/>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5" name="Google Shape;2448;p60">
              <a:extLst>
                <a:ext uri="{FF2B5EF4-FFF2-40B4-BE49-F238E27FC236}">
                  <a16:creationId xmlns:a16="http://schemas.microsoft.com/office/drawing/2014/main" id="{586DCE85-D767-4F89-BD65-36D6EAB2263D}"/>
                </a:ext>
              </a:extLst>
            </p:cNvPr>
            <p:cNvGrpSpPr/>
            <p:nvPr/>
          </p:nvGrpSpPr>
          <p:grpSpPr>
            <a:xfrm rot="15582417" flipH="1" flipV="1">
              <a:off x="2408" y="-577"/>
              <a:ext cx="3934" cy="3850"/>
              <a:chOff x="1124025" y="238125"/>
              <a:chExt cx="5272075" cy="5173200"/>
            </a:xfrm>
            <a:solidFill>
              <a:srgbClr val="FFEABC"/>
            </a:solidFill>
          </p:grpSpPr>
          <p:sp>
            <p:nvSpPr>
              <p:cNvPr id="36" name="Google Shape;2449;p60">
                <a:extLst>
                  <a:ext uri="{FF2B5EF4-FFF2-40B4-BE49-F238E27FC236}">
                    <a16:creationId xmlns:a16="http://schemas.microsoft.com/office/drawing/2014/main" id="{1943CD51-F5E1-4EFF-BFE8-8785A2BEC0A4}"/>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50;p60">
                <a:extLst>
                  <a:ext uri="{FF2B5EF4-FFF2-40B4-BE49-F238E27FC236}">
                    <a16:creationId xmlns:a16="http://schemas.microsoft.com/office/drawing/2014/main" id="{58CABADF-5122-47E1-98E2-1BC471E47FF7}"/>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1;p60">
                <a:extLst>
                  <a:ext uri="{FF2B5EF4-FFF2-40B4-BE49-F238E27FC236}">
                    <a16:creationId xmlns:a16="http://schemas.microsoft.com/office/drawing/2014/main" id="{22743AB6-5D7E-4357-AEEA-AA5501AD6A9A}"/>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2;p60">
                <a:extLst>
                  <a:ext uri="{FF2B5EF4-FFF2-40B4-BE49-F238E27FC236}">
                    <a16:creationId xmlns:a16="http://schemas.microsoft.com/office/drawing/2014/main" id="{F753E2AF-B359-4A9E-A224-F731DACA3E9C}"/>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53;p60">
                <a:extLst>
                  <a:ext uri="{FF2B5EF4-FFF2-40B4-BE49-F238E27FC236}">
                    <a16:creationId xmlns:a16="http://schemas.microsoft.com/office/drawing/2014/main" id="{A84FA0F2-D7B0-4408-8269-57B923DAF9BA}"/>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54;p60">
                <a:extLst>
                  <a:ext uri="{FF2B5EF4-FFF2-40B4-BE49-F238E27FC236}">
                    <a16:creationId xmlns:a16="http://schemas.microsoft.com/office/drawing/2014/main" id="{D4FC6299-AE47-46BD-89CA-374AE9A962AC}"/>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55;p60">
                <a:extLst>
                  <a:ext uri="{FF2B5EF4-FFF2-40B4-BE49-F238E27FC236}">
                    <a16:creationId xmlns:a16="http://schemas.microsoft.com/office/drawing/2014/main" id="{7E76F22C-FA12-4791-A545-7808BBD30BCB}"/>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56;p60">
                <a:extLst>
                  <a:ext uri="{FF2B5EF4-FFF2-40B4-BE49-F238E27FC236}">
                    <a16:creationId xmlns:a16="http://schemas.microsoft.com/office/drawing/2014/main" id="{64F19D3E-6B78-4D8C-A232-43B4CAA0D5CF}"/>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57;p60">
                <a:extLst>
                  <a:ext uri="{FF2B5EF4-FFF2-40B4-BE49-F238E27FC236}">
                    <a16:creationId xmlns:a16="http://schemas.microsoft.com/office/drawing/2014/main" id="{E2FC9001-39B2-447E-A241-FE605BF201A9}"/>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58;p60">
                <a:extLst>
                  <a:ext uri="{FF2B5EF4-FFF2-40B4-BE49-F238E27FC236}">
                    <a16:creationId xmlns:a16="http://schemas.microsoft.com/office/drawing/2014/main" id="{84EB2AC0-5670-4B55-81DE-B3DEE86EAD76}"/>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459;p60">
                <a:extLst>
                  <a:ext uri="{FF2B5EF4-FFF2-40B4-BE49-F238E27FC236}">
                    <a16:creationId xmlns:a16="http://schemas.microsoft.com/office/drawing/2014/main" id="{EB8666B8-0CFC-4C11-B512-47E2F22D767C}"/>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460;p60">
                <a:extLst>
                  <a:ext uri="{FF2B5EF4-FFF2-40B4-BE49-F238E27FC236}">
                    <a16:creationId xmlns:a16="http://schemas.microsoft.com/office/drawing/2014/main" id="{9C0BE090-F187-4C0D-95CA-693DBBDB26C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461;p60">
                <a:extLst>
                  <a:ext uri="{FF2B5EF4-FFF2-40B4-BE49-F238E27FC236}">
                    <a16:creationId xmlns:a16="http://schemas.microsoft.com/office/drawing/2014/main" id="{76EC563A-D108-47CC-A48D-E9B3BAE6438F}"/>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462;p60">
                <a:extLst>
                  <a:ext uri="{FF2B5EF4-FFF2-40B4-BE49-F238E27FC236}">
                    <a16:creationId xmlns:a16="http://schemas.microsoft.com/office/drawing/2014/main" id="{0569D5A6-AF0F-436D-836A-2E7D756CF588}"/>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463;p60">
                <a:extLst>
                  <a:ext uri="{FF2B5EF4-FFF2-40B4-BE49-F238E27FC236}">
                    <a16:creationId xmlns:a16="http://schemas.microsoft.com/office/drawing/2014/main" id="{3B4DEFDF-0F43-4B81-B947-24090F6B248F}"/>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464;p60">
                <a:extLst>
                  <a:ext uri="{FF2B5EF4-FFF2-40B4-BE49-F238E27FC236}">
                    <a16:creationId xmlns:a16="http://schemas.microsoft.com/office/drawing/2014/main" id="{BC4B4C8A-B012-4255-8AD5-F741E60C9CFE}"/>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6" name="Google Shape;2465;p60">
              <a:extLst>
                <a:ext uri="{FF2B5EF4-FFF2-40B4-BE49-F238E27FC236}">
                  <a16:creationId xmlns:a16="http://schemas.microsoft.com/office/drawing/2014/main" id="{A9562A44-2901-4C8D-A234-F28C295F23D3}"/>
                </a:ext>
              </a:extLst>
            </p:cNvPr>
            <p:cNvGrpSpPr/>
            <p:nvPr/>
          </p:nvGrpSpPr>
          <p:grpSpPr>
            <a:xfrm flipH="1" flipV="1">
              <a:off x="5500" y="-1340"/>
              <a:ext cx="2470" cy="4706"/>
              <a:chOff x="2453075" y="238700"/>
              <a:chExt cx="2722850" cy="5187200"/>
            </a:xfrm>
            <a:solidFill>
              <a:srgbClr val="FFEABC"/>
            </a:solidFill>
          </p:grpSpPr>
          <p:sp>
            <p:nvSpPr>
              <p:cNvPr id="25" name="Google Shape;2466;p60">
                <a:extLst>
                  <a:ext uri="{FF2B5EF4-FFF2-40B4-BE49-F238E27FC236}">
                    <a16:creationId xmlns:a16="http://schemas.microsoft.com/office/drawing/2014/main" id="{2AEFFCA6-B9D0-4FC5-B4EB-820D202B18F1}"/>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467;p60">
                <a:extLst>
                  <a:ext uri="{FF2B5EF4-FFF2-40B4-BE49-F238E27FC236}">
                    <a16:creationId xmlns:a16="http://schemas.microsoft.com/office/drawing/2014/main" id="{EE1CC176-72E1-4AAD-8904-2390F9F7A2FC}"/>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68;p60">
                <a:extLst>
                  <a:ext uri="{FF2B5EF4-FFF2-40B4-BE49-F238E27FC236}">
                    <a16:creationId xmlns:a16="http://schemas.microsoft.com/office/drawing/2014/main" id="{3D0884D8-BDB4-42C5-A6DF-01A2601B9CB3}"/>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69;p60">
                <a:extLst>
                  <a:ext uri="{FF2B5EF4-FFF2-40B4-BE49-F238E27FC236}">
                    <a16:creationId xmlns:a16="http://schemas.microsoft.com/office/drawing/2014/main" id="{8FBAE1F8-9F53-4583-ADC8-2AB57A6E1DFC}"/>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70;p60">
                <a:extLst>
                  <a:ext uri="{FF2B5EF4-FFF2-40B4-BE49-F238E27FC236}">
                    <a16:creationId xmlns:a16="http://schemas.microsoft.com/office/drawing/2014/main" id="{AA30771D-AE4F-493A-8AC2-2847FA16E80C}"/>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71;p60">
                <a:extLst>
                  <a:ext uri="{FF2B5EF4-FFF2-40B4-BE49-F238E27FC236}">
                    <a16:creationId xmlns:a16="http://schemas.microsoft.com/office/drawing/2014/main" id="{29A67BE8-6CD1-4DED-AD40-29A5EA0C4D9F}"/>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72;p60">
                <a:extLst>
                  <a:ext uri="{FF2B5EF4-FFF2-40B4-BE49-F238E27FC236}">
                    <a16:creationId xmlns:a16="http://schemas.microsoft.com/office/drawing/2014/main" id="{0265A923-2018-4883-BD4E-7846A3048586}"/>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73;p60">
                <a:extLst>
                  <a:ext uri="{FF2B5EF4-FFF2-40B4-BE49-F238E27FC236}">
                    <a16:creationId xmlns:a16="http://schemas.microsoft.com/office/drawing/2014/main" id="{A59379FB-047D-4BB8-9C08-C8C8F3C59297}"/>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74;p60">
                <a:extLst>
                  <a:ext uri="{FF2B5EF4-FFF2-40B4-BE49-F238E27FC236}">
                    <a16:creationId xmlns:a16="http://schemas.microsoft.com/office/drawing/2014/main" id="{C3E19275-A74D-4F79-A906-E19CF7033D97}"/>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75;p60">
                <a:extLst>
                  <a:ext uri="{FF2B5EF4-FFF2-40B4-BE49-F238E27FC236}">
                    <a16:creationId xmlns:a16="http://schemas.microsoft.com/office/drawing/2014/main" id="{77C83121-AB38-4C8D-B187-1034B20FA128}"/>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76;p60">
                <a:extLst>
                  <a:ext uri="{FF2B5EF4-FFF2-40B4-BE49-F238E27FC236}">
                    <a16:creationId xmlns:a16="http://schemas.microsoft.com/office/drawing/2014/main" id="{B2FD813F-A420-47D7-AFC8-AA8ECA01AE32}"/>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7" name="Google Shape;2560;p60">
              <a:extLst>
                <a:ext uri="{FF2B5EF4-FFF2-40B4-BE49-F238E27FC236}">
                  <a16:creationId xmlns:a16="http://schemas.microsoft.com/office/drawing/2014/main" id="{8114C2FD-A659-4086-BF48-4597B1424F85}"/>
                </a:ext>
              </a:extLst>
            </p:cNvPr>
            <p:cNvGrpSpPr/>
            <p:nvPr/>
          </p:nvGrpSpPr>
          <p:grpSpPr>
            <a:xfrm rot="13831652" flipV="1">
              <a:off x="63" y="205"/>
              <a:ext cx="2861" cy="2595"/>
              <a:chOff x="508050" y="242250"/>
              <a:chExt cx="6512250" cy="5147800"/>
            </a:xfrm>
            <a:solidFill>
              <a:srgbClr val="F99F1B"/>
            </a:solidFill>
          </p:grpSpPr>
          <p:sp>
            <p:nvSpPr>
              <p:cNvPr id="18" name="Google Shape;2561;p60">
                <a:extLst>
                  <a:ext uri="{FF2B5EF4-FFF2-40B4-BE49-F238E27FC236}">
                    <a16:creationId xmlns:a16="http://schemas.microsoft.com/office/drawing/2014/main" id="{39BB94BB-6C1B-44DA-BAC2-6EF65BB7E55F}"/>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562;p60">
                <a:extLst>
                  <a:ext uri="{FF2B5EF4-FFF2-40B4-BE49-F238E27FC236}">
                    <a16:creationId xmlns:a16="http://schemas.microsoft.com/office/drawing/2014/main" id="{3F3B2AA7-3107-4B7B-90E2-A73461E9FCF0}"/>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563;p60">
                <a:extLst>
                  <a:ext uri="{FF2B5EF4-FFF2-40B4-BE49-F238E27FC236}">
                    <a16:creationId xmlns:a16="http://schemas.microsoft.com/office/drawing/2014/main" id="{66915578-AE78-4488-B57A-018EA6CBEDA8}"/>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564;p60">
                <a:extLst>
                  <a:ext uri="{FF2B5EF4-FFF2-40B4-BE49-F238E27FC236}">
                    <a16:creationId xmlns:a16="http://schemas.microsoft.com/office/drawing/2014/main" id="{77A5A4D3-B2CE-46E9-A47D-C94838AE5CEA}"/>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565;p60">
                <a:extLst>
                  <a:ext uri="{FF2B5EF4-FFF2-40B4-BE49-F238E27FC236}">
                    <a16:creationId xmlns:a16="http://schemas.microsoft.com/office/drawing/2014/main" id="{81347147-0DF0-433E-B82E-D98A0AFFF713}"/>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566;p60">
                <a:extLst>
                  <a:ext uri="{FF2B5EF4-FFF2-40B4-BE49-F238E27FC236}">
                    <a16:creationId xmlns:a16="http://schemas.microsoft.com/office/drawing/2014/main" id="{19B57994-CE4D-4CEC-A1F1-10160CE38829}"/>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567;p60">
                <a:extLst>
                  <a:ext uri="{FF2B5EF4-FFF2-40B4-BE49-F238E27FC236}">
                    <a16:creationId xmlns:a16="http://schemas.microsoft.com/office/drawing/2014/main" id="{EF380F6D-D7AD-4E9E-8331-F65D6697B2A4}"/>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pic>
        <p:nvPicPr>
          <p:cNvPr id="63" name="Google Shape;20;p2">
            <a:extLst>
              <a:ext uri="{FF2B5EF4-FFF2-40B4-BE49-F238E27FC236}">
                <a16:creationId xmlns:a16="http://schemas.microsoft.com/office/drawing/2014/main" id="{21BA2213-C8BA-4AC7-B485-3D210F2A788A}"/>
              </a:ext>
            </a:extLst>
          </p:cNvPr>
          <p:cNvPicPr preferRelativeResize="0"/>
          <p:nvPr/>
        </p:nvPicPr>
        <p:blipFill rotWithShape="1">
          <a:blip r:embed="rId9">
            <a:alphaModFix/>
          </a:blip>
          <a:srcRect l="12178" t="10820" r="12178" b="10828"/>
          <a:stretch/>
        </p:blipFill>
        <p:spPr>
          <a:xfrm rot="853447">
            <a:off x="1759438" y="3618584"/>
            <a:ext cx="1241582" cy="1393743"/>
          </a:xfrm>
          <a:prstGeom prst="rect">
            <a:avLst/>
          </a:prstGeom>
          <a:noFill/>
          <a:ln>
            <a:noFill/>
          </a:ln>
        </p:spPr>
      </p:pic>
      <p:pic>
        <p:nvPicPr>
          <p:cNvPr id="64" name="Google Shape;21;p2">
            <a:extLst>
              <a:ext uri="{FF2B5EF4-FFF2-40B4-BE49-F238E27FC236}">
                <a16:creationId xmlns:a16="http://schemas.microsoft.com/office/drawing/2014/main" id="{490B56EB-D0FE-4E83-BE3F-8269D7452E87}"/>
              </a:ext>
            </a:extLst>
          </p:cNvPr>
          <p:cNvPicPr preferRelativeResize="0"/>
          <p:nvPr/>
        </p:nvPicPr>
        <p:blipFill rotWithShape="1">
          <a:blip r:embed="rId10">
            <a:alphaModFix/>
          </a:blip>
          <a:srcRect l="12422" t="10820" r="12422" b="10828"/>
          <a:stretch/>
        </p:blipFill>
        <p:spPr>
          <a:xfrm>
            <a:off x="-157538" y="3885552"/>
            <a:ext cx="1151688" cy="1301250"/>
          </a:xfrm>
          <a:prstGeom prst="rect">
            <a:avLst/>
          </a:prstGeom>
          <a:noFill/>
          <a:ln>
            <a:noFill/>
          </a:ln>
        </p:spPr>
      </p:pic>
      <p:pic>
        <p:nvPicPr>
          <p:cNvPr id="65" name="Google Shape;24;p2">
            <a:extLst>
              <a:ext uri="{FF2B5EF4-FFF2-40B4-BE49-F238E27FC236}">
                <a16:creationId xmlns:a16="http://schemas.microsoft.com/office/drawing/2014/main" id="{9BE75EA3-EA7A-4B47-8ABC-0F6FBAE517A0}"/>
              </a:ext>
            </a:extLst>
          </p:cNvPr>
          <p:cNvPicPr preferRelativeResize="0"/>
          <p:nvPr/>
        </p:nvPicPr>
        <p:blipFill rotWithShape="1">
          <a:blip r:embed="rId11">
            <a:alphaModFix/>
          </a:blip>
          <a:srcRect l="14225" t="14955" r="14218" b="14962"/>
          <a:stretch/>
        </p:blipFill>
        <p:spPr>
          <a:xfrm>
            <a:off x="472142" y="3598382"/>
            <a:ext cx="1496472" cy="1588420"/>
          </a:xfrm>
          <a:prstGeom prst="rect">
            <a:avLst/>
          </a:prstGeom>
          <a:noFill/>
          <a:ln>
            <a:noFill/>
          </a:ln>
        </p:spPr>
      </p:pic>
      <p:pic>
        <p:nvPicPr>
          <p:cNvPr id="66" name="Google Shape;11;p2">
            <a:extLst>
              <a:ext uri="{FF2B5EF4-FFF2-40B4-BE49-F238E27FC236}">
                <a16:creationId xmlns:a16="http://schemas.microsoft.com/office/drawing/2014/main" id="{AA3460B2-8A12-4844-9898-BD4D10AEE805}"/>
              </a:ext>
            </a:extLst>
          </p:cNvPr>
          <p:cNvPicPr preferRelativeResize="0"/>
          <p:nvPr/>
        </p:nvPicPr>
        <p:blipFill rotWithShape="1">
          <a:blip r:embed="rId6">
            <a:alphaModFix/>
            <a:extLst>
              <a:ext uri="{BEBA8EAE-BF5A-486C-A8C5-ECC9F3942E4B}">
                <a14:imgProps xmlns:a14="http://schemas.microsoft.com/office/drawing/2010/main">
                  <a14:imgLayer r:embed="rId7">
                    <a14:imgEffect>
                      <a14:saturation sat="33000"/>
                    </a14:imgEffect>
                  </a14:imgLayer>
                </a14:imgProps>
              </a:ext>
            </a:extLst>
          </a:blip>
          <a:srcRect l="30870" t="15242" r="25850" b="15249"/>
          <a:stretch/>
        </p:blipFill>
        <p:spPr>
          <a:xfrm>
            <a:off x="-6843" y="3396702"/>
            <a:ext cx="3805552" cy="2021318"/>
          </a:xfrm>
          <a:prstGeom prst="rect">
            <a:avLst/>
          </a:prstGeom>
          <a:noFill/>
          <a:ln>
            <a:noFill/>
          </a:ln>
        </p:spPr>
      </p:pic>
    </p:spTree>
    <p:extLst>
      <p:ext uri="{BB962C8B-B14F-4D97-AF65-F5344CB8AC3E}">
        <p14:creationId xmlns:p14="http://schemas.microsoft.com/office/powerpoint/2010/main" val="2722695725"/>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par>
                                <p:cTn id="8" presetID="22" presetClass="entr" presetSubtype="2"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right)">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500"/>
                            </p:stCondLst>
                            <p:childTnLst>
                              <p:par>
                                <p:cTn id="17" presetID="22" presetClass="entr" presetSubtype="4"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00"/>
                                        <p:tgtEl>
                                          <p:spTgt spid="11"/>
                                        </p:tgtEl>
                                      </p:cBhvr>
                                    </p:animEffect>
                                  </p:childTnLst>
                                </p:cTn>
                              </p:par>
                              <p:par>
                                <p:cTn id="20" presetID="2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00"/>
                                        <p:tgtEl>
                                          <p:spTgt spid="12"/>
                                        </p:tgtEl>
                                      </p:cBhvr>
                                    </p:animEffect>
                                  </p:childTnLst>
                                </p:cTn>
                              </p:par>
                              <p:par>
                                <p:cTn id="23" presetID="22" presetClass="entr" presetSubtype="4" fill="hold" nodeType="with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wipe(down)">
                                      <p:cBhvr>
                                        <p:cTn id="25" dur="500"/>
                                        <p:tgtEl>
                                          <p:spTgt spid="63"/>
                                        </p:tgtEl>
                                      </p:cBhvr>
                                    </p:animEffect>
                                  </p:childTnLst>
                                </p:cTn>
                              </p:par>
                              <p:par>
                                <p:cTn id="26" presetID="22" presetClass="entr" presetSubtype="4" fill="hold" nodeType="with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wipe(down)">
                                      <p:cBhvr>
                                        <p:cTn id="28" dur="500"/>
                                        <p:tgtEl>
                                          <p:spTgt spid="64"/>
                                        </p:tgtEl>
                                      </p:cBhvr>
                                    </p:animEffect>
                                  </p:childTnLst>
                                </p:cTn>
                              </p:par>
                              <p:par>
                                <p:cTn id="29" presetID="22" presetClass="entr" presetSubtype="4" fill="hold" nodeType="withEffect">
                                  <p:stCondLst>
                                    <p:cond delay="0"/>
                                  </p:stCondLst>
                                  <p:childTnLst>
                                    <p:set>
                                      <p:cBhvr>
                                        <p:cTn id="30" dur="1" fill="hold">
                                          <p:stCondLst>
                                            <p:cond delay="0"/>
                                          </p:stCondLst>
                                        </p:cTn>
                                        <p:tgtEl>
                                          <p:spTgt spid="65"/>
                                        </p:tgtEl>
                                        <p:attrNameLst>
                                          <p:attrName>style.visibility</p:attrName>
                                        </p:attrNameLst>
                                      </p:cBhvr>
                                      <p:to>
                                        <p:strVal val="visible"/>
                                      </p:to>
                                    </p:set>
                                    <p:animEffect transition="in" filter="wipe(down)">
                                      <p:cBhvr>
                                        <p:cTn id="31" dur="500"/>
                                        <p:tgtEl>
                                          <p:spTgt spid="65"/>
                                        </p:tgtEl>
                                      </p:cBhvr>
                                    </p:animEffect>
                                  </p:childTnLst>
                                </p:cTn>
                              </p:par>
                            </p:childTnLst>
                          </p:cTn>
                        </p:par>
                        <p:par>
                          <p:cTn id="32" fill="hold">
                            <p:stCondLst>
                              <p:cond delay="1000"/>
                            </p:stCondLst>
                            <p:childTnLst>
                              <p:par>
                                <p:cTn id="33" presetID="22" presetClass="entr" presetSubtype="4" fill="hold"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down)">
                                      <p:cBhvr>
                                        <p:cTn id="35" dur="500"/>
                                        <p:tgtEl>
                                          <p:spTgt spid="66"/>
                                        </p:tgtEl>
                                      </p:cBhvr>
                                    </p:animEffect>
                                  </p:childTnLst>
                                </p:cTn>
                              </p:par>
                            </p:childTnLst>
                          </p:cTn>
                        </p:par>
                      </p:childTnLst>
                    </p:cTn>
                  </p:par>
                  <p:par>
                    <p:cTn id="36" fill="hold">
                      <p:stCondLst>
                        <p:cond delay="indefinite"/>
                      </p:stCondLst>
                      <p:childTnLst>
                        <p:par>
                          <p:cTn id="37" fill="hold">
                            <p:stCondLst>
                              <p:cond delay="0"/>
                            </p:stCondLst>
                            <p:childTnLst>
                              <p:par>
                                <p:cTn id="38" presetID="23" presetClass="entr" presetSubtype="32" fill="hold" grpId="0" nodeType="clickEffect">
                                  <p:stCondLst>
                                    <p:cond delay="0"/>
                                  </p:stCondLst>
                                  <p:iterate type="lt">
                                    <p:tmPct val="15000"/>
                                  </p:iterate>
                                  <p:childTnLst>
                                    <p:set>
                                      <p:cBhvr>
                                        <p:cTn id="39" dur="1" fill="hold">
                                          <p:stCondLst>
                                            <p:cond delay="0"/>
                                          </p:stCondLst>
                                        </p:cTn>
                                        <p:tgtEl>
                                          <p:spTgt spid="5312"/>
                                        </p:tgtEl>
                                        <p:attrNameLst>
                                          <p:attrName>style.visibility</p:attrName>
                                        </p:attrNameLst>
                                      </p:cBhvr>
                                      <p:to>
                                        <p:strVal val="visible"/>
                                      </p:to>
                                    </p:set>
                                    <p:anim calcmode="lin" valueType="num">
                                      <p:cBhvr>
                                        <p:cTn id="40" dur="500" fill="hold"/>
                                        <p:tgtEl>
                                          <p:spTgt spid="5312"/>
                                        </p:tgtEl>
                                        <p:attrNameLst>
                                          <p:attrName>ppt_w</p:attrName>
                                        </p:attrNameLst>
                                      </p:cBhvr>
                                      <p:tavLst>
                                        <p:tav tm="0">
                                          <p:val>
                                            <p:strVal val="4*#ppt_w"/>
                                          </p:val>
                                        </p:tav>
                                        <p:tav tm="100000">
                                          <p:val>
                                            <p:strVal val="#ppt_w"/>
                                          </p:val>
                                        </p:tav>
                                      </p:tavLst>
                                    </p:anim>
                                    <p:anim calcmode="lin" valueType="num">
                                      <p:cBhvr>
                                        <p:cTn id="41" dur="500" fill="hold"/>
                                        <p:tgtEl>
                                          <p:spTgt spid="5312"/>
                                        </p:tgtEl>
                                        <p:attrNameLst>
                                          <p:attrName>ppt_h</p:attrName>
                                        </p:attrNameLst>
                                      </p:cBhvr>
                                      <p:tavLst>
                                        <p:tav tm="0">
                                          <p:val>
                                            <p:strVal val="4*#ppt_h"/>
                                          </p:val>
                                        </p:tav>
                                        <p:tav tm="100000">
                                          <p:val>
                                            <p:strVal val="#ppt_h"/>
                                          </p:val>
                                        </p:tav>
                                      </p:tavLst>
                                    </p:anim>
                                  </p:childTnLst>
                                </p:cTn>
                              </p:par>
                            </p:childTnLst>
                          </p:cTn>
                        </p:par>
                        <p:par>
                          <p:cTn id="42" fill="hold">
                            <p:stCondLst>
                              <p:cond delay="1100"/>
                            </p:stCondLst>
                            <p:childTnLst>
                              <p:par>
                                <p:cTn id="43" presetID="23" presetClass="entr" presetSubtype="32" fill="hold" grpId="0" nodeType="afterEffect">
                                  <p:stCondLst>
                                    <p:cond delay="0"/>
                                  </p:stCondLst>
                                  <p:iterate type="lt">
                                    <p:tmPct val="15000"/>
                                  </p:iterate>
                                  <p:childTnLst>
                                    <p:set>
                                      <p:cBhvr>
                                        <p:cTn id="44" dur="1" fill="hold">
                                          <p:stCondLst>
                                            <p:cond delay="0"/>
                                          </p:stCondLst>
                                        </p:cTn>
                                        <p:tgtEl>
                                          <p:spTgt spid="5309"/>
                                        </p:tgtEl>
                                        <p:attrNameLst>
                                          <p:attrName>style.visibility</p:attrName>
                                        </p:attrNameLst>
                                      </p:cBhvr>
                                      <p:to>
                                        <p:strVal val="visible"/>
                                      </p:to>
                                    </p:set>
                                    <p:anim calcmode="lin" valueType="num">
                                      <p:cBhvr>
                                        <p:cTn id="45" dur="500" fill="hold"/>
                                        <p:tgtEl>
                                          <p:spTgt spid="5309"/>
                                        </p:tgtEl>
                                        <p:attrNameLst>
                                          <p:attrName>ppt_w</p:attrName>
                                        </p:attrNameLst>
                                      </p:cBhvr>
                                      <p:tavLst>
                                        <p:tav tm="0">
                                          <p:val>
                                            <p:strVal val="4*#ppt_w"/>
                                          </p:val>
                                        </p:tav>
                                        <p:tav tm="100000">
                                          <p:val>
                                            <p:strVal val="#ppt_w"/>
                                          </p:val>
                                        </p:tav>
                                      </p:tavLst>
                                    </p:anim>
                                    <p:anim calcmode="lin" valueType="num">
                                      <p:cBhvr>
                                        <p:cTn id="46" dur="500" fill="hold"/>
                                        <p:tgtEl>
                                          <p:spTgt spid="5309"/>
                                        </p:tgtEl>
                                        <p:attrNameLst>
                                          <p:attrName>ppt_h</p:attrName>
                                        </p:attrNameLst>
                                      </p:cBhvr>
                                      <p:tavLst>
                                        <p:tav tm="0">
                                          <p:val>
                                            <p:strVal val="4*#ppt_h"/>
                                          </p:val>
                                        </p:tav>
                                        <p:tav tm="100000">
                                          <p:val>
                                            <p:strVal val="#ppt_h"/>
                                          </p:val>
                                        </p:tav>
                                      </p:tavLst>
                                    </p:anim>
                                  </p:childTnLst>
                                </p:cTn>
                              </p:par>
                              <p:par>
                                <p:cTn id="47" presetID="34" presetClass="emph" presetSubtype="0" fill="hold" grpId="1" nodeType="withEffect">
                                  <p:stCondLst>
                                    <p:cond delay="1100"/>
                                  </p:stCondLst>
                                  <p:iterate type="lt">
                                    <p:tmPct val="10000"/>
                                  </p:iterate>
                                  <p:childTnLst>
                                    <p:animMotion origin="layout" path="M 2.77778E-7 0.02438 L 2.77778E-7 -0.07223 " pathEditMode="relative" rAng="0" ptsTypes="AA">
                                      <p:cBhvr>
                                        <p:cTn id="48" dur="250" accel="50000" decel="50000" autoRev="1" fill="hold">
                                          <p:stCondLst>
                                            <p:cond delay="0"/>
                                          </p:stCondLst>
                                        </p:cTn>
                                        <p:tgtEl>
                                          <p:spTgt spid="5309"/>
                                        </p:tgtEl>
                                        <p:attrNameLst>
                                          <p:attrName>ppt_x</p:attrName>
                                          <p:attrName>ppt_y</p:attrName>
                                        </p:attrNameLst>
                                      </p:cBhvr>
                                      <p:rCtr x="0" y="-4846"/>
                                    </p:animMotion>
                                    <p:animRot by="1500000">
                                      <p:cBhvr>
                                        <p:cTn id="49" dur="125" fill="hold">
                                          <p:stCondLst>
                                            <p:cond delay="0"/>
                                          </p:stCondLst>
                                        </p:cTn>
                                        <p:tgtEl>
                                          <p:spTgt spid="5309"/>
                                        </p:tgtEl>
                                        <p:attrNameLst>
                                          <p:attrName>r</p:attrName>
                                        </p:attrNameLst>
                                      </p:cBhvr>
                                    </p:animRot>
                                    <p:animRot by="-1500000">
                                      <p:cBhvr>
                                        <p:cTn id="50" dur="125" fill="hold">
                                          <p:stCondLst>
                                            <p:cond delay="125"/>
                                          </p:stCondLst>
                                        </p:cTn>
                                        <p:tgtEl>
                                          <p:spTgt spid="5309"/>
                                        </p:tgtEl>
                                        <p:attrNameLst>
                                          <p:attrName>r</p:attrName>
                                        </p:attrNameLst>
                                      </p:cBhvr>
                                    </p:animRot>
                                    <p:animRot by="-1500000">
                                      <p:cBhvr>
                                        <p:cTn id="51" dur="125" fill="hold">
                                          <p:stCondLst>
                                            <p:cond delay="250"/>
                                          </p:stCondLst>
                                        </p:cTn>
                                        <p:tgtEl>
                                          <p:spTgt spid="5309"/>
                                        </p:tgtEl>
                                        <p:attrNameLst>
                                          <p:attrName>r</p:attrName>
                                        </p:attrNameLst>
                                      </p:cBhvr>
                                    </p:animRot>
                                    <p:animRot by="1500000">
                                      <p:cBhvr>
                                        <p:cTn id="52" dur="125" fill="hold">
                                          <p:stCondLst>
                                            <p:cond delay="375"/>
                                          </p:stCondLst>
                                        </p:cTn>
                                        <p:tgtEl>
                                          <p:spTgt spid="5309"/>
                                        </p:tgtEl>
                                        <p:attrNameLst>
                                          <p:attrName>r</p:attrName>
                                        </p:attrNameLst>
                                      </p:cBhvr>
                                    </p:animRo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5315">
                                            <p:txEl>
                                              <p:pRg st="0" end="0"/>
                                            </p:txEl>
                                          </p:spTgt>
                                        </p:tgtEl>
                                        <p:attrNameLst>
                                          <p:attrName>style.visibility</p:attrName>
                                        </p:attrNameLst>
                                      </p:cBhvr>
                                      <p:to>
                                        <p:strVal val="visible"/>
                                      </p:to>
                                    </p:set>
                                    <p:anim calcmode="lin" valueType="num">
                                      <p:cBhvr>
                                        <p:cTn id="57" dur="1000" fill="hold"/>
                                        <p:tgtEl>
                                          <p:spTgt spid="5315">
                                            <p:txEl>
                                              <p:pRg st="0" end="0"/>
                                            </p:txEl>
                                          </p:spTgt>
                                        </p:tgtEl>
                                        <p:attrNameLst>
                                          <p:attrName>ppt_w</p:attrName>
                                        </p:attrNameLst>
                                      </p:cBhvr>
                                      <p:tavLst>
                                        <p:tav tm="0">
                                          <p:val>
                                            <p:fltVal val="0"/>
                                          </p:val>
                                        </p:tav>
                                        <p:tav tm="100000">
                                          <p:val>
                                            <p:strVal val="#ppt_w"/>
                                          </p:val>
                                        </p:tav>
                                      </p:tavLst>
                                    </p:anim>
                                    <p:anim calcmode="lin" valueType="num">
                                      <p:cBhvr>
                                        <p:cTn id="58" dur="1000" fill="hold"/>
                                        <p:tgtEl>
                                          <p:spTgt spid="5315">
                                            <p:txEl>
                                              <p:pRg st="0" end="0"/>
                                            </p:txEl>
                                          </p:spTgt>
                                        </p:tgtEl>
                                        <p:attrNameLst>
                                          <p:attrName>ppt_h</p:attrName>
                                        </p:attrNameLst>
                                      </p:cBhvr>
                                      <p:tavLst>
                                        <p:tav tm="0">
                                          <p:val>
                                            <p:fltVal val="0"/>
                                          </p:val>
                                        </p:tav>
                                        <p:tav tm="100000">
                                          <p:val>
                                            <p:strVal val="#ppt_h"/>
                                          </p:val>
                                        </p:tav>
                                      </p:tavLst>
                                    </p:anim>
                                    <p:anim calcmode="lin" valueType="num">
                                      <p:cBhvr>
                                        <p:cTn id="59" dur="1000" fill="hold"/>
                                        <p:tgtEl>
                                          <p:spTgt spid="5315">
                                            <p:txEl>
                                              <p:pRg st="0" end="0"/>
                                            </p:txEl>
                                          </p:spTgt>
                                        </p:tgtEl>
                                        <p:attrNameLst>
                                          <p:attrName>style.rotation</p:attrName>
                                        </p:attrNameLst>
                                      </p:cBhvr>
                                      <p:tavLst>
                                        <p:tav tm="0">
                                          <p:val>
                                            <p:fltVal val="90"/>
                                          </p:val>
                                        </p:tav>
                                        <p:tav tm="100000">
                                          <p:val>
                                            <p:fltVal val="0"/>
                                          </p:val>
                                        </p:tav>
                                      </p:tavLst>
                                    </p:anim>
                                    <p:animEffect transition="in" filter="fade">
                                      <p:cBhvr>
                                        <p:cTn id="60" dur="1000"/>
                                        <p:tgtEl>
                                          <p:spTgt spid="5315">
                                            <p:txEl>
                                              <p:pRg st="0" end="0"/>
                                            </p:txEl>
                                          </p:spTgt>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5314"/>
                                        </p:tgtEl>
                                        <p:attrNameLst>
                                          <p:attrName>style.visibility</p:attrName>
                                        </p:attrNameLst>
                                      </p:cBhvr>
                                      <p:to>
                                        <p:strVal val="visible"/>
                                      </p:to>
                                    </p:set>
                                    <p:anim calcmode="lin" valueType="num">
                                      <p:cBhvr>
                                        <p:cTn id="63" dur="1000" fill="hold"/>
                                        <p:tgtEl>
                                          <p:spTgt spid="5314"/>
                                        </p:tgtEl>
                                        <p:attrNameLst>
                                          <p:attrName>ppt_w</p:attrName>
                                        </p:attrNameLst>
                                      </p:cBhvr>
                                      <p:tavLst>
                                        <p:tav tm="0">
                                          <p:val>
                                            <p:fltVal val="0"/>
                                          </p:val>
                                        </p:tav>
                                        <p:tav tm="100000">
                                          <p:val>
                                            <p:strVal val="#ppt_w"/>
                                          </p:val>
                                        </p:tav>
                                      </p:tavLst>
                                    </p:anim>
                                    <p:anim calcmode="lin" valueType="num">
                                      <p:cBhvr>
                                        <p:cTn id="64" dur="1000" fill="hold"/>
                                        <p:tgtEl>
                                          <p:spTgt spid="5314"/>
                                        </p:tgtEl>
                                        <p:attrNameLst>
                                          <p:attrName>ppt_h</p:attrName>
                                        </p:attrNameLst>
                                      </p:cBhvr>
                                      <p:tavLst>
                                        <p:tav tm="0">
                                          <p:val>
                                            <p:fltVal val="0"/>
                                          </p:val>
                                        </p:tav>
                                        <p:tav tm="100000">
                                          <p:val>
                                            <p:strVal val="#ppt_h"/>
                                          </p:val>
                                        </p:tav>
                                      </p:tavLst>
                                    </p:anim>
                                    <p:anim calcmode="lin" valueType="num">
                                      <p:cBhvr>
                                        <p:cTn id="65" dur="1000" fill="hold"/>
                                        <p:tgtEl>
                                          <p:spTgt spid="5314"/>
                                        </p:tgtEl>
                                        <p:attrNameLst>
                                          <p:attrName>style.rotation</p:attrName>
                                        </p:attrNameLst>
                                      </p:cBhvr>
                                      <p:tavLst>
                                        <p:tav tm="0">
                                          <p:val>
                                            <p:fltVal val="90"/>
                                          </p:val>
                                        </p:tav>
                                        <p:tav tm="100000">
                                          <p:val>
                                            <p:fltVal val="0"/>
                                          </p:val>
                                        </p:tav>
                                      </p:tavLst>
                                    </p:anim>
                                    <p:animEffect transition="in" filter="fade">
                                      <p:cBhvr>
                                        <p:cTn id="66" dur="1000"/>
                                        <p:tgtEl>
                                          <p:spTgt spid="5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9" grpId="0"/>
      <p:bldP spid="5309" grpId="1"/>
      <p:bldP spid="5312" grpId="0"/>
      <p:bldP spid="5314" grpId="0" animBg="1"/>
      <p:bldP spid="5315"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517471D2-1A0E-4A99-B1CA-854B348B8D33}"/>
              </a:ext>
            </a:extLst>
          </p:cNvPr>
          <p:cNvPicPr>
            <a:picLocks noChangeAspect="1"/>
          </p:cNvPicPr>
          <p:nvPr/>
        </p:nvPicPr>
        <p:blipFill rotWithShape="1">
          <a:blip r:embed="rId6">
            <a:extLst>
              <a:ext uri="{28A0092B-C50C-407E-A947-70E740481C1C}">
                <a14:useLocalDpi xmlns:a14="http://schemas.microsoft.com/office/drawing/2010/main" val="0"/>
              </a:ext>
            </a:extLst>
          </a:blip>
          <a:srcRect t="4629"/>
          <a:stretch/>
        </p:blipFill>
        <p:spPr>
          <a:xfrm>
            <a:off x="0" y="0"/>
            <a:ext cx="9144000" cy="5143500"/>
          </a:xfrm>
          <a:prstGeom prst="rect">
            <a:avLst/>
          </a:prstGeom>
        </p:spPr>
      </p:pic>
      <p:sp>
        <p:nvSpPr>
          <p:cNvPr id="7" name="Rectangle: Rounded Corners 6">
            <a:extLst>
              <a:ext uri="{FF2B5EF4-FFF2-40B4-BE49-F238E27FC236}">
                <a16:creationId xmlns:a16="http://schemas.microsoft.com/office/drawing/2014/main" id="{0BAEBDFF-E5C4-4375-856C-A85D840A21BD}"/>
              </a:ext>
            </a:extLst>
          </p:cNvPr>
          <p:cNvSpPr/>
          <p:nvPr/>
        </p:nvSpPr>
        <p:spPr>
          <a:xfrm>
            <a:off x="180566" y="854890"/>
            <a:ext cx="8715523" cy="4154504"/>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grpSp>
        <p:nvGrpSpPr>
          <p:cNvPr id="3" name="Group 2">
            <a:extLst>
              <a:ext uri="{FF2B5EF4-FFF2-40B4-BE49-F238E27FC236}">
                <a16:creationId xmlns:a16="http://schemas.microsoft.com/office/drawing/2014/main" id="{40BA09CB-8568-422E-A4E7-93E5ACF361F5}"/>
              </a:ext>
            </a:extLst>
          </p:cNvPr>
          <p:cNvGrpSpPr/>
          <p:nvPr/>
        </p:nvGrpSpPr>
        <p:grpSpPr>
          <a:xfrm>
            <a:off x="133089" y="114309"/>
            <a:ext cx="7928236" cy="1451545"/>
            <a:chOff x="1485900" y="152400"/>
            <a:chExt cx="9296400" cy="2004901"/>
          </a:xfrm>
        </p:grpSpPr>
        <p:sp>
          <p:nvSpPr>
            <p:cNvPr id="6" name="Cloud Callout 9">
              <a:extLst>
                <a:ext uri="{FF2B5EF4-FFF2-40B4-BE49-F238E27FC236}">
                  <a16:creationId xmlns:a16="http://schemas.microsoft.com/office/drawing/2014/main" id="{CC9CA913-0319-4BEC-ADB6-60BF2B9741FD}"/>
                </a:ext>
              </a:extLst>
            </p:cNvPr>
            <p:cNvSpPr/>
            <p:nvPr/>
          </p:nvSpPr>
          <p:spPr>
            <a:xfrm flipH="1">
              <a:off x="1485900" y="152400"/>
              <a:ext cx="9296400" cy="2004901"/>
            </a:xfrm>
            <a:prstGeom prst="roundRect">
              <a:avLst/>
            </a:prstGeom>
            <a:solidFill>
              <a:schemeClr val="bg1"/>
            </a:solidFill>
            <a:ln w="7620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n>
                  <a:solidFill>
                    <a:srgbClr val="0070C0"/>
                  </a:solidFill>
                </a:ln>
                <a:solidFill>
                  <a:srgbClr val="0070C0"/>
                </a:solidFill>
                <a:latin typeface="Times New Roman" panose="02020603050405020304" pitchFamily="18" charset="0"/>
                <a:cs typeface="Times New Roman" panose="02020603050405020304" pitchFamily="18" charset="0"/>
              </a:endParaRPr>
            </a:p>
          </p:txBody>
        </p:sp>
        <p:sp>
          <p:nvSpPr>
            <p:cNvPr id="2" name="Oval 1">
              <a:extLst>
                <a:ext uri="{FF2B5EF4-FFF2-40B4-BE49-F238E27FC236}">
                  <a16:creationId xmlns:a16="http://schemas.microsoft.com/office/drawing/2014/main" id="{4EC0BB68-2D6F-4ACF-9FD9-315092573F6C}"/>
                </a:ext>
              </a:extLst>
            </p:cNvPr>
            <p:cNvSpPr/>
            <p:nvPr/>
          </p:nvSpPr>
          <p:spPr>
            <a:xfrm>
              <a:off x="2590800" y="993225"/>
              <a:ext cx="1143000" cy="6493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n>
                  <a:solidFill>
                    <a:srgbClr val="0070C0"/>
                  </a:solidFill>
                </a:ln>
                <a:solidFill>
                  <a:srgbClr val="0070C0"/>
                </a:solidFill>
                <a:latin typeface="Times New Roman" panose="02020603050405020304" pitchFamily="18" charset="0"/>
                <a:cs typeface="Times New Roman" panose="02020603050405020304" pitchFamily="18" charset="0"/>
              </a:endParaRPr>
            </a:p>
          </p:txBody>
        </p:sp>
      </p:grpSp>
      <p:sp>
        <p:nvSpPr>
          <p:cNvPr id="15" name="文本框 47">
            <a:extLst>
              <a:ext uri="{FF2B5EF4-FFF2-40B4-BE49-F238E27FC236}">
                <a16:creationId xmlns:a16="http://schemas.microsoft.com/office/drawing/2014/main" id="{BB45E900-2757-43FF-AC22-19551BBBA0D3}"/>
              </a:ext>
            </a:extLst>
          </p:cNvPr>
          <p:cNvSpPr>
            <a:spLocks noChangeArrowheads="1"/>
          </p:cNvSpPr>
          <p:nvPr/>
        </p:nvSpPr>
        <p:spPr bwMode="auto">
          <a:xfrm>
            <a:off x="247910" y="143926"/>
            <a:ext cx="7802027"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just">
              <a:spcBef>
                <a:spcPct val="50000"/>
              </a:spcBef>
              <a:buNone/>
            </a:pPr>
            <a:r>
              <a:rPr lang="en-US" sz="3200" b="1" u="sng">
                <a:ln>
                  <a:solidFill>
                    <a:srgbClr val="FF761B"/>
                  </a:solidFill>
                </a:ln>
                <a:solidFill>
                  <a:srgbClr val="FFC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Câu 2:</a:t>
            </a:r>
            <a:r>
              <a:rPr lang="en-US" sz="2400" b="1" u="sng">
                <a:ln>
                  <a:solidFill>
                    <a:srgbClr val="FF761B"/>
                  </a:solidFill>
                </a:ln>
                <a:solidFill>
                  <a:srgbClr val="FFC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a:latin typeface="Times New Roman" panose="02020603050405020304" pitchFamily="18" charset="0"/>
                <a:cs typeface="Times New Roman" panose="02020603050405020304" pitchFamily="18" charset="0"/>
              </a:rPr>
              <a:t>Chiến thắng Việt Bắc thu – đông 1947 có ý nghĩa như thế nào đối với cuộc kháng chiến chống quân Pháp của quân ta?</a:t>
            </a:r>
            <a:endParaRPr lang="en-US" sz="2400" b="1" dirty="0">
              <a:latin typeface="Times New Roman" panose="02020603050405020304" pitchFamily="18" charset="0"/>
              <a:cs typeface="Times New Roman" panose="02020603050405020304" pitchFamily="18" charset="0"/>
            </a:endParaRPr>
          </a:p>
        </p:txBody>
      </p:sp>
      <p:pic>
        <p:nvPicPr>
          <p:cNvPr id="22" name="5 Second Countdown Intro video   YouTube">
            <a:hlinkClick r:id="" action="ppaction://media"/>
            <a:extLst>
              <a:ext uri="{FF2B5EF4-FFF2-40B4-BE49-F238E27FC236}">
                <a16:creationId xmlns:a16="http://schemas.microsoft.com/office/drawing/2014/main" id="{98875278-9FBF-4967-B15C-341ED3275E56}"/>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7"/>
          <a:srcRect l="33582" t="19073" r="33194" b="21307"/>
          <a:stretch/>
        </p:blipFill>
        <p:spPr>
          <a:xfrm>
            <a:off x="7874044" y="68855"/>
            <a:ext cx="1215095" cy="1226454"/>
          </a:xfrm>
          <a:prstGeom prst="ellipse">
            <a:avLst/>
          </a:prstGeom>
          <a:ln>
            <a:noFill/>
          </a:ln>
          <a:effectLst>
            <a:softEdge rad="112500"/>
          </a:effectLst>
        </p:spPr>
      </p:pic>
      <p:pic>
        <p:nvPicPr>
          <p:cNvPr id="17" name="Picture 16">
            <a:extLst>
              <a:ext uri="{FF2B5EF4-FFF2-40B4-BE49-F238E27FC236}">
                <a16:creationId xmlns:a16="http://schemas.microsoft.com/office/drawing/2014/main" id="{ED4FB373-E932-4B92-8E82-3D97D3D3BFA0}"/>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24181" r="22087"/>
          <a:stretch/>
        </p:blipFill>
        <p:spPr>
          <a:xfrm>
            <a:off x="8049937" y="3168780"/>
            <a:ext cx="1039201" cy="1934032"/>
          </a:xfrm>
          <a:prstGeom prst="rect">
            <a:avLst/>
          </a:prstGeom>
        </p:spPr>
      </p:pic>
      <p:sp>
        <p:nvSpPr>
          <p:cNvPr id="23" name="D - 9Slide.vn">
            <a:extLst>
              <a:ext uri="{FF2B5EF4-FFF2-40B4-BE49-F238E27FC236}">
                <a16:creationId xmlns:a16="http://schemas.microsoft.com/office/drawing/2014/main" id="{989C1B8C-B559-4648-A5F6-FA502CEC0CE7}"/>
              </a:ext>
            </a:extLst>
          </p:cNvPr>
          <p:cNvSpPr/>
          <p:nvPr/>
        </p:nvSpPr>
        <p:spPr>
          <a:xfrm>
            <a:off x="650831" y="4550840"/>
            <a:ext cx="7221409" cy="491111"/>
          </a:xfrm>
          <a:prstGeom prst="rect">
            <a:avLst/>
          </a:prstGeom>
          <a:solidFill>
            <a:schemeClr val="accent6">
              <a:lumMod val="75000"/>
            </a:schemeClr>
          </a:solidFill>
          <a:ln w="57150" cap="flat" cmpd="sng" algn="ctr">
            <a:solidFill>
              <a:schemeClr val="accent6">
                <a:lumMod val="20000"/>
                <a:lumOff val="80000"/>
              </a:schemeClr>
            </a:solidFill>
            <a:prstDash val="dashDot"/>
            <a:miter lim="800000"/>
          </a:ln>
          <a:effectLst>
            <a:outerShdw blurRad="50800" dist="38100" dir="13500000" algn="br" rotWithShape="0">
              <a:prstClr val="black">
                <a:alpha val="40000"/>
              </a:prstClr>
            </a:outerShdw>
          </a:effectLst>
        </p:spPr>
        <p:txBody>
          <a:bodyPr lIns="89234" tIns="44617" rIns="89234" bIns="44617" rtlCol="0" anchor="ctr"/>
          <a:lstStyle/>
          <a:p>
            <a:r>
              <a:rPr lang="en-GB" altLang="en-US" sz="300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D. Cả 3 đáp án trên đều đúng.</a:t>
            </a:r>
            <a:endParaRPr lang="en-GB" altLang="en-US" sz="3000" dirty="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sp>
        <p:nvSpPr>
          <p:cNvPr id="24" name="A - 9Slide.vn">
            <a:extLst>
              <a:ext uri="{FF2B5EF4-FFF2-40B4-BE49-F238E27FC236}">
                <a16:creationId xmlns:a16="http://schemas.microsoft.com/office/drawing/2014/main" id="{ACC6F606-81E1-4838-B23C-9EBEC221096F}"/>
              </a:ext>
            </a:extLst>
          </p:cNvPr>
          <p:cNvSpPr/>
          <p:nvPr/>
        </p:nvSpPr>
        <p:spPr>
          <a:xfrm>
            <a:off x="590103" y="1731792"/>
            <a:ext cx="7333249" cy="843832"/>
          </a:xfrm>
          <a:prstGeom prst="rect">
            <a:avLst/>
          </a:prstGeom>
          <a:solidFill>
            <a:schemeClr val="accent6">
              <a:lumMod val="75000"/>
            </a:schemeClr>
          </a:solidFill>
          <a:ln w="57150" cap="flat" cmpd="sng" algn="ctr">
            <a:solidFill>
              <a:schemeClr val="accent6">
                <a:lumMod val="20000"/>
                <a:lumOff val="80000"/>
              </a:schemeClr>
            </a:solidFill>
            <a:prstDash val="dashDot"/>
            <a:miter lim="800000"/>
          </a:ln>
          <a:effectLst>
            <a:outerShdw blurRad="50800" dist="38100" dir="13500000" algn="br" rotWithShape="0">
              <a:prstClr val="black">
                <a:alpha val="40000"/>
              </a:prstClr>
            </a:outerShdw>
          </a:effectLst>
        </p:spPr>
        <p:txBody>
          <a:bodyPr lIns="89234" tIns="44617" rIns="89234" bIns="44617" rtlCol="0" anchor="ctr"/>
          <a:lstStyle/>
          <a:p>
            <a:pPr>
              <a:lnSpc>
                <a:spcPct val="90000"/>
              </a:lnSpc>
            </a:pPr>
            <a:r>
              <a:rPr lang="en-GB" altLang="en-US" sz="2800" spc="-8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A. </a:t>
            </a:r>
            <a:r>
              <a:rPr lang="en-US" sz="2800" spc="-80">
                <a:solidFill>
                  <a:schemeClr val="bg1"/>
                </a:solidFill>
                <a:latin typeface="Times New Roman" panose="02020603050405020304" pitchFamily="18" charset="0"/>
                <a:cs typeface="Times New Roman" panose="02020603050405020304" pitchFamily="18" charset="0"/>
              </a:rPr>
              <a:t>Phá tan âm mưu của thực dân Pháp. Bảo vệ vững chắc cơ quan đầu não kháng chiến.</a:t>
            </a:r>
            <a:endParaRPr lang="en-GB" altLang="en-US" sz="2800" spc="-80" dirty="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sp>
        <p:nvSpPr>
          <p:cNvPr id="25" name="B - 9Slide.vn">
            <a:extLst>
              <a:ext uri="{FF2B5EF4-FFF2-40B4-BE49-F238E27FC236}">
                <a16:creationId xmlns:a16="http://schemas.microsoft.com/office/drawing/2014/main" id="{8DE90081-5DF9-4436-A6FB-9CFBF187A447}"/>
              </a:ext>
            </a:extLst>
          </p:cNvPr>
          <p:cNvSpPr/>
          <p:nvPr/>
        </p:nvSpPr>
        <p:spPr>
          <a:xfrm>
            <a:off x="590103" y="2787037"/>
            <a:ext cx="7333249" cy="843832"/>
          </a:xfrm>
          <a:prstGeom prst="rect">
            <a:avLst/>
          </a:prstGeom>
          <a:solidFill>
            <a:schemeClr val="accent6">
              <a:lumMod val="75000"/>
            </a:schemeClr>
          </a:solidFill>
          <a:ln w="57150" cap="flat" cmpd="sng" algn="ctr">
            <a:solidFill>
              <a:schemeClr val="accent6">
                <a:lumMod val="20000"/>
                <a:lumOff val="80000"/>
              </a:schemeClr>
            </a:solidFill>
            <a:prstDash val="dashDot"/>
            <a:miter lim="800000"/>
          </a:ln>
          <a:effectLst>
            <a:outerShdw blurRad="50800" dist="38100" dir="13500000" algn="br" rotWithShape="0">
              <a:prstClr val="black">
                <a:alpha val="40000"/>
              </a:prstClr>
            </a:outerShdw>
          </a:effectLst>
        </p:spPr>
        <p:txBody>
          <a:bodyPr lIns="89234" tIns="44617" rIns="89234" bIns="44617" rtlCol="0" anchor="ctr"/>
          <a:lstStyle/>
          <a:p>
            <a:pPr>
              <a:lnSpc>
                <a:spcPct val="90000"/>
              </a:lnSpc>
            </a:pPr>
            <a:r>
              <a:rPr lang="en-GB" altLang="en-US" sz="2800" spc="-8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B. </a:t>
            </a:r>
            <a:r>
              <a:rPr lang="en-US" sz="2800" spc="-80">
                <a:solidFill>
                  <a:schemeClr val="bg1"/>
                </a:solidFill>
                <a:latin typeface="Times New Roman" panose="02020603050405020304" pitchFamily="18" charset="0"/>
                <a:cs typeface="Times New Roman" panose="02020603050405020304" pitchFamily="18" charset="0"/>
              </a:rPr>
              <a:t>Cho thấy sức mạnh của sự đoàn kết và tinh thần đấu tranh kiên cường của nhân dân ta.</a:t>
            </a:r>
            <a:endParaRPr lang="en-GB" altLang="en-US" sz="2800" spc="-80" dirty="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sp>
        <p:nvSpPr>
          <p:cNvPr id="26" name="C - 9Slide.vn">
            <a:extLst>
              <a:ext uri="{FF2B5EF4-FFF2-40B4-BE49-F238E27FC236}">
                <a16:creationId xmlns:a16="http://schemas.microsoft.com/office/drawing/2014/main" id="{8FF17399-196E-4836-8579-46A85CAE353B}"/>
              </a:ext>
            </a:extLst>
          </p:cNvPr>
          <p:cNvSpPr/>
          <p:nvPr/>
        </p:nvSpPr>
        <p:spPr>
          <a:xfrm>
            <a:off x="582979" y="3873605"/>
            <a:ext cx="7346369" cy="490180"/>
          </a:xfrm>
          <a:prstGeom prst="rect">
            <a:avLst/>
          </a:prstGeom>
          <a:solidFill>
            <a:schemeClr val="accent6">
              <a:lumMod val="75000"/>
            </a:schemeClr>
          </a:solidFill>
          <a:ln w="57150" cap="flat" cmpd="sng" algn="ctr">
            <a:solidFill>
              <a:schemeClr val="accent6">
                <a:lumMod val="20000"/>
                <a:lumOff val="80000"/>
              </a:schemeClr>
            </a:solidFill>
            <a:prstDash val="dashDot"/>
            <a:miter lim="800000"/>
          </a:ln>
          <a:effectLst>
            <a:outerShdw blurRad="50800" dist="38100" dir="13500000" algn="br" rotWithShape="0">
              <a:prstClr val="black">
                <a:alpha val="40000"/>
              </a:prstClr>
            </a:outerShdw>
          </a:effectLst>
        </p:spPr>
        <p:txBody>
          <a:bodyPr lIns="89234" tIns="44617" rIns="89234" bIns="44617" rtlCol="0" anchor="ctr"/>
          <a:lstStyle/>
          <a:p>
            <a:r>
              <a:rPr lang="en-GB" altLang="en-US" sz="300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 </a:t>
            </a:r>
            <a:r>
              <a:rPr lang="en-US" sz="2800">
                <a:solidFill>
                  <a:schemeClr val="bg1"/>
                </a:solidFill>
                <a:latin typeface="Times New Roman" panose="02020603050405020304" pitchFamily="18" charset="0"/>
                <a:cs typeface="Times New Roman" panose="02020603050405020304" pitchFamily="18" charset="0"/>
              </a:rPr>
              <a:t>Cổ vũ cho phong trào đấu tranh của toàn dân.</a:t>
            </a:r>
            <a:endParaRPr lang="en-GB" altLang="en-US" sz="3000" dirty="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mc:AlternateContent xmlns:mc="http://schemas.openxmlformats.org/markup-compatibility/2006">
        <mc:Choice xmlns:am3d="http://schemas.microsoft.com/office/drawing/2017/model3d" Requires="am3d">
          <p:graphicFrame>
            <p:nvGraphicFramePr>
              <p:cNvPr id="27" name="3D Model 26" descr="Green checkmark">
                <a:extLst>
                  <a:ext uri="{FF2B5EF4-FFF2-40B4-BE49-F238E27FC236}">
                    <a16:creationId xmlns:a16="http://schemas.microsoft.com/office/drawing/2014/main" id="{734A5418-61F9-4E65-A028-423115225941}"/>
                  </a:ext>
                </a:extLst>
              </p:cNvPr>
              <p:cNvGraphicFramePr/>
              <p:nvPr>
                <p:extLst>
                  <p:ext uri="{D42A27DB-BD31-4B8C-83A1-F6EECF244321}">
                    <p14:modId xmlns:p14="http://schemas.microsoft.com/office/powerpoint/2010/main" val="1257864435"/>
                  </p:ext>
                </p:extLst>
              </p:nvPr>
            </p:nvGraphicFramePr>
            <p:xfrm>
              <a:off x="7278057" y="4238388"/>
              <a:ext cx="1039201" cy="1000362"/>
            </p:xfrm>
            <a:graphic>
              <a:graphicData uri="http://schemas.microsoft.com/office/drawing/2017/model3d">
                <am3d:model3d r:embed="rId9">
                  <am3d:spPr>
                    <a:xfrm>
                      <a:off x="0" y="0"/>
                      <a:ext cx="1039201" cy="1000362"/>
                    </a:xfrm>
                    <a:prstGeom prst="rect">
                      <a:avLst/>
                    </a:prstGeom>
                  </am3d:spPr>
                  <am3d:camera>
                    <am3d:pos x="0" y="0" z="65636637"/>
                    <am3d:up dx="0" dy="36000000" dz="0"/>
                    <am3d:lookAt x="0" y="0" z="0"/>
                    <am3d:perspective fov="2700000"/>
                  </am3d:camera>
                  <am3d:trans>
                    <am3d:meterPerModelUnit n="206523" d="1000000"/>
                    <am3d:preTrans dx="0" dy="-14800077" dz="0"/>
                    <am3d:scale>
                      <am3d:sx n="1000000" d="1000000"/>
                      <am3d:sy n="1000000" d="1000000"/>
                      <am3d:sz n="1000000" d="1000000"/>
                    </am3d:scale>
                    <am3d:rot/>
                    <am3d:postTrans dx="0" dy="0" dz="0"/>
                  </am3d:trans>
                  <am3d:raster rName="Office3DRenderer" rVer="16.0.8326">
                    <am3d:blip r:embed="rId10"/>
                  </am3d:raster>
                  <am3d:objViewport viewportSz="1345460"/>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7" name="3D Model 26" descr="Green checkmark">
                <a:extLst>
                  <a:ext uri="{FF2B5EF4-FFF2-40B4-BE49-F238E27FC236}">
                    <a16:creationId xmlns:a16="http://schemas.microsoft.com/office/drawing/2014/main" id="{734A5418-61F9-4E65-A028-423115225941}"/>
                  </a:ext>
                </a:extLst>
              </p:cNvPr>
              <p:cNvPicPr>
                <a:picLocks noGrp="1" noRot="1" noChangeAspect="1" noMove="1" noResize="1" noEditPoints="1" noAdjustHandles="1" noChangeArrowheads="1" noChangeShapeType="1" noCrop="1"/>
              </p:cNvPicPr>
              <p:nvPr/>
            </p:nvPicPr>
            <p:blipFill>
              <a:blip r:embed="rId10"/>
              <a:stretch>
                <a:fillRect/>
              </a:stretch>
            </p:blipFill>
            <p:spPr>
              <a:xfrm>
                <a:off x="7278057" y="4238388"/>
                <a:ext cx="1039201" cy="1000362"/>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28" name="3D Model 27" descr="Red X">
                <a:extLst>
                  <a:ext uri="{FF2B5EF4-FFF2-40B4-BE49-F238E27FC236}">
                    <a16:creationId xmlns:a16="http://schemas.microsoft.com/office/drawing/2014/main" id="{DD1842F6-B218-4414-9954-FAC452D407B2}"/>
                  </a:ext>
                </a:extLst>
              </p:cNvPr>
              <p:cNvGraphicFramePr>
                <a:graphicFrameLocks noChangeAspect="1"/>
              </p:cNvGraphicFramePr>
              <p:nvPr>
                <p:extLst>
                  <p:ext uri="{D42A27DB-BD31-4B8C-83A1-F6EECF244321}">
                    <p14:modId xmlns:p14="http://schemas.microsoft.com/office/powerpoint/2010/main" val="1011509854"/>
                  </p:ext>
                </p:extLst>
              </p:nvPr>
            </p:nvGraphicFramePr>
            <p:xfrm>
              <a:off x="7563496" y="2964562"/>
              <a:ext cx="464492" cy="474986"/>
            </p:xfrm>
            <a:graphic>
              <a:graphicData uri="http://schemas.microsoft.com/office/drawing/2017/model3d">
                <am3d:model3d r:embed="rId11">
                  <am3d:spPr>
                    <a:xfrm>
                      <a:off x="0" y="0"/>
                      <a:ext cx="464492" cy="474986"/>
                    </a:xfrm>
                    <a:prstGeom prst="rect">
                      <a:avLst/>
                    </a:prstGeom>
                  </am3d:spPr>
                  <am3d:camera>
                    <am3d:pos x="0" y="0" z="66067292"/>
                    <am3d:up dx="0" dy="36000000" dz="0"/>
                    <am3d:lookAt x="0" y="0" z="0"/>
                    <am3d:perspective fov="2700000"/>
                  </am3d:camera>
                  <am3d:trans>
                    <am3d:meterPerModelUnit n="251450" d="1000000"/>
                    <am3d:preTrans dx="15192" dy="-18000000" dz="0"/>
                    <am3d:scale>
                      <am3d:sx n="1000000" d="1000000"/>
                      <am3d:sy n="1000000" d="1000000"/>
                      <am3d:sz n="1000000" d="1000000"/>
                    </am3d:scale>
                    <am3d:rot/>
                    <am3d:postTrans dx="0" dy="0" dz="0"/>
                  </am3d:trans>
                  <am3d:raster rName="Office3DRenderer" rVer="16.0.8326">
                    <am3d:blip r:embed="rId12"/>
                  </am3d:raster>
                  <am3d:objViewport viewportSz="696782"/>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8" name="3D Model 27" descr="Red X">
                <a:extLst>
                  <a:ext uri="{FF2B5EF4-FFF2-40B4-BE49-F238E27FC236}">
                    <a16:creationId xmlns:a16="http://schemas.microsoft.com/office/drawing/2014/main" id="{DD1842F6-B218-4414-9954-FAC452D407B2}"/>
                  </a:ext>
                </a:extLst>
              </p:cNvPr>
              <p:cNvPicPr>
                <a:picLocks noGrp="1" noRot="1" noChangeAspect="1" noMove="1" noResize="1" noEditPoints="1" noAdjustHandles="1" noChangeArrowheads="1" noChangeShapeType="1" noCrop="1"/>
              </p:cNvPicPr>
              <p:nvPr/>
            </p:nvPicPr>
            <p:blipFill>
              <a:blip r:embed="rId12"/>
              <a:stretch>
                <a:fillRect/>
              </a:stretch>
            </p:blipFill>
            <p:spPr>
              <a:xfrm>
                <a:off x="7563496" y="2964562"/>
                <a:ext cx="464492" cy="474986"/>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29" name="3D Model 28" descr="Red X">
                <a:extLst>
                  <a:ext uri="{FF2B5EF4-FFF2-40B4-BE49-F238E27FC236}">
                    <a16:creationId xmlns:a16="http://schemas.microsoft.com/office/drawing/2014/main" id="{E05F8D34-BF8E-4B99-AE75-0666ABF2ABD2}"/>
                  </a:ext>
                </a:extLst>
              </p:cNvPr>
              <p:cNvGraphicFramePr>
                <a:graphicFrameLocks noChangeAspect="1"/>
              </p:cNvGraphicFramePr>
              <p:nvPr>
                <p:extLst>
                  <p:ext uri="{D42A27DB-BD31-4B8C-83A1-F6EECF244321}">
                    <p14:modId xmlns:p14="http://schemas.microsoft.com/office/powerpoint/2010/main" val="3118047650"/>
                  </p:ext>
                </p:extLst>
              </p:nvPr>
            </p:nvGraphicFramePr>
            <p:xfrm>
              <a:off x="7583698" y="3847867"/>
              <a:ext cx="477627" cy="479897"/>
            </p:xfrm>
            <a:graphic>
              <a:graphicData uri="http://schemas.microsoft.com/office/drawing/2017/model3d">
                <am3d:model3d r:embed="rId11">
                  <am3d:spPr>
                    <a:xfrm>
                      <a:off x="0" y="0"/>
                      <a:ext cx="477627" cy="479897"/>
                    </a:xfrm>
                    <a:prstGeom prst="rect">
                      <a:avLst/>
                    </a:prstGeom>
                  </am3d:spPr>
                  <am3d:camera>
                    <am3d:pos x="0" y="0" z="66067292"/>
                    <am3d:up dx="0" dy="36000000" dz="0"/>
                    <am3d:lookAt x="0" y="0" z="0"/>
                    <am3d:perspective fov="2700000"/>
                  </am3d:camera>
                  <am3d:trans>
                    <am3d:meterPerModelUnit n="251450" d="1000000"/>
                    <am3d:preTrans dx="15192" dy="-18000000" dz="0"/>
                    <am3d:scale>
                      <am3d:sx n="1000000" d="1000000"/>
                      <am3d:sy n="1000000" d="1000000"/>
                      <am3d:sz n="1000000" d="1000000"/>
                    </am3d:scale>
                    <am3d:rot ax="337500"/>
                    <am3d:postTrans dx="0" dy="0" dz="0"/>
                  </am3d:trans>
                  <am3d:raster rName="Office3DRenderer" rVer="16.0.8326">
                    <am3d:blip r:embed="rId13"/>
                  </am3d:raster>
                  <am3d:objViewport viewportSz="696782"/>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9" name="3D Model 28" descr="Red X">
                <a:extLst>
                  <a:ext uri="{FF2B5EF4-FFF2-40B4-BE49-F238E27FC236}">
                    <a16:creationId xmlns:a16="http://schemas.microsoft.com/office/drawing/2014/main" id="{E05F8D34-BF8E-4B99-AE75-0666ABF2ABD2}"/>
                  </a:ext>
                </a:extLst>
              </p:cNvPr>
              <p:cNvPicPr>
                <a:picLocks noGrp="1" noRot="1" noChangeAspect="1" noMove="1" noResize="1" noEditPoints="1" noAdjustHandles="1" noChangeArrowheads="1" noChangeShapeType="1" noCrop="1"/>
              </p:cNvPicPr>
              <p:nvPr/>
            </p:nvPicPr>
            <p:blipFill>
              <a:blip r:embed="rId13"/>
              <a:stretch>
                <a:fillRect/>
              </a:stretch>
            </p:blipFill>
            <p:spPr>
              <a:xfrm>
                <a:off x="7583698" y="3847867"/>
                <a:ext cx="477627" cy="479897"/>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30" name="3D Model 29" descr="Red X">
                <a:extLst>
                  <a:ext uri="{FF2B5EF4-FFF2-40B4-BE49-F238E27FC236}">
                    <a16:creationId xmlns:a16="http://schemas.microsoft.com/office/drawing/2014/main" id="{B916A369-8950-4F68-866A-FD1D97101080}"/>
                  </a:ext>
                </a:extLst>
              </p:cNvPr>
              <p:cNvGraphicFramePr>
                <a:graphicFrameLocks noChangeAspect="1"/>
              </p:cNvGraphicFramePr>
              <p:nvPr>
                <p:extLst>
                  <p:ext uri="{D42A27DB-BD31-4B8C-83A1-F6EECF244321}">
                    <p14:modId xmlns:p14="http://schemas.microsoft.com/office/powerpoint/2010/main" val="2321674997"/>
                  </p:ext>
                </p:extLst>
              </p:nvPr>
            </p:nvGraphicFramePr>
            <p:xfrm>
              <a:off x="7486791" y="1877392"/>
              <a:ext cx="464492" cy="474986"/>
            </p:xfrm>
            <a:graphic>
              <a:graphicData uri="http://schemas.microsoft.com/office/drawing/2017/model3d">
                <am3d:model3d r:embed="rId11">
                  <am3d:spPr>
                    <a:xfrm>
                      <a:off x="0" y="0"/>
                      <a:ext cx="464492" cy="474986"/>
                    </a:xfrm>
                    <a:prstGeom prst="rect">
                      <a:avLst/>
                    </a:prstGeom>
                  </am3d:spPr>
                  <am3d:camera>
                    <am3d:pos x="0" y="0" z="66067292"/>
                    <am3d:up dx="0" dy="36000000" dz="0"/>
                    <am3d:lookAt x="0" y="0" z="0"/>
                    <am3d:perspective fov="2700000"/>
                  </am3d:camera>
                  <am3d:trans>
                    <am3d:meterPerModelUnit n="251450" d="1000000"/>
                    <am3d:preTrans dx="15192" dy="-18000000" dz="0"/>
                    <am3d:scale>
                      <am3d:sx n="1000000" d="1000000"/>
                      <am3d:sy n="1000000" d="1000000"/>
                      <am3d:sz n="1000000" d="1000000"/>
                    </am3d:scale>
                    <am3d:rot/>
                    <am3d:postTrans dx="0" dy="0" dz="0"/>
                  </am3d:trans>
                  <am3d:raster rName="Office3DRenderer" rVer="16.0.8326">
                    <am3d:blip r:embed="rId12"/>
                  </am3d:raster>
                  <am3d:objViewport viewportSz="696782"/>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30" name="3D Model 29" descr="Red X">
                <a:extLst>
                  <a:ext uri="{FF2B5EF4-FFF2-40B4-BE49-F238E27FC236}">
                    <a16:creationId xmlns:a16="http://schemas.microsoft.com/office/drawing/2014/main" id="{B916A369-8950-4F68-866A-FD1D97101080}"/>
                  </a:ext>
                </a:extLst>
              </p:cNvPr>
              <p:cNvPicPr>
                <a:picLocks noGrp="1" noRot="1" noChangeAspect="1" noMove="1" noResize="1" noEditPoints="1" noAdjustHandles="1" noChangeArrowheads="1" noChangeShapeType="1" noCrop="1"/>
              </p:cNvPicPr>
              <p:nvPr/>
            </p:nvPicPr>
            <p:blipFill>
              <a:blip r:embed="rId12"/>
              <a:stretch>
                <a:fillRect/>
              </a:stretch>
            </p:blipFill>
            <p:spPr>
              <a:xfrm>
                <a:off x="7486791" y="1877392"/>
                <a:ext cx="464492" cy="474986"/>
              </a:xfrm>
              <a:prstGeom prst="rect">
                <a:avLst/>
              </a:prstGeom>
            </p:spPr>
          </p:pic>
        </mc:Fallback>
      </mc:AlternateContent>
      <p:sp>
        <p:nvSpPr>
          <p:cNvPr id="5" name="TextBox 4">
            <a:extLst>
              <a:ext uri="{FF2B5EF4-FFF2-40B4-BE49-F238E27FC236}">
                <a16:creationId xmlns:a16="http://schemas.microsoft.com/office/drawing/2014/main" id="{2D31EE9A-5BE9-4315-8FA3-580EB1D5F83B}"/>
              </a:ext>
            </a:extLst>
          </p:cNvPr>
          <p:cNvSpPr txBox="1"/>
          <p:nvPr/>
        </p:nvSpPr>
        <p:spPr>
          <a:xfrm>
            <a:off x="-2114551" y="1"/>
            <a:ext cx="2006600" cy="3323987"/>
          </a:xfrm>
          <a:prstGeom prst="rect">
            <a:avLst/>
          </a:prstGeom>
          <a:solidFill>
            <a:schemeClr val="bg1"/>
          </a:solidFill>
          <a:ln>
            <a:solidFill>
              <a:schemeClr val="accent3">
                <a:lumMod val="40000"/>
                <a:lumOff val="60000"/>
              </a:schemeClr>
            </a:solidFill>
          </a:ln>
        </p:spPr>
        <p:txBody>
          <a:bodyPr wrap="square" lIns="0" tIns="0" rIns="0" bIns="0" rtlCol="0">
            <a:spAutoFit/>
          </a:bodyPr>
          <a:lstStyle/>
          <a:p>
            <a:pPr algn="l"/>
            <a:r>
              <a:rPr lang="en-US" sz="2400">
                <a:latin typeface="Times New Roman" panose="02020603050405020304" pitchFamily="18" charset="0"/>
                <a:ea typeface="Tahoma" panose="020B0604030504040204" pitchFamily="34" charset="0"/>
                <a:cs typeface="Times New Roman" panose="02020603050405020304" pitchFamily="18" charset="0"/>
              </a:rPr>
              <a:t>- click vào chú bộ đội có thgian suy nghĩ 5s.</a:t>
            </a:r>
          </a:p>
          <a:p>
            <a:pPr algn="l"/>
            <a:r>
              <a:rPr lang="en-US" sz="2400">
                <a:latin typeface="Times New Roman" panose="02020603050405020304" pitchFamily="18" charset="0"/>
                <a:ea typeface="Tahoma" panose="020B0604030504040204" pitchFamily="34" charset="0"/>
                <a:cs typeface="Times New Roman" panose="02020603050405020304" pitchFamily="18" charset="0"/>
              </a:rPr>
              <a:t>- click đáp án đúng ra đúng + mất đáp án sai.</a:t>
            </a:r>
          </a:p>
          <a:p>
            <a:pPr algn="l"/>
            <a:r>
              <a:rPr lang="en-US" sz="2400">
                <a:latin typeface="Times New Roman" panose="02020603050405020304" pitchFamily="18" charset="0"/>
                <a:ea typeface="Tahoma" panose="020B0604030504040204" pitchFamily="34" charset="0"/>
                <a:cs typeface="Times New Roman" panose="02020603050405020304" pitchFamily="18" charset="0"/>
              </a:rPr>
              <a:t>- CLick đáp án sai=&gt; đáp án sai biến mất.</a:t>
            </a:r>
          </a:p>
        </p:txBody>
      </p:sp>
    </p:spTree>
    <p:extLst>
      <p:ext uri="{BB962C8B-B14F-4D97-AF65-F5344CB8AC3E}">
        <p14:creationId xmlns:p14="http://schemas.microsoft.com/office/powerpoint/2010/main" val="2828712891"/>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7"/>
                                        </p:tgtEl>
                                        <p:attrNameLst>
                                          <p:attrName>r</p:attrName>
                                        </p:attrNameLst>
                                      </p:cBhvr>
                                    </p:animRot>
                                    <p:animRot by="-240000">
                                      <p:cBhvr>
                                        <p:cTn id="7" dur="200" fill="hold">
                                          <p:stCondLst>
                                            <p:cond delay="200"/>
                                          </p:stCondLst>
                                        </p:cTn>
                                        <p:tgtEl>
                                          <p:spTgt spid="17"/>
                                        </p:tgtEl>
                                        <p:attrNameLst>
                                          <p:attrName>r</p:attrName>
                                        </p:attrNameLst>
                                      </p:cBhvr>
                                    </p:animRot>
                                    <p:animRot by="240000">
                                      <p:cBhvr>
                                        <p:cTn id="8" dur="200" fill="hold">
                                          <p:stCondLst>
                                            <p:cond delay="400"/>
                                          </p:stCondLst>
                                        </p:cTn>
                                        <p:tgtEl>
                                          <p:spTgt spid="17"/>
                                        </p:tgtEl>
                                        <p:attrNameLst>
                                          <p:attrName>r</p:attrName>
                                        </p:attrNameLst>
                                      </p:cBhvr>
                                    </p:animRot>
                                    <p:animRot by="-240000">
                                      <p:cBhvr>
                                        <p:cTn id="9" dur="200" fill="hold">
                                          <p:stCondLst>
                                            <p:cond delay="600"/>
                                          </p:stCondLst>
                                        </p:cTn>
                                        <p:tgtEl>
                                          <p:spTgt spid="17"/>
                                        </p:tgtEl>
                                        <p:attrNameLst>
                                          <p:attrName>r</p:attrName>
                                        </p:attrNameLst>
                                      </p:cBhvr>
                                    </p:animRot>
                                    <p:animRot by="120000">
                                      <p:cBhvr>
                                        <p:cTn id="10" dur="200" fill="hold">
                                          <p:stCondLst>
                                            <p:cond delay="800"/>
                                          </p:stCondLst>
                                        </p:cTn>
                                        <p:tgtEl>
                                          <p:spTgt spid="17"/>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0"/>
                                        <p:tgtEl>
                                          <p:spTgt spid="15"/>
                                        </p:tgtEl>
                                      </p:cBhvr>
                                    </p:animEffect>
                                    <p:anim calcmode="lin" valueType="num">
                                      <p:cBhvr>
                                        <p:cTn id="16" dur="1000" fill="hold"/>
                                        <p:tgtEl>
                                          <p:spTgt spid="15"/>
                                        </p:tgtEl>
                                        <p:attrNameLst>
                                          <p:attrName>ppt_x</p:attrName>
                                        </p:attrNameLst>
                                      </p:cBhvr>
                                      <p:tavLst>
                                        <p:tav tm="0">
                                          <p:val>
                                            <p:strVal val="#ppt_x"/>
                                          </p:val>
                                        </p:tav>
                                        <p:tav tm="100000">
                                          <p:val>
                                            <p:strVal val="#ppt_x"/>
                                          </p:val>
                                        </p:tav>
                                      </p:tavLst>
                                    </p:anim>
                                    <p:anim calcmode="lin" valueType="num">
                                      <p:cBhvr>
                                        <p:cTn id="17" dur="1000" fill="hold"/>
                                        <p:tgtEl>
                                          <p:spTgt spid="15"/>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left)">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left)">
                                      <p:cBhvr>
                                        <p:cTn id="32" dur="500"/>
                                        <p:tgtEl>
                                          <p:spTgt spid="2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left)">
                                      <p:cBhvr>
                                        <p:cTn id="37" dur="500"/>
                                        <p:tgtEl>
                                          <p:spTgt spid="26"/>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3" restart="whenNotActive" fill="hold" evtFilter="cancelBubble" nodeType="interactiveSeq">
                <p:stCondLst>
                  <p:cond evt="onClick" delay="0">
                    <p:tgtEl>
                      <p:spTgt spid="22"/>
                    </p:tgtEl>
                  </p:cond>
                </p:stCondLst>
                <p:endSync evt="end" delay="0">
                  <p:rtn val="all"/>
                </p:endSync>
                <p:childTnLst>
                  <p:par>
                    <p:cTn id="44" fill="hold">
                      <p:stCondLst>
                        <p:cond delay="0"/>
                      </p:stCondLst>
                      <p:childTnLst>
                        <p:par>
                          <p:cTn id="45" fill="hold">
                            <p:stCondLst>
                              <p:cond delay="0"/>
                            </p:stCondLst>
                            <p:childTnLst>
                              <p:par>
                                <p:cTn id="46" presetID="2" presetClass="mediacall" presetSubtype="0" fill="hold" nodeType="clickEffect">
                                  <p:stCondLst>
                                    <p:cond delay="0"/>
                                  </p:stCondLst>
                                  <p:childTnLst>
                                    <p:cmd type="call" cmd="togglePause">
                                      <p:cBhvr>
                                        <p:cTn id="47" dur="1" fill="hold"/>
                                        <p:tgtEl>
                                          <p:spTgt spid="22"/>
                                        </p:tgtEl>
                                      </p:cBhvr>
                                    </p:cmd>
                                  </p:childTnLst>
                                </p:cTn>
                              </p:par>
                            </p:childTnLst>
                          </p:cTn>
                        </p:par>
                      </p:childTnLst>
                    </p:cTn>
                  </p:par>
                </p:childTnLst>
              </p:cTn>
              <p:nextCondLst>
                <p:cond evt="onClick" delay="0">
                  <p:tgtEl>
                    <p:spTgt spid="22"/>
                  </p:tgtEl>
                </p:cond>
              </p:nextCondLst>
            </p:seq>
            <p:video>
              <p:cMediaNode vol="80000">
                <p:cTn id="48" fill="hold" display="0">
                  <p:stCondLst>
                    <p:cond delay="indefinite"/>
                  </p:stCondLst>
                </p:cTn>
                <p:tgtEl>
                  <p:spTgt spid="22"/>
                </p:tgtEl>
              </p:cMediaNode>
            </p:video>
            <p:seq concurrent="1" nextAc="seek">
              <p:cTn id="49" restart="whenNotActive" fill="hold" evtFilter="cancelBubble" nodeType="interactiveSeq">
                <p:stCondLst>
                  <p:cond evt="onClick" delay="0">
                    <p:tgtEl>
                      <p:spTgt spid="23"/>
                    </p:tgtEl>
                  </p:cond>
                </p:stCondLst>
                <p:endSync evt="end" delay="0">
                  <p:rtn val="all"/>
                </p:endSync>
                <p:childTnLst>
                  <p:par>
                    <p:cTn id="50" fill="hold">
                      <p:stCondLst>
                        <p:cond delay="0"/>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subTnLst>
                                    <p:audio>
                                      <p:cMediaNode>
                                        <p:cTn display="0" masterRel="sameClick">
                                          <p:stCondLst>
                                            <p:cond evt="begin" delay="0">
                                              <p:tn val="52"/>
                                            </p:cond>
                                          </p:stCondLst>
                                          <p:endCondLst>
                                            <p:cond evt="onStopAudio" delay="0">
                                              <p:tgtEl>
                                                <p:sldTgt/>
                                              </p:tgtEl>
                                            </p:cond>
                                          </p:endCondLst>
                                        </p:cTn>
                                        <p:tgtEl>
                                          <p:sndTgt r:embed="rId4" name="applause.wav"/>
                                        </p:tgtEl>
                                      </p:cMediaNode>
                                    </p:audio>
                                  </p:subTnLst>
                                </p:cTn>
                              </p:par>
                              <p:par>
                                <p:cTn id="57" presetID="10" presetClass="exit" presetSubtype="0" fill="hold" grpId="1" nodeType="withEffect">
                                  <p:stCondLst>
                                    <p:cond delay="0"/>
                                  </p:stCondLst>
                                  <p:childTnLst>
                                    <p:animEffect transition="out" filter="fade">
                                      <p:cBhvr>
                                        <p:cTn id="58" dur="500"/>
                                        <p:tgtEl>
                                          <p:spTgt spid="24"/>
                                        </p:tgtEl>
                                      </p:cBhvr>
                                    </p:animEffect>
                                    <p:set>
                                      <p:cBhvr>
                                        <p:cTn id="59" dur="1" fill="hold">
                                          <p:stCondLst>
                                            <p:cond delay="499"/>
                                          </p:stCondLst>
                                        </p:cTn>
                                        <p:tgtEl>
                                          <p:spTgt spid="24"/>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25"/>
                                        </p:tgtEl>
                                      </p:cBhvr>
                                    </p:animEffect>
                                    <p:set>
                                      <p:cBhvr>
                                        <p:cTn id="62" dur="1" fill="hold">
                                          <p:stCondLst>
                                            <p:cond delay="499"/>
                                          </p:stCondLst>
                                        </p:cTn>
                                        <p:tgtEl>
                                          <p:spTgt spid="25"/>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500"/>
                                        <p:tgtEl>
                                          <p:spTgt spid="26"/>
                                        </p:tgtEl>
                                      </p:cBhvr>
                                    </p:animEffect>
                                    <p:set>
                                      <p:cBhvr>
                                        <p:cTn id="65"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66" restart="whenNotActive" fill="hold" evtFilter="cancelBubble" nodeType="interactiveSeq">
                <p:stCondLst>
                  <p:cond evt="onClick" delay="0">
                    <p:tgtEl>
                      <p:spTgt spid="24"/>
                    </p:tgtEl>
                  </p:cond>
                </p:stCondLst>
                <p:endSync evt="end" delay="0">
                  <p:rtn val="all"/>
                </p:endSync>
                <p:childTnLst>
                  <p:par>
                    <p:cTn id="67" fill="hold">
                      <p:stCondLst>
                        <p:cond delay="0"/>
                      </p:stCondLst>
                      <p:childTnLst>
                        <p:par>
                          <p:cTn id="68" fill="hold">
                            <p:stCondLst>
                              <p:cond delay="0"/>
                            </p:stCondLst>
                            <p:childTnLst>
                              <p:par>
                                <p:cTn id="69" presetID="53" presetClass="entr" presetSubtype="16" fill="hold" nodeType="click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subTnLst>
                                    <p:audio>
                                      <p:cMediaNode>
                                        <p:cTn display="0" masterRel="sameClick">
                                          <p:stCondLst>
                                            <p:cond evt="begin" delay="0">
                                              <p:tn val="69"/>
                                            </p:cond>
                                          </p:stCondLst>
                                          <p:endCondLst>
                                            <p:cond evt="onStopAudio" delay="0">
                                              <p:tgtEl>
                                                <p:sldTgt/>
                                              </p:tgtEl>
                                            </p:cond>
                                          </p:endCondLst>
                                        </p:cTn>
                                        <p:tgtEl>
                                          <p:sndTgt r:embed="rId5" name="incorrect-sound-effect.wav"/>
                                        </p:tgtEl>
                                      </p:cMediaNode>
                                    </p:audio>
                                  </p:subTnLst>
                                </p:cTn>
                              </p:par>
                            </p:childTnLst>
                          </p:cTn>
                        </p:par>
                        <p:par>
                          <p:cTn id="74" fill="hold">
                            <p:stCondLst>
                              <p:cond delay="500"/>
                            </p:stCondLst>
                            <p:childTnLst>
                              <p:par>
                                <p:cTn id="75" presetID="10" presetClass="exit" presetSubtype="0" fill="hold" nodeType="afterEffect">
                                  <p:stCondLst>
                                    <p:cond delay="0"/>
                                  </p:stCondLst>
                                  <p:childTnLst>
                                    <p:animEffect transition="out" filter="fade">
                                      <p:cBhvr>
                                        <p:cTn id="76" dur="500"/>
                                        <p:tgtEl>
                                          <p:spTgt spid="30"/>
                                        </p:tgtEl>
                                      </p:cBhvr>
                                    </p:animEffect>
                                    <p:set>
                                      <p:cBhvr>
                                        <p:cTn id="77" dur="1" fill="hold">
                                          <p:stCondLst>
                                            <p:cond delay="499"/>
                                          </p:stCondLst>
                                        </p:cTn>
                                        <p:tgtEl>
                                          <p:spTgt spid="30"/>
                                        </p:tgtEl>
                                        <p:attrNameLst>
                                          <p:attrName>style.visibility</p:attrName>
                                        </p:attrNameLst>
                                      </p:cBhvr>
                                      <p:to>
                                        <p:strVal val="hidden"/>
                                      </p:to>
                                    </p:set>
                                  </p:childTnLst>
                                </p:cTn>
                              </p:par>
                              <p:par>
                                <p:cTn id="78" presetID="10" presetClass="exit" presetSubtype="0" fill="hold" grpId="2" nodeType="withEffect">
                                  <p:stCondLst>
                                    <p:cond delay="0"/>
                                  </p:stCondLst>
                                  <p:childTnLst>
                                    <p:animEffect transition="out" filter="fade">
                                      <p:cBhvr>
                                        <p:cTn id="79" dur="500"/>
                                        <p:tgtEl>
                                          <p:spTgt spid="24"/>
                                        </p:tgtEl>
                                      </p:cBhvr>
                                    </p:animEffect>
                                    <p:set>
                                      <p:cBhvr>
                                        <p:cTn id="80"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4"/>
                  </p:tgtEl>
                </p:cond>
              </p:nextCondLst>
            </p:seq>
            <p:seq concurrent="1" nextAc="seek">
              <p:cTn id="81" restart="whenNotActive" fill="hold" evtFilter="cancelBubble" nodeType="interactiveSeq">
                <p:stCondLst>
                  <p:cond evt="onClick" delay="0">
                    <p:tgtEl>
                      <p:spTgt spid="25"/>
                    </p:tgtEl>
                  </p:cond>
                </p:stCondLst>
                <p:endSync evt="end" delay="0">
                  <p:rtn val="all"/>
                </p:endSync>
                <p:childTnLst>
                  <p:par>
                    <p:cTn id="82" fill="hold">
                      <p:stCondLst>
                        <p:cond delay="0"/>
                      </p:stCondLst>
                      <p:childTnLst>
                        <p:par>
                          <p:cTn id="83" fill="hold">
                            <p:stCondLst>
                              <p:cond delay="0"/>
                            </p:stCondLst>
                            <p:childTnLst>
                              <p:par>
                                <p:cTn id="84" presetID="53" presetClass="entr" presetSubtype="16" fill="hold" nodeType="click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500" fill="hold"/>
                                        <p:tgtEl>
                                          <p:spTgt spid="28"/>
                                        </p:tgtEl>
                                        <p:attrNameLst>
                                          <p:attrName>ppt_w</p:attrName>
                                        </p:attrNameLst>
                                      </p:cBhvr>
                                      <p:tavLst>
                                        <p:tav tm="0">
                                          <p:val>
                                            <p:fltVal val="0"/>
                                          </p:val>
                                        </p:tav>
                                        <p:tav tm="100000">
                                          <p:val>
                                            <p:strVal val="#ppt_w"/>
                                          </p:val>
                                        </p:tav>
                                      </p:tavLst>
                                    </p:anim>
                                    <p:anim calcmode="lin" valueType="num">
                                      <p:cBhvr>
                                        <p:cTn id="87" dur="500" fill="hold"/>
                                        <p:tgtEl>
                                          <p:spTgt spid="28"/>
                                        </p:tgtEl>
                                        <p:attrNameLst>
                                          <p:attrName>ppt_h</p:attrName>
                                        </p:attrNameLst>
                                      </p:cBhvr>
                                      <p:tavLst>
                                        <p:tav tm="0">
                                          <p:val>
                                            <p:fltVal val="0"/>
                                          </p:val>
                                        </p:tav>
                                        <p:tav tm="100000">
                                          <p:val>
                                            <p:strVal val="#ppt_h"/>
                                          </p:val>
                                        </p:tav>
                                      </p:tavLst>
                                    </p:anim>
                                    <p:animEffect transition="in" filter="fade">
                                      <p:cBhvr>
                                        <p:cTn id="88" dur="500"/>
                                        <p:tgtEl>
                                          <p:spTgt spid="28"/>
                                        </p:tgtEl>
                                      </p:cBhvr>
                                    </p:animEffect>
                                  </p:childTnLst>
                                  <p:subTnLst>
                                    <p:audio>
                                      <p:cMediaNode>
                                        <p:cTn display="0" masterRel="sameClick">
                                          <p:stCondLst>
                                            <p:cond evt="begin" delay="0">
                                              <p:tn val="84"/>
                                            </p:cond>
                                          </p:stCondLst>
                                          <p:endCondLst>
                                            <p:cond evt="onStopAudio" delay="0">
                                              <p:tgtEl>
                                                <p:sldTgt/>
                                              </p:tgtEl>
                                            </p:cond>
                                          </p:endCondLst>
                                        </p:cTn>
                                        <p:tgtEl>
                                          <p:sndTgt r:embed="rId5" name="incorrect-sound-effect.wav"/>
                                        </p:tgtEl>
                                      </p:cMediaNode>
                                    </p:audio>
                                  </p:subTnLst>
                                </p:cTn>
                              </p:par>
                            </p:childTnLst>
                          </p:cTn>
                        </p:par>
                        <p:par>
                          <p:cTn id="89" fill="hold">
                            <p:stCondLst>
                              <p:cond delay="500"/>
                            </p:stCondLst>
                            <p:childTnLst>
                              <p:par>
                                <p:cTn id="90" presetID="10" presetClass="exit" presetSubtype="0" fill="hold" nodeType="afterEffect">
                                  <p:stCondLst>
                                    <p:cond delay="0"/>
                                  </p:stCondLst>
                                  <p:childTnLst>
                                    <p:animEffect transition="out" filter="fade">
                                      <p:cBhvr>
                                        <p:cTn id="91" dur="500"/>
                                        <p:tgtEl>
                                          <p:spTgt spid="28"/>
                                        </p:tgtEl>
                                      </p:cBhvr>
                                    </p:animEffect>
                                    <p:set>
                                      <p:cBhvr>
                                        <p:cTn id="92" dur="1" fill="hold">
                                          <p:stCondLst>
                                            <p:cond delay="499"/>
                                          </p:stCondLst>
                                        </p:cTn>
                                        <p:tgtEl>
                                          <p:spTgt spid="28"/>
                                        </p:tgtEl>
                                        <p:attrNameLst>
                                          <p:attrName>style.visibility</p:attrName>
                                        </p:attrNameLst>
                                      </p:cBhvr>
                                      <p:to>
                                        <p:strVal val="hidden"/>
                                      </p:to>
                                    </p:set>
                                  </p:childTnLst>
                                </p:cTn>
                              </p:par>
                              <p:par>
                                <p:cTn id="93" presetID="10" presetClass="exit" presetSubtype="0" fill="hold" grpId="2" nodeType="withEffect">
                                  <p:stCondLst>
                                    <p:cond delay="0"/>
                                  </p:stCondLst>
                                  <p:childTnLst>
                                    <p:animEffect transition="out" filter="fade">
                                      <p:cBhvr>
                                        <p:cTn id="94" dur="500"/>
                                        <p:tgtEl>
                                          <p:spTgt spid="25"/>
                                        </p:tgtEl>
                                      </p:cBhvr>
                                    </p:animEffect>
                                    <p:set>
                                      <p:cBhvr>
                                        <p:cTn id="95"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5"/>
                  </p:tgtEl>
                </p:cond>
              </p:nextCondLst>
            </p:seq>
            <p:seq concurrent="1" nextAc="seek">
              <p:cTn id="96" restart="whenNotActive" fill="hold" evtFilter="cancelBubble" nodeType="interactiveSeq">
                <p:stCondLst>
                  <p:cond evt="onClick" delay="0">
                    <p:tgtEl>
                      <p:spTgt spid="26"/>
                    </p:tgtEl>
                  </p:cond>
                </p:stCondLst>
                <p:endSync evt="end" delay="0">
                  <p:rtn val="all"/>
                </p:endSync>
                <p:childTnLst>
                  <p:par>
                    <p:cTn id="97" fill="hold">
                      <p:stCondLst>
                        <p:cond delay="0"/>
                      </p:stCondLst>
                      <p:childTnLst>
                        <p:par>
                          <p:cTn id="98" fill="hold">
                            <p:stCondLst>
                              <p:cond delay="0"/>
                            </p:stCondLst>
                            <p:childTnLst>
                              <p:par>
                                <p:cTn id="99" presetID="53" presetClass="entr" presetSubtype="16" fill="hold" nodeType="clickEffect">
                                  <p:stCondLst>
                                    <p:cond delay="0"/>
                                  </p:stCondLst>
                                  <p:childTnLst>
                                    <p:set>
                                      <p:cBhvr>
                                        <p:cTn id="100" dur="1" fill="hold">
                                          <p:stCondLst>
                                            <p:cond delay="0"/>
                                          </p:stCondLst>
                                        </p:cTn>
                                        <p:tgtEl>
                                          <p:spTgt spid="29"/>
                                        </p:tgtEl>
                                        <p:attrNameLst>
                                          <p:attrName>style.visibility</p:attrName>
                                        </p:attrNameLst>
                                      </p:cBhvr>
                                      <p:to>
                                        <p:strVal val="visible"/>
                                      </p:to>
                                    </p:set>
                                    <p:anim calcmode="lin" valueType="num">
                                      <p:cBhvr>
                                        <p:cTn id="101" dur="500" fill="hold"/>
                                        <p:tgtEl>
                                          <p:spTgt spid="29"/>
                                        </p:tgtEl>
                                        <p:attrNameLst>
                                          <p:attrName>ppt_w</p:attrName>
                                        </p:attrNameLst>
                                      </p:cBhvr>
                                      <p:tavLst>
                                        <p:tav tm="0">
                                          <p:val>
                                            <p:fltVal val="0"/>
                                          </p:val>
                                        </p:tav>
                                        <p:tav tm="100000">
                                          <p:val>
                                            <p:strVal val="#ppt_w"/>
                                          </p:val>
                                        </p:tav>
                                      </p:tavLst>
                                    </p:anim>
                                    <p:anim calcmode="lin" valueType="num">
                                      <p:cBhvr>
                                        <p:cTn id="102" dur="500" fill="hold"/>
                                        <p:tgtEl>
                                          <p:spTgt spid="29"/>
                                        </p:tgtEl>
                                        <p:attrNameLst>
                                          <p:attrName>ppt_h</p:attrName>
                                        </p:attrNameLst>
                                      </p:cBhvr>
                                      <p:tavLst>
                                        <p:tav tm="0">
                                          <p:val>
                                            <p:fltVal val="0"/>
                                          </p:val>
                                        </p:tav>
                                        <p:tav tm="100000">
                                          <p:val>
                                            <p:strVal val="#ppt_h"/>
                                          </p:val>
                                        </p:tav>
                                      </p:tavLst>
                                    </p:anim>
                                    <p:animEffect transition="in" filter="fade">
                                      <p:cBhvr>
                                        <p:cTn id="103" dur="500"/>
                                        <p:tgtEl>
                                          <p:spTgt spid="29"/>
                                        </p:tgtEl>
                                      </p:cBhvr>
                                    </p:animEffect>
                                  </p:childTnLst>
                                  <p:subTnLst>
                                    <p:audio>
                                      <p:cMediaNode>
                                        <p:cTn display="0" masterRel="sameClick">
                                          <p:stCondLst>
                                            <p:cond evt="begin" delay="0">
                                              <p:tn val="99"/>
                                            </p:cond>
                                          </p:stCondLst>
                                          <p:endCondLst>
                                            <p:cond evt="onStopAudio" delay="0">
                                              <p:tgtEl>
                                                <p:sldTgt/>
                                              </p:tgtEl>
                                            </p:cond>
                                          </p:endCondLst>
                                        </p:cTn>
                                        <p:tgtEl>
                                          <p:sndTgt r:embed="rId5" name="incorrect-sound-effect.wav"/>
                                        </p:tgtEl>
                                      </p:cMediaNode>
                                    </p:audio>
                                  </p:subTnLst>
                                </p:cTn>
                              </p:par>
                            </p:childTnLst>
                          </p:cTn>
                        </p:par>
                        <p:par>
                          <p:cTn id="104" fill="hold">
                            <p:stCondLst>
                              <p:cond delay="500"/>
                            </p:stCondLst>
                            <p:childTnLst>
                              <p:par>
                                <p:cTn id="105" presetID="10" presetClass="exit" presetSubtype="0" fill="hold" nodeType="afterEffect">
                                  <p:stCondLst>
                                    <p:cond delay="0"/>
                                  </p:stCondLst>
                                  <p:childTnLst>
                                    <p:animEffect transition="out" filter="fade">
                                      <p:cBhvr>
                                        <p:cTn id="106" dur="500"/>
                                        <p:tgtEl>
                                          <p:spTgt spid="29"/>
                                        </p:tgtEl>
                                      </p:cBhvr>
                                    </p:animEffect>
                                    <p:set>
                                      <p:cBhvr>
                                        <p:cTn id="107" dur="1" fill="hold">
                                          <p:stCondLst>
                                            <p:cond delay="499"/>
                                          </p:stCondLst>
                                        </p:cTn>
                                        <p:tgtEl>
                                          <p:spTgt spid="29"/>
                                        </p:tgtEl>
                                        <p:attrNameLst>
                                          <p:attrName>style.visibility</p:attrName>
                                        </p:attrNameLst>
                                      </p:cBhvr>
                                      <p:to>
                                        <p:strVal val="hidden"/>
                                      </p:to>
                                    </p:set>
                                  </p:childTnLst>
                                </p:cTn>
                              </p:par>
                              <p:par>
                                <p:cTn id="108" presetID="10" presetClass="exit" presetSubtype="0" fill="hold" grpId="2" nodeType="withEffect">
                                  <p:stCondLst>
                                    <p:cond delay="0"/>
                                  </p:stCondLst>
                                  <p:childTnLst>
                                    <p:animEffect transition="out" filter="fade">
                                      <p:cBhvr>
                                        <p:cTn id="109" dur="500"/>
                                        <p:tgtEl>
                                          <p:spTgt spid="26"/>
                                        </p:tgtEl>
                                      </p:cBhvr>
                                    </p:animEffect>
                                    <p:set>
                                      <p:cBhvr>
                                        <p:cTn id="110"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11" restart="whenNotActive" fill="hold" evtFilter="cancelBubble" nodeType="interactiveSeq">
                <p:stCondLst>
                  <p:cond evt="onClick" delay="0">
                    <p:tgtEl>
                      <p:spTgt spid="17"/>
                    </p:tgtEl>
                  </p:cond>
                </p:stCondLst>
                <p:endSync evt="end" delay="0">
                  <p:rtn val="all"/>
                </p:endSync>
                <p:childTnLst>
                  <p:par>
                    <p:cTn id="112" fill="hold">
                      <p:stCondLst>
                        <p:cond delay="0"/>
                      </p:stCondLst>
                      <p:childTnLst>
                        <p:par>
                          <p:cTn id="113" fill="hold">
                            <p:stCondLst>
                              <p:cond delay="0"/>
                            </p:stCondLst>
                            <p:childTnLst>
                              <p:par>
                                <p:cTn id="114" presetID="1" presetClass="mediacall" presetSubtype="0" fill="hold" nodeType="clickEffect">
                                  <p:stCondLst>
                                    <p:cond delay="0"/>
                                  </p:stCondLst>
                                  <p:childTnLst>
                                    <p:cmd type="call" cmd="playFrom(0.0)">
                                      <p:cBhvr>
                                        <p:cTn id="115" dur="5061" fill="hold"/>
                                        <p:tgtEl>
                                          <p:spTgt spid="22"/>
                                        </p:tgtEl>
                                      </p:cBhvr>
                                    </p:cmd>
                                  </p:childTnLst>
                                </p:cTn>
                              </p:par>
                            </p:childTnLst>
                          </p:cTn>
                        </p:par>
                      </p:childTnLst>
                    </p:cTn>
                  </p:par>
                </p:childTnLst>
              </p:cTn>
              <p:nextCondLst>
                <p:cond evt="onClick" delay="0">
                  <p:tgtEl>
                    <p:spTgt spid="17"/>
                  </p:tgtEl>
                </p:cond>
              </p:nextCondLst>
            </p:seq>
          </p:childTnLst>
        </p:cTn>
      </p:par>
    </p:tnLst>
    <p:bldLst>
      <p:bldP spid="15" grpId="0"/>
      <p:bldP spid="23" grpId="0" bldLvl="0" animBg="1"/>
      <p:bldP spid="24" grpId="0" bldLvl="0" animBg="1"/>
      <p:bldP spid="24" grpId="1" animBg="1"/>
      <p:bldP spid="24" grpId="2" animBg="1"/>
      <p:bldP spid="25" grpId="0" bldLvl="0" animBg="1"/>
      <p:bldP spid="25" grpId="1" animBg="1"/>
      <p:bldP spid="25" grpId="2" animBg="1"/>
      <p:bldP spid="26" grpId="0" bldLvl="0" animBg="1"/>
      <p:bldP spid="26" grpId="1" animBg="1"/>
      <p:bldP spid="26" grpId="2"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337"/>
        <p:cNvGrpSpPr/>
        <p:nvPr/>
      </p:nvGrpSpPr>
      <p:grpSpPr>
        <a:xfrm>
          <a:off x="0" y="0"/>
          <a:ext cx="0" cy="0"/>
          <a:chOff x="0" y="0"/>
          <a:chExt cx="0" cy="0"/>
        </a:xfrm>
      </p:grpSpPr>
      <p:pic>
        <p:nvPicPr>
          <p:cNvPr id="66" name="Google Shape;15;p2">
            <a:extLst>
              <a:ext uri="{FF2B5EF4-FFF2-40B4-BE49-F238E27FC236}">
                <a16:creationId xmlns:a16="http://schemas.microsoft.com/office/drawing/2014/main" id="{E0D7E1AE-0EE7-4D6B-A86D-115A317462F5}"/>
              </a:ext>
            </a:extLst>
          </p:cNvPr>
          <p:cNvPicPr preferRelativeResize="0"/>
          <p:nvPr/>
        </p:nvPicPr>
        <p:blipFill>
          <a:blip r:embed="rId3">
            <a:alphaModFix/>
            <a:duotone>
              <a:prstClr val="black"/>
              <a:srgbClr val="D9C3A5">
                <a:tint val="50000"/>
                <a:satMod val="180000"/>
              </a:srgbClr>
            </a:duotone>
            <a:extLst>
              <a:ext uri="{BEBA8EAE-BF5A-486C-A8C5-ECC9F3942E4B}">
                <a14:imgProps xmlns:a14="http://schemas.microsoft.com/office/drawing/2010/main">
                  <a14:imgLayer r:embed="rId4">
                    <a14:imgEffect>
                      <a14:saturation sat="66000"/>
                    </a14:imgEffect>
                  </a14:imgLayer>
                </a14:imgProps>
              </a:ext>
            </a:extLst>
          </a:blip>
          <a:stretch>
            <a:fillRect/>
          </a:stretch>
        </p:blipFill>
        <p:spPr>
          <a:xfrm rot="15954204">
            <a:off x="-227235" y="-1929461"/>
            <a:ext cx="3885280" cy="6567713"/>
          </a:xfrm>
          <a:prstGeom prst="rect">
            <a:avLst/>
          </a:prstGeom>
          <a:noFill/>
          <a:ln>
            <a:noFill/>
          </a:ln>
        </p:spPr>
      </p:pic>
      <p:sp>
        <p:nvSpPr>
          <p:cNvPr id="12" name="Google Shape;849;p44">
            <a:extLst>
              <a:ext uri="{FF2B5EF4-FFF2-40B4-BE49-F238E27FC236}">
                <a16:creationId xmlns:a16="http://schemas.microsoft.com/office/drawing/2014/main" id="{B0E88DBB-939E-488F-A24E-C0631CA2BBCB}"/>
              </a:ext>
            </a:extLst>
          </p:cNvPr>
          <p:cNvSpPr/>
          <p:nvPr/>
        </p:nvSpPr>
        <p:spPr>
          <a:xfrm rot="199701">
            <a:off x="3069022" y="128112"/>
            <a:ext cx="3488468" cy="893118"/>
          </a:xfrm>
          <a:custGeom>
            <a:avLst/>
            <a:gdLst/>
            <a:ahLst/>
            <a:cxnLst/>
            <a:rect l="l" t="t" r="r" b="b"/>
            <a:pathLst>
              <a:path w="43844" h="29834" extrusionOk="0">
                <a:moveTo>
                  <a:pt x="41668" y="12451"/>
                </a:moveTo>
                <a:cubicBezTo>
                  <a:pt x="41665" y="12451"/>
                  <a:pt x="41661" y="12452"/>
                  <a:pt x="41656" y="12457"/>
                </a:cubicBezTo>
                <a:cubicBezTo>
                  <a:pt x="41661" y="12480"/>
                  <a:pt x="41665" y="12503"/>
                  <a:pt x="41669" y="12526"/>
                </a:cubicBezTo>
                <a:lnTo>
                  <a:pt x="41669" y="12526"/>
                </a:lnTo>
                <a:cubicBezTo>
                  <a:pt x="41699" y="12521"/>
                  <a:pt x="41691" y="12451"/>
                  <a:pt x="41668" y="12451"/>
                </a:cubicBezTo>
                <a:close/>
                <a:moveTo>
                  <a:pt x="310" y="14449"/>
                </a:moveTo>
                <a:cubicBezTo>
                  <a:pt x="315" y="14449"/>
                  <a:pt x="320" y="14451"/>
                  <a:pt x="325" y="14456"/>
                </a:cubicBezTo>
                <a:lnTo>
                  <a:pt x="325" y="14815"/>
                </a:lnTo>
                <a:cubicBezTo>
                  <a:pt x="325" y="14798"/>
                  <a:pt x="291" y="14712"/>
                  <a:pt x="274" y="14473"/>
                </a:cubicBezTo>
                <a:cubicBezTo>
                  <a:pt x="286" y="14461"/>
                  <a:pt x="298" y="14449"/>
                  <a:pt x="310" y="14449"/>
                </a:cubicBezTo>
                <a:close/>
                <a:moveTo>
                  <a:pt x="222" y="16528"/>
                </a:moveTo>
                <a:cubicBezTo>
                  <a:pt x="182" y="16550"/>
                  <a:pt x="169" y="16627"/>
                  <a:pt x="211" y="16627"/>
                </a:cubicBezTo>
                <a:cubicBezTo>
                  <a:pt x="215" y="16627"/>
                  <a:pt x="218" y="16627"/>
                  <a:pt x="222" y="16626"/>
                </a:cubicBezTo>
                <a:cubicBezTo>
                  <a:pt x="222" y="16593"/>
                  <a:pt x="222" y="16560"/>
                  <a:pt x="222" y="16528"/>
                </a:cubicBezTo>
                <a:close/>
                <a:moveTo>
                  <a:pt x="43142" y="21770"/>
                </a:moveTo>
                <a:lnTo>
                  <a:pt x="43142" y="21770"/>
                </a:lnTo>
                <a:cubicBezTo>
                  <a:pt x="43143" y="21775"/>
                  <a:pt x="43143" y="21780"/>
                  <a:pt x="43143" y="21786"/>
                </a:cubicBezTo>
                <a:cubicBezTo>
                  <a:pt x="43143" y="21780"/>
                  <a:pt x="43143" y="21775"/>
                  <a:pt x="43142" y="21770"/>
                </a:cubicBezTo>
                <a:close/>
                <a:moveTo>
                  <a:pt x="923" y="25237"/>
                </a:moveTo>
                <a:cubicBezTo>
                  <a:pt x="923" y="25374"/>
                  <a:pt x="940" y="25528"/>
                  <a:pt x="940" y="25664"/>
                </a:cubicBezTo>
                <a:cubicBezTo>
                  <a:pt x="906" y="25579"/>
                  <a:pt x="889" y="25476"/>
                  <a:pt x="872" y="25391"/>
                </a:cubicBezTo>
                <a:lnTo>
                  <a:pt x="923" y="25237"/>
                </a:lnTo>
                <a:close/>
                <a:moveTo>
                  <a:pt x="43432" y="27146"/>
                </a:moveTo>
                <a:lnTo>
                  <a:pt x="43432" y="27146"/>
                </a:lnTo>
                <a:cubicBezTo>
                  <a:pt x="43398" y="27147"/>
                  <a:pt x="43358" y="27149"/>
                  <a:pt x="43314" y="27151"/>
                </a:cubicBezTo>
                <a:cubicBezTo>
                  <a:pt x="43352" y="27151"/>
                  <a:pt x="43392" y="27149"/>
                  <a:pt x="43432" y="27146"/>
                </a:cubicBezTo>
                <a:close/>
                <a:moveTo>
                  <a:pt x="26706" y="27813"/>
                </a:moveTo>
                <a:cubicBezTo>
                  <a:pt x="26721" y="27813"/>
                  <a:pt x="26738" y="27814"/>
                  <a:pt x="26757" y="27817"/>
                </a:cubicBezTo>
                <a:cubicBezTo>
                  <a:pt x="26706" y="27817"/>
                  <a:pt x="26928" y="27851"/>
                  <a:pt x="27082" y="27886"/>
                </a:cubicBezTo>
                <a:lnTo>
                  <a:pt x="26655" y="27851"/>
                </a:lnTo>
                <a:cubicBezTo>
                  <a:pt x="26627" y="27838"/>
                  <a:pt x="26644" y="27813"/>
                  <a:pt x="26706" y="27813"/>
                </a:cubicBezTo>
                <a:close/>
                <a:moveTo>
                  <a:pt x="38359" y="1"/>
                </a:moveTo>
                <a:cubicBezTo>
                  <a:pt x="36479" y="69"/>
                  <a:pt x="34668" y="718"/>
                  <a:pt x="32754" y="770"/>
                </a:cubicBezTo>
                <a:cubicBezTo>
                  <a:pt x="32840" y="753"/>
                  <a:pt x="32891" y="718"/>
                  <a:pt x="32960" y="684"/>
                </a:cubicBezTo>
                <a:cubicBezTo>
                  <a:pt x="31541" y="513"/>
                  <a:pt x="30072" y="155"/>
                  <a:pt x="28637" y="155"/>
                </a:cubicBezTo>
                <a:cubicBezTo>
                  <a:pt x="28722" y="120"/>
                  <a:pt x="28790" y="120"/>
                  <a:pt x="28876" y="120"/>
                </a:cubicBezTo>
                <a:cubicBezTo>
                  <a:pt x="28773" y="86"/>
                  <a:pt x="28671" y="69"/>
                  <a:pt x="28568" y="69"/>
                </a:cubicBezTo>
                <a:lnTo>
                  <a:pt x="28175" y="69"/>
                </a:lnTo>
                <a:cubicBezTo>
                  <a:pt x="28022" y="69"/>
                  <a:pt x="27868" y="103"/>
                  <a:pt x="27731" y="155"/>
                </a:cubicBezTo>
                <a:cubicBezTo>
                  <a:pt x="27700" y="157"/>
                  <a:pt x="27676" y="158"/>
                  <a:pt x="27658" y="158"/>
                </a:cubicBezTo>
                <a:cubicBezTo>
                  <a:pt x="27546" y="158"/>
                  <a:pt x="27644" y="118"/>
                  <a:pt x="27526" y="103"/>
                </a:cubicBezTo>
                <a:cubicBezTo>
                  <a:pt x="27502" y="101"/>
                  <a:pt x="27477" y="100"/>
                  <a:pt x="27452" y="100"/>
                </a:cubicBezTo>
                <a:cubicBezTo>
                  <a:pt x="27188" y="100"/>
                  <a:pt x="26855" y="231"/>
                  <a:pt x="26671" y="231"/>
                </a:cubicBezTo>
                <a:cubicBezTo>
                  <a:pt x="26645" y="231"/>
                  <a:pt x="26623" y="229"/>
                  <a:pt x="26603" y="223"/>
                </a:cubicBezTo>
                <a:cubicBezTo>
                  <a:pt x="26586" y="223"/>
                  <a:pt x="26638" y="206"/>
                  <a:pt x="26689" y="189"/>
                </a:cubicBezTo>
                <a:lnTo>
                  <a:pt x="26689" y="189"/>
                </a:lnTo>
                <a:cubicBezTo>
                  <a:pt x="25630" y="445"/>
                  <a:pt x="24553" y="599"/>
                  <a:pt x="23460" y="650"/>
                </a:cubicBezTo>
                <a:cubicBezTo>
                  <a:pt x="22863" y="650"/>
                  <a:pt x="22276" y="578"/>
                  <a:pt x="21684" y="578"/>
                </a:cubicBezTo>
                <a:cubicBezTo>
                  <a:pt x="21462" y="578"/>
                  <a:pt x="21240" y="588"/>
                  <a:pt x="21016" y="616"/>
                </a:cubicBezTo>
                <a:cubicBezTo>
                  <a:pt x="19860" y="761"/>
                  <a:pt x="18532" y="1443"/>
                  <a:pt x="17303" y="1443"/>
                </a:cubicBezTo>
                <a:cubicBezTo>
                  <a:pt x="17079" y="1443"/>
                  <a:pt x="16858" y="1420"/>
                  <a:pt x="16642" y="1368"/>
                </a:cubicBezTo>
                <a:lnTo>
                  <a:pt x="15395" y="1299"/>
                </a:lnTo>
                <a:cubicBezTo>
                  <a:pt x="15004" y="1299"/>
                  <a:pt x="12776" y="1384"/>
                  <a:pt x="12764" y="1485"/>
                </a:cubicBezTo>
                <a:lnTo>
                  <a:pt x="12764" y="1485"/>
                </a:lnTo>
                <a:cubicBezTo>
                  <a:pt x="12762" y="1454"/>
                  <a:pt x="12729" y="1443"/>
                  <a:pt x="12695" y="1443"/>
                </a:cubicBezTo>
                <a:cubicBezTo>
                  <a:pt x="12676" y="1443"/>
                  <a:pt x="12657" y="1447"/>
                  <a:pt x="12644" y="1453"/>
                </a:cubicBezTo>
                <a:cubicBezTo>
                  <a:pt x="12593" y="1453"/>
                  <a:pt x="12541" y="1487"/>
                  <a:pt x="12490" y="1487"/>
                </a:cubicBezTo>
                <a:lnTo>
                  <a:pt x="12712" y="1504"/>
                </a:lnTo>
                <a:cubicBezTo>
                  <a:pt x="12490" y="1624"/>
                  <a:pt x="12251" y="1692"/>
                  <a:pt x="11995" y="1727"/>
                </a:cubicBezTo>
                <a:cubicBezTo>
                  <a:pt x="11662" y="1688"/>
                  <a:pt x="11328" y="1671"/>
                  <a:pt x="10994" y="1671"/>
                </a:cubicBezTo>
                <a:cubicBezTo>
                  <a:pt x="9116" y="1671"/>
                  <a:pt x="7227" y="2216"/>
                  <a:pt x="5399" y="2564"/>
                </a:cubicBezTo>
                <a:cubicBezTo>
                  <a:pt x="5416" y="2581"/>
                  <a:pt x="5450" y="2581"/>
                  <a:pt x="5484" y="2614"/>
                </a:cubicBezTo>
                <a:lnTo>
                  <a:pt x="5484" y="2614"/>
                </a:lnTo>
                <a:cubicBezTo>
                  <a:pt x="5478" y="2610"/>
                  <a:pt x="5460" y="2608"/>
                  <a:pt x="5432" y="2608"/>
                </a:cubicBezTo>
                <a:cubicBezTo>
                  <a:pt x="5044" y="2608"/>
                  <a:pt x="2680" y="2978"/>
                  <a:pt x="2426" y="3025"/>
                </a:cubicBezTo>
                <a:cubicBezTo>
                  <a:pt x="1470" y="3196"/>
                  <a:pt x="752" y="3674"/>
                  <a:pt x="581" y="4700"/>
                </a:cubicBezTo>
                <a:lnTo>
                  <a:pt x="410" y="5332"/>
                </a:lnTo>
                <a:cubicBezTo>
                  <a:pt x="393" y="5998"/>
                  <a:pt x="376" y="6682"/>
                  <a:pt x="325" y="7348"/>
                </a:cubicBezTo>
                <a:cubicBezTo>
                  <a:pt x="342" y="7348"/>
                  <a:pt x="342" y="7280"/>
                  <a:pt x="359" y="7263"/>
                </a:cubicBezTo>
                <a:lnTo>
                  <a:pt x="359" y="7263"/>
                </a:lnTo>
                <a:cubicBezTo>
                  <a:pt x="359" y="7621"/>
                  <a:pt x="328" y="7980"/>
                  <a:pt x="266" y="8324"/>
                </a:cubicBezTo>
                <a:lnTo>
                  <a:pt x="266" y="8324"/>
                </a:lnTo>
                <a:cubicBezTo>
                  <a:pt x="261" y="8321"/>
                  <a:pt x="256" y="8319"/>
                  <a:pt x="251" y="8319"/>
                </a:cubicBezTo>
                <a:cubicBezTo>
                  <a:pt x="247" y="8319"/>
                  <a:pt x="243" y="8320"/>
                  <a:pt x="239" y="8322"/>
                </a:cubicBezTo>
                <a:cubicBezTo>
                  <a:pt x="205" y="8322"/>
                  <a:pt x="205" y="8373"/>
                  <a:pt x="205" y="8424"/>
                </a:cubicBezTo>
                <a:cubicBezTo>
                  <a:pt x="205" y="9176"/>
                  <a:pt x="205" y="9928"/>
                  <a:pt x="222" y="10680"/>
                </a:cubicBezTo>
                <a:lnTo>
                  <a:pt x="188" y="10560"/>
                </a:lnTo>
                <a:cubicBezTo>
                  <a:pt x="154" y="10953"/>
                  <a:pt x="154" y="11602"/>
                  <a:pt x="137" y="12030"/>
                </a:cubicBezTo>
                <a:cubicBezTo>
                  <a:pt x="164" y="12124"/>
                  <a:pt x="159" y="12293"/>
                  <a:pt x="181" y="12293"/>
                </a:cubicBezTo>
                <a:cubicBezTo>
                  <a:pt x="187" y="12293"/>
                  <a:pt x="194" y="12281"/>
                  <a:pt x="205" y="12252"/>
                </a:cubicBezTo>
                <a:lnTo>
                  <a:pt x="205" y="12252"/>
                </a:lnTo>
                <a:cubicBezTo>
                  <a:pt x="0" y="12850"/>
                  <a:pt x="171" y="13670"/>
                  <a:pt x="205" y="14302"/>
                </a:cubicBezTo>
                <a:cubicBezTo>
                  <a:pt x="238" y="15038"/>
                  <a:pt x="224" y="15790"/>
                  <a:pt x="222" y="16528"/>
                </a:cubicBezTo>
                <a:lnTo>
                  <a:pt x="222" y="16528"/>
                </a:lnTo>
                <a:cubicBezTo>
                  <a:pt x="229" y="16524"/>
                  <a:pt x="237" y="16522"/>
                  <a:pt x="245" y="16522"/>
                </a:cubicBezTo>
                <a:cubicBezTo>
                  <a:pt x="249" y="16522"/>
                  <a:pt x="252" y="16522"/>
                  <a:pt x="256" y="16523"/>
                </a:cubicBezTo>
                <a:cubicBezTo>
                  <a:pt x="308" y="16557"/>
                  <a:pt x="325" y="16626"/>
                  <a:pt x="342" y="16694"/>
                </a:cubicBezTo>
                <a:lnTo>
                  <a:pt x="462" y="19548"/>
                </a:lnTo>
                <a:lnTo>
                  <a:pt x="427" y="19155"/>
                </a:lnTo>
                <a:lnTo>
                  <a:pt x="427" y="19155"/>
                </a:lnTo>
                <a:cubicBezTo>
                  <a:pt x="309" y="20032"/>
                  <a:pt x="358" y="20926"/>
                  <a:pt x="557" y="21788"/>
                </a:cubicBezTo>
                <a:lnTo>
                  <a:pt x="557" y="21788"/>
                </a:lnTo>
                <a:cubicBezTo>
                  <a:pt x="542" y="21796"/>
                  <a:pt x="530" y="21825"/>
                  <a:pt x="530" y="21854"/>
                </a:cubicBezTo>
                <a:cubicBezTo>
                  <a:pt x="598" y="24520"/>
                  <a:pt x="837" y="27185"/>
                  <a:pt x="1196" y="29833"/>
                </a:cubicBezTo>
                <a:lnTo>
                  <a:pt x="3691" y="29560"/>
                </a:lnTo>
                <a:cubicBezTo>
                  <a:pt x="5519" y="29287"/>
                  <a:pt x="7364" y="28996"/>
                  <a:pt x="9227" y="28979"/>
                </a:cubicBezTo>
                <a:lnTo>
                  <a:pt x="10320" y="28979"/>
                </a:lnTo>
                <a:cubicBezTo>
                  <a:pt x="10730" y="28979"/>
                  <a:pt x="11123" y="28979"/>
                  <a:pt x="11516" y="28996"/>
                </a:cubicBezTo>
                <a:cubicBezTo>
                  <a:pt x="11928" y="29020"/>
                  <a:pt x="12337" y="29032"/>
                  <a:pt x="12746" y="29032"/>
                </a:cubicBezTo>
                <a:cubicBezTo>
                  <a:pt x="13491" y="29032"/>
                  <a:pt x="14235" y="28994"/>
                  <a:pt x="14985" y="28928"/>
                </a:cubicBezTo>
                <a:cubicBezTo>
                  <a:pt x="16078" y="28825"/>
                  <a:pt x="17155" y="28723"/>
                  <a:pt x="18248" y="28552"/>
                </a:cubicBezTo>
                <a:lnTo>
                  <a:pt x="20931" y="28091"/>
                </a:lnTo>
                <a:cubicBezTo>
                  <a:pt x="21751" y="27937"/>
                  <a:pt x="22571" y="27834"/>
                  <a:pt x="23408" y="27749"/>
                </a:cubicBezTo>
                <a:lnTo>
                  <a:pt x="23408" y="27749"/>
                </a:lnTo>
                <a:lnTo>
                  <a:pt x="23084" y="27834"/>
                </a:lnTo>
                <a:cubicBezTo>
                  <a:pt x="23491" y="27741"/>
                  <a:pt x="23907" y="27705"/>
                  <a:pt x="24324" y="27705"/>
                </a:cubicBezTo>
                <a:cubicBezTo>
                  <a:pt x="24974" y="27705"/>
                  <a:pt x="25627" y="27792"/>
                  <a:pt x="26262" y="27886"/>
                </a:cubicBezTo>
                <a:cubicBezTo>
                  <a:pt x="26911" y="27976"/>
                  <a:pt x="27855" y="28205"/>
                  <a:pt x="28639" y="28205"/>
                </a:cubicBezTo>
                <a:cubicBezTo>
                  <a:pt x="28887" y="28205"/>
                  <a:pt x="29119" y="28182"/>
                  <a:pt x="29320" y="28125"/>
                </a:cubicBezTo>
                <a:lnTo>
                  <a:pt x="29696" y="28005"/>
                </a:lnTo>
                <a:cubicBezTo>
                  <a:pt x="29781" y="28005"/>
                  <a:pt x="29867" y="28022"/>
                  <a:pt x="29764" y="28056"/>
                </a:cubicBezTo>
                <a:cubicBezTo>
                  <a:pt x="30174" y="28056"/>
                  <a:pt x="29781" y="28005"/>
                  <a:pt x="29969" y="27937"/>
                </a:cubicBezTo>
                <a:cubicBezTo>
                  <a:pt x="30022" y="27933"/>
                  <a:pt x="30067" y="27931"/>
                  <a:pt x="30103" y="27931"/>
                </a:cubicBezTo>
                <a:cubicBezTo>
                  <a:pt x="30220" y="27931"/>
                  <a:pt x="30245" y="27953"/>
                  <a:pt x="30140" y="28005"/>
                </a:cubicBezTo>
                <a:cubicBezTo>
                  <a:pt x="31302" y="27629"/>
                  <a:pt x="32498" y="27356"/>
                  <a:pt x="33660" y="26946"/>
                </a:cubicBezTo>
                <a:cubicBezTo>
                  <a:pt x="33711" y="26946"/>
                  <a:pt x="33626" y="26980"/>
                  <a:pt x="33626" y="26980"/>
                </a:cubicBezTo>
                <a:cubicBezTo>
                  <a:pt x="34428" y="26773"/>
                  <a:pt x="35298" y="26596"/>
                  <a:pt x="36148" y="26596"/>
                </a:cubicBezTo>
                <a:cubicBezTo>
                  <a:pt x="36421" y="26596"/>
                  <a:pt x="36692" y="26614"/>
                  <a:pt x="36958" y="26655"/>
                </a:cubicBezTo>
                <a:cubicBezTo>
                  <a:pt x="37042" y="26597"/>
                  <a:pt x="37201" y="26578"/>
                  <a:pt x="37380" y="26578"/>
                </a:cubicBezTo>
                <a:cubicBezTo>
                  <a:pt x="37670" y="26578"/>
                  <a:pt x="38012" y="26628"/>
                  <a:pt x="38171" y="26638"/>
                </a:cubicBezTo>
                <a:cubicBezTo>
                  <a:pt x="38735" y="26690"/>
                  <a:pt x="39486" y="26877"/>
                  <a:pt x="40136" y="26912"/>
                </a:cubicBezTo>
                <a:lnTo>
                  <a:pt x="41298" y="26997"/>
                </a:lnTo>
                <a:lnTo>
                  <a:pt x="41298" y="26997"/>
                </a:lnTo>
                <a:lnTo>
                  <a:pt x="41127" y="26963"/>
                </a:lnTo>
                <a:cubicBezTo>
                  <a:pt x="41167" y="26958"/>
                  <a:pt x="41206" y="26956"/>
                  <a:pt x="41245" y="26956"/>
                </a:cubicBezTo>
                <a:cubicBezTo>
                  <a:pt x="41596" y="26956"/>
                  <a:pt x="41923" y="27135"/>
                  <a:pt x="42250" y="27135"/>
                </a:cubicBezTo>
                <a:cubicBezTo>
                  <a:pt x="42263" y="27135"/>
                  <a:pt x="42276" y="27134"/>
                  <a:pt x="42289" y="27134"/>
                </a:cubicBezTo>
                <a:cubicBezTo>
                  <a:pt x="42477" y="27134"/>
                  <a:pt x="42664" y="27134"/>
                  <a:pt x="42852" y="27117"/>
                </a:cubicBezTo>
                <a:lnTo>
                  <a:pt x="43245" y="27117"/>
                </a:lnTo>
                <a:lnTo>
                  <a:pt x="43690" y="27100"/>
                </a:lnTo>
                <a:lnTo>
                  <a:pt x="43690" y="27100"/>
                </a:lnTo>
                <a:cubicBezTo>
                  <a:pt x="43608" y="27123"/>
                  <a:pt x="43519" y="27138"/>
                  <a:pt x="43432" y="27146"/>
                </a:cubicBezTo>
                <a:lnTo>
                  <a:pt x="43432" y="27146"/>
                </a:lnTo>
                <a:cubicBezTo>
                  <a:pt x="43471" y="27144"/>
                  <a:pt x="43504" y="27144"/>
                  <a:pt x="43532" y="27144"/>
                </a:cubicBezTo>
                <a:cubicBezTo>
                  <a:pt x="43661" y="27144"/>
                  <a:pt x="43693" y="27156"/>
                  <a:pt x="43741" y="27168"/>
                </a:cubicBezTo>
                <a:cubicBezTo>
                  <a:pt x="43758" y="27185"/>
                  <a:pt x="43775" y="27185"/>
                  <a:pt x="43792" y="27185"/>
                </a:cubicBezTo>
                <a:lnTo>
                  <a:pt x="43843" y="27185"/>
                </a:lnTo>
                <a:lnTo>
                  <a:pt x="43843" y="27168"/>
                </a:lnTo>
                <a:cubicBezTo>
                  <a:pt x="43843" y="27083"/>
                  <a:pt x="43826" y="26929"/>
                  <a:pt x="43775" y="26638"/>
                </a:cubicBezTo>
                <a:cubicBezTo>
                  <a:pt x="43775" y="26670"/>
                  <a:pt x="43771" y="26682"/>
                  <a:pt x="43766" y="26682"/>
                </a:cubicBezTo>
                <a:cubicBezTo>
                  <a:pt x="43746" y="26682"/>
                  <a:pt x="43703" y="26545"/>
                  <a:pt x="43690" y="26519"/>
                </a:cubicBezTo>
                <a:cubicBezTo>
                  <a:pt x="43690" y="26194"/>
                  <a:pt x="43673" y="26023"/>
                  <a:pt x="43638" y="25733"/>
                </a:cubicBezTo>
                <a:cubicBezTo>
                  <a:pt x="43621" y="25442"/>
                  <a:pt x="43570" y="25169"/>
                  <a:pt x="43536" y="24913"/>
                </a:cubicBezTo>
                <a:lnTo>
                  <a:pt x="43536" y="24913"/>
                </a:lnTo>
                <a:lnTo>
                  <a:pt x="43604" y="24998"/>
                </a:lnTo>
                <a:cubicBezTo>
                  <a:pt x="43416" y="24742"/>
                  <a:pt x="43468" y="23853"/>
                  <a:pt x="43416" y="23512"/>
                </a:cubicBezTo>
                <a:cubicBezTo>
                  <a:pt x="43348" y="23033"/>
                  <a:pt x="43280" y="22555"/>
                  <a:pt x="43211" y="22076"/>
                </a:cubicBezTo>
                <a:cubicBezTo>
                  <a:pt x="43211" y="22162"/>
                  <a:pt x="43194" y="22230"/>
                  <a:pt x="43177" y="22298"/>
                </a:cubicBezTo>
                <a:cubicBezTo>
                  <a:pt x="43075" y="22196"/>
                  <a:pt x="43057" y="22059"/>
                  <a:pt x="43126" y="21940"/>
                </a:cubicBezTo>
                <a:cubicBezTo>
                  <a:pt x="43023" y="21854"/>
                  <a:pt x="42989" y="21700"/>
                  <a:pt x="43057" y="21598"/>
                </a:cubicBezTo>
                <a:lnTo>
                  <a:pt x="43057" y="21598"/>
                </a:lnTo>
                <a:cubicBezTo>
                  <a:pt x="43105" y="21630"/>
                  <a:pt x="43138" y="21692"/>
                  <a:pt x="43142" y="21770"/>
                </a:cubicBezTo>
                <a:lnTo>
                  <a:pt x="43142" y="21770"/>
                </a:lnTo>
                <a:cubicBezTo>
                  <a:pt x="43106" y="20391"/>
                  <a:pt x="42766" y="19013"/>
                  <a:pt x="42545" y="17668"/>
                </a:cubicBezTo>
                <a:cubicBezTo>
                  <a:pt x="42258" y="15949"/>
                  <a:pt x="41988" y="14229"/>
                  <a:pt x="41669" y="12526"/>
                </a:cubicBezTo>
                <a:lnTo>
                  <a:pt x="41669" y="12526"/>
                </a:lnTo>
                <a:cubicBezTo>
                  <a:pt x="41668" y="12527"/>
                  <a:pt x="41667" y="12527"/>
                  <a:pt x="41666" y="12527"/>
                </a:cubicBezTo>
                <a:cubicBezTo>
                  <a:pt x="41663" y="12527"/>
                  <a:pt x="41660" y="12526"/>
                  <a:pt x="41656" y="12525"/>
                </a:cubicBezTo>
                <a:cubicBezTo>
                  <a:pt x="41588" y="12525"/>
                  <a:pt x="41571" y="12457"/>
                  <a:pt x="41571" y="12388"/>
                </a:cubicBezTo>
                <a:cubicBezTo>
                  <a:pt x="41349" y="9296"/>
                  <a:pt x="40853" y="6032"/>
                  <a:pt x="40409" y="2940"/>
                </a:cubicBezTo>
                <a:cubicBezTo>
                  <a:pt x="40358" y="2615"/>
                  <a:pt x="40307" y="2273"/>
                  <a:pt x="40272" y="1966"/>
                </a:cubicBezTo>
                <a:cubicBezTo>
                  <a:pt x="40238" y="1658"/>
                  <a:pt x="40221" y="1351"/>
                  <a:pt x="40187" y="1060"/>
                </a:cubicBezTo>
                <a:lnTo>
                  <a:pt x="40153" y="1129"/>
                </a:lnTo>
                <a:cubicBezTo>
                  <a:pt x="40119" y="1026"/>
                  <a:pt x="40084" y="906"/>
                  <a:pt x="40050" y="804"/>
                </a:cubicBezTo>
                <a:cubicBezTo>
                  <a:pt x="40033" y="684"/>
                  <a:pt x="39982" y="582"/>
                  <a:pt x="39914" y="479"/>
                </a:cubicBezTo>
                <a:lnTo>
                  <a:pt x="39914" y="479"/>
                </a:lnTo>
                <a:cubicBezTo>
                  <a:pt x="39927" y="533"/>
                  <a:pt x="40034" y="742"/>
                  <a:pt x="40015" y="742"/>
                </a:cubicBezTo>
                <a:cubicBezTo>
                  <a:pt x="40010" y="742"/>
                  <a:pt x="39995" y="726"/>
                  <a:pt x="39965" y="684"/>
                </a:cubicBezTo>
                <a:cubicBezTo>
                  <a:pt x="39879" y="513"/>
                  <a:pt x="39743" y="394"/>
                  <a:pt x="39572" y="291"/>
                </a:cubicBezTo>
                <a:cubicBezTo>
                  <a:pt x="39452" y="223"/>
                  <a:pt x="39316" y="172"/>
                  <a:pt x="39179" y="138"/>
                </a:cubicBezTo>
                <a:cubicBezTo>
                  <a:pt x="38923" y="35"/>
                  <a:pt x="38649" y="1"/>
                  <a:pt x="38359" y="1"/>
                </a:cubicBez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组合 6">
            <a:extLst>
              <a:ext uri="{FF2B5EF4-FFF2-40B4-BE49-F238E27FC236}">
                <a16:creationId xmlns:a16="http://schemas.microsoft.com/office/drawing/2014/main" id="{039F2519-A622-4C19-A057-FFCA29351CE1}"/>
              </a:ext>
            </a:extLst>
          </p:cNvPr>
          <p:cNvGrpSpPr/>
          <p:nvPr/>
        </p:nvGrpSpPr>
        <p:grpSpPr>
          <a:xfrm>
            <a:off x="-304800" y="-283432"/>
            <a:ext cx="2706328" cy="1257330"/>
            <a:chOff x="196" y="-1340"/>
            <a:chExt cx="9528" cy="4706"/>
          </a:xfrm>
        </p:grpSpPr>
        <p:grpSp>
          <p:nvGrpSpPr>
            <p:cNvPr id="14" name="Google Shape;2511;p60">
              <a:extLst>
                <a:ext uri="{FF2B5EF4-FFF2-40B4-BE49-F238E27FC236}">
                  <a16:creationId xmlns:a16="http://schemas.microsoft.com/office/drawing/2014/main" id="{9D4B51C4-F79B-4498-890F-32D3E83BA6F3}"/>
                </a:ext>
              </a:extLst>
            </p:cNvPr>
            <p:cNvGrpSpPr/>
            <p:nvPr/>
          </p:nvGrpSpPr>
          <p:grpSpPr>
            <a:xfrm rot="8119191">
              <a:off x="7796" y="-799"/>
              <a:ext cx="1928" cy="3662"/>
              <a:chOff x="2392800" y="238125"/>
              <a:chExt cx="2677175" cy="5084850"/>
            </a:xfrm>
            <a:solidFill>
              <a:srgbClr val="C94025"/>
            </a:solidFill>
          </p:grpSpPr>
          <p:sp>
            <p:nvSpPr>
              <p:cNvPr id="52" name="Google Shape;2512;p60">
                <a:extLst>
                  <a:ext uri="{FF2B5EF4-FFF2-40B4-BE49-F238E27FC236}">
                    <a16:creationId xmlns:a16="http://schemas.microsoft.com/office/drawing/2014/main" id="{827C14D8-2F3B-42B7-8B85-50974A239865}"/>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513;p60">
                <a:extLst>
                  <a:ext uri="{FF2B5EF4-FFF2-40B4-BE49-F238E27FC236}">
                    <a16:creationId xmlns:a16="http://schemas.microsoft.com/office/drawing/2014/main" id="{5A309249-183F-4AF0-98D4-FCAA70CFE63B}"/>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14;p60">
                <a:extLst>
                  <a:ext uri="{FF2B5EF4-FFF2-40B4-BE49-F238E27FC236}">
                    <a16:creationId xmlns:a16="http://schemas.microsoft.com/office/drawing/2014/main" id="{6829CB82-1A8D-4726-BE8D-5485AEF9D12F}"/>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15;p60">
                <a:extLst>
                  <a:ext uri="{FF2B5EF4-FFF2-40B4-BE49-F238E27FC236}">
                    <a16:creationId xmlns:a16="http://schemas.microsoft.com/office/drawing/2014/main" id="{A4B31CC0-B78E-40D8-8046-C5856B1BA5E4}"/>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516;p60">
                <a:extLst>
                  <a:ext uri="{FF2B5EF4-FFF2-40B4-BE49-F238E27FC236}">
                    <a16:creationId xmlns:a16="http://schemas.microsoft.com/office/drawing/2014/main" id="{4F5834E7-8508-436F-951D-9A9463ABF50B}"/>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7" name="Google Shape;2517;p60">
                <a:extLst>
                  <a:ext uri="{FF2B5EF4-FFF2-40B4-BE49-F238E27FC236}">
                    <a16:creationId xmlns:a16="http://schemas.microsoft.com/office/drawing/2014/main" id="{FAFA99A1-6C1F-4570-9D5F-CE5DEE953C3B}"/>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8" name="Google Shape;2518;p60">
                <a:extLst>
                  <a:ext uri="{FF2B5EF4-FFF2-40B4-BE49-F238E27FC236}">
                    <a16:creationId xmlns:a16="http://schemas.microsoft.com/office/drawing/2014/main" id="{814A0369-CD90-4328-ACE2-9B7E346B6700}"/>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9" name="Google Shape;2519;p60">
                <a:extLst>
                  <a:ext uri="{FF2B5EF4-FFF2-40B4-BE49-F238E27FC236}">
                    <a16:creationId xmlns:a16="http://schemas.microsoft.com/office/drawing/2014/main" id="{D52F3733-CDDE-4D57-A08A-4F28DBD6AFCA}"/>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0" name="Google Shape;2520;p60">
                <a:extLst>
                  <a:ext uri="{FF2B5EF4-FFF2-40B4-BE49-F238E27FC236}">
                    <a16:creationId xmlns:a16="http://schemas.microsoft.com/office/drawing/2014/main" id="{65084876-B98C-40A6-AFD5-7E5B75583898}"/>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1" name="Google Shape;2521;p60">
                <a:extLst>
                  <a:ext uri="{FF2B5EF4-FFF2-40B4-BE49-F238E27FC236}">
                    <a16:creationId xmlns:a16="http://schemas.microsoft.com/office/drawing/2014/main" id="{3C564C6C-BB62-49BA-B9A3-F01B96364D09}"/>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2" name="Google Shape;2522;p60">
                <a:extLst>
                  <a:ext uri="{FF2B5EF4-FFF2-40B4-BE49-F238E27FC236}">
                    <a16:creationId xmlns:a16="http://schemas.microsoft.com/office/drawing/2014/main" id="{19661FF9-10D0-4A79-8254-132515A06258}"/>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5" name="Google Shape;2448;p60">
              <a:extLst>
                <a:ext uri="{FF2B5EF4-FFF2-40B4-BE49-F238E27FC236}">
                  <a16:creationId xmlns:a16="http://schemas.microsoft.com/office/drawing/2014/main" id="{95CE50DB-D97C-447C-96CB-311FDDCF9BF9}"/>
                </a:ext>
              </a:extLst>
            </p:cNvPr>
            <p:cNvGrpSpPr/>
            <p:nvPr/>
          </p:nvGrpSpPr>
          <p:grpSpPr>
            <a:xfrm rot="15582417" flipH="1" flipV="1">
              <a:off x="2408" y="-577"/>
              <a:ext cx="3934" cy="3850"/>
              <a:chOff x="1124025" y="238125"/>
              <a:chExt cx="5272075" cy="5173200"/>
            </a:xfrm>
            <a:solidFill>
              <a:srgbClr val="FFEABC"/>
            </a:solidFill>
          </p:grpSpPr>
          <p:sp>
            <p:nvSpPr>
              <p:cNvPr id="36" name="Google Shape;2449;p60">
                <a:extLst>
                  <a:ext uri="{FF2B5EF4-FFF2-40B4-BE49-F238E27FC236}">
                    <a16:creationId xmlns:a16="http://schemas.microsoft.com/office/drawing/2014/main" id="{87ABA09C-5003-4404-90B4-AD7DF7CF1765}"/>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50;p60">
                <a:extLst>
                  <a:ext uri="{FF2B5EF4-FFF2-40B4-BE49-F238E27FC236}">
                    <a16:creationId xmlns:a16="http://schemas.microsoft.com/office/drawing/2014/main" id="{6F76B636-CD55-4070-976C-9E6C1F924F8C}"/>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1;p60">
                <a:extLst>
                  <a:ext uri="{FF2B5EF4-FFF2-40B4-BE49-F238E27FC236}">
                    <a16:creationId xmlns:a16="http://schemas.microsoft.com/office/drawing/2014/main" id="{41D4269B-055C-4391-BFB7-CEA4DE539118}"/>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2;p60">
                <a:extLst>
                  <a:ext uri="{FF2B5EF4-FFF2-40B4-BE49-F238E27FC236}">
                    <a16:creationId xmlns:a16="http://schemas.microsoft.com/office/drawing/2014/main" id="{A9DFABD7-C017-4399-96B9-1148074B38AE}"/>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53;p60">
                <a:extLst>
                  <a:ext uri="{FF2B5EF4-FFF2-40B4-BE49-F238E27FC236}">
                    <a16:creationId xmlns:a16="http://schemas.microsoft.com/office/drawing/2014/main" id="{4DF03D05-7D75-4510-8E8A-583EDAD96B9E}"/>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54;p60">
                <a:extLst>
                  <a:ext uri="{FF2B5EF4-FFF2-40B4-BE49-F238E27FC236}">
                    <a16:creationId xmlns:a16="http://schemas.microsoft.com/office/drawing/2014/main" id="{E8B014E9-9F63-4875-B8E9-C60BD8CC7E98}"/>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55;p60">
                <a:extLst>
                  <a:ext uri="{FF2B5EF4-FFF2-40B4-BE49-F238E27FC236}">
                    <a16:creationId xmlns:a16="http://schemas.microsoft.com/office/drawing/2014/main" id="{09E8E710-BAC0-46CD-82AA-09249BD2E245}"/>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56;p60">
                <a:extLst>
                  <a:ext uri="{FF2B5EF4-FFF2-40B4-BE49-F238E27FC236}">
                    <a16:creationId xmlns:a16="http://schemas.microsoft.com/office/drawing/2014/main" id="{72CBE18E-6D98-4C51-96F3-3D2F48117AE2}"/>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57;p60">
                <a:extLst>
                  <a:ext uri="{FF2B5EF4-FFF2-40B4-BE49-F238E27FC236}">
                    <a16:creationId xmlns:a16="http://schemas.microsoft.com/office/drawing/2014/main" id="{6EC0F772-FA4E-4C7C-9A66-3726C20A8905}"/>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58;p60">
                <a:extLst>
                  <a:ext uri="{FF2B5EF4-FFF2-40B4-BE49-F238E27FC236}">
                    <a16:creationId xmlns:a16="http://schemas.microsoft.com/office/drawing/2014/main" id="{DF007DF8-5B26-4ED7-9EAA-40774051B33A}"/>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459;p60">
                <a:extLst>
                  <a:ext uri="{FF2B5EF4-FFF2-40B4-BE49-F238E27FC236}">
                    <a16:creationId xmlns:a16="http://schemas.microsoft.com/office/drawing/2014/main" id="{C0E6F260-9FE3-4B59-A235-0D9D586CBBBB}"/>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460;p60">
                <a:extLst>
                  <a:ext uri="{FF2B5EF4-FFF2-40B4-BE49-F238E27FC236}">
                    <a16:creationId xmlns:a16="http://schemas.microsoft.com/office/drawing/2014/main" id="{1DABDF9E-0EBC-4434-929E-5BD7DA14900F}"/>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461;p60">
                <a:extLst>
                  <a:ext uri="{FF2B5EF4-FFF2-40B4-BE49-F238E27FC236}">
                    <a16:creationId xmlns:a16="http://schemas.microsoft.com/office/drawing/2014/main" id="{E4F3FF29-9550-46FB-A944-CD5154E2F558}"/>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462;p60">
                <a:extLst>
                  <a:ext uri="{FF2B5EF4-FFF2-40B4-BE49-F238E27FC236}">
                    <a16:creationId xmlns:a16="http://schemas.microsoft.com/office/drawing/2014/main" id="{1FEA49DF-74F2-40DE-B850-A8D566818D1A}"/>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463;p60">
                <a:extLst>
                  <a:ext uri="{FF2B5EF4-FFF2-40B4-BE49-F238E27FC236}">
                    <a16:creationId xmlns:a16="http://schemas.microsoft.com/office/drawing/2014/main" id="{3E8C6879-4194-4681-AF36-C69264069CFA}"/>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464;p60">
                <a:extLst>
                  <a:ext uri="{FF2B5EF4-FFF2-40B4-BE49-F238E27FC236}">
                    <a16:creationId xmlns:a16="http://schemas.microsoft.com/office/drawing/2014/main" id="{EBB44F33-4CF5-4C7C-B5D1-7BCADAA036A5}"/>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6" name="Google Shape;2465;p60">
              <a:extLst>
                <a:ext uri="{FF2B5EF4-FFF2-40B4-BE49-F238E27FC236}">
                  <a16:creationId xmlns:a16="http://schemas.microsoft.com/office/drawing/2014/main" id="{B30FA6C4-92AE-4747-A134-0B9A8736FABE}"/>
                </a:ext>
              </a:extLst>
            </p:cNvPr>
            <p:cNvGrpSpPr/>
            <p:nvPr/>
          </p:nvGrpSpPr>
          <p:grpSpPr>
            <a:xfrm flipH="1" flipV="1">
              <a:off x="5500" y="-1340"/>
              <a:ext cx="2470" cy="4706"/>
              <a:chOff x="2453075" y="238700"/>
              <a:chExt cx="2722850" cy="5187200"/>
            </a:xfrm>
            <a:solidFill>
              <a:srgbClr val="FFEABC"/>
            </a:solidFill>
          </p:grpSpPr>
          <p:sp>
            <p:nvSpPr>
              <p:cNvPr id="25" name="Google Shape;2466;p60">
                <a:extLst>
                  <a:ext uri="{FF2B5EF4-FFF2-40B4-BE49-F238E27FC236}">
                    <a16:creationId xmlns:a16="http://schemas.microsoft.com/office/drawing/2014/main" id="{E201F97F-1B9F-4488-81ED-560E25C3D341}"/>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467;p60">
                <a:extLst>
                  <a:ext uri="{FF2B5EF4-FFF2-40B4-BE49-F238E27FC236}">
                    <a16:creationId xmlns:a16="http://schemas.microsoft.com/office/drawing/2014/main" id="{8415F809-E29E-4ACB-BC8E-BC1C71B4F007}"/>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68;p60">
                <a:extLst>
                  <a:ext uri="{FF2B5EF4-FFF2-40B4-BE49-F238E27FC236}">
                    <a16:creationId xmlns:a16="http://schemas.microsoft.com/office/drawing/2014/main" id="{BFDA685B-B9A6-4DE0-9292-5CD0AFD2B2AF}"/>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69;p60">
                <a:extLst>
                  <a:ext uri="{FF2B5EF4-FFF2-40B4-BE49-F238E27FC236}">
                    <a16:creationId xmlns:a16="http://schemas.microsoft.com/office/drawing/2014/main" id="{46CBF072-AC96-44D6-AF34-37B65E26B08C}"/>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70;p60">
                <a:extLst>
                  <a:ext uri="{FF2B5EF4-FFF2-40B4-BE49-F238E27FC236}">
                    <a16:creationId xmlns:a16="http://schemas.microsoft.com/office/drawing/2014/main" id="{FB75B0B4-92B9-41B8-9DE4-8D8026066395}"/>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71;p60">
                <a:extLst>
                  <a:ext uri="{FF2B5EF4-FFF2-40B4-BE49-F238E27FC236}">
                    <a16:creationId xmlns:a16="http://schemas.microsoft.com/office/drawing/2014/main" id="{758B72AD-A771-4326-B8DC-31D77B3070F7}"/>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72;p60">
                <a:extLst>
                  <a:ext uri="{FF2B5EF4-FFF2-40B4-BE49-F238E27FC236}">
                    <a16:creationId xmlns:a16="http://schemas.microsoft.com/office/drawing/2014/main" id="{84C5728E-761F-4A42-91F2-F3771FDFCFD3}"/>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73;p60">
                <a:extLst>
                  <a:ext uri="{FF2B5EF4-FFF2-40B4-BE49-F238E27FC236}">
                    <a16:creationId xmlns:a16="http://schemas.microsoft.com/office/drawing/2014/main" id="{798DD6E9-57DB-497E-8FA9-74DAAE5C4B54}"/>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74;p60">
                <a:extLst>
                  <a:ext uri="{FF2B5EF4-FFF2-40B4-BE49-F238E27FC236}">
                    <a16:creationId xmlns:a16="http://schemas.microsoft.com/office/drawing/2014/main" id="{E6C0BC72-5D85-465D-B71A-2AD9AC2F1188}"/>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75;p60">
                <a:extLst>
                  <a:ext uri="{FF2B5EF4-FFF2-40B4-BE49-F238E27FC236}">
                    <a16:creationId xmlns:a16="http://schemas.microsoft.com/office/drawing/2014/main" id="{87C2CD63-BC89-4051-8BD5-C315DA7E198E}"/>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76;p60">
                <a:extLst>
                  <a:ext uri="{FF2B5EF4-FFF2-40B4-BE49-F238E27FC236}">
                    <a16:creationId xmlns:a16="http://schemas.microsoft.com/office/drawing/2014/main" id="{A0B927D0-E4DE-4746-9493-EFAFF87724B5}"/>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7" name="Google Shape;2560;p60">
              <a:extLst>
                <a:ext uri="{FF2B5EF4-FFF2-40B4-BE49-F238E27FC236}">
                  <a16:creationId xmlns:a16="http://schemas.microsoft.com/office/drawing/2014/main" id="{184B9D42-5BB0-4680-9221-324B163C32A8}"/>
                </a:ext>
              </a:extLst>
            </p:cNvPr>
            <p:cNvGrpSpPr/>
            <p:nvPr/>
          </p:nvGrpSpPr>
          <p:grpSpPr>
            <a:xfrm rot="13831652" flipV="1">
              <a:off x="63" y="205"/>
              <a:ext cx="2861" cy="2595"/>
              <a:chOff x="508050" y="242250"/>
              <a:chExt cx="6512250" cy="5147800"/>
            </a:xfrm>
            <a:solidFill>
              <a:srgbClr val="F99F1B"/>
            </a:solidFill>
          </p:grpSpPr>
          <p:sp>
            <p:nvSpPr>
              <p:cNvPr id="18" name="Google Shape;2561;p60">
                <a:extLst>
                  <a:ext uri="{FF2B5EF4-FFF2-40B4-BE49-F238E27FC236}">
                    <a16:creationId xmlns:a16="http://schemas.microsoft.com/office/drawing/2014/main" id="{0C9DDA4D-32A7-4F67-9031-3195CC7E5693}"/>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562;p60">
                <a:extLst>
                  <a:ext uri="{FF2B5EF4-FFF2-40B4-BE49-F238E27FC236}">
                    <a16:creationId xmlns:a16="http://schemas.microsoft.com/office/drawing/2014/main" id="{388A65AB-E68A-47AE-B50E-7E129FCA285B}"/>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563;p60">
                <a:extLst>
                  <a:ext uri="{FF2B5EF4-FFF2-40B4-BE49-F238E27FC236}">
                    <a16:creationId xmlns:a16="http://schemas.microsoft.com/office/drawing/2014/main" id="{8485586A-AB50-4432-B1A9-904D5208638E}"/>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564;p60">
                <a:extLst>
                  <a:ext uri="{FF2B5EF4-FFF2-40B4-BE49-F238E27FC236}">
                    <a16:creationId xmlns:a16="http://schemas.microsoft.com/office/drawing/2014/main" id="{EFB85BC1-6B90-4A73-8AEA-02836E012BAB}"/>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565;p60">
                <a:extLst>
                  <a:ext uri="{FF2B5EF4-FFF2-40B4-BE49-F238E27FC236}">
                    <a16:creationId xmlns:a16="http://schemas.microsoft.com/office/drawing/2014/main" id="{F0B3BEEA-4B5B-4489-BE04-7C97F61B5106}"/>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566;p60">
                <a:extLst>
                  <a:ext uri="{FF2B5EF4-FFF2-40B4-BE49-F238E27FC236}">
                    <a16:creationId xmlns:a16="http://schemas.microsoft.com/office/drawing/2014/main" id="{86F4BC84-01E1-48F5-96D3-9C51439AC9EF}"/>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567;p60">
                <a:extLst>
                  <a:ext uri="{FF2B5EF4-FFF2-40B4-BE49-F238E27FC236}">
                    <a16:creationId xmlns:a16="http://schemas.microsoft.com/office/drawing/2014/main" id="{CEDD6BAE-DF38-4711-9CE1-2C68FC0926C3}"/>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pic>
        <p:nvPicPr>
          <p:cNvPr id="63" name="Google Shape;20;p2">
            <a:extLst>
              <a:ext uri="{FF2B5EF4-FFF2-40B4-BE49-F238E27FC236}">
                <a16:creationId xmlns:a16="http://schemas.microsoft.com/office/drawing/2014/main" id="{A565B76C-0B35-4D88-A0D5-6115DDFFEA1B}"/>
              </a:ext>
            </a:extLst>
          </p:cNvPr>
          <p:cNvPicPr preferRelativeResize="0"/>
          <p:nvPr/>
        </p:nvPicPr>
        <p:blipFill rotWithShape="1">
          <a:blip r:embed="rId5">
            <a:alphaModFix/>
          </a:blip>
          <a:srcRect l="12178" t="10820" r="12178" b="10828"/>
          <a:stretch/>
        </p:blipFill>
        <p:spPr>
          <a:xfrm rot="17053447">
            <a:off x="7940450" y="146714"/>
            <a:ext cx="1241582" cy="1393743"/>
          </a:xfrm>
          <a:prstGeom prst="rect">
            <a:avLst/>
          </a:prstGeom>
          <a:noFill/>
          <a:ln>
            <a:noFill/>
          </a:ln>
        </p:spPr>
      </p:pic>
      <p:pic>
        <p:nvPicPr>
          <p:cNvPr id="64" name="Google Shape;21;p2">
            <a:extLst>
              <a:ext uri="{FF2B5EF4-FFF2-40B4-BE49-F238E27FC236}">
                <a16:creationId xmlns:a16="http://schemas.microsoft.com/office/drawing/2014/main" id="{AAED3AF7-8B33-434F-8FAB-8E7387A0C8F0}"/>
              </a:ext>
            </a:extLst>
          </p:cNvPr>
          <p:cNvPicPr preferRelativeResize="0"/>
          <p:nvPr/>
        </p:nvPicPr>
        <p:blipFill rotWithShape="1">
          <a:blip r:embed="rId6">
            <a:alphaModFix/>
          </a:blip>
          <a:srcRect l="12422" t="10820" r="12422" b="10828"/>
          <a:stretch/>
        </p:blipFill>
        <p:spPr>
          <a:xfrm rot="16200000">
            <a:off x="6998630" y="-217561"/>
            <a:ext cx="1151688" cy="1301250"/>
          </a:xfrm>
          <a:prstGeom prst="rect">
            <a:avLst/>
          </a:prstGeom>
          <a:noFill/>
          <a:ln>
            <a:noFill/>
          </a:ln>
        </p:spPr>
      </p:pic>
      <p:pic>
        <p:nvPicPr>
          <p:cNvPr id="65" name="Google Shape;24;p2">
            <a:extLst>
              <a:ext uri="{FF2B5EF4-FFF2-40B4-BE49-F238E27FC236}">
                <a16:creationId xmlns:a16="http://schemas.microsoft.com/office/drawing/2014/main" id="{A8DD93EF-C800-42EA-A50C-5581E88C3F6A}"/>
              </a:ext>
            </a:extLst>
          </p:cNvPr>
          <p:cNvPicPr preferRelativeResize="0"/>
          <p:nvPr/>
        </p:nvPicPr>
        <p:blipFill rotWithShape="1">
          <a:blip r:embed="rId7">
            <a:alphaModFix/>
          </a:blip>
          <a:srcRect l="14225" t="14955" r="14218" b="14962"/>
          <a:stretch/>
        </p:blipFill>
        <p:spPr>
          <a:xfrm rot="16200000">
            <a:off x="7838854" y="-677664"/>
            <a:ext cx="1496472" cy="1588420"/>
          </a:xfrm>
          <a:prstGeom prst="rect">
            <a:avLst/>
          </a:prstGeom>
          <a:noFill/>
          <a:ln>
            <a:noFill/>
          </a:ln>
        </p:spPr>
      </p:pic>
      <p:sp>
        <p:nvSpPr>
          <p:cNvPr id="5338" name="Google Shape;5338;p44"/>
          <p:cNvSpPr/>
          <p:nvPr/>
        </p:nvSpPr>
        <p:spPr>
          <a:xfrm>
            <a:off x="714175" y="1193490"/>
            <a:ext cx="906765" cy="885164"/>
          </a:xfrm>
          <a:custGeom>
            <a:avLst/>
            <a:gdLst/>
            <a:ahLst/>
            <a:cxnLst/>
            <a:rect l="l" t="t" r="r" b="b"/>
            <a:pathLst>
              <a:path w="25775" h="25161" extrusionOk="0">
                <a:moveTo>
                  <a:pt x="9502" y="4167"/>
                </a:moveTo>
                <a:lnTo>
                  <a:pt x="9502" y="4190"/>
                </a:lnTo>
                <a:lnTo>
                  <a:pt x="9480" y="4190"/>
                </a:lnTo>
                <a:lnTo>
                  <a:pt x="9502" y="4167"/>
                </a:lnTo>
                <a:close/>
                <a:moveTo>
                  <a:pt x="16025" y="4416"/>
                </a:moveTo>
                <a:lnTo>
                  <a:pt x="16025" y="4438"/>
                </a:lnTo>
                <a:lnTo>
                  <a:pt x="16047" y="4438"/>
                </a:lnTo>
                <a:cubicBezTo>
                  <a:pt x="16025" y="4438"/>
                  <a:pt x="16025" y="4438"/>
                  <a:pt x="16025" y="4461"/>
                </a:cubicBezTo>
                <a:cubicBezTo>
                  <a:pt x="16025" y="4470"/>
                  <a:pt x="16022" y="4473"/>
                  <a:pt x="16018" y="4473"/>
                </a:cubicBezTo>
                <a:cubicBezTo>
                  <a:pt x="16003" y="4473"/>
                  <a:pt x="15971" y="4416"/>
                  <a:pt x="16025" y="4416"/>
                </a:cubicBezTo>
                <a:close/>
                <a:moveTo>
                  <a:pt x="16947" y="4983"/>
                </a:moveTo>
                <a:lnTo>
                  <a:pt x="16947" y="4983"/>
                </a:lnTo>
                <a:cubicBezTo>
                  <a:pt x="16940" y="5011"/>
                  <a:pt x="16918" y="5025"/>
                  <a:pt x="16882" y="5025"/>
                </a:cubicBezTo>
                <a:cubicBezTo>
                  <a:pt x="16904" y="5003"/>
                  <a:pt x="16925" y="5002"/>
                  <a:pt x="16947" y="4983"/>
                </a:cubicBezTo>
                <a:close/>
                <a:moveTo>
                  <a:pt x="6613" y="5070"/>
                </a:moveTo>
                <a:lnTo>
                  <a:pt x="6681" y="5093"/>
                </a:lnTo>
                <a:lnTo>
                  <a:pt x="6636" y="5093"/>
                </a:lnTo>
                <a:lnTo>
                  <a:pt x="6613" y="5070"/>
                </a:lnTo>
                <a:close/>
                <a:moveTo>
                  <a:pt x="21334" y="5218"/>
                </a:moveTo>
                <a:cubicBezTo>
                  <a:pt x="21341" y="5218"/>
                  <a:pt x="21351" y="5228"/>
                  <a:pt x="21351" y="5228"/>
                </a:cubicBezTo>
                <a:lnTo>
                  <a:pt x="21328" y="5228"/>
                </a:lnTo>
                <a:cubicBezTo>
                  <a:pt x="21328" y="5221"/>
                  <a:pt x="21331" y="5218"/>
                  <a:pt x="21334" y="5218"/>
                </a:cubicBezTo>
                <a:close/>
                <a:moveTo>
                  <a:pt x="6252" y="5431"/>
                </a:moveTo>
                <a:cubicBezTo>
                  <a:pt x="6230" y="5431"/>
                  <a:pt x="6207" y="5454"/>
                  <a:pt x="6184" y="5454"/>
                </a:cubicBezTo>
                <a:lnTo>
                  <a:pt x="6207" y="5431"/>
                </a:lnTo>
                <a:close/>
                <a:moveTo>
                  <a:pt x="15212" y="6673"/>
                </a:moveTo>
                <a:lnTo>
                  <a:pt x="15212" y="6740"/>
                </a:lnTo>
                <a:lnTo>
                  <a:pt x="15145" y="6673"/>
                </a:lnTo>
                <a:close/>
                <a:moveTo>
                  <a:pt x="11511" y="7688"/>
                </a:moveTo>
                <a:lnTo>
                  <a:pt x="11533" y="7733"/>
                </a:lnTo>
                <a:lnTo>
                  <a:pt x="11488" y="7733"/>
                </a:lnTo>
                <a:lnTo>
                  <a:pt x="11511" y="7688"/>
                </a:lnTo>
                <a:close/>
                <a:moveTo>
                  <a:pt x="20651" y="8952"/>
                </a:moveTo>
                <a:cubicBezTo>
                  <a:pt x="20651" y="8997"/>
                  <a:pt x="20629" y="9065"/>
                  <a:pt x="20584" y="9087"/>
                </a:cubicBezTo>
                <a:cubicBezTo>
                  <a:pt x="20561" y="9042"/>
                  <a:pt x="20561" y="8997"/>
                  <a:pt x="20539" y="8975"/>
                </a:cubicBezTo>
                <a:lnTo>
                  <a:pt x="20651" y="8952"/>
                </a:lnTo>
                <a:close/>
                <a:moveTo>
                  <a:pt x="4966" y="9810"/>
                </a:moveTo>
                <a:cubicBezTo>
                  <a:pt x="4977" y="9821"/>
                  <a:pt x="4966" y="9827"/>
                  <a:pt x="4954" y="9827"/>
                </a:cubicBezTo>
                <a:cubicBezTo>
                  <a:pt x="4943" y="9827"/>
                  <a:pt x="4932" y="9821"/>
                  <a:pt x="4943" y="9810"/>
                </a:cubicBezTo>
                <a:close/>
                <a:moveTo>
                  <a:pt x="11421" y="10983"/>
                </a:moveTo>
                <a:lnTo>
                  <a:pt x="11398" y="11006"/>
                </a:lnTo>
                <a:lnTo>
                  <a:pt x="11375" y="10983"/>
                </a:lnTo>
                <a:close/>
                <a:moveTo>
                  <a:pt x="3747" y="11277"/>
                </a:moveTo>
                <a:cubicBezTo>
                  <a:pt x="3770" y="11277"/>
                  <a:pt x="3792" y="11299"/>
                  <a:pt x="3792" y="11322"/>
                </a:cubicBezTo>
                <a:lnTo>
                  <a:pt x="3770" y="11299"/>
                </a:lnTo>
                <a:lnTo>
                  <a:pt x="3747" y="11299"/>
                </a:lnTo>
                <a:lnTo>
                  <a:pt x="3747" y="11277"/>
                </a:lnTo>
                <a:close/>
                <a:moveTo>
                  <a:pt x="18846" y="11773"/>
                </a:moveTo>
                <a:cubicBezTo>
                  <a:pt x="18846" y="11773"/>
                  <a:pt x="18846" y="11796"/>
                  <a:pt x="18846" y="11796"/>
                </a:cubicBezTo>
                <a:lnTo>
                  <a:pt x="18823" y="11796"/>
                </a:lnTo>
                <a:lnTo>
                  <a:pt x="18846" y="11773"/>
                </a:lnTo>
                <a:close/>
                <a:moveTo>
                  <a:pt x="24059" y="12540"/>
                </a:moveTo>
                <a:cubicBezTo>
                  <a:pt x="24082" y="12540"/>
                  <a:pt x="24082" y="12540"/>
                  <a:pt x="24082" y="12563"/>
                </a:cubicBezTo>
                <a:lnTo>
                  <a:pt x="23992" y="12563"/>
                </a:lnTo>
                <a:cubicBezTo>
                  <a:pt x="24014" y="12563"/>
                  <a:pt x="24037" y="12563"/>
                  <a:pt x="24059" y="12540"/>
                </a:cubicBezTo>
                <a:close/>
                <a:moveTo>
                  <a:pt x="10822" y="12800"/>
                </a:moveTo>
                <a:lnTo>
                  <a:pt x="10834" y="12811"/>
                </a:lnTo>
                <a:lnTo>
                  <a:pt x="10811" y="12811"/>
                </a:lnTo>
                <a:cubicBezTo>
                  <a:pt x="10815" y="12808"/>
                  <a:pt x="10819" y="12804"/>
                  <a:pt x="10822" y="12800"/>
                </a:cubicBezTo>
                <a:close/>
                <a:moveTo>
                  <a:pt x="19658" y="12789"/>
                </a:moveTo>
                <a:lnTo>
                  <a:pt x="19658" y="12879"/>
                </a:lnTo>
                <a:lnTo>
                  <a:pt x="19636" y="12856"/>
                </a:lnTo>
                <a:cubicBezTo>
                  <a:pt x="19636" y="12834"/>
                  <a:pt x="19636" y="12811"/>
                  <a:pt x="19658" y="12789"/>
                </a:cubicBezTo>
                <a:close/>
                <a:moveTo>
                  <a:pt x="2393" y="13398"/>
                </a:moveTo>
                <a:lnTo>
                  <a:pt x="2393" y="13421"/>
                </a:lnTo>
                <a:cubicBezTo>
                  <a:pt x="2393" y="13443"/>
                  <a:pt x="2370" y="13488"/>
                  <a:pt x="2348" y="13511"/>
                </a:cubicBezTo>
                <a:lnTo>
                  <a:pt x="2348" y="13398"/>
                </a:lnTo>
                <a:close/>
                <a:moveTo>
                  <a:pt x="20787" y="13759"/>
                </a:moveTo>
                <a:lnTo>
                  <a:pt x="20787" y="13782"/>
                </a:lnTo>
                <a:lnTo>
                  <a:pt x="20764" y="13782"/>
                </a:lnTo>
                <a:lnTo>
                  <a:pt x="20787" y="13759"/>
                </a:lnTo>
                <a:close/>
                <a:moveTo>
                  <a:pt x="2370" y="13782"/>
                </a:moveTo>
                <a:lnTo>
                  <a:pt x="2415" y="13804"/>
                </a:lnTo>
                <a:lnTo>
                  <a:pt x="2370" y="13804"/>
                </a:lnTo>
                <a:lnTo>
                  <a:pt x="2370" y="13782"/>
                </a:lnTo>
                <a:close/>
                <a:moveTo>
                  <a:pt x="7403" y="14030"/>
                </a:moveTo>
                <a:cubicBezTo>
                  <a:pt x="7426" y="14053"/>
                  <a:pt x="7448" y="14075"/>
                  <a:pt x="7471" y="14098"/>
                </a:cubicBezTo>
                <a:cubicBezTo>
                  <a:pt x="7448" y="14098"/>
                  <a:pt x="7403" y="14075"/>
                  <a:pt x="7358" y="14053"/>
                </a:cubicBezTo>
                <a:lnTo>
                  <a:pt x="7381" y="14053"/>
                </a:lnTo>
                <a:cubicBezTo>
                  <a:pt x="7381" y="14053"/>
                  <a:pt x="7381" y="14030"/>
                  <a:pt x="7403" y="14030"/>
                </a:cubicBezTo>
                <a:close/>
                <a:moveTo>
                  <a:pt x="12549" y="14143"/>
                </a:moveTo>
                <a:cubicBezTo>
                  <a:pt x="12549" y="14165"/>
                  <a:pt x="12549" y="14165"/>
                  <a:pt x="12549" y="14165"/>
                </a:cubicBezTo>
                <a:lnTo>
                  <a:pt x="12526" y="14165"/>
                </a:lnTo>
                <a:lnTo>
                  <a:pt x="12549" y="14143"/>
                </a:lnTo>
                <a:close/>
                <a:moveTo>
                  <a:pt x="2415" y="15136"/>
                </a:moveTo>
                <a:cubicBezTo>
                  <a:pt x="2415" y="15159"/>
                  <a:pt x="2415" y="15159"/>
                  <a:pt x="2415" y="15159"/>
                </a:cubicBezTo>
                <a:lnTo>
                  <a:pt x="2393" y="15159"/>
                </a:lnTo>
                <a:lnTo>
                  <a:pt x="2415" y="15136"/>
                </a:lnTo>
                <a:close/>
                <a:moveTo>
                  <a:pt x="18620" y="15113"/>
                </a:moveTo>
                <a:lnTo>
                  <a:pt x="18575" y="15159"/>
                </a:lnTo>
                <a:cubicBezTo>
                  <a:pt x="18575" y="15136"/>
                  <a:pt x="18575" y="15136"/>
                  <a:pt x="18575" y="15113"/>
                </a:cubicBezTo>
                <a:close/>
                <a:moveTo>
                  <a:pt x="971" y="15271"/>
                </a:moveTo>
                <a:lnTo>
                  <a:pt x="971" y="15294"/>
                </a:lnTo>
                <a:lnTo>
                  <a:pt x="926" y="15294"/>
                </a:lnTo>
                <a:lnTo>
                  <a:pt x="971" y="15271"/>
                </a:lnTo>
                <a:close/>
                <a:moveTo>
                  <a:pt x="881" y="15587"/>
                </a:moveTo>
                <a:cubicBezTo>
                  <a:pt x="903" y="15610"/>
                  <a:pt x="903" y="15655"/>
                  <a:pt x="881" y="15700"/>
                </a:cubicBezTo>
                <a:lnTo>
                  <a:pt x="881" y="15587"/>
                </a:lnTo>
                <a:close/>
                <a:moveTo>
                  <a:pt x="24420" y="15858"/>
                </a:moveTo>
                <a:cubicBezTo>
                  <a:pt x="24443" y="15858"/>
                  <a:pt x="24420" y="15881"/>
                  <a:pt x="24398" y="15881"/>
                </a:cubicBezTo>
                <a:cubicBezTo>
                  <a:pt x="24420" y="15881"/>
                  <a:pt x="24420" y="15858"/>
                  <a:pt x="24420" y="15858"/>
                </a:cubicBezTo>
                <a:close/>
                <a:moveTo>
                  <a:pt x="16769" y="16919"/>
                </a:moveTo>
                <a:cubicBezTo>
                  <a:pt x="16770" y="16919"/>
                  <a:pt x="16792" y="16919"/>
                  <a:pt x="16792" y="16941"/>
                </a:cubicBezTo>
                <a:cubicBezTo>
                  <a:pt x="16792" y="16941"/>
                  <a:pt x="16769" y="16919"/>
                  <a:pt x="16769" y="16919"/>
                </a:cubicBezTo>
                <a:close/>
                <a:moveTo>
                  <a:pt x="7059" y="16934"/>
                </a:moveTo>
                <a:cubicBezTo>
                  <a:pt x="7060" y="16937"/>
                  <a:pt x="7062" y="16939"/>
                  <a:pt x="7065" y="16941"/>
                </a:cubicBezTo>
                <a:lnTo>
                  <a:pt x="7065" y="16964"/>
                </a:lnTo>
                <a:cubicBezTo>
                  <a:pt x="7065" y="16977"/>
                  <a:pt x="7063" y="16983"/>
                  <a:pt x="7061" y="16983"/>
                </a:cubicBezTo>
                <a:cubicBezTo>
                  <a:pt x="7056" y="16983"/>
                  <a:pt x="7051" y="16960"/>
                  <a:pt x="7059" y="16934"/>
                </a:cubicBezTo>
                <a:close/>
                <a:moveTo>
                  <a:pt x="4289" y="17054"/>
                </a:moveTo>
                <a:cubicBezTo>
                  <a:pt x="4311" y="17077"/>
                  <a:pt x="4334" y="17099"/>
                  <a:pt x="4356" y="17122"/>
                </a:cubicBezTo>
                <a:lnTo>
                  <a:pt x="4289" y="17099"/>
                </a:lnTo>
                <a:cubicBezTo>
                  <a:pt x="4289" y="17099"/>
                  <a:pt x="4289" y="17077"/>
                  <a:pt x="4289" y="17054"/>
                </a:cubicBezTo>
                <a:close/>
                <a:moveTo>
                  <a:pt x="4176" y="17325"/>
                </a:moveTo>
                <a:lnTo>
                  <a:pt x="4176" y="17348"/>
                </a:lnTo>
                <a:cubicBezTo>
                  <a:pt x="4221" y="17393"/>
                  <a:pt x="4176" y="17393"/>
                  <a:pt x="4131" y="17415"/>
                </a:cubicBezTo>
                <a:cubicBezTo>
                  <a:pt x="4153" y="17393"/>
                  <a:pt x="4153" y="17348"/>
                  <a:pt x="4176" y="17325"/>
                </a:cubicBezTo>
                <a:close/>
                <a:moveTo>
                  <a:pt x="2980" y="17799"/>
                </a:moveTo>
                <a:cubicBezTo>
                  <a:pt x="2980" y="17822"/>
                  <a:pt x="2975" y="17829"/>
                  <a:pt x="2969" y="17829"/>
                </a:cubicBezTo>
                <a:cubicBezTo>
                  <a:pt x="2957" y="17829"/>
                  <a:pt x="2942" y="17799"/>
                  <a:pt x="2957" y="17799"/>
                </a:cubicBezTo>
                <a:close/>
                <a:moveTo>
                  <a:pt x="23315" y="18025"/>
                </a:moveTo>
                <a:lnTo>
                  <a:pt x="23292" y="18070"/>
                </a:lnTo>
                <a:cubicBezTo>
                  <a:pt x="23292" y="18047"/>
                  <a:pt x="23315" y="18025"/>
                  <a:pt x="23315" y="18025"/>
                </a:cubicBezTo>
                <a:close/>
                <a:moveTo>
                  <a:pt x="19516" y="18189"/>
                </a:moveTo>
                <a:lnTo>
                  <a:pt x="19516" y="18189"/>
                </a:lnTo>
                <a:cubicBezTo>
                  <a:pt x="19493" y="18195"/>
                  <a:pt x="19463" y="18205"/>
                  <a:pt x="19433" y="18205"/>
                </a:cubicBezTo>
                <a:lnTo>
                  <a:pt x="19516" y="18189"/>
                </a:lnTo>
                <a:close/>
                <a:moveTo>
                  <a:pt x="8396" y="18228"/>
                </a:moveTo>
                <a:cubicBezTo>
                  <a:pt x="8396" y="18250"/>
                  <a:pt x="8396" y="18273"/>
                  <a:pt x="8396" y="18296"/>
                </a:cubicBezTo>
                <a:lnTo>
                  <a:pt x="8351" y="18273"/>
                </a:lnTo>
                <a:cubicBezTo>
                  <a:pt x="8351" y="18250"/>
                  <a:pt x="8351" y="18228"/>
                  <a:pt x="8374" y="18228"/>
                </a:cubicBezTo>
                <a:close/>
                <a:moveTo>
                  <a:pt x="16589" y="18431"/>
                </a:moveTo>
                <a:lnTo>
                  <a:pt x="16589" y="18454"/>
                </a:lnTo>
                <a:cubicBezTo>
                  <a:pt x="16589" y="18454"/>
                  <a:pt x="16589" y="18476"/>
                  <a:pt x="16589" y="18499"/>
                </a:cubicBezTo>
                <a:cubicBezTo>
                  <a:pt x="16544" y="18499"/>
                  <a:pt x="16521" y="18521"/>
                  <a:pt x="16476" y="18521"/>
                </a:cubicBezTo>
                <a:cubicBezTo>
                  <a:pt x="16521" y="18499"/>
                  <a:pt x="16544" y="18476"/>
                  <a:pt x="16589" y="18431"/>
                </a:cubicBezTo>
                <a:close/>
                <a:moveTo>
                  <a:pt x="21374" y="19537"/>
                </a:moveTo>
                <a:cubicBezTo>
                  <a:pt x="21354" y="19557"/>
                  <a:pt x="21351" y="19576"/>
                  <a:pt x="21336" y="19611"/>
                </a:cubicBezTo>
                <a:lnTo>
                  <a:pt x="21336" y="19611"/>
                </a:lnTo>
                <a:cubicBezTo>
                  <a:pt x="21320" y="19594"/>
                  <a:pt x="21311" y="19577"/>
                  <a:pt x="21328" y="19559"/>
                </a:cubicBezTo>
                <a:cubicBezTo>
                  <a:pt x="21328" y="19559"/>
                  <a:pt x="21351" y="19537"/>
                  <a:pt x="21374" y="19537"/>
                </a:cubicBezTo>
                <a:close/>
                <a:moveTo>
                  <a:pt x="19997" y="20507"/>
                </a:moveTo>
                <a:cubicBezTo>
                  <a:pt x="19997" y="20507"/>
                  <a:pt x="19974" y="20507"/>
                  <a:pt x="19974" y="20530"/>
                </a:cubicBezTo>
                <a:lnTo>
                  <a:pt x="19929" y="20507"/>
                </a:lnTo>
                <a:close/>
                <a:moveTo>
                  <a:pt x="14490" y="21139"/>
                </a:moveTo>
                <a:lnTo>
                  <a:pt x="14445" y="21162"/>
                </a:lnTo>
                <a:cubicBezTo>
                  <a:pt x="14445" y="21162"/>
                  <a:pt x="14445" y="21139"/>
                  <a:pt x="14422" y="21139"/>
                </a:cubicBezTo>
                <a:close/>
                <a:moveTo>
                  <a:pt x="12165" y="21230"/>
                </a:moveTo>
                <a:cubicBezTo>
                  <a:pt x="12165" y="21230"/>
                  <a:pt x="12172" y="21237"/>
                  <a:pt x="12183" y="21243"/>
                </a:cubicBezTo>
                <a:lnTo>
                  <a:pt x="12183" y="21243"/>
                </a:lnTo>
                <a:lnTo>
                  <a:pt x="12143" y="21230"/>
                </a:lnTo>
                <a:close/>
                <a:moveTo>
                  <a:pt x="15957" y="22087"/>
                </a:moveTo>
                <a:cubicBezTo>
                  <a:pt x="15957" y="22087"/>
                  <a:pt x="15957" y="22110"/>
                  <a:pt x="15957" y="22110"/>
                </a:cubicBezTo>
                <a:lnTo>
                  <a:pt x="15934" y="22087"/>
                </a:lnTo>
                <a:close/>
                <a:moveTo>
                  <a:pt x="13700" y="22539"/>
                </a:moveTo>
                <a:lnTo>
                  <a:pt x="13723" y="22561"/>
                </a:lnTo>
                <a:lnTo>
                  <a:pt x="13678" y="22539"/>
                </a:lnTo>
                <a:close/>
                <a:moveTo>
                  <a:pt x="9660" y="24615"/>
                </a:moveTo>
                <a:lnTo>
                  <a:pt x="9657" y="24618"/>
                </a:lnTo>
                <a:lnTo>
                  <a:pt x="9657" y="24618"/>
                </a:lnTo>
                <a:cubicBezTo>
                  <a:pt x="9656" y="24616"/>
                  <a:pt x="9656" y="24615"/>
                  <a:pt x="9660" y="24615"/>
                </a:cubicBezTo>
                <a:close/>
                <a:moveTo>
                  <a:pt x="10932" y="0"/>
                </a:moveTo>
                <a:cubicBezTo>
                  <a:pt x="10607" y="0"/>
                  <a:pt x="10278" y="61"/>
                  <a:pt x="9976" y="150"/>
                </a:cubicBezTo>
                <a:cubicBezTo>
                  <a:pt x="9642" y="275"/>
                  <a:pt x="9386" y="632"/>
                  <a:pt x="9064" y="632"/>
                </a:cubicBezTo>
                <a:cubicBezTo>
                  <a:pt x="9037" y="632"/>
                  <a:pt x="9011" y="629"/>
                  <a:pt x="8983" y="624"/>
                </a:cubicBezTo>
                <a:cubicBezTo>
                  <a:pt x="8904" y="610"/>
                  <a:pt x="8828" y="603"/>
                  <a:pt x="8756" y="603"/>
                </a:cubicBezTo>
                <a:cubicBezTo>
                  <a:pt x="8370" y="603"/>
                  <a:pt x="8061" y="781"/>
                  <a:pt x="7719" y="895"/>
                </a:cubicBezTo>
                <a:cubicBezTo>
                  <a:pt x="7471" y="917"/>
                  <a:pt x="7403" y="1188"/>
                  <a:pt x="7223" y="1256"/>
                </a:cubicBezTo>
                <a:cubicBezTo>
                  <a:pt x="6568" y="1436"/>
                  <a:pt x="5936" y="1730"/>
                  <a:pt x="5395" y="2136"/>
                </a:cubicBezTo>
                <a:cubicBezTo>
                  <a:pt x="5124" y="2339"/>
                  <a:pt x="4943" y="2587"/>
                  <a:pt x="4695" y="2791"/>
                </a:cubicBezTo>
                <a:cubicBezTo>
                  <a:pt x="4198" y="3197"/>
                  <a:pt x="3544" y="3468"/>
                  <a:pt x="3273" y="4145"/>
                </a:cubicBezTo>
                <a:cubicBezTo>
                  <a:pt x="3160" y="4190"/>
                  <a:pt x="3092" y="4280"/>
                  <a:pt x="3025" y="4370"/>
                </a:cubicBezTo>
                <a:lnTo>
                  <a:pt x="2957" y="4551"/>
                </a:lnTo>
                <a:cubicBezTo>
                  <a:pt x="2415" y="5138"/>
                  <a:pt x="2054" y="5860"/>
                  <a:pt x="1896" y="6627"/>
                </a:cubicBezTo>
                <a:cubicBezTo>
                  <a:pt x="1693" y="6673"/>
                  <a:pt x="1671" y="6853"/>
                  <a:pt x="1603" y="6988"/>
                </a:cubicBezTo>
                <a:cubicBezTo>
                  <a:pt x="1580" y="7214"/>
                  <a:pt x="1513" y="7417"/>
                  <a:pt x="1400" y="7620"/>
                </a:cubicBezTo>
                <a:lnTo>
                  <a:pt x="1332" y="7711"/>
                </a:lnTo>
                <a:cubicBezTo>
                  <a:pt x="1332" y="7733"/>
                  <a:pt x="1332" y="7756"/>
                  <a:pt x="1332" y="7778"/>
                </a:cubicBezTo>
                <a:cubicBezTo>
                  <a:pt x="1242" y="8230"/>
                  <a:pt x="948" y="8591"/>
                  <a:pt x="813" y="9042"/>
                </a:cubicBezTo>
                <a:cubicBezTo>
                  <a:pt x="632" y="9697"/>
                  <a:pt x="407" y="10351"/>
                  <a:pt x="271" y="11006"/>
                </a:cubicBezTo>
                <a:cubicBezTo>
                  <a:pt x="271" y="11073"/>
                  <a:pt x="249" y="11141"/>
                  <a:pt x="249" y="11209"/>
                </a:cubicBezTo>
                <a:cubicBezTo>
                  <a:pt x="113" y="11773"/>
                  <a:pt x="23" y="12315"/>
                  <a:pt x="1" y="12879"/>
                </a:cubicBezTo>
                <a:cubicBezTo>
                  <a:pt x="1" y="13669"/>
                  <a:pt x="136" y="14459"/>
                  <a:pt x="46" y="15249"/>
                </a:cubicBezTo>
                <a:cubicBezTo>
                  <a:pt x="46" y="15294"/>
                  <a:pt x="91" y="15339"/>
                  <a:pt x="113" y="15384"/>
                </a:cubicBezTo>
                <a:cubicBezTo>
                  <a:pt x="91" y="15813"/>
                  <a:pt x="136" y="16242"/>
                  <a:pt x="226" y="16648"/>
                </a:cubicBezTo>
                <a:cubicBezTo>
                  <a:pt x="294" y="16964"/>
                  <a:pt x="542" y="17190"/>
                  <a:pt x="542" y="17506"/>
                </a:cubicBezTo>
                <a:cubicBezTo>
                  <a:pt x="542" y="18002"/>
                  <a:pt x="790" y="18431"/>
                  <a:pt x="768" y="18928"/>
                </a:cubicBezTo>
                <a:cubicBezTo>
                  <a:pt x="745" y="19221"/>
                  <a:pt x="903" y="19537"/>
                  <a:pt x="1174" y="19650"/>
                </a:cubicBezTo>
                <a:cubicBezTo>
                  <a:pt x="1287" y="19717"/>
                  <a:pt x="1355" y="19830"/>
                  <a:pt x="1377" y="19943"/>
                </a:cubicBezTo>
                <a:cubicBezTo>
                  <a:pt x="1445" y="20169"/>
                  <a:pt x="1603" y="20349"/>
                  <a:pt x="1783" y="20462"/>
                </a:cubicBezTo>
                <a:cubicBezTo>
                  <a:pt x="1919" y="20530"/>
                  <a:pt x="2009" y="20620"/>
                  <a:pt x="2054" y="20756"/>
                </a:cubicBezTo>
                <a:cubicBezTo>
                  <a:pt x="2145" y="21049"/>
                  <a:pt x="2325" y="21320"/>
                  <a:pt x="2573" y="21523"/>
                </a:cubicBezTo>
                <a:cubicBezTo>
                  <a:pt x="2969" y="21814"/>
                  <a:pt x="3287" y="22278"/>
                  <a:pt x="3847" y="22278"/>
                </a:cubicBezTo>
                <a:cubicBezTo>
                  <a:pt x="3895" y="22278"/>
                  <a:pt x="3944" y="22275"/>
                  <a:pt x="3995" y="22268"/>
                </a:cubicBezTo>
                <a:cubicBezTo>
                  <a:pt x="4447" y="22403"/>
                  <a:pt x="4627" y="22877"/>
                  <a:pt x="4966" y="23148"/>
                </a:cubicBezTo>
                <a:cubicBezTo>
                  <a:pt x="4988" y="23216"/>
                  <a:pt x="5011" y="23283"/>
                  <a:pt x="5056" y="23329"/>
                </a:cubicBezTo>
                <a:cubicBezTo>
                  <a:pt x="5485" y="23712"/>
                  <a:pt x="5846" y="24164"/>
                  <a:pt x="6478" y="24254"/>
                </a:cubicBezTo>
                <a:cubicBezTo>
                  <a:pt x="6907" y="24344"/>
                  <a:pt x="7132" y="24773"/>
                  <a:pt x="7584" y="24841"/>
                </a:cubicBezTo>
                <a:cubicBezTo>
                  <a:pt x="8035" y="24908"/>
                  <a:pt x="8441" y="24931"/>
                  <a:pt x="8870" y="24999"/>
                </a:cubicBezTo>
                <a:cubicBezTo>
                  <a:pt x="9281" y="25075"/>
                  <a:pt x="9691" y="25161"/>
                  <a:pt x="10108" y="25161"/>
                </a:cubicBezTo>
                <a:cubicBezTo>
                  <a:pt x="10310" y="25161"/>
                  <a:pt x="10514" y="25141"/>
                  <a:pt x="10721" y="25089"/>
                </a:cubicBezTo>
                <a:lnTo>
                  <a:pt x="10811" y="25089"/>
                </a:lnTo>
                <a:cubicBezTo>
                  <a:pt x="11127" y="25044"/>
                  <a:pt x="11443" y="25021"/>
                  <a:pt x="11759" y="25021"/>
                </a:cubicBezTo>
                <a:cubicBezTo>
                  <a:pt x="11818" y="25025"/>
                  <a:pt x="11876" y="25027"/>
                  <a:pt x="11934" y="25027"/>
                </a:cubicBezTo>
                <a:cubicBezTo>
                  <a:pt x="12523" y="25027"/>
                  <a:pt x="13082" y="24835"/>
                  <a:pt x="13678" y="24773"/>
                </a:cubicBezTo>
                <a:cubicBezTo>
                  <a:pt x="14400" y="24705"/>
                  <a:pt x="15054" y="24367"/>
                  <a:pt x="15731" y="24186"/>
                </a:cubicBezTo>
                <a:cubicBezTo>
                  <a:pt x="16431" y="23893"/>
                  <a:pt x="17176" y="23667"/>
                  <a:pt x="17921" y="23532"/>
                </a:cubicBezTo>
                <a:lnTo>
                  <a:pt x="18079" y="23464"/>
                </a:lnTo>
                <a:cubicBezTo>
                  <a:pt x="18191" y="23374"/>
                  <a:pt x="18282" y="23216"/>
                  <a:pt x="18394" y="23171"/>
                </a:cubicBezTo>
                <a:cubicBezTo>
                  <a:pt x="19275" y="22787"/>
                  <a:pt x="20155" y="22381"/>
                  <a:pt x="20990" y="21929"/>
                </a:cubicBezTo>
                <a:cubicBezTo>
                  <a:pt x="21216" y="21794"/>
                  <a:pt x="21419" y="21636"/>
                  <a:pt x="21644" y="21546"/>
                </a:cubicBezTo>
                <a:cubicBezTo>
                  <a:pt x="22006" y="21388"/>
                  <a:pt x="22322" y="21184"/>
                  <a:pt x="22592" y="20914"/>
                </a:cubicBezTo>
                <a:cubicBezTo>
                  <a:pt x="22999" y="20485"/>
                  <a:pt x="23247" y="19921"/>
                  <a:pt x="23811" y="19605"/>
                </a:cubicBezTo>
                <a:cubicBezTo>
                  <a:pt x="23924" y="19537"/>
                  <a:pt x="23992" y="19379"/>
                  <a:pt x="24059" y="19244"/>
                </a:cubicBezTo>
                <a:cubicBezTo>
                  <a:pt x="24240" y="18995"/>
                  <a:pt x="24172" y="18612"/>
                  <a:pt x="24488" y="18431"/>
                </a:cubicBezTo>
                <a:cubicBezTo>
                  <a:pt x="24691" y="18318"/>
                  <a:pt x="24578" y="18070"/>
                  <a:pt x="24669" y="17912"/>
                </a:cubicBezTo>
                <a:cubicBezTo>
                  <a:pt x="25030" y="17212"/>
                  <a:pt x="24917" y="16355"/>
                  <a:pt x="25323" y="15678"/>
                </a:cubicBezTo>
                <a:cubicBezTo>
                  <a:pt x="25391" y="15565"/>
                  <a:pt x="25391" y="15452"/>
                  <a:pt x="25368" y="15362"/>
                </a:cubicBezTo>
                <a:cubicBezTo>
                  <a:pt x="25210" y="14436"/>
                  <a:pt x="25775" y="13556"/>
                  <a:pt x="25662" y="12631"/>
                </a:cubicBezTo>
                <a:cubicBezTo>
                  <a:pt x="25594" y="12067"/>
                  <a:pt x="25730" y="11502"/>
                  <a:pt x="25549" y="10938"/>
                </a:cubicBezTo>
                <a:cubicBezTo>
                  <a:pt x="25323" y="10622"/>
                  <a:pt x="25188" y="10284"/>
                  <a:pt x="25120" y="9922"/>
                </a:cubicBezTo>
                <a:cubicBezTo>
                  <a:pt x="24985" y="9403"/>
                  <a:pt x="24804" y="8929"/>
                  <a:pt x="24646" y="8433"/>
                </a:cubicBezTo>
                <a:cubicBezTo>
                  <a:pt x="24669" y="7914"/>
                  <a:pt x="24511" y="7417"/>
                  <a:pt x="24172" y="7056"/>
                </a:cubicBezTo>
                <a:cubicBezTo>
                  <a:pt x="23879" y="6763"/>
                  <a:pt x="23518" y="6537"/>
                  <a:pt x="23427" y="6086"/>
                </a:cubicBezTo>
                <a:cubicBezTo>
                  <a:pt x="23315" y="5521"/>
                  <a:pt x="22660" y="5160"/>
                  <a:pt x="22818" y="4483"/>
                </a:cubicBezTo>
                <a:lnTo>
                  <a:pt x="22796" y="4461"/>
                </a:lnTo>
                <a:cubicBezTo>
                  <a:pt x="22728" y="3942"/>
                  <a:pt x="22728" y="3400"/>
                  <a:pt x="22299" y="2994"/>
                </a:cubicBezTo>
                <a:cubicBezTo>
                  <a:pt x="22186" y="2813"/>
                  <a:pt x="22051" y="2633"/>
                  <a:pt x="21938" y="2452"/>
                </a:cubicBezTo>
                <a:cubicBezTo>
                  <a:pt x="21802" y="2272"/>
                  <a:pt x="21622" y="1978"/>
                  <a:pt x="21306" y="1956"/>
                </a:cubicBezTo>
                <a:cubicBezTo>
                  <a:pt x="20945" y="1933"/>
                  <a:pt x="20629" y="1752"/>
                  <a:pt x="20268" y="1707"/>
                </a:cubicBezTo>
                <a:cubicBezTo>
                  <a:pt x="19974" y="1482"/>
                  <a:pt x="19613" y="1346"/>
                  <a:pt x="19252" y="1346"/>
                </a:cubicBezTo>
                <a:cubicBezTo>
                  <a:pt x="19199" y="1349"/>
                  <a:pt x="19147" y="1350"/>
                  <a:pt x="19094" y="1350"/>
                </a:cubicBezTo>
                <a:cubicBezTo>
                  <a:pt x="18718" y="1350"/>
                  <a:pt x="18344" y="1279"/>
                  <a:pt x="17988" y="1121"/>
                </a:cubicBezTo>
                <a:cubicBezTo>
                  <a:pt x="17609" y="952"/>
                  <a:pt x="17249" y="665"/>
                  <a:pt x="16816" y="665"/>
                </a:cubicBezTo>
                <a:cubicBezTo>
                  <a:pt x="16786" y="665"/>
                  <a:pt x="16755" y="666"/>
                  <a:pt x="16724" y="669"/>
                </a:cubicBezTo>
                <a:cubicBezTo>
                  <a:pt x="16666" y="674"/>
                  <a:pt x="16608" y="677"/>
                  <a:pt x="16549" y="677"/>
                </a:cubicBezTo>
                <a:cubicBezTo>
                  <a:pt x="16090" y="677"/>
                  <a:pt x="15638" y="521"/>
                  <a:pt x="15257" y="240"/>
                </a:cubicBezTo>
                <a:cubicBezTo>
                  <a:pt x="14989" y="120"/>
                  <a:pt x="14721" y="31"/>
                  <a:pt x="14452" y="31"/>
                </a:cubicBezTo>
                <a:cubicBezTo>
                  <a:pt x="14269" y="31"/>
                  <a:pt x="14086" y="72"/>
                  <a:pt x="13903" y="173"/>
                </a:cubicBezTo>
                <a:cubicBezTo>
                  <a:pt x="13790" y="218"/>
                  <a:pt x="13655" y="240"/>
                  <a:pt x="13542" y="240"/>
                </a:cubicBezTo>
                <a:cubicBezTo>
                  <a:pt x="12752" y="173"/>
                  <a:pt x="11985" y="60"/>
                  <a:pt x="11195" y="15"/>
                </a:cubicBezTo>
                <a:cubicBezTo>
                  <a:pt x="11108" y="5"/>
                  <a:pt x="11020" y="0"/>
                  <a:pt x="1093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4"/>
          <p:cNvSpPr/>
          <p:nvPr/>
        </p:nvSpPr>
        <p:spPr>
          <a:xfrm>
            <a:off x="665269" y="2565608"/>
            <a:ext cx="993771" cy="922957"/>
          </a:xfrm>
          <a:custGeom>
            <a:avLst/>
            <a:gdLst/>
            <a:ahLst/>
            <a:cxnLst/>
            <a:rect l="l" t="t" r="r" b="b"/>
            <a:pathLst>
              <a:path w="22074" h="22813" extrusionOk="0">
                <a:moveTo>
                  <a:pt x="13745" y="2004"/>
                </a:moveTo>
                <a:cubicBezTo>
                  <a:pt x="13677" y="2004"/>
                  <a:pt x="13610" y="2071"/>
                  <a:pt x="13519" y="2184"/>
                </a:cubicBezTo>
                <a:cubicBezTo>
                  <a:pt x="13519" y="2117"/>
                  <a:pt x="13565" y="2049"/>
                  <a:pt x="13632" y="2026"/>
                </a:cubicBezTo>
                <a:cubicBezTo>
                  <a:pt x="13655" y="2004"/>
                  <a:pt x="13700" y="2004"/>
                  <a:pt x="13745" y="2004"/>
                </a:cubicBezTo>
                <a:close/>
                <a:moveTo>
                  <a:pt x="13203" y="2929"/>
                </a:moveTo>
                <a:lnTo>
                  <a:pt x="13158" y="2974"/>
                </a:lnTo>
                <a:cubicBezTo>
                  <a:pt x="13158" y="2974"/>
                  <a:pt x="13181" y="2952"/>
                  <a:pt x="13181" y="2929"/>
                </a:cubicBezTo>
                <a:close/>
                <a:moveTo>
                  <a:pt x="15348" y="4035"/>
                </a:moveTo>
                <a:cubicBezTo>
                  <a:pt x="15348" y="4057"/>
                  <a:pt x="15325" y="4057"/>
                  <a:pt x="15325" y="4080"/>
                </a:cubicBezTo>
                <a:lnTo>
                  <a:pt x="15280" y="4080"/>
                </a:lnTo>
                <a:lnTo>
                  <a:pt x="15348" y="4035"/>
                </a:lnTo>
                <a:close/>
                <a:moveTo>
                  <a:pt x="9841" y="4283"/>
                </a:moveTo>
                <a:lnTo>
                  <a:pt x="9841" y="4283"/>
                </a:lnTo>
                <a:cubicBezTo>
                  <a:pt x="9863" y="4306"/>
                  <a:pt x="9886" y="4328"/>
                  <a:pt x="9886" y="4351"/>
                </a:cubicBezTo>
                <a:lnTo>
                  <a:pt x="9841" y="4283"/>
                </a:lnTo>
                <a:close/>
                <a:moveTo>
                  <a:pt x="4063" y="5976"/>
                </a:moveTo>
                <a:lnTo>
                  <a:pt x="4063" y="5976"/>
                </a:lnTo>
                <a:cubicBezTo>
                  <a:pt x="4131" y="6021"/>
                  <a:pt x="4198" y="6044"/>
                  <a:pt x="4289" y="6066"/>
                </a:cubicBezTo>
                <a:cubicBezTo>
                  <a:pt x="4262" y="6093"/>
                  <a:pt x="4228" y="6103"/>
                  <a:pt x="4195" y="6103"/>
                </a:cubicBezTo>
                <a:cubicBezTo>
                  <a:pt x="4172" y="6103"/>
                  <a:pt x="4149" y="6098"/>
                  <a:pt x="4131" y="6089"/>
                </a:cubicBezTo>
                <a:lnTo>
                  <a:pt x="4131" y="6066"/>
                </a:lnTo>
                <a:cubicBezTo>
                  <a:pt x="4085" y="6021"/>
                  <a:pt x="4063" y="5998"/>
                  <a:pt x="4063" y="5976"/>
                </a:cubicBezTo>
                <a:close/>
                <a:moveTo>
                  <a:pt x="14287" y="6089"/>
                </a:moveTo>
                <a:lnTo>
                  <a:pt x="14332" y="6111"/>
                </a:lnTo>
                <a:cubicBezTo>
                  <a:pt x="14332" y="6134"/>
                  <a:pt x="14309" y="6156"/>
                  <a:pt x="14287" y="6179"/>
                </a:cubicBezTo>
                <a:cubicBezTo>
                  <a:pt x="14287" y="6156"/>
                  <a:pt x="14287" y="6111"/>
                  <a:pt x="14287" y="6089"/>
                </a:cubicBezTo>
                <a:close/>
                <a:moveTo>
                  <a:pt x="11037" y="6585"/>
                </a:moveTo>
                <a:lnTo>
                  <a:pt x="11014" y="6608"/>
                </a:lnTo>
                <a:lnTo>
                  <a:pt x="11014" y="6585"/>
                </a:lnTo>
                <a:close/>
                <a:moveTo>
                  <a:pt x="7697" y="6675"/>
                </a:moveTo>
                <a:cubicBezTo>
                  <a:pt x="7719" y="6675"/>
                  <a:pt x="7742" y="6675"/>
                  <a:pt x="7764" y="6698"/>
                </a:cubicBezTo>
                <a:lnTo>
                  <a:pt x="7697" y="6675"/>
                </a:lnTo>
                <a:close/>
                <a:moveTo>
                  <a:pt x="2054" y="7375"/>
                </a:moveTo>
                <a:lnTo>
                  <a:pt x="2054" y="7375"/>
                </a:lnTo>
                <a:cubicBezTo>
                  <a:pt x="2021" y="7408"/>
                  <a:pt x="1988" y="7429"/>
                  <a:pt x="1955" y="7429"/>
                </a:cubicBezTo>
                <a:cubicBezTo>
                  <a:pt x="1943" y="7429"/>
                  <a:pt x="1931" y="7426"/>
                  <a:pt x="1919" y="7420"/>
                </a:cubicBezTo>
                <a:lnTo>
                  <a:pt x="1919" y="7443"/>
                </a:lnTo>
                <a:cubicBezTo>
                  <a:pt x="1896" y="7443"/>
                  <a:pt x="1896" y="7443"/>
                  <a:pt x="1874" y="7420"/>
                </a:cubicBezTo>
                <a:cubicBezTo>
                  <a:pt x="1941" y="7398"/>
                  <a:pt x="2009" y="7398"/>
                  <a:pt x="2054" y="7375"/>
                </a:cubicBezTo>
                <a:close/>
                <a:moveTo>
                  <a:pt x="21216" y="7781"/>
                </a:moveTo>
                <a:cubicBezTo>
                  <a:pt x="21216" y="7804"/>
                  <a:pt x="21238" y="7826"/>
                  <a:pt x="21238" y="7826"/>
                </a:cubicBezTo>
                <a:lnTo>
                  <a:pt x="21193" y="7826"/>
                </a:lnTo>
                <a:cubicBezTo>
                  <a:pt x="21193" y="7804"/>
                  <a:pt x="21216" y="7781"/>
                  <a:pt x="21216" y="7781"/>
                </a:cubicBezTo>
                <a:close/>
                <a:moveTo>
                  <a:pt x="14603" y="9722"/>
                </a:moveTo>
                <a:cubicBezTo>
                  <a:pt x="14603" y="9745"/>
                  <a:pt x="14603" y="9767"/>
                  <a:pt x="14625" y="9790"/>
                </a:cubicBezTo>
                <a:lnTo>
                  <a:pt x="14580" y="9790"/>
                </a:lnTo>
                <a:cubicBezTo>
                  <a:pt x="14580" y="9767"/>
                  <a:pt x="14603" y="9722"/>
                  <a:pt x="14603" y="9722"/>
                </a:cubicBezTo>
                <a:close/>
                <a:moveTo>
                  <a:pt x="10834" y="10783"/>
                </a:moveTo>
                <a:cubicBezTo>
                  <a:pt x="10834" y="10783"/>
                  <a:pt x="10834" y="10806"/>
                  <a:pt x="10834" y="10806"/>
                </a:cubicBezTo>
                <a:lnTo>
                  <a:pt x="10811" y="10806"/>
                </a:lnTo>
                <a:lnTo>
                  <a:pt x="10834" y="10783"/>
                </a:lnTo>
                <a:close/>
                <a:moveTo>
                  <a:pt x="4131" y="11505"/>
                </a:moveTo>
                <a:cubicBezTo>
                  <a:pt x="4131" y="11505"/>
                  <a:pt x="4131" y="11505"/>
                  <a:pt x="4119" y="11517"/>
                </a:cubicBezTo>
                <a:lnTo>
                  <a:pt x="4119" y="11517"/>
                </a:lnTo>
                <a:cubicBezTo>
                  <a:pt x="4108" y="11505"/>
                  <a:pt x="4108" y="11505"/>
                  <a:pt x="4108" y="11505"/>
                </a:cubicBezTo>
                <a:close/>
                <a:moveTo>
                  <a:pt x="6162" y="12205"/>
                </a:moveTo>
                <a:cubicBezTo>
                  <a:pt x="6139" y="12227"/>
                  <a:pt x="6072" y="12272"/>
                  <a:pt x="6005" y="12317"/>
                </a:cubicBezTo>
                <a:lnTo>
                  <a:pt x="6005" y="12317"/>
                </a:lnTo>
                <a:cubicBezTo>
                  <a:pt x="6013" y="12242"/>
                  <a:pt x="6059" y="12205"/>
                  <a:pt x="6162" y="12205"/>
                </a:cubicBezTo>
                <a:close/>
                <a:moveTo>
                  <a:pt x="4221" y="13221"/>
                </a:moveTo>
                <a:cubicBezTo>
                  <a:pt x="4243" y="13221"/>
                  <a:pt x="4243" y="13221"/>
                  <a:pt x="4221" y="13243"/>
                </a:cubicBezTo>
                <a:lnTo>
                  <a:pt x="4221" y="13221"/>
                </a:lnTo>
                <a:close/>
                <a:moveTo>
                  <a:pt x="3995" y="13627"/>
                </a:moveTo>
                <a:lnTo>
                  <a:pt x="4018" y="13649"/>
                </a:lnTo>
                <a:lnTo>
                  <a:pt x="3995" y="13649"/>
                </a:lnTo>
                <a:lnTo>
                  <a:pt x="3995" y="13627"/>
                </a:lnTo>
                <a:close/>
                <a:moveTo>
                  <a:pt x="8283" y="14394"/>
                </a:moveTo>
                <a:cubicBezTo>
                  <a:pt x="8283" y="14417"/>
                  <a:pt x="8261" y="14439"/>
                  <a:pt x="8238" y="14462"/>
                </a:cubicBezTo>
                <a:cubicBezTo>
                  <a:pt x="8238" y="14417"/>
                  <a:pt x="8261" y="14394"/>
                  <a:pt x="8283" y="14394"/>
                </a:cubicBezTo>
                <a:close/>
                <a:moveTo>
                  <a:pt x="2822" y="14823"/>
                </a:moveTo>
                <a:cubicBezTo>
                  <a:pt x="2844" y="14845"/>
                  <a:pt x="2844" y="14868"/>
                  <a:pt x="2844" y="14891"/>
                </a:cubicBezTo>
                <a:lnTo>
                  <a:pt x="2822" y="14868"/>
                </a:lnTo>
                <a:cubicBezTo>
                  <a:pt x="2822" y="14845"/>
                  <a:pt x="2822" y="14845"/>
                  <a:pt x="2822" y="14823"/>
                </a:cubicBezTo>
                <a:close/>
                <a:moveTo>
                  <a:pt x="1104" y="15101"/>
                </a:moveTo>
                <a:cubicBezTo>
                  <a:pt x="1105" y="15101"/>
                  <a:pt x="1106" y="15105"/>
                  <a:pt x="1106" y="15116"/>
                </a:cubicBezTo>
                <a:lnTo>
                  <a:pt x="1129" y="15139"/>
                </a:lnTo>
                <a:cubicBezTo>
                  <a:pt x="1095" y="15139"/>
                  <a:pt x="1099" y="15101"/>
                  <a:pt x="1104" y="15101"/>
                </a:cubicBezTo>
                <a:close/>
                <a:moveTo>
                  <a:pt x="16792" y="15319"/>
                </a:moveTo>
                <a:cubicBezTo>
                  <a:pt x="16837" y="15342"/>
                  <a:pt x="16860" y="15365"/>
                  <a:pt x="16905" y="15387"/>
                </a:cubicBezTo>
                <a:lnTo>
                  <a:pt x="16882" y="15387"/>
                </a:lnTo>
                <a:lnTo>
                  <a:pt x="16792" y="15319"/>
                </a:lnTo>
                <a:close/>
                <a:moveTo>
                  <a:pt x="17988" y="15951"/>
                </a:moveTo>
                <a:cubicBezTo>
                  <a:pt x="18011" y="15974"/>
                  <a:pt x="18033" y="15974"/>
                  <a:pt x="18033" y="15997"/>
                </a:cubicBezTo>
                <a:cubicBezTo>
                  <a:pt x="18033" y="15997"/>
                  <a:pt x="18011" y="15974"/>
                  <a:pt x="17988" y="15951"/>
                </a:cubicBezTo>
                <a:close/>
                <a:moveTo>
                  <a:pt x="6297" y="17080"/>
                </a:moveTo>
                <a:cubicBezTo>
                  <a:pt x="6320" y="17080"/>
                  <a:pt x="6320" y="17102"/>
                  <a:pt x="6342" y="17102"/>
                </a:cubicBezTo>
                <a:lnTo>
                  <a:pt x="6297" y="17102"/>
                </a:lnTo>
                <a:cubicBezTo>
                  <a:pt x="6297" y="17102"/>
                  <a:pt x="6297" y="17080"/>
                  <a:pt x="6297" y="17080"/>
                </a:cubicBezTo>
                <a:close/>
                <a:moveTo>
                  <a:pt x="11031" y="0"/>
                </a:moveTo>
                <a:cubicBezTo>
                  <a:pt x="10994" y="0"/>
                  <a:pt x="10954" y="40"/>
                  <a:pt x="10924" y="40"/>
                </a:cubicBezTo>
                <a:lnTo>
                  <a:pt x="10563" y="40"/>
                </a:lnTo>
                <a:cubicBezTo>
                  <a:pt x="10315" y="40"/>
                  <a:pt x="10044" y="85"/>
                  <a:pt x="9841" y="221"/>
                </a:cubicBezTo>
                <a:cubicBezTo>
                  <a:pt x="9592" y="401"/>
                  <a:pt x="9299" y="492"/>
                  <a:pt x="8983" y="492"/>
                </a:cubicBezTo>
                <a:cubicBezTo>
                  <a:pt x="8959" y="488"/>
                  <a:pt x="8936" y="486"/>
                  <a:pt x="8913" y="486"/>
                </a:cubicBezTo>
                <a:cubicBezTo>
                  <a:pt x="8808" y="486"/>
                  <a:pt x="8715" y="526"/>
                  <a:pt x="8622" y="582"/>
                </a:cubicBezTo>
                <a:lnTo>
                  <a:pt x="8441" y="582"/>
                </a:lnTo>
                <a:cubicBezTo>
                  <a:pt x="8434" y="584"/>
                  <a:pt x="8427" y="584"/>
                  <a:pt x="8420" y="584"/>
                </a:cubicBezTo>
                <a:cubicBezTo>
                  <a:pt x="8364" y="584"/>
                  <a:pt x="8308" y="536"/>
                  <a:pt x="8252" y="536"/>
                </a:cubicBezTo>
                <a:cubicBezTo>
                  <a:pt x="8225" y="536"/>
                  <a:pt x="8198" y="548"/>
                  <a:pt x="8171" y="582"/>
                </a:cubicBezTo>
                <a:cubicBezTo>
                  <a:pt x="8159" y="578"/>
                  <a:pt x="8147" y="576"/>
                  <a:pt x="8135" y="576"/>
                </a:cubicBezTo>
                <a:cubicBezTo>
                  <a:pt x="8080" y="576"/>
                  <a:pt x="8027" y="616"/>
                  <a:pt x="7990" y="672"/>
                </a:cubicBezTo>
                <a:lnTo>
                  <a:pt x="7922" y="672"/>
                </a:lnTo>
                <a:cubicBezTo>
                  <a:pt x="7768" y="718"/>
                  <a:pt x="7624" y="818"/>
                  <a:pt x="7476" y="818"/>
                </a:cubicBezTo>
                <a:cubicBezTo>
                  <a:pt x="7408" y="818"/>
                  <a:pt x="7339" y="797"/>
                  <a:pt x="7268" y="740"/>
                </a:cubicBezTo>
                <a:cubicBezTo>
                  <a:pt x="7227" y="719"/>
                  <a:pt x="7187" y="708"/>
                  <a:pt x="7148" y="708"/>
                </a:cubicBezTo>
                <a:cubicBezTo>
                  <a:pt x="7101" y="708"/>
                  <a:pt x="7057" y="725"/>
                  <a:pt x="7019" y="762"/>
                </a:cubicBezTo>
                <a:cubicBezTo>
                  <a:pt x="6884" y="823"/>
                  <a:pt x="6739" y="853"/>
                  <a:pt x="6590" y="853"/>
                </a:cubicBezTo>
                <a:cubicBezTo>
                  <a:pt x="6515" y="853"/>
                  <a:pt x="6440" y="845"/>
                  <a:pt x="6365" y="830"/>
                </a:cubicBezTo>
                <a:cubicBezTo>
                  <a:pt x="6321" y="826"/>
                  <a:pt x="6278" y="825"/>
                  <a:pt x="6235" y="825"/>
                </a:cubicBezTo>
                <a:cubicBezTo>
                  <a:pt x="6014" y="825"/>
                  <a:pt x="5809" y="875"/>
                  <a:pt x="5620" y="988"/>
                </a:cubicBezTo>
                <a:cubicBezTo>
                  <a:pt x="5169" y="1214"/>
                  <a:pt x="4808" y="1620"/>
                  <a:pt x="4289" y="1733"/>
                </a:cubicBezTo>
                <a:cubicBezTo>
                  <a:pt x="4198" y="1755"/>
                  <a:pt x="4108" y="1823"/>
                  <a:pt x="4063" y="1913"/>
                </a:cubicBezTo>
                <a:cubicBezTo>
                  <a:pt x="3928" y="2139"/>
                  <a:pt x="3702" y="2297"/>
                  <a:pt x="3431" y="2342"/>
                </a:cubicBezTo>
                <a:cubicBezTo>
                  <a:pt x="3296" y="2365"/>
                  <a:pt x="3183" y="2478"/>
                  <a:pt x="3160" y="2613"/>
                </a:cubicBezTo>
                <a:cubicBezTo>
                  <a:pt x="3115" y="2794"/>
                  <a:pt x="2957" y="2884"/>
                  <a:pt x="2844" y="3019"/>
                </a:cubicBezTo>
                <a:cubicBezTo>
                  <a:pt x="2686" y="3177"/>
                  <a:pt x="2528" y="3358"/>
                  <a:pt x="2415" y="3561"/>
                </a:cubicBezTo>
                <a:cubicBezTo>
                  <a:pt x="2280" y="3854"/>
                  <a:pt x="2122" y="4103"/>
                  <a:pt x="1896" y="4306"/>
                </a:cubicBezTo>
                <a:cubicBezTo>
                  <a:pt x="1716" y="4509"/>
                  <a:pt x="1603" y="4802"/>
                  <a:pt x="1625" y="5073"/>
                </a:cubicBezTo>
                <a:lnTo>
                  <a:pt x="1558" y="5073"/>
                </a:lnTo>
                <a:cubicBezTo>
                  <a:pt x="1422" y="5163"/>
                  <a:pt x="1467" y="5299"/>
                  <a:pt x="1467" y="5412"/>
                </a:cubicBezTo>
                <a:cubicBezTo>
                  <a:pt x="1355" y="5479"/>
                  <a:pt x="1377" y="5592"/>
                  <a:pt x="1377" y="5682"/>
                </a:cubicBezTo>
                <a:cubicBezTo>
                  <a:pt x="1400" y="5886"/>
                  <a:pt x="1309" y="6066"/>
                  <a:pt x="1151" y="6156"/>
                </a:cubicBezTo>
                <a:cubicBezTo>
                  <a:pt x="1016" y="6247"/>
                  <a:pt x="926" y="6405"/>
                  <a:pt x="926" y="6563"/>
                </a:cubicBezTo>
                <a:cubicBezTo>
                  <a:pt x="745" y="6630"/>
                  <a:pt x="632" y="6811"/>
                  <a:pt x="655" y="7014"/>
                </a:cubicBezTo>
                <a:cubicBezTo>
                  <a:pt x="651" y="7018"/>
                  <a:pt x="644" y="7019"/>
                  <a:pt x="635" y="7019"/>
                </a:cubicBezTo>
                <a:cubicBezTo>
                  <a:pt x="621" y="7019"/>
                  <a:pt x="603" y="7016"/>
                  <a:pt x="586" y="7016"/>
                </a:cubicBezTo>
                <a:cubicBezTo>
                  <a:pt x="552" y="7016"/>
                  <a:pt x="527" y="7029"/>
                  <a:pt x="565" y="7104"/>
                </a:cubicBezTo>
                <a:lnTo>
                  <a:pt x="565" y="7285"/>
                </a:lnTo>
                <a:lnTo>
                  <a:pt x="565" y="7353"/>
                </a:lnTo>
                <a:cubicBezTo>
                  <a:pt x="407" y="7601"/>
                  <a:pt x="339" y="7872"/>
                  <a:pt x="362" y="8142"/>
                </a:cubicBezTo>
                <a:cubicBezTo>
                  <a:pt x="384" y="8346"/>
                  <a:pt x="136" y="8504"/>
                  <a:pt x="316" y="8707"/>
                </a:cubicBezTo>
                <a:cubicBezTo>
                  <a:pt x="249" y="8774"/>
                  <a:pt x="226" y="8865"/>
                  <a:pt x="226" y="8978"/>
                </a:cubicBezTo>
                <a:lnTo>
                  <a:pt x="226" y="9045"/>
                </a:lnTo>
                <a:cubicBezTo>
                  <a:pt x="158" y="9090"/>
                  <a:pt x="113" y="9158"/>
                  <a:pt x="136" y="9226"/>
                </a:cubicBezTo>
                <a:cubicBezTo>
                  <a:pt x="46" y="9587"/>
                  <a:pt x="46" y="9971"/>
                  <a:pt x="136" y="10332"/>
                </a:cubicBezTo>
                <a:cubicBezTo>
                  <a:pt x="158" y="10467"/>
                  <a:pt x="158" y="10602"/>
                  <a:pt x="113" y="10760"/>
                </a:cubicBezTo>
                <a:cubicBezTo>
                  <a:pt x="68" y="10941"/>
                  <a:pt x="113" y="11122"/>
                  <a:pt x="226" y="11280"/>
                </a:cubicBezTo>
                <a:lnTo>
                  <a:pt x="226" y="11347"/>
                </a:lnTo>
                <a:lnTo>
                  <a:pt x="158" y="11438"/>
                </a:lnTo>
                <a:cubicBezTo>
                  <a:pt x="0" y="11731"/>
                  <a:pt x="0" y="12047"/>
                  <a:pt x="158" y="12340"/>
                </a:cubicBezTo>
                <a:lnTo>
                  <a:pt x="158" y="12498"/>
                </a:lnTo>
                <a:cubicBezTo>
                  <a:pt x="136" y="12566"/>
                  <a:pt x="158" y="12634"/>
                  <a:pt x="226" y="12679"/>
                </a:cubicBezTo>
                <a:cubicBezTo>
                  <a:pt x="226" y="12792"/>
                  <a:pt x="226" y="12882"/>
                  <a:pt x="316" y="12972"/>
                </a:cubicBezTo>
                <a:lnTo>
                  <a:pt x="316" y="13130"/>
                </a:lnTo>
                <a:cubicBezTo>
                  <a:pt x="204" y="13266"/>
                  <a:pt x="204" y="13446"/>
                  <a:pt x="316" y="13582"/>
                </a:cubicBezTo>
                <a:cubicBezTo>
                  <a:pt x="452" y="14010"/>
                  <a:pt x="632" y="14417"/>
                  <a:pt x="836" y="14823"/>
                </a:cubicBezTo>
                <a:cubicBezTo>
                  <a:pt x="993" y="14958"/>
                  <a:pt x="993" y="15184"/>
                  <a:pt x="1106" y="15365"/>
                </a:cubicBezTo>
                <a:cubicBezTo>
                  <a:pt x="1151" y="15432"/>
                  <a:pt x="1197" y="15500"/>
                  <a:pt x="1287" y="15545"/>
                </a:cubicBezTo>
                <a:cubicBezTo>
                  <a:pt x="1309" y="15726"/>
                  <a:pt x="1625" y="15771"/>
                  <a:pt x="1580" y="15974"/>
                </a:cubicBezTo>
                <a:cubicBezTo>
                  <a:pt x="1535" y="16267"/>
                  <a:pt x="1693" y="16448"/>
                  <a:pt x="1874" y="16628"/>
                </a:cubicBezTo>
                <a:cubicBezTo>
                  <a:pt x="1941" y="16719"/>
                  <a:pt x="1987" y="16832"/>
                  <a:pt x="2032" y="16944"/>
                </a:cubicBezTo>
                <a:cubicBezTo>
                  <a:pt x="2099" y="17238"/>
                  <a:pt x="2235" y="17509"/>
                  <a:pt x="2438" y="17734"/>
                </a:cubicBezTo>
                <a:cubicBezTo>
                  <a:pt x="2618" y="18028"/>
                  <a:pt x="2799" y="18299"/>
                  <a:pt x="2980" y="18569"/>
                </a:cubicBezTo>
                <a:cubicBezTo>
                  <a:pt x="3070" y="18705"/>
                  <a:pt x="3115" y="18908"/>
                  <a:pt x="3273" y="18953"/>
                </a:cubicBezTo>
                <a:cubicBezTo>
                  <a:pt x="3792" y="19066"/>
                  <a:pt x="3905" y="19585"/>
                  <a:pt x="4221" y="19901"/>
                </a:cubicBezTo>
                <a:cubicBezTo>
                  <a:pt x="4266" y="19946"/>
                  <a:pt x="4311" y="19991"/>
                  <a:pt x="4379" y="20014"/>
                </a:cubicBezTo>
                <a:cubicBezTo>
                  <a:pt x="5056" y="20352"/>
                  <a:pt x="5733" y="20646"/>
                  <a:pt x="6275" y="21142"/>
                </a:cubicBezTo>
                <a:cubicBezTo>
                  <a:pt x="6342" y="21233"/>
                  <a:pt x="6455" y="21255"/>
                  <a:pt x="6546" y="21255"/>
                </a:cubicBezTo>
                <a:cubicBezTo>
                  <a:pt x="6578" y="21252"/>
                  <a:pt x="6610" y="21250"/>
                  <a:pt x="6640" y="21250"/>
                </a:cubicBezTo>
                <a:cubicBezTo>
                  <a:pt x="6995" y="21250"/>
                  <a:pt x="7239" y="21480"/>
                  <a:pt x="7426" y="21729"/>
                </a:cubicBezTo>
                <a:cubicBezTo>
                  <a:pt x="7516" y="21887"/>
                  <a:pt x="7697" y="21977"/>
                  <a:pt x="7855" y="21977"/>
                </a:cubicBezTo>
                <a:cubicBezTo>
                  <a:pt x="7922" y="21977"/>
                  <a:pt x="8013" y="22000"/>
                  <a:pt x="8058" y="22022"/>
                </a:cubicBezTo>
                <a:cubicBezTo>
                  <a:pt x="8426" y="22274"/>
                  <a:pt x="8861" y="22393"/>
                  <a:pt x="9290" y="22393"/>
                </a:cubicBezTo>
                <a:cubicBezTo>
                  <a:pt x="9361" y="22393"/>
                  <a:pt x="9432" y="22390"/>
                  <a:pt x="9502" y="22384"/>
                </a:cubicBezTo>
                <a:cubicBezTo>
                  <a:pt x="9543" y="22397"/>
                  <a:pt x="9582" y="22402"/>
                  <a:pt x="9621" y="22402"/>
                </a:cubicBezTo>
                <a:cubicBezTo>
                  <a:pt x="9699" y="22402"/>
                  <a:pt x="9775" y="22384"/>
                  <a:pt x="9848" y="22384"/>
                </a:cubicBezTo>
                <a:cubicBezTo>
                  <a:pt x="9922" y="22384"/>
                  <a:pt x="9994" y="22402"/>
                  <a:pt x="10066" y="22474"/>
                </a:cubicBezTo>
                <a:cubicBezTo>
                  <a:pt x="10427" y="22790"/>
                  <a:pt x="10924" y="22654"/>
                  <a:pt x="11353" y="22812"/>
                </a:cubicBezTo>
                <a:cubicBezTo>
                  <a:pt x="11375" y="22812"/>
                  <a:pt x="11398" y="22812"/>
                  <a:pt x="11421" y="22790"/>
                </a:cubicBezTo>
                <a:cubicBezTo>
                  <a:pt x="11872" y="22609"/>
                  <a:pt x="12323" y="22609"/>
                  <a:pt x="12775" y="22474"/>
                </a:cubicBezTo>
                <a:cubicBezTo>
                  <a:pt x="13046" y="22384"/>
                  <a:pt x="13384" y="22451"/>
                  <a:pt x="13655" y="22316"/>
                </a:cubicBezTo>
                <a:cubicBezTo>
                  <a:pt x="13710" y="22330"/>
                  <a:pt x="13762" y="22335"/>
                  <a:pt x="13812" y="22335"/>
                </a:cubicBezTo>
                <a:cubicBezTo>
                  <a:pt x="14093" y="22335"/>
                  <a:pt x="14312" y="22151"/>
                  <a:pt x="14580" y="22113"/>
                </a:cubicBezTo>
                <a:cubicBezTo>
                  <a:pt x="15054" y="22045"/>
                  <a:pt x="15460" y="21752"/>
                  <a:pt x="15709" y="21345"/>
                </a:cubicBezTo>
                <a:cubicBezTo>
                  <a:pt x="16025" y="20939"/>
                  <a:pt x="16431" y="20623"/>
                  <a:pt x="16905" y="20420"/>
                </a:cubicBezTo>
                <a:cubicBezTo>
                  <a:pt x="17108" y="20330"/>
                  <a:pt x="17334" y="20240"/>
                  <a:pt x="17379" y="19946"/>
                </a:cubicBezTo>
                <a:cubicBezTo>
                  <a:pt x="17401" y="19811"/>
                  <a:pt x="17514" y="19720"/>
                  <a:pt x="17627" y="19675"/>
                </a:cubicBezTo>
                <a:cubicBezTo>
                  <a:pt x="17920" y="19495"/>
                  <a:pt x="18124" y="19224"/>
                  <a:pt x="18417" y="19066"/>
                </a:cubicBezTo>
                <a:cubicBezTo>
                  <a:pt x="18733" y="18931"/>
                  <a:pt x="18959" y="18615"/>
                  <a:pt x="18981" y="18253"/>
                </a:cubicBezTo>
                <a:cubicBezTo>
                  <a:pt x="19026" y="18253"/>
                  <a:pt x="19049" y="18208"/>
                  <a:pt x="19072" y="18163"/>
                </a:cubicBezTo>
                <a:cubicBezTo>
                  <a:pt x="19094" y="18163"/>
                  <a:pt x="19117" y="18118"/>
                  <a:pt x="19117" y="18073"/>
                </a:cubicBezTo>
                <a:cubicBezTo>
                  <a:pt x="19184" y="17892"/>
                  <a:pt x="19410" y="17915"/>
                  <a:pt x="19478" y="17757"/>
                </a:cubicBezTo>
                <a:cubicBezTo>
                  <a:pt x="19613" y="17464"/>
                  <a:pt x="19771" y="17148"/>
                  <a:pt x="19952" y="16877"/>
                </a:cubicBezTo>
                <a:lnTo>
                  <a:pt x="20471" y="16109"/>
                </a:lnTo>
                <a:cubicBezTo>
                  <a:pt x="20696" y="15703"/>
                  <a:pt x="20900" y="15274"/>
                  <a:pt x="21080" y="14845"/>
                </a:cubicBezTo>
                <a:cubicBezTo>
                  <a:pt x="21103" y="14800"/>
                  <a:pt x="21103" y="14733"/>
                  <a:pt x="21080" y="14665"/>
                </a:cubicBezTo>
                <a:cubicBezTo>
                  <a:pt x="20967" y="14417"/>
                  <a:pt x="21058" y="14146"/>
                  <a:pt x="21283" y="13988"/>
                </a:cubicBezTo>
                <a:cubicBezTo>
                  <a:pt x="21532" y="13830"/>
                  <a:pt x="21690" y="13582"/>
                  <a:pt x="21712" y="13311"/>
                </a:cubicBezTo>
                <a:cubicBezTo>
                  <a:pt x="21712" y="12995"/>
                  <a:pt x="21757" y="12679"/>
                  <a:pt x="21825" y="12385"/>
                </a:cubicBezTo>
                <a:cubicBezTo>
                  <a:pt x="21870" y="12182"/>
                  <a:pt x="21848" y="11979"/>
                  <a:pt x="21780" y="11799"/>
                </a:cubicBezTo>
                <a:cubicBezTo>
                  <a:pt x="21780" y="11325"/>
                  <a:pt x="22051" y="10851"/>
                  <a:pt x="21893" y="10354"/>
                </a:cubicBezTo>
                <a:cubicBezTo>
                  <a:pt x="21870" y="10309"/>
                  <a:pt x="21960" y="10219"/>
                  <a:pt x="21938" y="10151"/>
                </a:cubicBezTo>
                <a:cubicBezTo>
                  <a:pt x="21915" y="9880"/>
                  <a:pt x="22073" y="9587"/>
                  <a:pt x="21938" y="9316"/>
                </a:cubicBezTo>
                <a:cubicBezTo>
                  <a:pt x="22006" y="8774"/>
                  <a:pt x="21983" y="8233"/>
                  <a:pt x="21870" y="7714"/>
                </a:cubicBezTo>
                <a:cubicBezTo>
                  <a:pt x="21870" y="7443"/>
                  <a:pt x="21667" y="7149"/>
                  <a:pt x="21757" y="6856"/>
                </a:cubicBezTo>
                <a:cubicBezTo>
                  <a:pt x="21757" y="6788"/>
                  <a:pt x="21735" y="6721"/>
                  <a:pt x="21667" y="6675"/>
                </a:cubicBezTo>
                <a:cubicBezTo>
                  <a:pt x="21464" y="6608"/>
                  <a:pt x="21509" y="6427"/>
                  <a:pt x="21441" y="6292"/>
                </a:cubicBezTo>
                <a:lnTo>
                  <a:pt x="21351" y="6224"/>
                </a:lnTo>
                <a:cubicBezTo>
                  <a:pt x="21306" y="6179"/>
                  <a:pt x="21283" y="6156"/>
                  <a:pt x="21261" y="6134"/>
                </a:cubicBezTo>
                <a:cubicBezTo>
                  <a:pt x="21125" y="6111"/>
                  <a:pt x="21012" y="6111"/>
                  <a:pt x="20967" y="5931"/>
                </a:cubicBezTo>
                <a:cubicBezTo>
                  <a:pt x="20922" y="5818"/>
                  <a:pt x="20877" y="5705"/>
                  <a:pt x="20809" y="5592"/>
                </a:cubicBezTo>
                <a:cubicBezTo>
                  <a:pt x="20764" y="5570"/>
                  <a:pt x="20742" y="5547"/>
                  <a:pt x="20719" y="5524"/>
                </a:cubicBezTo>
                <a:cubicBezTo>
                  <a:pt x="20719" y="5434"/>
                  <a:pt x="20696" y="5366"/>
                  <a:pt x="20651" y="5321"/>
                </a:cubicBezTo>
                <a:cubicBezTo>
                  <a:pt x="20651" y="5208"/>
                  <a:pt x="20606" y="5073"/>
                  <a:pt x="20539" y="4983"/>
                </a:cubicBezTo>
                <a:cubicBezTo>
                  <a:pt x="20539" y="4802"/>
                  <a:pt x="20448" y="4622"/>
                  <a:pt x="20335" y="4464"/>
                </a:cubicBezTo>
                <a:cubicBezTo>
                  <a:pt x="20087" y="4238"/>
                  <a:pt x="19907" y="3899"/>
                  <a:pt x="19681" y="3651"/>
                </a:cubicBezTo>
                <a:cubicBezTo>
                  <a:pt x="19613" y="3561"/>
                  <a:pt x="19591" y="3448"/>
                  <a:pt x="19500" y="3380"/>
                </a:cubicBezTo>
                <a:cubicBezTo>
                  <a:pt x="19455" y="3358"/>
                  <a:pt x="19433" y="3335"/>
                  <a:pt x="19410" y="3313"/>
                </a:cubicBezTo>
                <a:cubicBezTo>
                  <a:pt x="19373" y="3257"/>
                  <a:pt x="19320" y="3217"/>
                  <a:pt x="19265" y="3217"/>
                </a:cubicBezTo>
                <a:cubicBezTo>
                  <a:pt x="19253" y="3217"/>
                  <a:pt x="19241" y="3218"/>
                  <a:pt x="19229" y="3222"/>
                </a:cubicBezTo>
                <a:lnTo>
                  <a:pt x="19139" y="3222"/>
                </a:lnTo>
                <a:cubicBezTo>
                  <a:pt x="18688" y="2748"/>
                  <a:pt x="18372" y="2139"/>
                  <a:pt x="17650" y="2026"/>
                </a:cubicBezTo>
                <a:cubicBezTo>
                  <a:pt x="17582" y="2026"/>
                  <a:pt x="17514" y="1936"/>
                  <a:pt x="17469" y="1891"/>
                </a:cubicBezTo>
                <a:cubicBezTo>
                  <a:pt x="17424" y="1846"/>
                  <a:pt x="17356" y="1801"/>
                  <a:pt x="17289" y="1801"/>
                </a:cubicBezTo>
                <a:lnTo>
                  <a:pt x="17198" y="1801"/>
                </a:lnTo>
                <a:cubicBezTo>
                  <a:pt x="17153" y="1778"/>
                  <a:pt x="17131" y="1755"/>
                  <a:pt x="17108" y="1733"/>
                </a:cubicBezTo>
                <a:cubicBezTo>
                  <a:pt x="17034" y="1571"/>
                  <a:pt x="16922" y="1534"/>
                  <a:pt x="16803" y="1534"/>
                </a:cubicBezTo>
                <a:cubicBezTo>
                  <a:pt x="16740" y="1534"/>
                  <a:pt x="16674" y="1544"/>
                  <a:pt x="16611" y="1552"/>
                </a:cubicBezTo>
                <a:cubicBezTo>
                  <a:pt x="16573" y="1555"/>
                  <a:pt x="16535" y="1556"/>
                  <a:pt x="16498" y="1556"/>
                </a:cubicBezTo>
                <a:cubicBezTo>
                  <a:pt x="16153" y="1556"/>
                  <a:pt x="15815" y="1462"/>
                  <a:pt x="15551" y="1259"/>
                </a:cubicBezTo>
                <a:cubicBezTo>
                  <a:pt x="15348" y="1123"/>
                  <a:pt x="15122" y="1056"/>
                  <a:pt x="14896" y="1011"/>
                </a:cubicBezTo>
                <a:cubicBezTo>
                  <a:pt x="14761" y="898"/>
                  <a:pt x="14580" y="875"/>
                  <a:pt x="14422" y="740"/>
                </a:cubicBezTo>
                <a:cubicBezTo>
                  <a:pt x="14287" y="604"/>
                  <a:pt x="14129" y="514"/>
                  <a:pt x="13971" y="446"/>
                </a:cubicBezTo>
                <a:cubicBezTo>
                  <a:pt x="13497" y="266"/>
                  <a:pt x="13000" y="153"/>
                  <a:pt x="12504" y="130"/>
                </a:cubicBezTo>
                <a:cubicBezTo>
                  <a:pt x="12436" y="49"/>
                  <a:pt x="12352" y="33"/>
                  <a:pt x="12267" y="33"/>
                </a:cubicBezTo>
                <a:cubicBezTo>
                  <a:pt x="12210" y="33"/>
                  <a:pt x="12152" y="40"/>
                  <a:pt x="12098" y="40"/>
                </a:cubicBezTo>
                <a:lnTo>
                  <a:pt x="11082" y="40"/>
                </a:lnTo>
                <a:cubicBezTo>
                  <a:pt x="11067" y="10"/>
                  <a:pt x="11049" y="0"/>
                  <a:pt x="1103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4"/>
          <p:cNvSpPr/>
          <p:nvPr/>
        </p:nvSpPr>
        <p:spPr>
          <a:xfrm rot="10800000">
            <a:off x="689558" y="3910909"/>
            <a:ext cx="956000" cy="887358"/>
          </a:xfrm>
          <a:custGeom>
            <a:avLst/>
            <a:gdLst/>
            <a:ahLst/>
            <a:cxnLst/>
            <a:rect l="l" t="t" r="r" b="b"/>
            <a:pathLst>
              <a:path w="60583" h="56242" extrusionOk="0">
                <a:moveTo>
                  <a:pt x="38820" y="1655"/>
                </a:moveTo>
                <a:lnTo>
                  <a:pt x="38859" y="1732"/>
                </a:lnTo>
                <a:lnTo>
                  <a:pt x="38897" y="1770"/>
                </a:lnTo>
                <a:cubicBezTo>
                  <a:pt x="38859" y="1770"/>
                  <a:pt x="38820" y="1693"/>
                  <a:pt x="38820" y="1655"/>
                </a:cubicBezTo>
                <a:close/>
                <a:moveTo>
                  <a:pt x="39126" y="2458"/>
                </a:moveTo>
                <a:cubicBezTo>
                  <a:pt x="39126" y="2458"/>
                  <a:pt x="39164" y="2497"/>
                  <a:pt x="39164" y="2497"/>
                </a:cubicBezTo>
                <a:lnTo>
                  <a:pt x="39126" y="2497"/>
                </a:lnTo>
                <a:cubicBezTo>
                  <a:pt x="39126" y="2497"/>
                  <a:pt x="39126" y="2458"/>
                  <a:pt x="39126" y="2458"/>
                </a:cubicBezTo>
                <a:close/>
                <a:moveTo>
                  <a:pt x="26505" y="4179"/>
                </a:moveTo>
                <a:lnTo>
                  <a:pt x="26543" y="4256"/>
                </a:lnTo>
                <a:cubicBezTo>
                  <a:pt x="26532" y="4267"/>
                  <a:pt x="26524" y="4272"/>
                  <a:pt x="26519" y="4272"/>
                </a:cubicBezTo>
                <a:cubicBezTo>
                  <a:pt x="26505" y="4272"/>
                  <a:pt x="26505" y="4245"/>
                  <a:pt x="26505" y="4218"/>
                </a:cubicBezTo>
                <a:lnTo>
                  <a:pt x="26505" y="4179"/>
                </a:lnTo>
                <a:close/>
                <a:moveTo>
                  <a:pt x="12392" y="5174"/>
                </a:moveTo>
                <a:lnTo>
                  <a:pt x="12392" y="5288"/>
                </a:lnTo>
                <a:cubicBezTo>
                  <a:pt x="12392" y="5288"/>
                  <a:pt x="12354" y="5327"/>
                  <a:pt x="12354" y="5327"/>
                </a:cubicBezTo>
                <a:cubicBezTo>
                  <a:pt x="12354" y="5288"/>
                  <a:pt x="12354" y="5212"/>
                  <a:pt x="12392" y="5174"/>
                </a:cubicBezTo>
                <a:close/>
                <a:moveTo>
                  <a:pt x="10977" y="5556"/>
                </a:moveTo>
                <a:cubicBezTo>
                  <a:pt x="10977" y="5556"/>
                  <a:pt x="11015" y="5633"/>
                  <a:pt x="10901" y="5633"/>
                </a:cubicBezTo>
                <a:lnTo>
                  <a:pt x="10862" y="5633"/>
                </a:lnTo>
                <a:lnTo>
                  <a:pt x="10977" y="5556"/>
                </a:lnTo>
                <a:close/>
                <a:moveTo>
                  <a:pt x="19927" y="6398"/>
                </a:moveTo>
                <a:lnTo>
                  <a:pt x="19889" y="6474"/>
                </a:lnTo>
                <a:cubicBezTo>
                  <a:pt x="19889" y="6436"/>
                  <a:pt x="19889" y="6436"/>
                  <a:pt x="19889" y="6398"/>
                </a:cubicBezTo>
                <a:close/>
                <a:moveTo>
                  <a:pt x="43257" y="7124"/>
                </a:moveTo>
                <a:lnTo>
                  <a:pt x="43219" y="7163"/>
                </a:lnTo>
                <a:lnTo>
                  <a:pt x="43219" y="7124"/>
                </a:lnTo>
                <a:close/>
                <a:moveTo>
                  <a:pt x="17211" y="7660"/>
                </a:moveTo>
                <a:cubicBezTo>
                  <a:pt x="17173" y="7660"/>
                  <a:pt x="17173" y="7660"/>
                  <a:pt x="17211" y="7698"/>
                </a:cubicBezTo>
                <a:lnTo>
                  <a:pt x="17173" y="7660"/>
                </a:lnTo>
                <a:close/>
                <a:moveTo>
                  <a:pt x="16599" y="8310"/>
                </a:moveTo>
                <a:cubicBezTo>
                  <a:pt x="16599" y="8348"/>
                  <a:pt x="16599" y="8386"/>
                  <a:pt x="16638" y="8425"/>
                </a:cubicBezTo>
                <a:lnTo>
                  <a:pt x="16599" y="8386"/>
                </a:lnTo>
                <a:lnTo>
                  <a:pt x="16523" y="8386"/>
                </a:lnTo>
                <a:lnTo>
                  <a:pt x="16599" y="8310"/>
                </a:lnTo>
                <a:close/>
                <a:moveTo>
                  <a:pt x="7612" y="8769"/>
                </a:moveTo>
                <a:cubicBezTo>
                  <a:pt x="7650" y="8769"/>
                  <a:pt x="7688" y="8807"/>
                  <a:pt x="7688" y="8845"/>
                </a:cubicBezTo>
                <a:cubicBezTo>
                  <a:pt x="7726" y="8884"/>
                  <a:pt x="7765" y="8922"/>
                  <a:pt x="7803" y="8922"/>
                </a:cubicBezTo>
                <a:cubicBezTo>
                  <a:pt x="7688" y="8960"/>
                  <a:pt x="7535" y="8998"/>
                  <a:pt x="7420" y="9075"/>
                </a:cubicBezTo>
                <a:lnTo>
                  <a:pt x="7420" y="9037"/>
                </a:lnTo>
                <a:lnTo>
                  <a:pt x="7459" y="8960"/>
                </a:lnTo>
                <a:cubicBezTo>
                  <a:pt x="7497" y="8922"/>
                  <a:pt x="7497" y="8845"/>
                  <a:pt x="7497" y="8807"/>
                </a:cubicBezTo>
                <a:lnTo>
                  <a:pt x="7535" y="8807"/>
                </a:lnTo>
                <a:lnTo>
                  <a:pt x="7535" y="8769"/>
                </a:lnTo>
                <a:close/>
                <a:moveTo>
                  <a:pt x="35110" y="10719"/>
                </a:moveTo>
                <a:lnTo>
                  <a:pt x="35110" y="10758"/>
                </a:lnTo>
                <a:lnTo>
                  <a:pt x="35072" y="10758"/>
                </a:lnTo>
                <a:lnTo>
                  <a:pt x="35110" y="10719"/>
                </a:lnTo>
                <a:close/>
                <a:moveTo>
                  <a:pt x="12394" y="11110"/>
                </a:moveTo>
                <a:lnTo>
                  <a:pt x="12394" y="11110"/>
                </a:lnTo>
                <a:cubicBezTo>
                  <a:pt x="12398" y="11158"/>
                  <a:pt x="12406" y="11207"/>
                  <a:pt x="12431" y="11255"/>
                </a:cubicBezTo>
                <a:cubicBezTo>
                  <a:pt x="12411" y="11274"/>
                  <a:pt x="12392" y="11284"/>
                  <a:pt x="12373" y="11284"/>
                </a:cubicBezTo>
                <a:cubicBezTo>
                  <a:pt x="12354" y="11284"/>
                  <a:pt x="12335" y="11274"/>
                  <a:pt x="12316" y="11255"/>
                </a:cubicBezTo>
                <a:cubicBezTo>
                  <a:pt x="12342" y="11203"/>
                  <a:pt x="12368" y="11150"/>
                  <a:pt x="12394" y="11110"/>
                </a:cubicBezTo>
                <a:close/>
                <a:moveTo>
                  <a:pt x="40733" y="12096"/>
                </a:moveTo>
                <a:cubicBezTo>
                  <a:pt x="40733" y="12096"/>
                  <a:pt x="40733" y="12096"/>
                  <a:pt x="40733" y="12135"/>
                </a:cubicBezTo>
                <a:cubicBezTo>
                  <a:pt x="40694" y="12096"/>
                  <a:pt x="40694" y="12096"/>
                  <a:pt x="40733" y="12096"/>
                </a:cubicBezTo>
                <a:close/>
                <a:moveTo>
                  <a:pt x="45513" y="12746"/>
                </a:moveTo>
                <a:lnTo>
                  <a:pt x="45513" y="12785"/>
                </a:lnTo>
                <a:cubicBezTo>
                  <a:pt x="45513" y="12785"/>
                  <a:pt x="45475" y="12746"/>
                  <a:pt x="45475" y="12746"/>
                </a:cubicBezTo>
                <a:close/>
                <a:moveTo>
                  <a:pt x="43678" y="14544"/>
                </a:moveTo>
                <a:lnTo>
                  <a:pt x="43639" y="14582"/>
                </a:lnTo>
                <a:lnTo>
                  <a:pt x="43639" y="14544"/>
                </a:lnTo>
                <a:close/>
                <a:moveTo>
                  <a:pt x="51709" y="14582"/>
                </a:moveTo>
                <a:lnTo>
                  <a:pt x="51709" y="14697"/>
                </a:lnTo>
                <a:cubicBezTo>
                  <a:pt x="51671" y="14697"/>
                  <a:pt x="51709" y="14621"/>
                  <a:pt x="51709" y="14582"/>
                </a:cubicBezTo>
                <a:close/>
                <a:moveTo>
                  <a:pt x="38170" y="14965"/>
                </a:moveTo>
                <a:lnTo>
                  <a:pt x="38170" y="15003"/>
                </a:lnTo>
                <a:cubicBezTo>
                  <a:pt x="38170" y="15003"/>
                  <a:pt x="38170" y="15003"/>
                  <a:pt x="38170" y="15041"/>
                </a:cubicBezTo>
                <a:lnTo>
                  <a:pt x="38094" y="15041"/>
                </a:lnTo>
                <a:cubicBezTo>
                  <a:pt x="38132" y="15003"/>
                  <a:pt x="38132" y="15003"/>
                  <a:pt x="38170" y="14965"/>
                </a:cubicBezTo>
                <a:close/>
                <a:moveTo>
                  <a:pt x="43678" y="16036"/>
                </a:moveTo>
                <a:cubicBezTo>
                  <a:pt x="43678" y="16074"/>
                  <a:pt x="43716" y="16112"/>
                  <a:pt x="43754" y="16150"/>
                </a:cubicBezTo>
                <a:cubicBezTo>
                  <a:pt x="43719" y="16150"/>
                  <a:pt x="43684" y="16118"/>
                  <a:pt x="43649" y="16113"/>
                </a:cubicBezTo>
                <a:lnTo>
                  <a:pt x="43649" y="16113"/>
                </a:lnTo>
                <a:cubicBezTo>
                  <a:pt x="43660" y="16087"/>
                  <a:pt x="43678" y="16061"/>
                  <a:pt x="43678" y="16036"/>
                </a:cubicBezTo>
                <a:close/>
                <a:moveTo>
                  <a:pt x="21189" y="18522"/>
                </a:moveTo>
                <a:cubicBezTo>
                  <a:pt x="21227" y="18522"/>
                  <a:pt x="21265" y="18560"/>
                  <a:pt x="21227" y="18598"/>
                </a:cubicBezTo>
                <a:lnTo>
                  <a:pt x="21189" y="18522"/>
                </a:lnTo>
                <a:close/>
                <a:moveTo>
                  <a:pt x="7535" y="18598"/>
                </a:moveTo>
                <a:lnTo>
                  <a:pt x="7459" y="18636"/>
                </a:lnTo>
                <a:lnTo>
                  <a:pt x="7459" y="18598"/>
                </a:lnTo>
                <a:close/>
                <a:moveTo>
                  <a:pt x="3978" y="18560"/>
                </a:moveTo>
                <a:cubicBezTo>
                  <a:pt x="3978" y="18598"/>
                  <a:pt x="4016" y="18636"/>
                  <a:pt x="4016" y="18675"/>
                </a:cubicBezTo>
                <a:cubicBezTo>
                  <a:pt x="3978" y="18675"/>
                  <a:pt x="3940" y="18636"/>
                  <a:pt x="3978" y="18598"/>
                </a:cubicBezTo>
                <a:lnTo>
                  <a:pt x="3978" y="18560"/>
                </a:lnTo>
                <a:close/>
                <a:moveTo>
                  <a:pt x="5087" y="21467"/>
                </a:moveTo>
                <a:lnTo>
                  <a:pt x="5011" y="21505"/>
                </a:lnTo>
                <a:lnTo>
                  <a:pt x="5011" y="21467"/>
                </a:lnTo>
                <a:close/>
                <a:moveTo>
                  <a:pt x="13654" y="21428"/>
                </a:moveTo>
                <a:cubicBezTo>
                  <a:pt x="13616" y="21467"/>
                  <a:pt x="13578" y="21467"/>
                  <a:pt x="13578" y="21505"/>
                </a:cubicBezTo>
                <a:cubicBezTo>
                  <a:pt x="13578" y="21428"/>
                  <a:pt x="13616" y="21428"/>
                  <a:pt x="13654" y="21428"/>
                </a:cubicBezTo>
                <a:close/>
                <a:moveTo>
                  <a:pt x="37711" y="21581"/>
                </a:moveTo>
                <a:lnTo>
                  <a:pt x="37749" y="21620"/>
                </a:lnTo>
                <a:cubicBezTo>
                  <a:pt x="37673" y="21620"/>
                  <a:pt x="37673" y="21581"/>
                  <a:pt x="37711" y="21581"/>
                </a:cubicBezTo>
                <a:close/>
                <a:moveTo>
                  <a:pt x="16485" y="23264"/>
                </a:moveTo>
                <a:cubicBezTo>
                  <a:pt x="16485" y="23264"/>
                  <a:pt x="16523" y="23302"/>
                  <a:pt x="16523" y="23302"/>
                </a:cubicBezTo>
                <a:lnTo>
                  <a:pt x="16485" y="23302"/>
                </a:lnTo>
                <a:lnTo>
                  <a:pt x="16485" y="23264"/>
                </a:lnTo>
                <a:close/>
                <a:moveTo>
                  <a:pt x="59435" y="24832"/>
                </a:moveTo>
                <a:cubicBezTo>
                  <a:pt x="59435" y="24870"/>
                  <a:pt x="59435" y="24870"/>
                  <a:pt x="59435" y="24909"/>
                </a:cubicBezTo>
                <a:cubicBezTo>
                  <a:pt x="59397" y="24909"/>
                  <a:pt x="59397" y="24870"/>
                  <a:pt x="59358" y="24870"/>
                </a:cubicBezTo>
                <a:lnTo>
                  <a:pt x="59358" y="24832"/>
                </a:lnTo>
                <a:close/>
                <a:moveTo>
                  <a:pt x="3137" y="25559"/>
                </a:moveTo>
                <a:cubicBezTo>
                  <a:pt x="3137" y="25635"/>
                  <a:pt x="3060" y="25674"/>
                  <a:pt x="3022" y="25674"/>
                </a:cubicBezTo>
                <a:lnTo>
                  <a:pt x="3137" y="25559"/>
                </a:lnTo>
                <a:close/>
                <a:moveTo>
                  <a:pt x="460" y="28772"/>
                </a:moveTo>
                <a:cubicBezTo>
                  <a:pt x="460" y="28772"/>
                  <a:pt x="498" y="28772"/>
                  <a:pt x="498" y="28810"/>
                </a:cubicBezTo>
                <a:lnTo>
                  <a:pt x="460" y="28810"/>
                </a:lnTo>
                <a:lnTo>
                  <a:pt x="460" y="28772"/>
                </a:lnTo>
                <a:close/>
                <a:moveTo>
                  <a:pt x="51824" y="29651"/>
                </a:moveTo>
                <a:cubicBezTo>
                  <a:pt x="51798" y="29651"/>
                  <a:pt x="51773" y="29668"/>
                  <a:pt x="51747" y="29668"/>
                </a:cubicBezTo>
                <a:cubicBezTo>
                  <a:pt x="51735" y="29668"/>
                  <a:pt x="51722" y="29664"/>
                  <a:pt x="51709" y="29651"/>
                </a:cubicBezTo>
                <a:close/>
                <a:moveTo>
                  <a:pt x="8300" y="29995"/>
                </a:moveTo>
                <a:lnTo>
                  <a:pt x="8300" y="30034"/>
                </a:lnTo>
                <a:cubicBezTo>
                  <a:pt x="8300" y="30034"/>
                  <a:pt x="8262" y="30072"/>
                  <a:pt x="8224" y="30110"/>
                </a:cubicBezTo>
                <a:cubicBezTo>
                  <a:pt x="8262" y="30072"/>
                  <a:pt x="8262" y="30034"/>
                  <a:pt x="8300" y="29995"/>
                </a:cubicBezTo>
                <a:close/>
                <a:moveTo>
                  <a:pt x="11168" y="31678"/>
                </a:moveTo>
                <a:cubicBezTo>
                  <a:pt x="11149" y="31698"/>
                  <a:pt x="11139" y="31708"/>
                  <a:pt x="11140" y="31717"/>
                </a:cubicBezTo>
                <a:lnTo>
                  <a:pt x="11140" y="31717"/>
                </a:lnTo>
                <a:cubicBezTo>
                  <a:pt x="11126" y="31695"/>
                  <a:pt x="11117" y="31678"/>
                  <a:pt x="11092" y="31678"/>
                </a:cubicBezTo>
                <a:close/>
                <a:moveTo>
                  <a:pt x="14343" y="32328"/>
                </a:moveTo>
                <a:lnTo>
                  <a:pt x="14381" y="32367"/>
                </a:lnTo>
                <a:lnTo>
                  <a:pt x="14343" y="32367"/>
                </a:lnTo>
                <a:lnTo>
                  <a:pt x="14343" y="32328"/>
                </a:lnTo>
                <a:close/>
                <a:moveTo>
                  <a:pt x="11627" y="33132"/>
                </a:moveTo>
                <a:lnTo>
                  <a:pt x="11627" y="33170"/>
                </a:lnTo>
                <a:lnTo>
                  <a:pt x="11589" y="33170"/>
                </a:lnTo>
                <a:lnTo>
                  <a:pt x="11627" y="33132"/>
                </a:lnTo>
                <a:close/>
                <a:moveTo>
                  <a:pt x="52742" y="33476"/>
                </a:moveTo>
                <a:cubicBezTo>
                  <a:pt x="52742" y="33514"/>
                  <a:pt x="52742" y="33514"/>
                  <a:pt x="52780" y="33552"/>
                </a:cubicBezTo>
                <a:lnTo>
                  <a:pt x="52665" y="33552"/>
                </a:lnTo>
                <a:cubicBezTo>
                  <a:pt x="52665" y="33514"/>
                  <a:pt x="52704" y="33476"/>
                  <a:pt x="52704" y="33476"/>
                </a:cubicBezTo>
                <a:close/>
                <a:moveTo>
                  <a:pt x="689" y="33782"/>
                </a:moveTo>
                <a:lnTo>
                  <a:pt x="651" y="33820"/>
                </a:lnTo>
                <a:lnTo>
                  <a:pt x="651" y="33782"/>
                </a:lnTo>
                <a:close/>
                <a:moveTo>
                  <a:pt x="59129" y="35541"/>
                </a:moveTo>
                <a:lnTo>
                  <a:pt x="59129" y="35579"/>
                </a:lnTo>
                <a:lnTo>
                  <a:pt x="59091" y="35541"/>
                </a:lnTo>
                <a:close/>
                <a:moveTo>
                  <a:pt x="53468" y="36765"/>
                </a:moveTo>
                <a:cubicBezTo>
                  <a:pt x="53468" y="36765"/>
                  <a:pt x="53430" y="36803"/>
                  <a:pt x="53392" y="36803"/>
                </a:cubicBezTo>
                <a:cubicBezTo>
                  <a:pt x="53392" y="36803"/>
                  <a:pt x="53392" y="36765"/>
                  <a:pt x="53392" y="36765"/>
                </a:cubicBezTo>
                <a:close/>
                <a:moveTo>
                  <a:pt x="39126" y="37606"/>
                </a:moveTo>
                <a:lnTo>
                  <a:pt x="39164" y="37645"/>
                </a:lnTo>
                <a:lnTo>
                  <a:pt x="39088" y="37645"/>
                </a:lnTo>
                <a:cubicBezTo>
                  <a:pt x="39088" y="37645"/>
                  <a:pt x="39088" y="37606"/>
                  <a:pt x="39088" y="37606"/>
                </a:cubicBezTo>
                <a:close/>
                <a:moveTo>
                  <a:pt x="40494" y="39594"/>
                </a:moveTo>
                <a:cubicBezTo>
                  <a:pt x="40548" y="39594"/>
                  <a:pt x="40580" y="39636"/>
                  <a:pt x="40580" y="39710"/>
                </a:cubicBezTo>
                <a:lnTo>
                  <a:pt x="40541" y="39748"/>
                </a:lnTo>
                <a:cubicBezTo>
                  <a:pt x="40503" y="39710"/>
                  <a:pt x="40465" y="39672"/>
                  <a:pt x="40388" y="39633"/>
                </a:cubicBezTo>
                <a:cubicBezTo>
                  <a:pt x="40429" y="39606"/>
                  <a:pt x="40465" y="39594"/>
                  <a:pt x="40494" y="39594"/>
                </a:cubicBezTo>
                <a:close/>
                <a:moveTo>
                  <a:pt x="13807" y="41852"/>
                </a:moveTo>
                <a:lnTo>
                  <a:pt x="13807" y="41852"/>
                </a:lnTo>
                <a:cubicBezTo>
                  <a:pt x="13884" y="41890"/>
                  <a:pt x="13960" y="41890"/>
                  <a:pt x="14037" y="41890"/>
                </a:cubicBezTo>
                <a:lnTo>
                  <a:pt x="13999" y="41966"/>
                </a:lnTo>
                <a:lnTo>
                  <a:pt x="13807" y="41852"/>
                </a:lnTo>
                <a:close/>
                <a:moveTo>
                  <a:pt x="33278" y="43672"/>
                </a:moveTo>
                <a:cubicBezTo>
                  <a:pt x="33316" y="43672"/>
                  <a:pt x="33362" y="43699"/>
                  <a:pt x="33389" y="43726"/>
                </a:cubicBezTo>
                <a:lnTo>
                  <a:pt x="33236" y="43687"/>
                </a:lnTo>
                <a:cubicBezTo>
                  <a:pt x="33248" y="43676"/>
                  <a:pt x="33262" y="43672"/>
                  <a:pt x="33278" y="43672"/>
                </a:cubicBezTo>
                <a:close/>
                <a:moveTo>
                  <a:pt x="5661" y="43993"/>
                </a:moveTo>
                <a:cubicBezTo>
                  <a:pt x="5661" y="43993"/>
                  <a:pt x="5699" y="44032"/>
                  <a:pt x="5699" y="44032"/>
                </a:cubicBezTo>
                <a:cubicBezTo>
                  <a:pt x="5738" y="44070"/>
                  <a:pt x="5776" y="44108"/>
                  <a:pt x="5699" y="44185"/>
                </a:cubicBezTo>
                <a:lnTo>
                  <a:pt x="5623" y="44185"/>
                </a:lnTo>
                <a:lnTo>
                  <a:pt x="5661" y="44032"/>
                </a:lnTo>
                <a:lnTo>
                  <a:pt x="5661" y="43993"/>
                </a:lnTo>
                <a:close/>
                <a:moveTo>
                  <a:pt x="10595" y="46250"/>
                </a:moveTo>
                <a:cubicBezTo>
                  <a:pt x="10595" y="46288"/>
                  <a:pt x="10557" y="46326"/>
                  <a:pt x="10518" y="46326"/>
                </a:cubicBezTo>
                <a:cubicBezTo>
                  <a:pt x="10557" y="46326"/>
                  <a:pt x="10557" y="46288"/>
                  <a:pt x="10595" y="46250"/>
                </a:cubicBezTo>
                <a:close/>
                <a:moveTo>
                  <a:pt x="38820" y="54741"/>
                </a:moveTo>
                <a:cubicBezTo>
                  <a:pt x="38820" y="54779"/>
                  <a:pt x="38820" y="54779"/>
                  <a:pt x="38782" y="54779"/>
                </a:cubicBezTo>
                <a:lnTo>
                  <a:pt x="38820" y="54741"/>
                </a:lnTo>
                <a:close/>
                <a:moveTo>
                  <a:pt x="27546" y="55353"/>
                </a:moveTo>
                <a:cubicBezTo>
                  <a:pt x="27708" y="55353"/>
                  <a:pt x="27869" y="55404"/>
                  <a:pt x="27997" y="55506"/>
                </a:cubicBezTo>
                <a:cubicBezTo>
                  <a:pt x="28035" y="55544"/>
                  <a:pt x="28073" y="55582"/>
                  <a:pt x="28111" y="55620"/>
                </a:cubicBezTo>
                <a:cubicBezTo>
                  <a:pt x="28111" y="55697"/>
                  <a:pt x="28073" y="55735"/>
                  <a:pt x="27997" y="55735"/>
                </a:cubicBezTo>
                <a:cubicBezTo>
                  <a:pt x="27958" y="55735"/>
                  <a:pt x="27920" y="55773"/>
                  <a:pt x="27882" y="55811"/>
                </a:cubicBezTo>
                <a:cubicBezTo>
                  <a:pt x="27882" y="55773"/>
                  <a:pt x="27844" y="55773"/>
                  <a:pt x="27844" y="55773"/>
                </a:cubicBezTo>
                <a:cubicBezTo>
                  <a:pt x="27789" y="55746"/>
                  <a:pt x="27730" y="55733"/>
                  <a:pt x="27672" y="55733"/>
                </a:cubicBezTo>
                <a:cubicBezTo>
                  <a:pt x="27565" y="55733"/>
                  <a:pt x="27459" y="55776"/>
                  <a:pt x="27385" y="55850"/>
                </a:cubicBezTo>
                <a:cubicBezTo>
                  <a:pt x="27385" y="55850"/>
                  <a:pt x="27385" y="55888"/>
                  <a:pt x="27385" y="55888"/>
                </a:cubicBezTo>
                <a:cubicBezTo>
                  <a:pt x="27357" y="55832"/>
                  <a:pt x="27329" y="55796"/>
                  <a:pt x="27286" y="55796"/>
                </a:cubicBezTo>
                <a:cubicBezTo>
                  <a:pt x="27270" y="55796"/>
                  <a:pt x="27252" y="55801"/>
                  <a:pt x="27232" y="55811"/>
                </a:cubicBezTo>
                <a:cubicBezTo>
                  <a:pt x="27232" y="55659"/>
                  <a:pt x="27117" y="55467"/>
                  <a:pt x="27308" y="55391"/>
                </a:cubicBezTo>
                <a:cubicBezTo>
                  <a:pt x="27385" y="55365"/>
                  <a:pt x="27465" y="55353"/>
                  <a:pt x="27546" y="55353"/>
                </a:cubicBezTo>
                <a:close/>
                <a:moveTo>
                  <a:pt x="27887" y="1"/>
                </a:moveTo>
                <a:cubicBezTo>
                  <a:pt x="27739" y="1"/>
                  <a:pt x="27595" y="30"/>
                  <a:pt x="27461" y="87"/>
                </a:cubicBezTo>
                <a:lnTo>
                  <a:pt x="27232" y="87"/>
                </a:lnTo>
                <a:cubicBezTo>
                  <a:pt x="27041" y="87"/>
                  <a:pt x="26849" y="125"/>
                  <a:pt x="26696" y="164"/>
                </a:cubicBezTo>
                <a:cubicBezTo>
                  <a:pt x="26429" y="202"/>
                  <a:pt x="26161" y="240"/>
                  <a:pt x="25893" y="278"/>
                </a:cubicBezTo>
                <a:cubicBezTo>
                  <a:pt x="25855" y="278"/>
                  <a:pt x="25817" y="278"/>
                  <a:pt x="25778" y="316"/>
                </a:cubicBezTo>
                <a:cubicBezTo>
                  <a:pt x="25778" y="297"/>
                  <a:pt x="25769" y="288"/>
                  <a:pt x="25759" y="288"/>
                </a:cubicBezTo>
                <a:cubicBezTo>
                  <a:pt x="25750" y="288"/>
                  <a:pt x="25740" y="297"/>
                  <a:pt x="25740" y="316"/>
                </a:cubicBezTo>
                <a:cubicBezTo>
                  <a:pt x="25718" y="305"/>
                  <a:pt x="25692" y="301"/>
                  <a:pt x="25666" y="301"/>
                </a:cubicBezTo>
                <a:cubicBezTo>
                  <a:pt x="25603" y="301"/>
                  <a:pt x="25538" y="328"/>
                  <a:pt x="25511" y="355"/>
                </a:cubicBezTo>
                <a:lnTo>
                  <a:pt x="25358" y="393"/>
                </a:lnTo>
                <a:cubicBezTo>
                  <a:pt x="25090" y="393"/>
                  <a:pt x="24822" y="431"/>
                  <a:pt x="24555" y="469"/>
                </a:cubicBezTo>
                <a:cubicBezTo>
                  <a:pt x="24478" y="469"/>
                  <a:pt x="24440" y="469"/>
                  <a:pt x="24402" y="546"/>
                </a:cubicBezTo>
                <a:cubicBezTo>
                  <a:pt x="24295" y="439"/>
                  <a:pt x="24230" y="382"/>
                  <a:pt x="24167" y="382"/>
                </a:cubicBezTo>
                <a:cubicBezTo>
                  <a:pt x="24095" y="382"/>
                  <a:pt x="24027" y="458"/>
                  <a:pt x="23904" y="622"/>
                </a:cubicBezTo>
                <a:lnTo>
                  <a:pt x="22719" y="814"/>
                </a:lnTo>
                <a:cubicBezTo>
                  <a:pt x="22719" y="814"/>
                  <a:pt x="22642" y="737"/>
                  <a:pt x="22642" y="737"/>
                </a:cubicBezTo>
                <a:cubicBezTo>
                  <a:pt x="22719" y="546"/>
                  <a:pt x="22527" y="469"/>
                  <a:pt x="22451" y="393"/>
                </a:cubicBezTo>
                <a:cubicBezTo>
                  <a:pt x="22344" y="233"/>
                  <a:pt x="22275" y="166"/>
                  <a:pt x="22191" y="166"/>
                </a:cubicBezTo>
                <a:cubicBezTo>
                  <a:pt x="22154" y="166"/>
                  <a:pt x="22115" y="179"/>
                  <a:pt x="22069" y="202"/>
                </a:cubicBezTo>
                <a:cubicBezTo>
                  <a:pt x="21916" y="316"/>
                  <a:pt x="21916" y="393"/>
                  <a:pt x="22107" y="622"/>
                </a:cubicBezTo>
                <a:cubicBezTo>
                  <a:pt x="22145" y="661"/>
                  <a:pt x="22222" y="699"/>
                  <a:pt x="22260" y="699"/>
                </a:cubicBezTo>
                <a:cubicBezTo>
                  <a:pt x="22298" y="737"/>
                  <a:pt x="22336" y="814"/>
                  <a:pt x="22336" y="852"/>
                </a:cubicBezTo>
                <a:cubicBezTo>
                  <a:pt x="21954" y="928"/>
                  <a:pt x="21571" y="1043"/>
                  <a:pt x="21189" y="1196"/>
                </a:cubicBezTo>
                <a:cubicBezTo>
                  <a:pt x="21189" y="1273"/>
                  <a:pt x="21265" y="1273"/>
                  <a:pt x="21304" y="1311"/>
                </a:cubicBezTo>
                <a:cubicBezTo>
                  <a:pt x="21380" y="1349"/>
                  <a:pt x="21418" y="1349"/>
                  <a:pt x="21418" y="1426"/>
                </a:cubicBezTo>
                <a:cubicBezTo>
                  <a:pt x="21380" y="1502"/>
                  <a:pt x="21304" y="1464"/>
                  <a:pt x="21265" y="1502"/>
                </a:cubicBezTo>
                <a:cubicBezTo>
                  <a:pt x="21227" y="1502"/>
                  <a:pt x="21189" y="1540"/>
                  <a:pt x="21151" y="1540"/>
                </a:cubicBezTo>
                <a:cubicBezTo>
                  <a:pt x="20883" y="1579"/>
                  <a:pt x="20577" y="1693"/>
                  <a:pt x="20309" y="1808"/>
                </a:cubicBezTo>
                <a:cubicBezTo>
                  <a:pt x="20080" y="1961"/>
                  <a:pt x="19697" y="1846"/>
                  <a:pt x="19544" y="2191"/>
                </a:cubicBezTo>
                <a:cubicBezTo>
                  <a:pt x="19430" y="2057"/>
                  <a:pt x="19372" y="1990"/>
                  <a:pt x="19310" y="1990"/>
                </a:cubicBezTo>
                <a:cubicBezTo>
                  <a:pt x="19248" y="1990"/>
                  <a:pt x="19181" y="2057"/>
                  <a:pt x="19047" y="2191"/>
                </a:cubicBezTo>
                <a:cubicBezTo>
                  <a:pt x="18990" y="2248"/>
                  <a:pt x="18923" y="2277"/>
                  <a:pt x="18861" y="2277"/>
                </a:cubicBezTo>
                <a:cubicBezTo>
                  <a:pt x="18799" y="2277"/>
                  <a:pt x="18741" y="2248"/>
                  <a:pt x="18703" y="2191"/>
                </a:cubicBezTo>
                <a:cubicBezTo>
                  <a:pt x="18637" y="2136"/>
                  <a:pt x="18549" y="2112"/>
                  <a:pt x="18453" y="2112"/>
                </a:cubicBezTo>
                <a:cubicBezTo>
                  <a:pt x="18213" y="2112"/>
                  <a:pt x="17921" y="2256"/>
                  <a:pt x="17785" y="2420"/>
                </a:cubicBezTo>
                <a:cubicBezTo>
                  <a:pt x="17704" y="2583"/>
                  <a:pt x="17680" y="2630"/>
                  <a:pt x="17605" y="2630"/>
                </a:cubicBezTo>
                <a:cubicBezTo>
                  <a:pt x="17574" y="2630"/>
                  <a:pt x="17534" y="2622"/>
                  <a:pt x="17479" y="2611"/>
                </a:cubicBezTo>
                <a:cubicBezTo>
                  <a:pt x="17403" y="2611"/>
                  <a:pt x="17326" y="2611"/>
                  <a:pt x="17250" y="2573"/>
                </a:cubicBezTo>
                <a:cubicBezTo>
                  <a:pt x="17288" y="2497"/>
                  <a:pt x="17364" y="2420"/>
                  <a:pt x="17403" y="2344"/>
                </a:cubicBezTo>
                <a:cubicBezTo>
                  <a:pt x="17403" y="2191"/>
                  <a:pt x="17517" y="1961"/>
                  <a:pt x="17250" y="1885"/>
                </a:cubicBezTo>
                <a:cubicBezTo>
                  <a:pt x="17168" y="1850"/>
                  <a:pt x="17090" y="1836"/>
                  <a:pt x="17016" y="1836"/>
                </a:cubicBezTo>
                <a:cubicBezTo>
                  <a:pt x="16846" y="1836"/>
                  <a:pt x="16694" y="1908"/>
                  <a:pt x="16561" y="1961"/>
                </a:cubicBezTo>
                <a:cubicBezTo>
                  <a:pt x="16140" y="1999"/>
                  <a:pt x="15796" y="2229"/>
                  <a:pt x="15528" y="2497"/>
                </a:cubicBezTo>
                <a:cubicBezTo>
                  <a:pt x="15146" y="2497"/>
                  <a:pt x="15184" y="2802"/>
                  <a:pt x="15108" y="3032"/>
                </a:cubicBezTo>
                <a:lnTo>
                  <a:pt x="15031" y="3147"/>
                </a:lnTo>
                <a:lnTo>
                  <a:pt x="14955" y="3261"/>
                </a:lnTo>
                <a:cubicBezTo>
                  <a:pt x="14649" y="3300"/>
                  <a:pt x="14381" y="3491"/>
                  <a:pt x="14305" y="3835"/>
                </a:cubicBezTo>
                <a:cubicBezTo>
                  <a:pt x="14266" y="3835"/>
                  <a:pt x="14228" y="3835"/>
                  <a:pt x="14228" y="3873"/>
                </a:cubicBezTo>
                <a:lnTo>
                  <a:pt x="14113" y="3912"/>
                </a:lnTo>
                <a:cubicBezTo>
                  <a:pt x="14037" y="3873"/>
                  <a:pt x="13999" y="3797"/>
                  <a:pt x="13960" y="3682"/>
                </a:cubicBezTo>
                <a:cubicBezTo>
                  <a:pt x="13922" y="3453"/>
                  <a:pt x="13731" y="3300"/>
                  <a:pt x="13501" y="3261"/>
                </a:cubicBezTo>
                <a:cubicBezTo>
                  <a:pt x="13474" y="3234"/>
                  <a:pt x="13428" y="3207"/>
                  <a:pt x="13390" y="3207"/>
                </a:cubicBezTo>
                <a:cubicBezTo>
                  <a:pt x="13374" y="3207"/>
                  <a:pt x="13360" y="3212"/>
                  <a:pt x="13348" y="3223"/>
                </a:cubicBezTo>
                <a:lnTo>
                  <a:pt x="13234" y="3147"/>
                </a:lnTo>
                <a:lnTo>
                  <a:pt x="13348" y="3032"/>
                </a:lnTo>
                <a:cubicBezTo>
                  <a:pt x="13387" y="2955"/>
                  <a:pt x="13387" y="2879"/>
                  <a:pt x="13272" y="2879"/>
                </a:cubicBezTo>
                <a:cubicBezTo>
                  <a:pt x="13234" y="2917"/>
                  <a:pt x="13195" y="2955"/>
                  <a:pt x="13157" y="2955"/>
                </a:cubicBezTo>
                <a:cubicBezTo>
                  <a:pt x="13081" y="3032"/>
                  <a:pt x="13004" y="3108"/>
                  <a:pt x="12928" y="3223"/>
                </a:cubicBezTo>
                <a:lnTo>
                  <a:pt x="12851" y="3261"/>
                </a:lnTo>
                <a:cubicBezTo>
                  <a:pt x="12698" y="3338"/>
                  <a:pt x="12660" y="3491"/>
                  <a:pt x="12545" y="3567"/>
                </a:cubicBezTo>
                <a:cubicBezTo>
                  <a:pt x="12278" y="3720"/>
                  <a:pt x="12239" y="4026"/>
                  <a:pt x="12048" y="4218"/>
                </a:cubicBezTo>
                <a:cubicBezTo>
                  <a:pt x="11972" y="4256"/>
                  <a:pt x="11895" y="4332"/>
                  <a:pt x="11933" y="4371"/>
                </a:cubicBezTo>
                <a:cubicBezTo>
                  <a:pt x="11944" y="4381"/>
                  <a:pt x="11959" y="4386"/>
                  <a:pt x="11978" y="4386"/>
                </a:cubicBezTo>
                <a:cubicBezTo>
                  <a:pt x="12030" y="4386"/>
                  <a:pt x="12107" y="4350"/>
                  <a:pt x="12163" y="4294"/>
                </a:cubicBezTo>
                <a:cubicBezTo>
                  <a:pt x="12316" y="4218"/>
                  <a:pt x="12316" y="4065"/>
                  <a:pt x="12469" y="3950"/>
                </a:cubicBezTo>
                <a:cubicBezTo>
                  <a:pt x="12545" y="4179"/>
                  <a:pt x="12545" y="4447"/>
                  <a:pt x="12775" y="4600"/>
                </a:cubicBezTo>
                <a:lnTo>
                  <a:pt x="12775" y="4715"/>
                </a:lnTo>
                <a:cubicBezTo>
                  <a:pt x="12647" y="4715"/>
                  <a:pt x="12503" y="4613"/>
                  <a:pt x="12364" y="4613"/>
                </a:cubicBezTo>
                <a:cubicBezTo>
                  <a:pt x="12295" y="4613"/>
                  <a:pt x="12227" y="4638"/>
                  <a:pt x="12163" y="4715"/>
                </a:cubicBezTo>
                <a:cubicBezTo>
                  <a:pt x="12010" y="4715"/>
                  <a:pt x="11895" y="4791"/>
                  <a:pt x="11857" y="4944"/>
                </a:cubicBezTo>
                <a:lnTo>
                  <a:pt x="11780" y="5021"/>
                </a:lnTo>
                <a:cubicBezTo>
                  <a:pt x="11780" y="5135"/>
                  <a:pt x="11857" y="5288"/>
                  <a:pt x="11780" y="5403"/>
                </a:cubicBezTo>
                <a:cubicBezTo>
                  <a:pt x="11647" y="5346"/>
                  <a:pt x="11513" y="5317"/>
                  <a:pt x="11379" y="5317"/>
                </a:cubicBezTo>
                <a:cubicBezTo>
                  <a:pt x="11245" y="5317"/>
                  <a:pt x="11111" y="5346"/>
                  <a:pt x="10977" y="5403"/>
                </a:cubicBezTo>
                <a:cubicBezTo>
                  <a:pt x="11092" y="5212"/>
                  <a:pt x="11092" y="4983"/>
                  <a:pt x="10977" y="4791"/>
                </a:cubicBezTo>
                <a:cubicBezTo>
                  <a:pt x="10949" y="4735"/>
                  <a:pt x="10921" y="4700"/>
                  <a:pt x="10878" y="4700"/>
                </a:cubicBezTo>
                <a:cubicBezTo>
                  <a:pt x="10862" y="4700"/>
                  <a:pt x="10845" y="4705"/>
                  <a:pt x="10824" y="4715"/>
                </a:cubicBezTo>
                <a:cubicBezTo>
                  <a:pt x="10708" y="4668"/>
                  <a:pt x="10614" y="4643"/>
                  <a:pt x="10535" y="4643"/>
                </a:cubicBezTo>
                <a:cubicBezTo>
                  <a:pt x="10353" y="4643"/>
                  <a:pt x="10254" y="4777"/>
                  <a:pt x="10174" y="5097"/>
                </a:cubicBezTo>
                <a:cubicBezTo>
                  <a:pt x="10059" y="5212"/>
                  <a:pt x="10136" y="5327"/>
                  <a:pt x="10174" y="5403"/>
                </a:cubicBezTo>
                <a:cubicBezTo>
                  <a:pt x="10245" y="5579"/>
                  <a:pt x="10445" y="5561"/>
                  <a:pt x="10536" y="5677"/>
                </a:cubicBezTo>
                <a:lnTo>
                  <a:pt x="10536" y="5677"/>
                </a:lnTo>
                <a:cubicBezTo>
                  <a:pt x="10393" y="5720"/>
                  <a:pt x="10284" y="5829"/>
                  <a:pt x="10174" y="5939"/>
                </a:cubicBezTo>
                <a:cubicBezTo>
                  <a:pt x="10133" y="5912"/>
                  <a:pt x="10102" y="5899"/>
                  <a:pt x="10079" y="5899"/>
                </a:cubicBezTo>
                <a:cubicBezTo>
                  <a:pt x="10037" y="5899"/>
                  <a:pt x="10021" y="5941"/>
                  <a:pt x="10021" y="6015"/>
                </a:cubicBezTo>
                <a:cubicBezTo>
                  <a:pt x="10021" y="6053"/>
                  <a:pt x="10021" y="6053"/>
                  <a:pt x="10021" y="6092"/>
                </a:cubicBezTo>
                <a:cubicBezTo>
                  <a:pt x="9983" y="6092"/>
                  <a:pt x="9906" y="6130"/>
                  <a:pt x="9868" y="6168"/>
                </a:cubicBezTo>
                <a:cubicBezTo>
                  <a:pt x="9830" y="6168"/>
                  <a:pt x="9792" y="6206"/>
                  <a:pt x="9792" y="6245"/>
                </a:cubicBezTo>
                <a:cubicBezTo>
                  <a:pt x="9753" y="6245"/>
                  <a:pt x="9715" y="6283"/>
                  <a:pt x="9715" y="6321"/>
                </a:cubicBezTo>
                <a:cubicBezTo>
                  <a:pt x="9677" y="6359"/>
                  <a:pt x="9600" y="6398"/>
                  <a:pt x="9524" y="6398"/>
                </a:cubicBezTo>
                <a:cubicBezTo>
                  <a:pt x="9141" y="6436"/>
                  <a:pt x="9141" y="6436"/>
                  <a:pt x="9103" y="6818"/>
                </a:cubicBezTo>
                <a:cubicBezTo>
                  <a:pt x="9218" y="6704"/>
                  <a:pt x="9371" y="6780"/>
                  <a:pt x="9486" y="6665"/>
                </a:cubicBezTo>
                <a:cubicBezTo>
                  <a:pt x="9524" y="6665"/>
                  <a:pt x="9562" y="6627"/>
                  <a:pt x="9562" y="6589"/>
                </a:cubicBezTo>
                <a:lnTo>
                  <a:pt x="9639" y="6589"/>
                </a:lnTo>
                <a:cubicBezTo>
                  <a:pt x="9677" y="6551"/>
                  <a:pt x="9753" y="6551"/>
                  <a:pt x="9792" y="6512"/>
                </a:cubicBezTo>
                <a:lnTo>
                  <a:pt x="9868" y="6512"/>
                </a:lnTo>
                <a:cubicBezTo>
                  <a:pt x="9896" y="6484"/>
                  <a:pt x="9904" y="6456"/>
                  <a:pt x="9891" y="6443"/>
                </a:cubicBezTo>
                <a:lnTo>
                  <a:pt x="9891" y="6443"/>
                </a:lnTo>
                <a:lnTo>
                  <a:pt x="10098" y="6512"/>
                </a:lnTo>
                <a:cubicBezTo>
                  <a:pt x="10098" y="6474"/>
                  <a:pt x="10098" y="6474"/>
                  <a:pt x="10098" y="6474"/>
                </a:cubicBezTo>
                <a:lnTo>
                  <a:pt x="10098" y="6436"/>
                </a:lnTo>
                <a:lnTo>
                  <a:pt x="10136" y="6436"/>
                </a:lnTo>
                <a:cubicBezTo>
                  <a:pt x="10136" y="6398"/>
                  <a:pt x="10136" y="6359"/>
                  <a:pt x="10136" y="6359"/>
                </a:cubicBezTo>
                <a:lnTo>
                  <a:pt x="10212" y="6359"/>
                </a:lnTo>
                <a:cubicBezTo>
                  <a:pt x="10212" y="6321"/>
                  <a:pt x="10251" y="6283"/>
                  <a:pt x="10289" y="6283"/>
                </a:cubicBezTo>
                <a:lnTo>
                  <a:pt x="10289" y="6206"/>
                </a:lnTo>
                <a:lnTo>
                  <a:pt x="10365" y="6206"/>
                </a:lnTo>
                <a:cubicBezTo>
                  <a:pt x="10365" y="6206"/>
                  <a:pt x="10365" y="6168"/>
                  <a:pt x="10365" y="6168"/>
                </a:cubicBezTo>
                <a:lnTo>
                  <a:pt x="10442" y="6168"/>
                </a:lnTo>
                <a:cubicBezTo>
                  <a:pt x="10480" y="6053"/>
                  <a:pt x="10633" y="6092"/>
                  <a:pt x="10671" y="6015"/>
                </a:cubicBezTo>
                <a:lnTo>
                  <a:pt x="10748" y="6015"/>
                </a:lnTo>
                <a:lnTo>
                  <a:pt x="10824" y="5862"/>
                </a:lnTo>
                <a:cubicBezTo>
                  <a:pt x="10835" y="5873"/>
                  <a:pt x="10850" y="5878"/>
                  <a:pt x="10866" y="5878"/>
                </a:cubicBezTo>
                <a:cubicBezTo>
                  <a:pt x="10904" y="5878"/>
                  <a:pt x="10950" y="5851"/>
                  <a:pt x="10977" y="5824"/>
                </a:cubicBezTo>
                <a:cubicBezTo>
                  <a:pt x="11015" y="5786"/>
                  <a:pt x="11073" y="5786"/>
                  <a:pt x="11130" y="5786"/>
                </a:cubicBezTo>
                <a:cubicBezTo>
                  <a:pt x="11188" y="5786"/>
                  <a:pt x="11245" y="5786"/>
                  <a:pt x="11283" y="5747"/>
                </a:cubicBezTo>
                <a:cubicBezTo>
                  <a:pt x="11321" y="5709"/>
                  <a:pt x="11369" y="5709"/>
                  <a:pt x="11417" y="5709"/>
                </a:cubicBezTo>
                <a:cubicBezTo>
                  <a:pt x="11465" y="5709"/>
                  <a:pt x="11513" y="5709"/>
                  <a:pt x="11551" y="5671"/>
                </a:cubicBezTo>
                <a:cubicBezTo>
                  <a:pt x="11589" y="5633"/>
                  <a:pt x="11666" y="5633"/>
                  <a:pt x="11704" y="5594"/>
                </a:cubicBezTo>
                <a:cubicBezTo>
                  <a:pt x="11704" y="5594"/>
                  <a:pt x="11704" y="5556"/>
                  <a:pt x="11704" y="5518"/>
                </a:cubicBezTo>
                <a:cubicBezTo>
                  <a:pt x="11726" y="5529"/>
                  <a:pt x="11749" y="5534"/>
                  <a:pt x="11770" y="5534"/>
                </a:cubicBezTo>
                <a:cubicBezTo>
                  <a:pt x="11822" y="5534"/>
                  <a:pt x="11868" y="5507"/>
                  <a:pt x="11895" y="5480"/>
                </a:cubicBezTo>
                <a:cubicBezTo>
                  <a:pt x="11895" y="5480"/>
                  <a:pt x="11895" y="5463"/>
                  <a:pt x="11918" y="5463"/>
                </a:cubicBezTo>
                <a:cubicBezTo>
                  <a:pt x="11929" y="5463"/>
                  <a:pt x="11946" y="5467"/>
                  <a:pt x="11972" y="5480"/>
                </a:cubicBezTo>
                <a:cubicBezTo>
                  <a:pt x="11933" y="5518"/>
                  <a:pt x="11895" y="5594"/>
                  <a:pt x="11895" y="5671"/>
                </a:cubicBezTo>
                <a:lnTo>
                  <a:pt x="11857" y="5671"/>
                </a:lnTo>
                <a:cubicBezTo>
                  <a:pt x="11819" y="5671"/>
                  <a:pt x="11819" y="5709"/>
                  <a:pt x="11780" y="5747"/>
                </a:cubicBezTo>
                <a:lnTo>
                  <a:pt x="11780" y="5786"/>
                </a:lnTo>
                <a:lnTo>
                  <a:pt x="11627" y="5824"/>
                </a:lnTo>
                <a:cubicBezTo>
                  <a:pt x="11627" y="5862"/>
                  <a:pt x="11589" y="5900"/>
                  <a:pt x="11551" y="5900"/>
                </a:cubicBezTo>
                <a:cubicBezTo>
                  <a:pt x="11513" y="5977"/>
                  <a:pt x="11513" y="6015"/>
                  <a:pt x="11474" y="6053"/>
                </a:cubicBezTo>
                <a:lnTo>
                  <a:pt x="11245" y="6092"/>
                </a:lnTo>
                <a:cubicBezTo>
                  <a:pt x="11207" y="6130"/>
                  <a:pt x="11168" y="6168"/>
                  <a:pt x="11092" y="6168"/>
                </a:cubicBezTo>
                <a:cubicBezTo>
                  <a:pt x="11092" y="6206"/>
                  <a:pt x="11054" y="6245"/>
                  <a:pt x="11015" y="6245"/>
                </a:cubicBezTo>
                <a:cubicBezTo>
                  <a:pt x="10939" y="6283"/>
                  <a:pt x="10862" y="6321"/>
                  <a:pt x="10786" y="6321"/>
                </a:cubicBezTo>
                <a:cubicBezTo>
                  <a:pt x="10748" y="6359"/>
                  <a:pt x="10709" y="6398"/>
                  <a:pt x="10633" y="6398"/>
                </a:cubicBezTo>
                <a:cubicBezTo>
                  <a:pt x="10633" y="6436"/>
                  <a:pt x="10595" y="6474"/>
                  <a:pt x="10557" y="6474"/>
                </a:cubicBezTo>
                <a:cubicBezTo>
                  <a:pt x="10518" y="6551"/>
                  <a:pt x="10442" y="6551"/>
                  <a:pt x="10365" y="6551"/>
                </a:cubicBezTo>
                <a:cubicBezTo>
                  <a:pt x="10365" y="6589"/>
                  <a:pt x="10289" y="6627"/>
                  <a:pt x="10251" y="6627"/>
                </a:cubicBezTo>
                <a:cubicBezTo>
                  <a:pt x="10212" y="6665"/>
                  <a:pt x="10212" y="6704"/>
                  <a:pt x="10174" y="6704"/>
                </a:cubicBezTo>
                <a:cubicBezTo>
                  <a:pt x="10174" y="6780"/>
                  <a:pt x="10136" y="6780"/>
                  <a:pt x="10059" y="6780"/>
                </a:cubicBezTo>
                <a:cubicBezTo>
                  <a:pt x="10059" y="6818"/>
                  <a:pt x="10021" y="6857"/>
                  <a:pt x="9945" y="6857"/>
                </a:cubicBezTo>
                <a:lnTo>
                  <a:pt x="9792" y="6857"/>
                </a:lnTo>
                <a:lnTo>
                  <a:pt x="9677" y="6895"/>
                </a:lnTo>
                <a:lnTo>
                  <a:pt x="9600" y="6895"/>
                </a:lnTo>
                <a:cubicBezTo>
                  <a:pt x="9600" y="6933"/>
                  <a:pt x="9600" y="6933"/>
                  <a:pt x="9600" y="6971"/>
                </a:cubicBezTo>
                <a:cubicBezTo>
                  <a:pt x="9600" y="6971"/>
                  <a:pt x="9562" y="7010"/>
                  <a:pt x="9562" y="7010"/>
                </a:cubicBezTo>
                <a:cubicBezTo>
                  <a:pt x="9524" y="7048"/>
                  <a:pt x="9486" y="7086"/>
                  <a:pt x="9486" y="7086"/>
                </a:cubicBezTo>
                <a:lnTo>
                  <a:pt x="9409" y="7163"/>
                </a:lnTo>
                <a:cubicBezTo>
                  <a:pt x="9065" y="7316"/>
                  <a:pt x="8721" y="7545"/>
                  <a:pt x="8453" y="7774"/>
                </a:cubicBezTo>
                <a:cubicBezTo>
                  <a:pt x="8224" y="7889"/>
                  <a:pt x="7994" y="8042"/>
                  <a:pt x="7841" y="8195"/>
                </a:cubicBezTo>
                <a:cubicBezTo>
                  <a:pt x="7765" y="8195"/>
                  <a:pt x="7726" y="8233"/>
                  <a:pt x="7726" y="8272"/>
                </a:cubicBezTo>
                <a:cubicBezTo>
                  <a:pt x="7573" y="8310"/>
                  <a:pt x="7459" y="8348"/>
                  <a:pt x="7344" y="8425"/>
                </a:cubicBezTo>
                <a:cubicBezTo>
                  <a:pt x="7191" y="8425"/>
                  <a:pt x="7114" y="8539"/>
                  <a:pt x="7076" y="8654"/>
                </a:cubicBezTo>
                <a:cubicBezTo>
                  <a:pt x="6961" y="8884"/>
                  <a:pt x="6885" y="9113"/>
                  <a:pt x="6808" y="9343"/>
                </a:cubicBezTo>
                <a:cubicBezTo>
                  <a:pt x="6617" y="9725"/>
                  <a:pt x="6273" y="9993"/>
                  <a:pt x="6349" y="10452"/>
                </a:cubicBezTo>
                <a:cubicBezTo>
                  <a:pt x="6120" y="10643"/>
                  <a:pt x="6196" y="10949"/>
                  <a:pt x="6082" y="11178"/>
                </a:cubicBezTo>
                <a:cubicBezTo>
                  <a:pt x="5814" y="11408"/>
                  <a:pt x="5661" y="11714"/>
                  <a:pt x="5470" y="11943"/>
                </a:cubicBezTo>
                <a:cubicBezTo>
                  <a:pt x="5393" y="11943"/>
                  <a:pt x="5393" y="11982"/>
                  <a:pt x="5393" y="12058"/>
                </a:cubicBezTo>
                <a:cubicBezTo>
                  <a:pt x="5317" y="12058"/>
                  <a:pt x="5279" y="12135"/>
                  <a:pt x="5317" y="12211"/>
                </a:cubicBezTo>
                <a:cubicBezTo>
                  <a:pt x="5202" y="12249"/>
                  <a:pt x="5164" y="12326"/>
                  <a:pt x="5164" y="12440"/>
                </a:cubicBezTo>
                <a:cubicBezTo>
                  <a:pt x="5087" y="12440"/>
                  <a:pt x="5049" y="12517"/>
                  <a:pt x="5049" y="12593"/>
                </a:cubicBezTo>
                <a:cubicBezTo>
                  <a:pt x="5011" y="12593"/>
                  <a:pt x="4973" y="12632"/>
                  <a:pt x="4973" y="12670"/>
                </a:cubicBezTo>
                <a:cubicBezTo>
                  <a:pt x="4781" y="12746"/>
                  <a:pt x="4820" y="12976"/>
                  <a:pt x="4743" y="13129"/>
                </a:cubicBezTo>
                <a:cubicBezTo>
                  <a:pt x="4705" y="13129"/>
                  <a:pt x="4667" y="13167"/>
                  <a:pt x="4667" y="13205"/>
                </a:cubicBezTo>
                <a:cubicBezTo>
                  <a:pt x="4475" y="13435"/>
                  <a:pt x="4361" y="13664"/>
                  <a:pt x="4284" y="13932"/>
                </a:cubicBezTo>
                <a:cubicBezTo>
                  <a:pt x="4246" y="13970"/>
                  <a:pt x="4208" y="14009"/>
                  <a:pt x="4208" y="14085"/>
                </a:cubicBezTo>
                <a:cubicBezTo>
                  <a:pt x="4169" y="14123"/>
                  <a:pt x="4131" y="14200"/>
                  <a:pt x="4131" y="14238"/>
                </a:cubicBezTo>
                <a:cubicBezTo>
                  <a:pt x="3978" y="14468"/>
                  <a:pt x="3863" y="14697"/>
                  <a:pt x="3787" y="14965"/>
                </a:cubicBezTo>
                <a:cubicBezTo>
                  <a:pt x="3557" y="15309"/>
                  <a:pt x="3405" y="15653"/>
                  <a:pt x="3328" y="16074"/>
                </a:cubicBezTo>
                <a:cubicBezTo>
                  <a:pt x="3328" y="16112"/>
                  <a:pt x="3328" y="16150"/>
                  <a:pt x="3328" y="16227"/>
                </a:cubicBezTo>
                <a:cubicBezTo>
                  <a:pt x="3175" y="16303"/>
                  <a:pt x="3060" y="16456"/>
                  <a:pt x="3022" y="16648"/>
                </a:cubicBezTo>
                <a:cubicBezTo>
                  <a:pt x="2984" y="16877"/>
                  <a:pt x="2907" y="17106"/>
                  <a:pt x="2793" y="17298"/>
                </a:cubicBezTo>
                <a:cubicBezTo>
                  <a:pt x="2487" y="17871"/>
                  <a:pt x="2257" y="18445"/>
                  <a:pt x="1989" y="19019"/>
                </a:cubicBezTo>
                <a:cubicBezTo>
                  <a:pt x="1875" y="19248"/>
                  <a:pt x="1798" y="19478"/>
                  <a:pt x="1760" y="19745"/>
                </a:cubicBezTo>
                <a:cubicBezTo>
                  <a:pt x="1607" y="19975"/>
                  <a:pt x="1530" y="20243"/>
                  <a:pt x="1530" y="20510"/>
                </a:cubicBezTo>
                <a:cubicBezTo>
                  <a:pt x="1416" y="20931"/>
                  <a:pt x="1339" y="21314"/>
                  <a:pt x="1301" y="21696"/>
                </a:cubicBezTo>
                <a:lnTo>
                  <a:pt x="1224" y="21696"/>
                </a:lnTo>
                <a:cubicBezTo>
                  <a:pt x="1168" y="21668"/>
                  <a:pt x="1128" y="21650"/>
                  <a:pt x="1097" y="21650"/>
                </a:cubicBezTo>
                <a:cubicBezTo>
                  <a:pt x="1044" y="21650"/>
                  <a:pt x="1019" y="21704"/>
                  <a:pt x="995" y="21849"/>
                </a:cubicBezTo>
                <a:cubicBezTo>
                  <a:pt x="995" y="21887"/>
                  <a:pt x="995" y="21887"/>
                  <a:pt x="995" y="21925"/>
                </a:cubicBezTo>
                <a:cubicBezTo>
                  <a:pt x="919" y="22002"/>
                  <a:pt x="919" y="22155"/>
                  <a:pt x="919" y="22270"/>
                </a:cubicBezTo>
                <a:cubicBezTo>
                  <a:pt x="842" y="22614"/>
                  <a:pt x="766" y="22996"/>
                  <a:pt x="766" y="23341"/>
                </a:cubicBezTo>
                <a:lnTo>
                  <a:pt x="613" y="23455"/>
                </a:lnTo>
                <a:cubicBezTo>
                  <a:pt x="574" y="23455"/>
                  <a:pt x="574" y="23494"/>
                  <a:pt x="536" y="23532"/>
                </a:cubicBezTo>
                <a:cubicBezTo>
                  <a:pt x="536" y="23494"/>
                  <a:pt x="536" y="23455"/>
                  <a:pt x="536" y="23417"/>
                </a:cubicBezTo>
                <a:cubicBezTo>
                  <a:pt x="536" y="23355"/>
                  <a:pt x="511" y="23292"/>
                  <a:pt x="439" y="23292"/>
                </a:cubicBezTo>
                <a:cubicBezTo>
                  <a:pt x="423" y="23292"/>
                  <a:pt x="404" y="23295"/>
                  <a:pt x="383" y="23302"/>
                </a:cubicBezTo>
                <a:cubicBezTo>
                  <a:pt x="307" y="23341"/>
                  <a:pt x="230" y="23455"/>
                  <a:pt x="192" y="23570"/>
                </a:cubicBezTo>
                <a:cubicBezTo>
                  <a:pt x="154" y="23723"/>
                  <a:pt x="268" y="23761"/>
                  <a:pt x="345" y="23800"/>
                </a:cubicBezTo>
                <a:cubicBezTo>
                  <a:pt x="421" y="23800"/>
                  <a:pt x="460" y="23761"/>
                  <a:pt x="498" y="23723"/>
                </a:cubicBezTo>
                <a:cubicBezTo>
                  <a:pt x="498" y="23800"/>
                  <a:pt x="498" y="23914"/>
                  <a:pt x="498" y="23991"/>
                </a:cubicBezTo>
                <a:cubicBezTo>
                  <a:pt x="498" y="24297"/>
                  <a:pt x="307" y="24603"/>
                  <a:pt x="307" y="24909"/>
                </a:cubicBezTo>
                <a:cubicBezTo>
                  <a:pt x="307" y="24909"/>
                  <a:pt x="268" y="24947"/>
                  <a:pt x="268" y="24947"/>
                </a:cubicBezTo>
                <a:cubicBezTo>
                  <a:pt x="115" y="25903"/>
                  <a:pt x="77" y="26859"/>
                  <a:pt x="192" y="27815"/>
                </a:cubicBezTo>
                <a:cubicBezTo>
                  <a:pt x="230" y="28313"/>
                  <a:pt x="230" y="28772"/>
                  <a:pt x="230" y="29230"/>
                </a:cubicBezTo>
                <a:cubicBezTo>
                  <a:pt x="345" y="29422"/>
                  <a:pt x="192" y="29613"/>
                  <a:pt x="192" y="29804"/>
                </a:cubicBezTo>
                <a:cubicBezTo>
                  <a:pt x="192" y="29689"/>
                  <a:pt x="154" y="29575"/>
                  <a:pt x="154" y="29460"/>
                </a:cubicBezTo>
                <a:cubicBezTo>
                  <a:pt x="1" y="29613"/>
                  <a:pt x="1" y="29842"/>
                  <a:pt x="154" y="29995"/>
                </a:cubicBezTo>
                <a:cubicBezTo>
                  <a:pt x="154" y="30034"/>
                  <a:pt x="154" y="30072"/>
                  <a:pt x="154" y="30072"/>
                </a:cubicBezTo>
                <a:cubicBezTo>
                  <a:pt x="115" y="30110"/>
                  <a:pt x="154" y="30148"/>
                  <a:pt x="192" y="30187"/>
                </a:cubicBezTo>
                <a:cubicBezTo>
                  <a:pt x="230" y="30340"/>
                  <a:pt x="154" y="30493"/>
                  <a:pt x="268" y="30646"/>
                </a:cubicBezTo>
                <a:cubicBezTo>
                  <a:pt x="268" y="30990"/>
                  <a:pt x="268" y="31334"/>
                  <a:pt x="268" y="31678"/>
                </a:cubicBezTo>
                <a:cubicBezTo>
                  <a:pt x="268" y="32137"/>
                  <a:pt x="345" y="32634"/>
                  <a:pt x="460" y="33055"/>
                </a:cubicBezTo>
                <a:cubicBezTo>
                  <a:pt x="536" y="33208"/>
                  <a:pt x="498" y="33323"/>
                  <a:pt x="307" y="33361"/>
                </a:cubicBezTo>
                <a:cubicBezTo>
                  <a:pt x="230" y="33361"/>
                  <a:pt x="154" y="33399"/>
                  <a:pt x="154" y="33514"/>
                </a:cubicBezTo>
                <a:cubicBezTo>
                  <a:pt x="268" y="34011"/>
                  <a:pt x="307" y="34508"/>
                  <a:pt x="460" y="34967"/>
                </a:cubicBezTo>
                <a:cubicBezTo>
                  <a:pt x="498" y="35159"/>
                  <a:pt x="421" y="35388"/>
                  <a:pt x="651" y="35541"/>
                </a:cubicBezTo>
                <a:lnTo>
                  <a:pt x="689" y="35541"/>
                </a:lnTo>
                <a:cubicBezTo>
                  <a:pt x="727" y="35732"/>
                  <a:pt x="804" y="35924"/>
                  <a:pt x="919" y="36077"/>
                </a:cubicBezTo>
                <a:lnTo>
                  <a:pt x="1072" y="36383"/>
                </a:lnTo>
                <a:cubicBezTo>
                  <a:pt x="1072" y="36421"/>
                  <a:pt x="1110" y="36497"/>
                  <a:pt x="1110" y="36497"/>
                </a:cubicBezTo>
                <a:cubicBezTo>
                  <a:pt x="1110" y="36650"/>
                  <a:pt x="1224" y="36688"/>
                  <a:pt x="1301" y="36765"/>
                </a:cubicBezTo>
                <a:cubicBezTo>
                  <a:pt x="1339" y="37033"/>
                  <a:pt x="1454" y="37300"/>
                  <a:pt x="1645" y="37530"/>
                </a:cubicBezTo>
                <a:cubicBezTo>
                  <a:pt x="1569" y="37645"/>
                  <a:pt x="1569" y="37759"/>
                  <a:pt x="1607" y="37836"/>
                </a:cubicBezTo>
                <a:cubicBezTo>
                  <a:pt x="1607" y="37912"/>
                  <a:pt x="1645" y="38027"/>
                  <a:pt x="1645" y="38065"/>
                </a:cubicBezTo>
                <a:cubicBezTo>
                  <a:pt x="1454" y="38295"/>
                  <a:pt x="1645" y="38486"/>
                  <a:pt x="1645" y="38677"/>
                </a:cubicBezTo>
                <a:cubicBezTo>
                  <a:pt x="1683" y="38907"/>
                  <a:pt x="1836" y="39060"/>
                  <a:pt x="1951" y="39213"/>
                </a:cubicBezTo>
                <a:cubicBezTo>
                  <a:pt x="2410" y="39251"/>
                  <a:pt x="2334" y="39633"/>
                  <a:pt x="2410" y="39939"/>
                </a:cubicBezTo>
                <a:cubicBezTo>
                  <a:pt x="2448" y="40016"/>
                  <a:pt x="2410" y="40131"/>
                  <a:pt x="2487" y="40207"/>
                </a:cubicBezTo>
                <a:cubicBezTo>
                  <a:pt x="2601" y="40437"/>
                  <a:pt x="2793" y="40628"/>
                  <a:pt x="2984" y="40781"/>
                </a:cubicBezTo>
                <a:cubicBezTo>
                  <a:pt x="2984" y="40819"/>
                  <a:pt x="2984" y="40896"/>
                  <a:pt x="3060" y="40934"/>
                </a:cubicBezTo>
                <a:cubicBezTo>
                  <a:pt x="3060" y="41163"/>
                  <a:pt x="3328" y="41202"/>
                  <a:pt x="3405" y="41393"/>
                </a:cubicBezTo>
                <a:cubicBezTo>
                  <a:pt x="3443" y="41469"/>
                  <a:pt x="3481" y="41622"/>
                  <a:pt x="3596" y="41660"/>
                </a:cubicBezTo>
                <a:cubicBezTo>
                  <a:pt x="3634" y="41699"/>
                  <a:pt x="3634" y="41737"/>
                  <a:pt x="3672" y="41775"/>
                </a:cubicBezTo>
                <a:cubicBezTo>
                  <a:pt x="3710" y="41890"/>
                  <a:pt x="3749" y="42005"/>
                  <a:pt x="3787" y="42081"/>
                </a:cubicBezTo>
                <a:lnTo>
                  <a:pt x="3902" y="42196"/>
                </a:lnTo>
                <a:cubicBezTo>
                  <a:pt x="4131" y="42617"/>
                  <a:pt x="4399" y="43037"/>
                  <a:pt x="4743" y="43420"/>
                </a:cubicBezTo>
                <a:cubicBezTo>
                  <a:pt x="4743" y="43458"/>
                  <a:pt x="4743" y="43496"/>
                  <a:pt x="4781" y="43496"/>
                </a:cubicBezTo>
                <a:cubicBezTo>
                  <a:pt x="4820" y="43573"/>
                  <a:pt x="4858" y="43687"/>
                  <a:pt x="4973" y="43726"/>
                </a:cubicBezTo>
                <a:cubicBezTo>
                  <a:pt x="4934" y="43764"/>
                  <a:pt x="4973" y="43802"/>
                  <a:pt x="5011" y="43802"/>
                </a:cubicBezTo>
                <a:cubicBezTo>
                  <a:pt x="5164" y="44108"/>
                  <a:pt x="5355" y="44414"/>
                  <a:pt x="5585" y="44682"/>
                </a:cubicBezTo>
                <a:cubicBezTo>
                  <a:pt x="5585" y="44720"/>
                  <a:pt x="5623" y="44758"/>
                  <a:pt x="5661" y="44758"/>
                </a:cubicBezTo>
                <a:cubicBezTo>
                  <a:pt x="5699" y="44950"/>
                  <a:pt x="5814" y="45103"/>
                  <a:pt x="5967" y="45217"/>
                </a:cubicBezTo>
                <a:cubicBezTo>
                  <a:pt x="6005" y="45370"/>
                  <a:pt x="6082" y="45523"/>
                  <a:pt x="6196" y="45638"/>
                </a:cubicBezTo>
                <a:lnTo>
                  <a:pt x="6273" y="45715"/>
                </a:lnTo>
                <a:cubicBezTo>
                  <a:pt x="6349" y="45868"/>
                  <a:pt x="6388" y="46059"/>
                  <a:pt x="6579" y="46097"/>
                </a:cubicBezTo>
                <a:cubicBezTo>
                  <a:pt x="6770" y="46365"/>
                  <a:pt x="6923" y="46594"/>
                  <a:pt x="7153" y="46862"/>
                </a:cubicBezTo>
                <a:cubicBezTo>
                  <a:pt x="7267" y="46900"/>
                  <a:pt x="7382" y="46977"/>
                  <a:pt x="7459" y="47091"/>
                </a:cubicBezTo>
                <a:cubicBezTo>
                  <a:pt x="7522" y="47186"/>
                  <a:pt x="7636" y="47254"/>
                  <a:pt x="7760" y="47254"/>
                </a:cubicBezTo>
                <a:cubicBezTo>
                  <a:pt x="7787" y="47254"/>
                  <a:pt x="7814" y="47251"/>
                  <a:pt x="7841" y="47244"/>
                </a:cubicBezTo>
                <a:cubicBezTo>
                  <a:pt x="7879" y="47321"/>
                  <a:pt x="7918" y="47359"/>
                  <a:pt x="7994" y="47397"/>
                </a:cubicBezTo>
                <a:lnTo>
                  <a:pt x="8071" y="47550"/>
                </a:lnTo>
                <a:cubicBezTo>
                  <a:pt x="8109" y="47550"/>
                  <a:pt x="8109" y="47589"/>
                  <a:pt x="8147" y="47589"/>
                </a:cubicBezTo>
                <a:cubicBezTo>
                  <a:pt x="8147" y="47589"/>
                  <a:pt x="8147" y="47589"/>
                  <a:pt x="8147" y="47627"/>
                </a:cubicBezTo>
                <a:lnTo>
                  <a:pt x="8300" y="47703"/>
                </a:lnTo>
                <a:cubicBezTo>
                  <a:pt x="8415" y="47856"/>
                  <a:pt x="8644" y="47895"/>
                  <a:pt x="8759" y="48086"/>
                </a:cubicBezTo>
                <a:lnTo>
                  <a:pt x="8835" y="48086"/>
                </a:lnTo>
                <a:cubicBezTo>
                  <a:pt x="8835" y="48201"/>
                  <a:pt x="8912" y="48239"/>
                  <a:pt x="8988" y="48315"/>
                </a:cubicBezTo>
                <a:cubicBezTo>
                  <a:pt x="9065" y="48392"/>
                  <a:pt x="9180" y="48468"/>
                  <a:pt x="9333" y="48545"/>
                </a:cubicBezTo>
                <a:cubicBezTo>
                  <a:pt x="9524" y="48659"/>
                  <a:pt x="9715" y="48812"/>
                  <a:pt x="9868" y="48965"/>
                </a:cubicBezTo>
                <a:cubicBezTo>
                  <a:pt x="10098" y="49157"/>
                  <a:pt x="10327" y="49348"/>
                  <a:pt x="10595" y="49539"/>
                </a:cubicBezTo>
                <a:cubicBezTo>
                  <a:pt x="10633" y="49539"/>
                  <a:pt x="10633" y="49539"/>
                  <a:pt x="10671" y="49501"/>
                </a:cubicBezTo>
                <a:cubicBezTo>
                  <a:pt x="10786" y="49960"/>
                  <a:pt x="10977" y="50113"/>
                  <a:pt x="11436" y="50151"/>
                </a:cubicBezTo>
                <a:cubicBezTo>
                  <a:pt x="11474" y="50151"/>
                  <a:pt x="11513" y="50142"/>
                  <a:pt x="11551" y="50142"/>
                </a:cubicBezTo>
                <a:cubicBezTo>
                  <a:pt x="11589" y="50142"/>
                  <a:pt x="11627" y="50151"/>
                  <a:pt x="11666" y="50189"/>
                </a:cubicBezTo>
                <a:cubicBezTo>
                  <a:pt x="12048" y="50304"/>
                  <a:pt x="12316" y="50648"/>
                  <a:pt x="12698" y="50763"/>
                </a:cubicBezTo>
                <a:cubicBezTo>
                  <a:pt x="13004" y="50992"/>
                  <a:pt x="13310" y="51184"/>
                  <a:pt x="13654" y="51375"/>
                </a:cubicBezTo>
                <a:cubicBezTo>
                  <a:pt x="13807" y="51490"/>
                  <a:pt x="13999" y="51604"/>
                  <a:pt x="14190" y="51719"/>
                </a:cubicBezTo>
                <a:cubicBezTo>
                  <a:pt x="14725" y="52063"/>
                  <a:pt x="15261" y="52369"/>
                  <a:pt x="15834" y="52675"/>
                </a:cubicBezTo>
                <a:cubicBezTo>
                  <a:pt x="15834" y="52714"/>
                  <a:pt x="15873" y="52714"/>
                  <a:pt x="15911" y="52752"/>
                </a:cubicBezTo>
                <a:cubicBezTo>
                  <a:pt x="16140" y="52905"/>
                  <a:pt x="16370" y="53020"/>
                  <a:pt x="16638" y="53134"/>
                </a:cubicBezTo>
                <a:cubicBezTo>
                  <a:pt x="17058" y="53402"/>
                  <a:pt x="17479" y="53631"/>
                  <a:pt x="17976" y="53746"/>
                </a:cubicBezTo>
                <a:cubicBezTo>
                  <a:pt x="18397" y="53899"/>
                  <a:pt x="18856" y="54052"/>
                  <a:pt x="19315" y="54129"/>
                </a:cubicBezTo>
                <a:cubicBezTo>
                  <a:pt x="19315" y="54358"/>
                  <a:pt x="19468" y="54358"/>
                  <a:pt x="19621" y="54396"/>
                </a:cubicBezTo>
                <a:cubicBezTo>
                  <a:pt x="19659" y="54396"/>
                  <a:pt x="19688" y="54406"/>
                  <a:pt x="19712" y="54406"/>
                </a:cubicBezTo>
                <a:cubicBezTo>
                  <a:pt x="19736" y="54406"/>
                  <a:pt x="19755" y="54396"/>
                  <a:pt x="19774" y="54358"/>
                </a:cubicBezTo>
                <a:lnTo>
                  <a:pt x="20118" y="54473"/>
                </a:lnTo>
                <a:cubicBezTo>
                  <a:pt x="20118" y="54511"/>
                  <a:pt x="20156" y="54549"/>
                  <a:pt x="20194" y="54588"/>
                </a:cubicBezTo>
                <a:cubicBezTo>
                  <a:pt x="20347" y="54626"/>
                  <a:pt x="20500" y="54702"/>
                  <a:pt x="20653" y="54741"/>
                </a:cubicBezTo>
                <a:cubicBezTo>
                  <a:pt x="20768" y="54817"/>
                  <a:pt x="20921" y="54855"/>
                  <a:pt x="21074" y="54855"/>
                </a:cubicBezTo>
                <a:cubicBezTo>
                  <a:pt x="21571" y="55047"/>
                  <a:pt x="22030" y="55161"/>
                  <a:pt x="22527" y="55276"/>
                </a:cubicBezTo>
                <a:cubicBezTo>
                  <a:pt x="22671" y="55362"/>
                  <a:pt x="22836" y="55405"/>
                  <a:pt x="23006" y="55405"/>
                </a:cubicBezTo>
                <a:cubicBezTo>
                  <a:pt x="23063" y="55405"/>
                  <a:pt x="23120" y="55400"/>
                  <a:pt x="23178" y="55391"/>
                </a:cubicBezTo>
                <a:lnTo>
                  <a:pt x="23790" y="55467"/>
                </a:lnTo>
                <a:cubicBezTo>
                  <a:pt x="24012" y="55534"/>
                  <a:pt x="24247" y="55575"/>
                  <a:pt x="24480" y="55575"/>
                </a:cubicBezTo>
                <a:cubicBezTo>
                  <a:pt x="24648" y="55575"/>
                  <a:pt x="24815" y="55554"/>
                  <a:pt x="24975" y="55506"/>
                </a:cubicBezTo>
                <a:lnTo>
                  <a:pt x="24975" y="55544"/>
                </a:lnTo>
                <a:cubicBezTo>
                  <a:pt x="25013" y="55582"/>
                  <a:pt x="25052" y="55620"/>
                  <a:pt x="25128" y="55620"/>
                </a:cubicBezTo>
                <a:cubicBezTo>
                  <a:pt x="25281" y="55659"/>
                  <a:pt x="25434" y="55620"/>
                  <a:pt x="25587" y="55697"/>
                </a:cubicBezTo>
                <a:cubicBezTo>
                  <a:pt x="25613" y="55694"/>
                  <a:pt x="25638" y="55693"/>
                  <a:pt x="25663" y="55693"/>
                </a:cubicBezTo>
                <a:cubicBezTo>
                  <a:pt x="25964" y="55693"/>
                  <a:pt x="26224" y="55864"/>
                  <a:pt x="26542" y="55864"/>
                </a:cubicBezTo>
                <a:cubicBezTo>
                  <a:pt x="26592" y="55864"/>
                  <a:pt x="26643" y="55859"/>
                  <a:pt x="26696" y="55850"/>
                </a:cubicBezTo>
                <a:lnTo>
                  <a:pt x="26964" y="55850"/>
                </a:lnTo>
                <a:cubicBezTo>
                  <a:pt x="27033" y="55919"/>
                  <a:pt x="27115" y="55932"/>
                  <a:pt x="27204" y="55932"/>
                </a:cubicBezTo>
                <a:cubicBezTo>
                  <a:pt x="27262" y="55932"/>
                  <a:pt x="27324" y="55926"/>
                  <a:pt x="27385" y="55926"/>
                </a:cubicBezTo>
                <a:cubicBezTo>
                  <a:pt x="27469" y="55982"/>
                  <a:pt x="27553" y="56018"/>
                  <a:pt x="27652" y="56018"/>
                </a:cubicBezTo>
                <a:cubicBezTo>
                  <a:pt x="27688" y="56018"/>
                  <a:pt x="27726" y="56013"/>
                  <a:pt x="27767" y="56003"/>
                </a:cubicBezTo>
                <a:lnTo>
                  <a:pt x="27844" y="56003"/>
                </a:lnTo>
                <a:cubicBezTo>
                  <a:pt x="28064" y="56097"/>
                  <a:pt x="28310" y="56166"/>
                  <a:pt x="28540" y="56166"/>
                </a:cubicBezTo>
                <a:cubicBezTo>
                  <a:pt x="28589" y="56166"/>
                  <a:pt x="28638" y="56162"/>
                  <a:pt x="28685" y="56156"/>
                </a:cubicBezTo>
                <a:cubicBezTo>
                  <a:pt x="28972" y="56213"/>
                  <a:pt x="29249" y="56242"/>
                  <a:pt x="29527" y="56242"/>
                </a:cubicBezTo>
                <a:cubicBezTo>
                  <a:pt x="29804" y="56242"/>
                  <a:pt x="30081" y="56213"/>
                  <a:pt x="30368" y="56156"/>
                </a:cubicBezTo>
                <a:cubicBezTo>
                  <a:pt x="30426" y="56191"/>
                  <a:pt x="30484" y="56204"/>
                  <a:pt x="30541" y="56204"/>
                </a:cubicBezTo>
                <a:cubicBezTo>
                  <a:pt x="30672" y="56204"/>
                  <a:pt x="30797" y="56132"/>
                  <a:pt x="30903" y="56079"/>
                </a:cubicBezTo>
                <a:lnTo>
                  <a:pt x="32701" y="56079"/>
                </a:lnTo>
                <a:cubicBezTo>
                  <a:pt x="32701" y="55888"/>
                  <a:pt x="32510" y="55926"/>
                  <a:pt x="32395" y="55888"/>
                </a:cubicBezTo>
                <a:lnTo>
                  <a:pt x="32777" y="55888"/>
                </a:lnTo>
                <a:cubicBezTo>
                  <a:pt x="32822" y="55910"/>
                  <a:pt x="32853" y="55932"/>
                  <a:pt x="32879" y="55932"/>
                </a:cubicBezTo>
                <a:cubicBezTo>
                  <a:pt x="32898" y="55932"/>
                  <a:pt x="32914" y="55920"/>
                  <a:pt x="32930" y="55888"/>
                </a:cubicBezTo>
                <a:cubicBezTo>
                  <a:pt x="33275" y="55697"/>
                  <a:pt x="33695" y="55811"/>
                  <a:pt x="34040" y="55544"/>
                </a:cubicBezTo>
                <a:cubicBezTo>
                  <a:pt x="34052" y="55531"/>
                  <a:pt x="34069" y="55527"/>
                  <a:pt x="34089" y="55527"/>
                </a:cubicBezTo>
                <a:cubicBezTo>
                  <a:pt x="34129" y="55527"/>
                  <a:pt x="34180" y="55544"/>
                  <a:pt x="34231" y="55544"/>
                </a:cubicBezTo>
                <a:cubicBezTo>
                  <a:pt x="34613" y="55544"/>
                  <a:pt x="34996" y="55544"/>
                  <a:pt x="35340" y="55467"/>
                </a:cubicBezTo>
                <a:cubicBezTo>
                  <a:pt x="35646" y="55391"/>
                  <a:pt x="35914" y="55353"/>
                  <a:pt x="36220" y="55353"/>
                </a:cubicBezTo>
                <a:lnTo>
                  <a:pt x="36334" y="55391"/>
                </a:lnTo>
                <a:lnTo>
                  <a:pt x="36334" y="55353"/>
                </a:lnTo>
                <a:cubicBezTo>
                  <a:pt x="36411" y="55353"/>
                  <a:pt x="36487" y="55353"/>
                  <a:pt x="36526" y="55276"/>
                </a:cubicBezTo>
                <a:cubicBezTo>
                  <a:pt x="36640" y="55314"/>
                  <a:pt x="36717" y="55353"/>
                  <a:pt x="36640" y="55467"/>
                </a:cubicBezTo>
                <a:lnTo>
                  <a:pt x="36564" y="55467"/>
                </a:lnTo>
                <a:cubicBezTo>
                  <a:pt x="36487" y="55467"/>
                  <a:pt x="36411" y="55467"/>
                  <a:pt x="36449" y="55582"/>
                </a:cubicBezTo>
                <a:cubicBezTo>
                  <a:pt x="36549" y="55667"/>
                  <a:pt x="36664" y="55705"/>
                  <a:pt x="36777" y="55705"/>
                </a:cubicBezTo>
                <a:cubicBezTo>
                  <a:pt x="36969" y="55705"/>
                  <a:pt x="37156" y="55597"/>
                  <a:pt x="37252" y="55429"/>
                </a:cubicBezTo>
                <a:cubicBezTo>
                  <a:pt x="37290" y="55353"/>
                  <a:pt x="37329" y="55276"/>
                  <a:pt x="37367" y="55200"/>
                </a:cubicBezTo>
                <a:lnTo>
                  <a:pt x="37482" y="55161"/>
                </a:lnTo>
                <a:cubicBezTo>
                  <a:pt x="37979" y="55161"/>
                  <a:pt x="38438" y="55123"/>
                  <a:pt x="38897" y="55008"/>
                </a:cubicBezTo>
                <a:cubicBezTo>
                  <a:pt x="39012" y="55047"/>
                  <a:pt x="39126" y="55085"/>
                  <a:pt x="39203" y="55161"/>
                </a:cubicBezTo>
                <a:cubicBezTo>
                  <a:pt x="39314" y="55241"/>
                  <a:pt x="39446" y="55281"/>
                  <a:pt x="39575" y="55281"/>
                </a:cubicBezTo>
                <a:cubicBezTo>
                  <a:pt x="39756" y="55281"/>
                  <a:pt x="39933" y="55203"/>
                  <a:pt x="40044" y="55047"/>
                </a:cubicBezTo>
                <a:cubicBezTo>
                  <a:pt x="40121" y="55008"/>
                  <a:pt x="40159" y="54970"/>
                  <a:pt x="40159" y="54894"/>
                </a:cubicBezTo>
                <a:cubicBezTo>
                  <a:pt x="40197" y="54855"/>
                  <a:pt x="40235" y="54779"/>
                  <a:pt x="40235" y="54741"/>
                </a:cubicBezTo>
                <a:cubicBezTo>
                  <a:pt x="40312" y="54626"/>
                  <a:pt x="40312" y="54511"/>
                  <a:pt x="40235" y="54396"/>
                </a:cubicBezTo>
                <a:cubicBezTo>
                  <a:pt x="40121" y="54320"/>
                  <a:pt x="40082" y="54167"/>
                  <a:pt x="39968" y="54090"/>
                </a:cubicBezTo>
                <a:cubicBezTo>
                  <a:pt x="39891" y="54014"/>
                  <a:pt x="39891" y="53899"/>
                  <a:pt x="39968" y="53784"/>
                </a:cubicBezTo>
                <a:cubicBezTo>
                  <a:pt x="40092" y="53804"/>
                  <a:pt x="40216" y="53813"/>
                  <a:pt x="40339" y="53813"/>
                </a:cubicBezTo>
                <a:cubicBezTo>
                  <a:pt x="40709" y="53813"/>
                  <a:pt x="41067" y="53727"/>
                  <a:pt x="41383" y="53555"/>
                </a:cubicBezTo>
                <a:cubicBezTo>
                  <a:pt x="41402" y="53574"/>
                  <a:pt x="41431" y="53584"/>
                  <a:pt x="41459" y="53584"/>
                </a:cubicBezTo>
                <a:cubicBezTo>
                  <a:pt x="41488" y="53584"/>
                  <a:pt x="41517" y="53574"/>
                  <a:pt x="41536" y="53555"/>
                </a:cubicBezTo>
                <a:cubicBezTo>
                  <a:pt x="41650" y="53440"/>
                  <a:pt x="41842" y="53402"/>
                  <a:pt x="41842" y="53211"/>
                </a:cubicBezTo>
                <a:cubicBezTo>
                  <a:pt x="41874" y="53198"/>
                  <a:pt x="41905" y="53193"/>
                  <a:pt x="41936" y="53193"/>
                </a:cubicBezTo>
                <a:cubicBezTo>
                  <a:pt x="42069" y="53193"/>
                  <a:pt x="42189" y="53292"/>
                  <a:pt x="42325" y="53292"/>
                </a:cubicBezTo>
                <a:cubicBezTo>
                  <a:pt x="42342" y="53292"/>
                  <a:pt x="42359" y="53291"/>
                  <a:pt x="42377" y="53287"/>
                </a:cubicBezTo>
                <a:cubicBezTo>
                  <a:pt x="42454" y="53306"/>
                  <a:pt x="42540" y="53316"/>
                  <a:pt x="42626" y="53316"/>
                </a:cubicBezTo>
                <a:cubicBezTo>
                  <a:pt x="42712" y="53316"/>
                  <a:pt x="42798" y="53306"/>
                  <a:pt x="42874" y="53287"/>
                </a:cubicBezTo>
                <a:cubicBezTo>
                  <a:pt x="43678" y="53020"/>
                  <a:pt x="44481" y="52675"/>
                  <a:pt x="45207" y="52216"/>
                </a:cubicBezTo>
                <a:lnTo>
                  <a:pt x="45360" y="52216"/>
                </a:lnTo>
                <a:lnTo>
                  <a:pt x="45437" y="52331"/>
                </a:lnTo>
                <a:cubicBezTo>
                  <a:pt x="45207" y="52637"/>
                  <a:pt x="45207" y="53096"/>
                  <a:pt x="45437" y="53402"/>
                </a:cubicBezTo>
                <a:cubicBezTo>
                  <a:pt x="45475" y="53670"/>
                  <a:pt x="45666" y="53861"/>
                  <a:pt x="45896" y="53937"/>
                </a:cubicBezTo>
                <a:cubicBezTo>
                  <a:pt x="45934" y="54014"/>
                  <a:pt x="46011" y="54052"/>
                  <a:pt x="46049" y="54052"/>
                </a:cubicBezTo>
                <a:cubicBezTo>
                  <a:pt x="46181" y="54140"/>
                  <a:pt x="46336" y="54183"/>
                  <a:pt x="46492" y="54183"/>
                </a:cubicBezTo>
                <a:cubicBezTo>
                  <a:pt x="46741" y="54183"/>
                  <a:pt x="46993" y="54073"/>
                  <a:pt x="47158" y="53861"/>
                </a:cubicBezTo>
                <a:cubicBezTo>
                  <a:pt x="47234" y="53746"/>
                  <a:pt x="47426" y="53670"/>
                  <a:pt x="47464" y="53478"/>
                </a:cubicBezTo>
                <a:cubicBezTo>
                  <a:pt x="47770" y="53020"/>
                  <a:pt x="47732" y="52408"/>
                  <a:pt x="47349" y="51987"/>
                </a:cubicBezTo>
                <a:cubicBezTo>
                  <a:pt x="47273" y="51796"/>
                  <a:pt x="47043" y="51757"/>
                  <a:pt x="46928" y="51604"/>
                </a:cubicBezTo>
                <a:cubicBezTo>
                  <a:pt x="46928" y="51566"/>
                  <a:pt x="46928" y="51566"/>
                  <a:pt x="46928" y="51528"/>
                </a:cubicBezTo>
                <a:cubicBezTo>
                  <a:pt x="47043" y="51413"/>
                  <a:pt x="47120" y="51260"/>
                  <a:pt x="47081" y="51107"/>
                </a:cubicBezTo>
                <a:cubicBezTo>
                  <a:pt x="47043" y="50687"/>
                  <a:pt x="47081" y="50648"/>
                  <a:pt x="47502" y="50495"/>
                </a:cubicBezTo>
                <a:lnTo>
                  <a:pt x="47579" y="50495"/>
                </a:lnTo>
                <a:cubicBezTo>
                  <a:pt x="47598" y="50514"/>
                  <a:pt x="47617" y="50524"/>
                  <a:pt x="47641" y="50524"/>
                </a:cubicBezTo>
                <a:cubicBezTo>
                  <a:pt x="47665" y="50524"/>
                  <a:pt x="47693" y="50514"/>
                  <a:pt x="47732" y="50495"/>
                </a:cubicBezTo>
                <a:cubicBezTo>
                  <a:pt x="47761" y="50489"/>
                  <a:pt x="47792" y="50487"/>
                  <a:pt x="47823" y="50487"/>
                </a:cubicBezTo>
                <a:cubicBezTo>
                  <a:pt x="47922" y="50487"/>
                  <a:pt x="48027" y="50510"/>
                  <a:pt x="48129" y="50510"/>
                </a:cubicBezTo>
                <a:cubicBezTo>
                  <a:pt x="48203" y="50510"/>
                  <a:pt x="48276" y="50498"/>
                  <a:pt x="48344" y="50457"/>
                </a:cubicBezTo>
                <a:cubicBezTo>
                  <a:pt x="48458" y="50457"/>
                  <a:pt x="48573" y="50381"/>
                  <a:pt x="48649" y="50304"/>
                </a:cubicBezTo>
                <a:cubicBezTo>
                  <a:pt x="48688" y="50304"/>
                  <a:pt x="48726" y="50266"/>
                  <a:pt x="48726" y="50228"/>
                </a:cubicBezTo>
                <a:lnTo>
                  <a:pt x="48802" y="50151"/>
                </a:lnTo>
                <a:cubicBezTo>
                  <a:pt x="48917" y="50036"/>
                  <a:pt x="49032" y="49922"/>
                  <a:pt x="49032" y="49730"/>
                </a:cubicBezTo>
                <a:cubicBezTo>
                  <a:pt x="49070" y="49730"/>
                  <a:pt x="49108" y="49692"/>
                  <a:pt x="49108" y="49692"/>
                </a:cubicBezTo>
                <a:cubicBezTo>
                  <a:pt x="49108" y="49654"/>
                  <a:pt x="49108" y="49616"/>
                  <a:pt x="49108" y="49616"/>
                </a:cubicBezTo>
                <a:cubicBezTo>
                  <a:pt x="49147" y="49616"/>
                  <a:pt x="49185" y="49577"/>
                  <a:pt x="49185" y="49539"/>
                </a:cubicBezTo>
                <a:lnTo>
                  <a:pt x="49223" y="49539"/>
                </a:lnTo>
                <a:cubicBezTo>
                  <a:pt x="49223" y="49501"/>
                  <a:pt x="49223" y="49501"/>
                  <a:pt x="49223" y="49463"/>
                </a:cubicBezTo>
                <a:cubicBezTo>
                  <a:pt x="49223" y="49424"/>
                  <a:pt x="49376" y="49424"/>
                  <a:pt x="49338" y="49310"/>
                </a:cubicBezTo>
                <a:lnTo>
                  <a:pt x="49223" y="49310"/>
                </a:lnTo>
                <a:cubicBezTo>
                  <a:pt x="49223" y="49310"/>
                  <a:pt x="49185" y="49271"/>
                  <a:pt x="49147" y="49233"/>
                </a:cubicBezTo>
                <a:cubicBezTo>
                  <a:pt x="49147" y="49195"/>
                  <a:pt x="49108" y="49157"/>
                  <a:pt x="49070" y="49157"/>
                </a:cubicBezTo>
                <a:cubicBezTo>
                  <a:pt x="49147" y="49157"/>
                  <a:pt x="49261" y="49157"/>
                  <a:pt x="49300" y="49118"/>
                </a:cubicBezTo>
                <a:lnTo>
                  <a:pt x="49453" y="49118"/>
                </a:lnTo>
                <a:lnTo>
                  <a:pt x="49567" y="49042"/>
                </a:lnTo>
                <a:cubicBezTo>
                  <a:pt x="49606" y="48965"/>
                  <a:pt x="49682" y="49004"/>
                  <a:pt x="49720" y="48927"/>
                </a:cubicBezTo>
                <a:lnTo>
                  <a:pt x="49797" y="48736"/>
                </a:lnTo>
                <a:lnTo>
                  <a:pt x="49873" y="48659"/>
                </a:lnTo>
                <a:cubicBezTo>
                  <a:pt x="49912" y="48659"/>
                  <a:pt x="49950" y="48621"/>
                  <a:pt x="49950" y="48583"/>
                </a:cubicBezTo>
                <a:cubicBezTo>
                  <a:pt x="50065" y="48545"/>
                  <a:pt x="50179" y="48545"/>
                  <a:pt x="50256" y="48392"/>
                </a:cubicBezTo>
                <a:lnTo>
                  <a:pt x="50485" y="48315"/>
                </a:lnTo>
                <a:cubicBezTo>
                  <a:pt x="50512" y="48322"/>
                  <a:pt x="50537" y="48325"/>
                  <a:pt x="50560" y="48325"/>
                </a:cubicBezTo>
                <a:cubicBezTo>
                  <a:pt x="50667" y="48325"/>
                  <a:pt x="50735" y="48257"/>
                  <a:pt x="50830" y="48162"/>
                </a:cubicBezTo>
                <a:cubicBezTo>
                  <a:pt x="51174" y="47742"/>
                  <a:pt x="51480" y="47283"/>
                  <a:pt x="51862" y="46900"/>
                </a:cubicBezTo>
                <a:cubicBezTo>
                  <a:pt x="52512" y="46173"/>
                  <a:pt x="53163" y="45409"/>
                  <a:pt x="53813" y="44644"/>
                </a:cubicBezTo>
                <a:cubicBezTo>
                  <a:pt x="54042" y="44414"/>
                  <a:pt x="54272" y="44146"/>
                  <a:pt x="54425" y="43879"/>
                </a:cubicBezTo>
                <a:cubicBezTo>
                  <a:pt x="54884" y="43420"/>
                  <a:pt x="55266" y="42961"/>
                  <a:pt x="55610" y="42425"/>
                </a:cubicBezTo>
                <a:cubicBezTo>
                  <a:pt x="55916" y="42043"/>
                  <a:pt x="56184" y="41622"/>
                  <a:pt x="56375" y="41202"/>
                </a:cubicBezTo>
                <a:cubicBezTo>
                  <a:pt x="56490" y="41125"/>
                  <a:pt x="56528" y="41049"/>
                  <a:pt x="56566" y="40972"/>
                </a:cubicBezTo>
                <a:cubicBezTo>
                  <a:pt x="56796" y="40743"/>
                  <a:pt x="56987" y="40475"/>
                  <a:pt x="57102" y="40169"/>
                </a:cubicBezTo>
                <a:lnTo>
                  <a:pt x="57102" y="40016"/>
                </a:lnTo>
                <a:cubicBezTo>
                  <a:pt x="57140" y="39978"/>
                  <a:pt x="57178" y="39901"/>
                  <a:pt x="57178" y="39863"/>
                </a:cubicBezTo>
                <a:cubicBezTo>
                  <a:pt x="57370" y="39595"/>
                  <a:pt x="57523" y="39289"/>
                  <a:pt x="57676" y="38983"/>
                </a:cubicBezTo>
                <a:cubicBezTo>
                  <a:pt x="57790" y="38792"/>
                  <a:pt x="57905" y="38563"/>
                  <a:pt x="58020" y="38333"/>
                </a:cubicBezTo>
                <a:cubicBezTo>
                  <a:pt x="58134" y="38180"/>
                  <a:pt x="58173" y="37951"/>
                  <a:pt x="58364" y="37798"/>
                </a:cubicBezTo>
                <a:cubicBezTo>
                  <a:pt x="58593" y="37415"/>
                  <a:pt x="58785" y="37033"/>
                  <a:pt x="58899" y="36612"/>
                </a:cubicBezTo>
                <a:cubicBezTo>
                  <a:pt x="58899" y="36574"/>
                  <a:pt x="58899" y="36535"/>
                  <a:pt x="58899" y="36497"/>
                </a:cubicBezTo>
                <a:cubicBezTo>
                  <a:pt x="58938" y="36383"/>
                  <a:pt x="58976" y="36306"/>
                  <a:pt x="59052" y="36230"/>
                </a:cubicBezTo>
                <a:cubicBezTo>
                  <a:pt x="59052" y="36153"/>
                  <a:pt x="59052" y="36038"/>
                  <a:pt x="59129" y="36000"/>
                </a:cubicBezTo>
                <a:cubicBezTo>
                  <a:pt x="59129" y="35924"/>
                  <a:pt x="59129" y="35809"/>
                  <a:pt x="59205" y="35771"/>
                </a:cubicBezTo>
                <a:cubicBezTo>
                  <a:pt x="59205" y="35503"/>
                  <a:pt x="59358" y="35312"/>
                  <a:pt x="59358" y="35082"/>
                </a:cubicBezTo>
                <a:lnTo>
                  <a:pt x="59397" y="35082"/>
                </a:lnTo>
                <a:lnTo>
                  <a:pt x="59435" y="35044"/>
                </a:lnTo>
                <a:cubicBezTo>
                  <a:pt x="59511" y="34738"/>
                  <a:pt x="59588" y="34432"/>
                  <a:pt x="59703" y="34088"/>
                </a:cubicBezTo>
                <a:cubicBezTo>
                  <a:pt x="59703" y="33552"/>
                  <a:pt x="59817" y="33017"/>
                  <a:pt x="59970" y="32520"/>
                </a:cubicBezTo>
                <a:cubicBezTo>
                  <a:pt x="60009" y="32367"/>
                  <a:pt x="59932" y="32175"/>
                  <a:pt x="60085" y="32022"/>
                </a:cubicBezTo>
                <a:lnTo>
                  <a:pt x="60085" y="31258"/>
                </a:lnTo>
                <a:cubicBezTo>
                  <a:pt x="60047" y="31219"/>
                  <a:pt x="60047" y="31219"/>
                  <a:pt x="60085" y="31181"/>
                </a:cubicBezTo>
                <a:cubicBezTo>
                  <a:pt x="60200" y="31066"/>
                  <a:pt x="60085" y="30952"/>
                  <a:pt x="60085" y="30875"/>
                </a:cubicBezTo>
                <a:cubicBezTo>
                  <a:pt x="60047" y="30837"/>
                  <a:pt x="60047" y="30799"/>
                  <a:pt x="60085" y="30799"/>
                </a:cubicBezTo>
                <a:cubicBezTo>
                  <a:pt x="60162" y="30799"/>
                  <a:pt x="60200" y="30722"/>
                  <a:pt x="60200" y="30646"/>
                </a:cubicBezTo>
                <a:cubicBezTo>
                  <a:pt x="60162" y="30531"/>
                  <a:pt x="60162" y="30416"/>
                  <a:pt x="60200" y="30340"/>
                </a:cubicBezTo>
                <a:cubicBezTo>
                  <a:pt x="60276" y="30034"/>
                  <a:pt x="60315" y="29728"/>
                  <a:pt x="60315" y="29422"/>
                </a:cubicBezTo>
                <a:cubicBezTo>
                  <a:pt x="60391" y="28810"/>
                  <a:pt x="60353" y="28236"/>
                  <a:pt x="60391" y="27624"/>
                </a:cubicBezTo>
                <a:cubicBezTo>
                  <a:pt x="60391" y="27586"/>
                  <a:pt x="60429" y="27509"/>
                  <a:pt x="60429" y="27471"/>
                </a:cubicBezTo>
                <a:cubicBezTo>
                  <a:pt x="60467" y="27471"/>
                  <a:pt x="60467" y="27433"/>
                  <a:pt x="60429" y="27433"/>
                </a:cubicBezTo>
                <a:cubicBezTo>
                  <a:pt x="60391" y="27356"/>
                  <a:pt x="60353" y="27242"/>
                  <a:pt x="60391" y="27165"/>
                </a:cubicBezTo>
                <a:cubicBezTo>
                  <a:pt x="60467" y="26974"/>
                  <a:pt x="60506" y="26783"/>
                  <a:pt x="60544" y="26592"/>
                </a:cubicBezTo>
                <a:cubicBezTo>
                  <a:pt x="60429" y="26515"/>
                  <a:pt x="60467" y="26362"/>
                  <a:pt x="60467" y="26247"/>
                </a:cubicBezTo>
                <a:cubicBezTo>
                  <a:pt x="60429" y="25750"/>
                  <a:pt x="60582" y="25215"/>
                  <a:pt x="60467" y="24717"/>
                </a:cubicBezTo>
                <a:cubicBezTo>
                  <a:pt x="60429" y="24373"/>
                  <a:pt x="60315" y="24067"/>
                  <a:pt x="60162" y="23761"/>
                </a:cubicBezTo>
                <a:lnTo>
                  <a:pt x="60123" y="23761"/>
                </a:lnTo>
                <a:cubicBezTo>
                  <a:pt x="60085" y="23455"/>
                  <a:pt x="60009" y="23149"/>
                  <a:pt x="59817" y="22920"/>
                </a:cubicBezTo>
                <a:cubicBezTo>
                  <a:pt x="59588" y="22423"/>
                  <a:pt x="59435" y="21925"/>
                  <a:pt x="59320" y="21390"/>
                </a:cubicBezTo>
                <a:cubicBezTo>
                  <a:pt x="59320" y="21275"/>
                  <a:pt x="59282" y="21122"/>
                  <a:pt x="59244" y="21046"/>
                </a:cubicBezTo>
                <a:cubicBezTo>
                  <a:pt x="59129" y="20855"/>
                  <a:pt x="59052" y="20702"/>
                  <a:pt x="59014" y="20510"/>
                </a:cubicBezTo>
                <a:cubicBezTo>
                  <a:pt x="58984" y="20533"/>
                  <a:pt x="58962" y="20543"/>
                  <a:pt x="58947" y="20543"/>
                </a:cubicBezTo>
                <a:cubicBezTo>
                  <a:pt x="58886" y="20543"/>
                  <a:pt x="58922" y="20396"/>
                  <a:pt x="58861" y="20396"/>
                </a:cubicBezTo>
                <a:cubicBezTo>
                  <a:pt x="58746" y="20357"/>
                  <a:pt x="58708" y="20166"/>
                  <a:pt x="58555" y="20166"/>
                </a:cubicBezTo>
                <a:cubicBezTo>
                  <a:pt x="58479" y="19975"/>
                  <a:pt x="58517" y="19745"/>
                  <a:pt x="58364" y="19631"/>
                </a:cubicBezTo>
                <a:cubicBezTo>
                  <a:pt x="58211" y="19440"/>
                  <a:pt x="58096" y="19287"/>
                  <a:pt x="57982" y="19095"/>
                </a:cubicBezTo>
                <a:cubicBezTo>
                  <a:pt x="57867" y="18904"/>
                  <a:pt x="57752" y="18751"/>
                  <a:pt x="57561" y="18636"/>
                </a:cubicBezTo>
                <a:cubicBezTo>
                  <a:pt x="57408" y="18254"/>
                  <a:pt x="57293" y="17795"/>
                  <a:pt x="57217" y="17374"/>
                </a:cubicBezTo>
                <a:cubicBezTo>
                  <a:pt x="57178" y="16954"/>
                  <a:pt x="57064" y="16571"/>
                  <a:pt x="56911" y="16150"/>
                </a:cubicBezTo>
                <a:cubicBezTo>
                  <a:pt x="56566" y="15806"/>
                  <a:pt x="56260" y="15424"/>
                  <a:pt x="55954" y="15003"/>
                </a:cubicBezTo>
                <a:cubicBezTo>
                  <a:pt x="55801" y="14926"/>
                  <a:pt x="55687" y="14773"/>
                  <a:pt x="55648" y="14621"/>
                </a:cubicBezTo>
                <a:cubicBezTo>
                  <a:pt x="55304" y="14123"/>
                  <a:pt x="54998" y="13626"/>
                  <a:pt x="54692" y="13091"/>
                </a:cubicBezTo>
                <a:cubicBezTo>
                  <a:pt x="54616" y="12976"/>
                  <a:pt x="54578" y="12823"/>
                  <a:pt x="54463" y="12708"/>
                </a:cubicBezTo>
                <a:lnTo>
                  <a:pt x="54310" y="12632"/>
                </a:lnTo>
                <a:cubicBezTo>
                  <a:pt x="53889" y="11943"/>
                  <a:pt x="53545" y="11217"/>
                  <a:pt x="53086" y="10566"/>
                </a:cubicBezTo>
                <a:cubicBezTo>
                  <a:pt x="53048" y="10490"/>
                  <a:pt x="53010" y="10452"/>
                  <a:pt x="52971" y="10413"/>
                </a:cubicBezTo>
                <a:cubicBezTo>
                  <a:pt x="52398" y="9840"/>
                  <a:pt x="51900" y="9228"/>
                  <a:pt x="51365" y="8616"/>
                </a:cubicBezTo>
                <a:cubicBezTo>
                  <a:pt x="51212" y="8463"/>
                  <a:pt x="51059" y="8310"/>
                  <a:pt x="50868" y="8233"/>
                </a:cubicBezTo>
                <a:cubicBezTo>
                  <a:pt x="50524" y="7813"/>
                  <a:pt x="50065" y="7507"/>
                  <a:pt x="49682" y="7124"/>
                </a:cubicBezTo>
                <a:cubicBezTo>
                  <a:pt x="49338" y="6704"/>
                  <a:pt x="48917" y="6283"/>
                  <a:pt x="48497" y="5900"/>
                </a:cubicBezTo>
                <a:cubicBezTo>
                  <a:pt x="47999" y="5518"/>
                  <a:pt x="47540" y="5097"/>
                  <a:pt x="47081" y="4638"/>
                </a:cubicBezTo>
                <a:lnTo>
                  <a:pt x="47005" y="4562"/>
                </a:lnTo>
                <a:lnTo>
                  <a:pt x="46928" y="4485"/>
                </a:lnTo>
                <a:cubicBezTo>
                  <a:pt x="46775" y="4409"/>
                  <a:pt x="46622" y="4332"/>
                  <a:pt x="46508" y="4179"/>
                </a:cubicBezTo>
                <a:cubicBezTo>
                  <a:pt x="46393" y="4093"/>
                  <a:pt x="46257" y="4050"/>
                  <a:pt x="46131" y="4050"/>
                </a:cubicBezTo>
                <a:cubicBezTo>
                  <a:pt x="46089" y="4050"/>
                  <a:pt x="46049" y="4055"/>
                  <a:pt x="46011" y="4065"/>
                </a:cubicBezTo>
                <a:cubicBezTo>
                  <a:pt x="45972" y="4065"/>
                  <a:pt x="45934" y="4026"/>
                  <a:pt x="45934" y="3988"/>
                </a:cubicBezTo>
                <a:cubicBezTo>
                  <a:pt x="45858" y="3873"/>
                  <a:pt x="45781" y="3759"/>
                  <a:pt x="45628" y="3759"/>
                </a:cubicBezTo>
                <a:cubicBezTo>
                  <a:pt x="45475" y="3529"/>
                  <a:pt x="45207" y="3453"/>
                  <a:pt x="45054" y="3223"/>
                </a:cubicBezTo>
                <a:cubicBezTo>
                  <a:pt x="44793" y="2875"/>
                  <a:pt x="44377" y="2658"/>
                  <a:pt x="43957" y="2658"/>
                </a:cubicBezTo>
                <a:cubicBezTo>
                  <a:pt x="43825" y="2658"/>
                  <a:pt x="43691" y="2680"/>
                  <a:pt x="43563" y="2726"/>
                </a:cubicBezTo>
                <a:cubicBezTo>
                  <a:pt x="43448" y="2611"/>
                  <a:pt x="43257" y="2726"/>
                  <a:pt x="43180" y="2573"/>
                </a:cubicBezTo>
                <a:cubicBezTo>
                  <a:pt x="43150" y="2532"/>
                  <a:pt x="43116" y="2518"/>
                  <a:pt x="43081" y="2518"/>
                </a:cubicBezTo>
                <a:cubicBezTo>
                  <a:pt x="43014" y="2518"/>
                  <a:pt x="42943" y="2568"/>
                  <a:pt x="42877" y="2568"/>
                </a:cubicBezTo>
                <a:cubicBezTo>
                  <a:pt x="42849" y="2568"/>
                  <a:pt x="42823" y="2560"/>
                  <a:pt x="42798" y="2535"/>
                </a:cubicBezTo>
                <a:cubicBezTo>
                  <a:pt x="42760" y="2484"/>
                  <a:pt x="42717" y="2463"/>
                  <a:pt x="42675" y="2463"/>
                </a:cubicBezTo>
                <a:cubicBezTo>
                  <a:pt x="42590" y="2463"/>
                  <a:pt x="42505" y="2548"/>
                  <a:pt x="42454" y="2650"/>
                </a:cubicBezTo>
                <a:cubicBezTo>
                  <a:pt x="42441" y="2654"/>
                  <a:pt x="42428" y="2656"/>
                  <a:pt x="42416" y="2656"/>
                </a:cubicBezTo>
                <a:cubicBezTo>
                  <a:pt x="42333" y="2656"/>
                  <a:pt x="42268" y="2567"/>
                  <a:pt x="42185" y="2567"/>
                </a:cubicBezTo>
                <a:cubicBezTo>
                  <a:pt x="42173" y="2567"/>
                  <a:pt x="42161" y="2569"/>
                  <a:pt x="42148" y="2573"/>
                </a:cubicBezTo>
                <a:cubicBezTo>
                  <a:pt x="41918" y="2573"/>
                  <a:pt x="41727" y="2458"/>
                  <a:pt x="41612" y="2267"/>
                </a:cubicBezTo>
                <a:cubicBezTo>
                  <a:pt x="41536" y="2191"/>
                  <a:pt x="41421" y="2114"/>
                  <a:pt x="41306" y="2114"/>
                </a:cubicBezTo>
                <a:cubicBezTo>
                  <a:pt x="40924" y="2114"/>
                  <a:pt x="40541" y="1999"/>
                  <a:pt x="40197" y="1846"/>
                </a:cubicBezTo>
                <a:cubicBezTo>
                  <a:pt x="40030" y="1727"/>
                  <a:pt x="39833" y="1667"/>
                  <a:pt x="39634" y="1667"/>
                </a:cubicBezTo>
                <a:cubicBezTo>
                  <a:pt x="39514" y="1667"/>
                  <a:pt x="39394" y="1689"/>
                  <a:pt x="39279" y="1732"/>
                </a:cubicBezTo>
                <a:cubicBezTo>
                  <a:pt x="39222" y="1751"/>
                  <a:pt x="39155" y="1760"/>
                  <a:pt x="39088" y="1760"/>
                </a:cubicBezTo>
                <a:cubicBezTo>
                  <a:pt x="39021" y="1760"/>
                  <a:pt x="38954" y="1751"/>
                  <a:pt x="38897" y="1732"/>
                </a:cubicBezTo>
                <a:cubicBezTo>
                  <a:pt x="38820" y="1617"/>
                  <a:pt x="38897" y="1426"/>
                  <a:pt x="38744" y="1426"/>
                </a:cubicBezTo>
                <a:cubicBezTo>
                  <a:pt x="38577" y="1426"/>
                  <a:pt x="38410" y="1391"/>
                  <a:pt x="38243" y="1391"/>
                </a:cubicBezTo>
                <a:cubicBezTo>
                  <a:pt x="38104" y="1391"/>
                  <a:pt x="37965" y="1415"/>
                  <a:pt x="37826" y="1502"/>
                </a:cubicBezTo>
                <a:cubicBezTo>
                  <a:pt x="37596" y="1349"/>
                  <a:pt x="37367" y="1273"/>
                  <a:pt x="37099" y="1234"/>
                </a:cubicBezTo>
                <a:cubicBezTo>
                  <a:pt x="36640" y="1234"/>
                  <a:pt x="36105" y="1196"/>
                  <a:pt x="35646" y="1196"/>
                </a:cubicBezTo>
                <a:cubicBezTo>
                  <a:pt x="35550" y="1254"/>
                  <a:pt x="35436" y="1282"/>
                  <a:pt x="35321" y="1282"/>
                </a:cubicBezTo>
                <a:cubicBezTo>
                  <a:pt x="35206" y="1282"/>
                  <a:pt x="35091" y="1254"/>
                  <a:pt x="34996" y="1196"/>
                </a:cubicBezTo>
                <a:cubicBezTo>
                  <a:pt x="34996" y="1196"/>
                  <a:pt x="34957" y="1158"/>
                  <a:pt x="34919" y="1120"/>
                </a:cubicBezTo>
                <a:cubicBezTo>
                  <a:pt x="34889" y="1074"/>
                  <a:pt x="34841" y="1053"/>
                  <a:pt x="34789" y="1053"/>
                </a:cubicBezTo>
                <a:cubicBezTo>
                  <a:pt x="34710" y="1053"/>
                  <a:pt x="34621" y="1104"/>
                  <a:pt x="34575" y="1196"/>
                </a:cubicBezTo>
                <a:cubicBezTo>
                  <a:pt x="34530" y="1207"/>
                  <a:pt x="34485" y="1212"/>
                  <a:pt x="34441" y="1212"/>
                </a:cubicBezTo>
                <a:cubicBezTo>
                  <a:pt x="34332" y="1212"/>
                  <a:pt x="34224" y="1185"/>
                  <a:pt x="34116" y="1158"/>
                </a:cubicBezTo>
                <a:cubicBezTo>
                  <a:pt x="34084" y="1142"/>
                  <a:pt x="34053" y="1133"/>
                  <a:pt x="34021" y="1133"/>
                </a:cubicBezTo>
                <a:cubicBezTo>
                  <a:pt x="33976" y="1133"/>
                  <a:pt x="33931" y="1151"/>
                  <a:pt x="33887" y="1196"/>
                </a:cubicBezTo>
                <a:cubicBezTo>
                  <a:pt x="33810" y="1311"/>
                  <a:pt x="33657" y="1273"/>
                  <a:pt x="33581" y="1349"/>
                </a:cubicBezTo>
                <a:cubicBezTo>
                  <a:pt x="33504" y="1387"/>
                  <a:pt x="33428" y="1400"/>
                  <a:pt x="33351" y="1400"/>
                </a:cubicBezTo>
                <a:cubicBezTo>
                  <a:pt x="33198" y="1400"/>
                  <a:pt x="33045" y="1349"/>
                  <a:pt x="32892" y="1349"/>
                </a:cubicBezTo>
                <a:cubicBezTo>
                  <a:pt x="32739" y="1349"/>
                  <a:pt x="32624" y="1311"/>
                  <a:pt x="32624" y="1120"/>
                </a:cubicBezTo>
                <a:cubicBezTo>
                  <a:pt x="32624" y="1043"/>
                  <a:pt x="32548" y="967"/>
                  <a:pt x="32471" y="967"/>
                </a:cubicBezTo>
                <a:cubicBezTo>
                  <a:pt x="32393" y="978"/>
                  <a:pt x="32318" y="983"/>
                  <a:pt x="32245" y="983"/>
                </a:cubicBezTo>
                <a:cubicBezTo>
                  <a:pt x="32069" y="983"/>
                  <a:pt x="31907" y="955"/>
                  <a:pt x="31745" y="928"/>
                </a:cubicBezTo>
                <a:cubicBezTo>
                  <a:pt x="31724" y="918"/>
                  <a:pt x="31704" y="913"/>
                  <a:pt x="31685" y="913"/>
                </a:cubicBezTo>
                <a:cubicBezTo>
                  <a:pt x="31633" y="913"/>
                  <a:pt x="31592" y="949"/>
                  <a:pt x="31592" y="1005"/>
                </a:cubicBezTo>
                <a:lnTo>
                  <a:pt x="31362" y="1043"/>
                </a:lnTo>
                <a:cubicBezTo>
                  <a:pt x="31347" y="999"/>
                  <a:pt x="31321" y="989"/>
                  <a:pt x="31290" y="989"/>
                </a:cubicBezTo>
                <a:cubicBezTo>
                  <a:pt x="31265" y="989"/>
                  <a:pt x="31236" y="995"/>
                  <a:pt x="31208" y="995"/>
                </a:cubicBezTo>
                <a:cubicBezTo>
                  <a:pt x="31182" y="995"/>
                  <a:pt x="31156" y="989"/>
                  <a:pt x="31133" y="967"/>
                </a:cubicBezTo>
                <a:cubicBezTo>
                  <a:pt x="31095" y="852"/>
                  <a:pt x="30827" y="967"/>
                  <a:pt x="30750" y="775"/>
                </a:cubicBezTo>
                <a:cubicBezTo>
                  <a:pt x="30842" y="775"/>
                  <a:pt x="30934" y="817"/>
                  <a:pt x="31026" y="817"/>
                </a:cubicBezTo>
                <a:cubicBezTo>
                  <a:pt x="31087" y="817"/>
                  <a:pt x="31148" y="798"/>
                  <a:pt x="31209" y="737"/>
                </a:cubicBezTo>
                <a:cubicBezTo>
                  <a:pt x="31056" y="737"/>
                  <a:pt x="30903" y="699"/>
                  <a:pt x="30789" y="622"/>
                </a:cubicBezTo>
                <a:cubicBezTo>
                  <a:pt x="30731" y="584"/>
                  <a:pt x="30655" y="565"/>
                  <a:pt x="30578" y="565"/>
                </a:cubicBezTo>
                <a:cubicBezTo>
                  <a:pt x="30502" y="565"/>
                  <a:pt x="30425" y="584"/>
                  <a:pt x="30368" y="622"/>
                </a:cubicBezTo>
                <a:cubicBezTo>
                  <a:pt x="30177" y="661"/>
                  <a:pt x="29985" y="699"/>
                  <a:pt x="29832" y="814"/>
                </a:cubicBezTo>
                <a:cubicBezTo>
                  <a:pt x="29794" y="852"/>
                  <a:pt x="29746" y="871"/>
                  <a:pt x="29699" y="871"/>
                </a:cubicBezTo>
                <a:cubicBezTo>
                  <a:pt x="29651" y="871"/>
                  <a:pt x="29603" y="852"/>
                  <a:pt x="29565" y="814"/>
                </a:cubicBezTo>
                <a:cubicBezTo>
                  <a:pt x="29450" y="737"/>
                  <a:pt x="29603" y="622"/>
                  <a:pt x="29565" y="546"/>
                </a:cubicBezTo>
                <a:lnTo>
                  <a:pt x="29603" y="469"/>
                </a:lnTo>
                <a:cubicBezTo>
                  <a:pt x="29641" y="240"/>
                  <a:pt x="29909" y="240"/>
                  <a:pt x="29985" y="11"/>
                </a:cubicBezTo>
                <a:cubicBezTo>
                  <a:pt x="29832" y="11"/>
                  <a:pt x="29679" y="11"/>
                  <a:pt x="29603" y="87"/>
                </a:cubicBezTo>
                <a:cubicBezTo>
                  <a:pt x="29431" y="30"/>
                  <a:pt x="29249" y="1"/>
                  <a:pt x="29072" y="1"/>
                </a:cubicBezTo>
                <a:cubicBezTo>
                  <a:pt x="28895" y="1"/>
                  <a:pt x="28723" y="30"/>
                  <a:pt x="28570" y="87"/>
                </a:cubicBezTo>
                <a:lnTo>
                  <a:pt x="28341" y="87"/>
                </a:lnTo>
                <a:cubicBezTo>
                  <a:pt x="28188" y="30"/>
                  <a:pt x="28035" y="1"/>
                  <a:pt x="2788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4"/>
          <p:cNvSpPr txBox="1">
            <a:spLocks noGrp="1"/>
          </p:cNvSpPr>
          <p:nvPr>
            <p:ph type="title"/>
          </p:nvPr>
        </p:nvSpPr>
        <p:spPr>
          <a:xfrm flipH="1">
            <a:off x="643685" y="1395494"/>
            <a:ext cx="929100" cy="80696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344" name="Google Shape;5344;p44"/>
          <p:cNvSpPr txBox="1">
            <a:spLocks noGrp="1"/>
          </p:cNvSpPr>
          <p:nvPr>
            <p:ph type="subTitle" idx="2"/>
          </p:nvPr>
        </p:nvSpPr>
        <p:spPr>
          <a:xfrm>
            <a:off x="1930399" y="1271691"/>
            <a:ext cx="6705601" cy="806963"/>
          </a:xfrm>
          <a:prstGeom prst="rect">
            <a:avLst/>
          </a:prstGeom>
        </p:spPr>
        <p:txBody>
          <a:bodyPr spcFirstLastPara="1" wrap="square" lIns="91425" tIns="91425" rIns="91425" bIns="91425" anchor="ctr" anchorCtr="0">
            <a:noAutofit/>
          </a:bodyPr>
          <a:lstStyle/>
          <a:p>
            <a:pPr marL="0" indent="0" algn="just">
              <a:buNone/>
            </a:pPr>
            <a:r>
              <a:rPr lang="en-US" sz="3200"/>
              <a:t>Biết tại sao ta quyết định mở chiến dịch Biên giới Thu - đông 1950.</a:t>
            </a:r>
          </a:p>
        </p:txBody>
      </p:sp>
      <p:sp>
        <p:nvSpPr>
          <p:cNvPr id="5345" name="Google Shape;5345;p44"/>
          <p:cNvSpPr txBox="1">
            <a:spLocks noGrp="1"/>
          </p:cNvSpPr>
          <p:nvPr>
            <p:ph type="title" idx="3"/>
          </p:nvPr>
        </p:nvSpPr>
        <p:spPr>
          <a:xfrm flipH="1">
            <a:off x="697604" y="2666337"/>
            <a:ext cx="929100" cy="72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5347" name="Google Shape;5347;p44"/>
          <p:cNvSpPr txBox="1">
            <a:spLocks noGrp="1"/>
          </p:cNvSpPr>
          <p:nvPr>
            <p:ph type="subTitle" idx="5"/>
          </p:nvPr>
        </p:nvSpPr>
        <p:spPr>
          <a:xfrm>
            <a:off x="1904999" y="2240377"/>
            <a:ext cx="6858000" cy="1418275"/>
          </a:xfrm>
          <a:prstGeom prst="rect">
            <a:avLst/>
          </a:prstGeom>
        </p:spPr>
        <p:txBody>
          <a:bodyPr spcFirstLastPara="1" wrap="square" lIns="91425" tIns="91425" rIns="91425" bIns="91425" anchor="ctr" anchorCtr="0">
            <a:noAutofit/>
          </a:bodyPr>
          <a:lstStyle/>
          <a:p>
            <a:pPr marL="0" indent="0" algn="just">
              <a:buNone/>
            </a:pPr>
            <a:r>
              <a:rPr lang="en-US" sz="3200"/>
              <a:t>Ý nghĩa của chiến thắng Biên giới Thu – đông 1950</a:t>
            </a:r>
          </a:p>
        </p:txBody>
      </p:sp>
      <p:sp>
        <p:nvSpPr>
          <p:cNvPr id="5348" name="Google Shape;5348;p44"/>
          <p:cNvSpPr txBox="1">
            <a:spLocks noGrp="1"/>
          </p:cNvSpPr>
          <p:nvPr>
            <p:ph type="title" idx="6"/>
          </p:nvPr>
        </p:nvSpPr>
        <p:spPr>
          <a:xfrm flipH="1">
            <a:off x="703007" y="3993838"/>
            <a:ext cx="929100" cy="72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5350" name="Google Shape;5350;p44"/>
          <p:cNvSpPr txBox="1">
            <a:spLocks noGrp="1"/>
          </p:cNvSpPr>
          <p:nvPr>
            <p:ph type="subTitle" idx="8"/>
          </p:nvPr>
        </p:nvSpPr>
        <p:spPr>
          <a:xfrm>
            <a:off x="1828799" y="3818050"/>
            <a:ext cx="7010400" cy="1418275"/>
          </a:xfrm>
          <a:prstGeom prst="rect">
            <a:avLst/>
          </a:prstGeom>
        </p:spPr>
        <p:txBody>
          <a:bodyPr spcFirstLastPara="1" wrap="square" lIns="91425" tIns="91425" rIns="91425" bIns="91425" anchor="ctr" anchorCtr="0">
            <a:noAutofit/>
          </a:bodyPr>
          <a:lstStyle/>
          <a:p>
            <a:pPr marL="0" indent="0" algn="just"/>
            <a:r>
              <a:rPr lang="en-US" sz="3200"/>
              <a:t>Nêu được sự khác biệt giữa chiến thắng Việt Bắc Thu - đông 1947 và chiến thắng Biên giới thu – đông 1950</a:t>
            </a:r>
          </a:p>
          <a:p>
            <a:pPr marL="0" lvl="0" indent="0" algn="just" rtl="0">
              <a:spcBef>
                <a:spcPts val="0"/>
              </a:spcBef>
              <a:spcAft>
                <a:spcPts val="0"/>
              </a:spcAft>
              <a:buNone/>
            </a:pPr>
            <a:endParaRPr sz="3200"/>
          </a:p>
        </p:txBody>
      </p:sp>
      <p:sp>
        <p:nvSpPr>
          <p:cNvPr id="5354" name="Google Shape;5354;p44"/>
          <p:cNvSpPr txBox="1">
            <a:spLocks noGrp="1"/>
          </p:cNvSpPr>
          <p:nvPr>
            <p:ph type="title" idx="9"/>
          </p:nvPr>
        </p:nvSpPr>
        <p:spPr>
          <a:xfrm>
            <a:off x="3260575" y="255038"/>
            <a:ext cx="26229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400">
                <a:solidFill>
                  <a:srgbClr val="C94025"/>
                </a:solidFill>
              </a:rPr>
              <a:t>Mục tiêu</a:t>
            </a:r>
            <a:endParaRPr sz="4400">
              <a:solidFill>
                <a:srgbClr val="C94025"/>
              </a:solidFill>
            </a:endParaRPr>
          </a:p>
        </p:txBody>
      </p:sp>
    </p:spTree>
    <p:extLst>
      <p:ext uri="{BB962C8B-B14F-4D97-AF65-F5344CB8AC3E}">
        <p14:creationId xmlns:p14="http://schemas.microsoft.com/office/powerpoint/2010/main" val="3122782708"/>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par>
                                <p:cTn id="8" presetID="22" presetClass="entr" presetSubtype="4" fill="hold"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wipe(down)">
                                      <p:cBhvr>
                                        <p:cTn id="10" dur="500"/>
                                        <p:tgtEl>
                                          <p:spTgt spid="63"/>
                                        </p:tgtEl>
                                      </p:cBhvr>
                                    </p:animEffect>
                                  </p:childTnLst>
                                </p:cTn>
                              </p:par>
                              <p:par>
                                <p:cTn id="11" presetID="22" presetClass="entr" presetSubtype="4" fill="hold" nodeType="with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wipe(down)">
                                      <p:cBhvr>
                                        <p:cTn id="13" dur="500"/>
                                        <p:tgtEl>
                                          <p:spTgt spid="64"/>
                                        </p:tgtEl>
                                      </p:cBhvr>
                                    </p:animEffect>
                                  </p:childTnLst>
                                </p:cTn>
                              </p:par>
                              <p:par>
                                <p:cTn id="14" presetID="22" presetClass="entr" presetSubtype="4" fill="hold" nodeType="withEffect">
                                  <p:stCondLst>
                                    <p:cond delay="0"/>
                                  </p:stCondLst>
                                  <p:childTnLst>
                                    <p:set>
                                      <p:cBhvr>
                                        <p:cTn id="15" dur="1" fill="hold">
                                          <p:stCondLst>
                                            <p:cond delay="0"/>
                                          </p:stCondLst>
                                        </p:cTn>
                                        <p:tgtEl>
                                          <p:spTgt spid="65"/>
                                        </p:tgtEl>
                                        <p:attrNameLst>
                                          <p:attrName>style.visibility</p:attrName>
                                        </p:attrNameLst>
                                      </p:cBhvr>
                                      <p:to>
                                        <p:strVal val="visible"/>
                                      </p:to>
                                    </p:set>
                                    <p:animEffect transition="in" filter="wipe(down)">
                                      <p:cBhvr>
                                        <p:cTn id="16" dur="500"/>
                                        <p:tgtEl>
                                          <p:spTgt spid="6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animEffect transition="in" filter="fade">
                                      <p:cBhvr>
                                        <p:cTn id="23" dur="500"/>
                                        <p:tgtEl>
                                          <p:spTgt spid="12"/>
                                        </p:tgtEl>
                                      </p:cBhvr>
                                    </p:animEffect>
                                  </p:childTnLst>
                                </p:cTn>
                              </p:par>
                            </p:childTnLst>
                          </p:cTn>
                        </p:par>
                        <p:par>
                          <p:cTn id="24" fill="hold">
                            <p:stCondLst>
                              <p:cond delay="500"/>
                            </p:stCondLst>
                            <p:childTnLst>
                              <p:par>
                                <p:cTn id="25" presetID="22" presetClass="entr" presetSubtype="1" fill="hold"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wipe(up)">
                                      <p:cBhvr>
                                        <p:cTn id="27" dur="500"/>
                                        <p:tgtEl>
                                          <p:spTgt spid="66"/>
                                        </p:tgtEl>
                                      </p:cBhvr>
                                    </p:animEffect>
                                  </p:childTnLst>
                                </p:cTn>
                              </p:par>
                            </p:childTnLst>
                          </p:cTn>
                        </p:par>
                        <p:par>
                          <p:cTn id="28" fill="hold">
                            <p:stCondLst>
                              <p:cond delay="1000"/>
                            </p:stCondLst>
                            <p:childTnLst>
                              <p:par>
                                <p:cTn id="29" presetID="23" presetClass="entr" presetSubtype="32" fill="hold" grpId="0" nodeType="afterEffect">
                                  <p:stCondLst>
                                    <p:cond delay="0"/>
                                  </p:stCondLst>
                                  <p:iterate type="lt">
                                    <p:tmPct val="15000"/>
                                  </p:iterate>
                                  <p:childTnLst>
                                    <p:set>
                                      <p:cBhvr>
                                        <p:cTn id="30" dur="1" fill="hold">
                                          <p:stCondLst>
                                            <p:cond delay="0"/>
                                          </p:stCondLst>
                                        </p:cTn>
                                        <p:tgtEl>
                                          <p:spTgt spid="5354"/>
                                        </p:tgtEl>
                                        <p:attrNameLst>
                                          <p:attrName>style.visibility</p:attrName>
                                        </p:attrNameLst>
                                      </p:cBhvr>
                                      <p:to>
                                        <p:strVal val="visible"/>
                                      </p:to>
                                    </p:set>
                                    <p:anim calcmode="lin" valueType="num">
                                      <p:cBhvr>
                                        <p:cTn id="31" dur="500" fill="hold"/>
                                        <p:tgtEl>
                                          <p:spTgt spid="5354"/>
                                        </p:tgtEl>
                                        <p:attrNameLst>
                                          <p:attrName>ppt_w</p:attrName>
                                        </p:attrNameLst>
                                      </p:cBhvr>
                                      <p:tavLst>
                                        <p:tav tm="0">
                                          <p:val>
                                            <p:strVal val="4*#ppt_w"/>
                                          </p:val>
                                        </p:tav>
                                        <p:tav tm="100000">
                                          <p:val>
                                            <p:strVal val="#ppt_w"/>
                                          </p:val>
                                        </p:tav>
                                      </p:tavLst>
                                    </p:anim>
                                    <p:anim calcmode="lin" valueType="num">
                                      <p:cBhvr>
                                        <p:cTn id="32" dur="500" fill="hold"/>
                                        <p:tgtEl>
                                          <p:spTgt spid="5354"/>
                                        </p:tgtEl>
                                        <p:attrNameLst>
                                          <p:attrName>ppt_h</p:attrName>
                                        </p:attrNameLst>
                                      </p:cBhvr>
                                      <p:tavLst>
                                        <p:tav tm="0">
                                          <p:val>
                                            <p:strVal val="4*#ppt_h"/>
                                          </p:val>
                                        </p:tav>
                                        <p:tav tm="100000">
                                          <p:val>
                                            <p:strVal val="#ppt_h"/>
                                          </p:val>
                                        </p:tav>
                                      </p:tavLst>
                                    </p:anim>
                                  </p:childTnLst>
                                </p:cTn>
                              </p:par>
                              <p:par>
                                <p:cTn id="33" presetID="34" presetClass="emph" presetSubtype="0" fill="hold" grpId="1" nodeType="withEffect">
                                  <p:stCondLst>
                                    <p:cond delay="1100"/>
                                  </p:stCondLst>
                                  <p:iterate type="lt">
                                    <p:tmPct val="10000"/>
                                  </p:iterate>
                                  <p:childTnLst>
                                    <p:animMotion origin="layout" path="M 5.55112E-17 0.02431 L 5.55112E-17 -0.07222 " pathEditMode="relative" rAng="0" ptsTypes="AA">
                                      <p:cBhvr>
                                        <p:cTn id="34" dur="250" accel="50000" decel="50000" autoRev="1" fill="hold">
                                          <p:stCondLst>
                                            <p:cond delay="0"/>
                                          </p:stCondLst>
                                        </p:cTn>
                                        <p:tgtEl>
                                          <p:spTgt spid="5354"/>
                                        </p:tgtEl>
                                        <p:attrNameLst>
                                          <p:attrName>ppt_x</p:attrName>
                                          <p:attrName>ppt_y</p:attrName>
                                        </p:attrNameLst>
                                      </p:cBhvr>
                                      <p:rCtr x="0" y="-4838"/>
                                    </p:animMotion>
                                    <p:animRot by="1500000">
                                      <p:cBhvr>
                                        <p:cTn id="35" dur="125" fill="hold">
                                          <p:stCondLst>
                                            <p:cond delay="0"/>
                                          </p:stCondLst>
                                        </p:cTn>
                                        <p:tgtEl>
                                          <p:spTgt spid="5354"/>
                                        </p:tgtEl>
                                        <p:attrNameLst>
                                          <p:attrName>r</p:attrName>
                                        </p:attrNameLst>
                                      </p:cBhvr>
                                    </p:animRot>
                                    <p:animRot by="-1500000">
                                      <p:cBhvr>
                                        <p:cTn id="36" dur="125" fill="hold">
                                          <p:stCondLst>
                                            <p:cond delay="125"/>
                                          </p:stCondLst>
                                        </p:cTn>
                                        <p:tgtEl>
                                          <p:spTgt spid="5354"/>
                                        </p:tgtEl>
                                        <p:attrNameLst>
                                          <p:attrName>r</p:attrName>
                                        </p:attrNameLst>
                                      </p:cBhvr>
                                    </p:animRot>
                                    <p:animRot by="-1500000">
                                      <p:cBhvr>
                                        <p:cTn id="37" dur="125" fill="hold">
                                          <p:stCondLst>
                                            <p:cond delay="250"/>
                                          </p:stCondLst>
                                        </p:cTn>
                                        <p:tgtEl>
                                          <p:spTgt spid="5354"/>
                                        </p:tgtEl>
                                        <p:attrNameLst>
                                          <p:attrName>r</p:attrName>
                                        </p:attrNameLst>
                                      </p:cBhvr>
                                    </p:animRot>
                                    <p:animRot by="1500000">
                                      <p:cBhvr>
                                        <p:cTn id="38" dur="125" fill="hold">
                                          <p:stCondLst>
                                            <p:cond delay="375"/>
                                          </p:stCondLst>
                                        </p:cTn>
                                        <p:tgtEl>
                                          <p:spTgt spid="5354"/>
                                        </p:tgtEl>
                                        <p:attrNameLst>
                                          <p:attrName>r</p:attrName>
                                        </p:attrNameLst>
                                      </p:cBhvr>
                                    </p:animRo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5338"/>
                                        </p:tgtEl>
                                        <p:attrNameLst>
                                          <p:attrName>style.visibility</p:attrName>
                                        </p:attrNameLst>
                                      </p:cBhvr>
                                      <p:to>
                                        <p:strVal val="visible"/>
                                      </p:to>
                                    </p:set>
                                    <p:anim calcmode="lin" valueType="num">
                                      <p:cBhvr>
                                        <p:cTn id="43" dur="500" fill="hold"/>
                                        <p:tgtEl>
                                          <p:spTgt spid="5338"/>
                                        </p:tgtEl>
                                        <p:attrNameLst>
                                          <p:attrName>ppt_w</p:attrName>
                                        </p:attrNameLst>
                                      </p:cBhvr>
                                      <p:tavLst>
                                        <p:tav tm="0">
                                          <p:val>
                                            <p:fltVal val="0"/>
                                          </p:val>
                                        </p:tav>
                                        <p:tav tm="100000">
                                          <p:val>
                                            <p:strVal val="#ppt_w"/>
                                          </p:val>
                                        </p:tav>
                                      </p:tavLst>
                                    </p:anim>
                                    <p:anim calcmode="lin" valueType="num">
                                      <p:cBhvr>
                                        <p:cTn id="44" dur="500" fill="hold"/>
                                        <p:tgtEl>
                                          <p:spTgt spid="5338"/>
                                        </p:tgtEl>
                                        <p:attrNameLst>
                                          <p:attrName>ppt_h</p:attrName>
                                        </p:attrNameLst>
                                      </p:cBhvr>
                                      <p:tavLst>
                                        <p:tav tm="0">
                                          <p:val>
                                            <p:fltVal val="0"/>
                                          </p:val>
                                        </p:tav>
                                        <p:tav tm="100000">
                                          <p:val>
                                            <p:strVal val="#ppt_h"/>
                                          </p:val>
                                        </p:tav>
                                      </p:tavLst>
                                    </p:anim>
                                    <p:animEffect transition="in" filter="fade">
                                      <p:cBhvr>
                                        <p:cTn id="45" dur="500"/>
                                        <p:tgtEl>
                                          <p:spTgt spid="5338"/>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5342"/>
                                        </p:tgtEl>
                                        <p:attrNameLst>
                                          <p:attrName>style.visibility</p:attrName>
                                        </p:attrNameLst>
                                      </p:cBhvr>
                                      <p:to>
                                        <p:strVal val="visible"/>
                                      </p:to>
                                    </p:set>
                                    <p:anim calcmode="lin" valueType="num">
                                      <p:cBhvr>
                                        <p:cTn id="48" dur="500" fill="hold"/>
                                        <p:tgtEl>
                                          <p:spTgt spid="5342"/>
                                        </p:tgtEl>
                                        <p:attrNameLst>
                                          <p:attrName>ppt_w</p:attrName>
                                        </p:attrNameLst>
                                      </p:cBhvr>
                                      <p:tavLst>
                                        <p:tav tm="0">
                                          <p:val>
                                            <p:fltVal val="0"/>
                                          </p:val>
                                        </p:tav>
                                        <p:tav tm="100000">
                                          <p:val>
                                            <p:strVal val="#ppt_w"/>
                                          </p:val>
                                        </p:tav>
                                      </p:tavLst>
                                    </p:anim>
                                    <p:anim calcmode="lin" valueType="num">
                                      <p:cBhvr>
                                        <p:cTn id="49" dur="500" fill="hold"/>
                                        <p:tgtEl>
                                          <p:spTgt spid="5342"/>
                                        </p:tgtEl>
                                        <p:attrNameLst>
                                          <p:attrName>ppt_h</p:attrName>
                                        </p:attrNameLst>
                                      </p:cBhvr>
                                      <p:tavLst>
                                        <p:tav tm="0">
                                          <p:val>
                                            <p:fltVal val="0"/>
                                          </p:val>
                                        </p:tav>
                                        <p:tav tm="100000">
                                          <p:val>
                                            <p:strVal val="#ppt_h"/>
                                          </p:val>
                                        </p:tav>
                                      </p:tavLst>
                                    </p:anim>
                                    <p:animEffect transition="in" filter="fade">
                                      <p:cBhvr>
                                        <p:cTn id="50" dur="500"/>
                                        <p:tgtEl>
                                          <p:spTgt spid="5342"/>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5344">
                                            <p:txEl>
                                              <p:pRg st="0" end="0"/>
                                            </p:txEl>
                                          </p:spTgt>
                                        </p:tgtEl>
                                        <p:attrNameLst>
                                          <p:attrName>style.visibility</p:attrName>
                                        </p:attrNameLst>
                                      </p:cBhvr>
                                      <p:to>
                                        <p:strVal val="visible"/>
                                      </p:to>
                                    </p:set>
                                    <p:animEffect transition="in" filter="wipe(left)">
                                      <p:cBhvr>
                                        <p:cTn id="54" dur="500"/>
                                        <p:tgtEl>
                                          <p:spTgt spid="5344">
                                            <p:txEl>
                                              <p:pRg st="0" end="0"/>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grpId="0" nodeType="clickEffect">
                                  <p:stCondLst>
                                    <p:cond delay="0"/>
                                  </p:stCondLst>
                                  <p:childTnLst>
                                    <p:set>
                                      <p:cBhvr>
                                        <p:cTn id="58" dur="1" fill="hold">
                                          <p:stCondLst>
                                            <p:cond delay="0"/>
                                          </p:stCondLst>
                                        </p:cTn>
                                        <p:tgtEl>
                                          <p:spTgt spid="5339"/>
                                        </p:tgtEl>
                                        <p:attrNameLst>
                                          <p:attrName>style.visibility</p:attrName>
                                        </p:attrNameLst>
                                      </p:cBhvr>
                                      <p:to>
                                        <p:strVal val="visible"/>
                                      </p:to>
                                    </p:set>
                                    <p:anim calcmode="lin" valueType="num">
                                      <p:cBhvr>
                                        <p:cTn id="59" dur="500" fill="hold"/>
                                        <p:tgtEl>
                                          <p:spTgt spid="5339"/>
                                        </p:tgtEl>
                                        <p:attrNameLst>
                                          <p:attrName>ppt_w</p:attrName>
                                        </p:attrNameLst>
                                      </p:cBhvr>
                                      <p:tavLst>
                                        <p:tav tm="0">
                                          <p:val>
                                            <p:fltVal val="0"/>
                                          </p:val>
                                        </p:tav>
                                        <p:tav tm="100000">
                                          <p:val>
                                            <p:strVal val="#ppt_w"/>
                                          </p:val>
                                        </p:tav>
                                      </p:tavLst>
                                    </p:anim>
                                    <p:anim calcmode="lin" valueType="num">
                                      <p:cBhvr>
                                        <p:cTn id="60" dur="500" fill="hold"/>
                                        <p:tgtEl>
                                          <p:spTgt spid="5339"/>
                                        </p:tgtEl>
                                        <p:attrNameLst>
                                          <p:attrName>ppt_h</p:attrName>
                                        </p:attrNameLst>
                                      </p:cBhvr>
                                      <p:tavLst>
                                        <p:tav tm="0">
                                          <p:val>
                                            <p:fltVal val="0"/>
                                          </p:val>
                                        </p:tav>
                                        <p:tav tm="100000">
                                          <p:val>
                                            <p:strVal val="#ppt_h"/>
                                          </p:val>
                                        </p:tav>
                                      </p:tavLst>
                                    </p:anim>
                                    <p:animEffect transition="in" filter="fade">
                                      <p:cBhvr>
                                        <p:cTn id="61" dur="500"/>
                                        <p:tgtEl>
                                          <p:spTgt spid="5339"/>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5345"/>
                                        </p:tgtEl>
                                        <p:attrNameLst>
                                          <p:attrName>style.visibility</p:attrName>
                                        </p:attrNameLst>
                                      </p:cBhvr>
                                      <p:to>
                                        <p:strVal val="visible"/>
                                      </p:to>
                                    </p:set>
                                    <p:anim calcmode="lin" valueType="num">
                                      <p:cBhvr>
                                        <p:cTn id="64" dur="500" fill="hold"/>
                                        <p:tgtEl>
                                          <p:spTgt spid="5345"/>
                                        </p:tgtEl>
                                        <p:attrNameLst>
                                          <p:attrName>ppt_w</p:attrName>
                                        </p:attrNameLst>
                                      </p:cBhvr>
                                      <p:tavLst>
                                        <p:tav tm="0">
                                          <p:val>
                                            <p:fltVal val="0"/>
                                          </p:val>
                                        </p:tav>
                                        <p:tav tm="100000">
                                          <p:val>
                                            <p:strVal val="#ppt_w"/>
                                          </p:val>
                                        </p:tav>
                                      </p:tavLst>
                                    </p:anim>
                                    <p:anim calcmode="lin" valueType="num">
                                      <p:cBhvr>
                                        <p:cTn id="65" dur="500" fill="hold"/>
                                        <p:tgtEl>
                                          <p:spTgt spid="5345"/>
                                        </p:tgtEl>
                                        <p:attrNameLst>
                                          <p:attrName>ppt_h</p:attrName>
                                        </p:attrNameLst>
                                      </p:cBhvr>
                                      <p:tavLst>
                                        <p:tav tm="0">
                                          <p:val>
                                            <p:fltVal val="0"/>
                                          </p:val>
                                        </p:tav>
                                        <p:tav tm="100000">
                                          <p:val>
                                            <p:strVal val="#ppt_h"/>
                                          </p:val>
                                        </p:tav>
                                      </p:tavLst>
                                    </p:anim>
                                    <p:animEffect transition="in" filter="fade">
                                      <p:cBhvr>
                                        <p:cTn id="66" dur="500"/>
                                        <p:tgtEl>
                                          <p:spTgt spid="5345"/>
                                        </p:tgtEl>
                                      </p:cBhvr>
                                    </p:animEffect>
                                  </p:childTnLst>
                                </p:cTn>
                              </p:par>
                            </p:childTnLst>
                          </p:cTn>
                        </p:par>
                        <p:par>
                          <p:cTn id="67" fill="hold">
                            <p:stCondLst>
                              <p:cond delay="500"/>
                            </p:stCondLst>
                            <p:childTnLst>
                              <p:par>
                                <p:cTn id="68" presetID="22" presetClass="entr" presetSubtype="8" fill="hold" grpId="0" nodeType="afterEffect">
                                  <p:stCondLst>
                                    <p:cond delay="0"/>
                                  </p:stCondLst>
                                  <p:childTnLst>
                                    <p:set>
                                      <p:cBhvr>
                                        <p:cTn id="69" dur="1" fill="hold">
                                          <p:stCondLst>
                                            <p:cond delay="0"/>
                                          </p:stCondLst>
                                        </p:cTn>
                                        <p:tgtEl>
                                          <p:spTgt spid="5347">
                                            <p:txEl>
                                              <p:pRg st="0" end="0"/>
                                            </p:txEl>
                                          </p:spTgt>
                                        </p:tgtEl>
                                        <p:attrNameLst>
                                          <p:attrName>style.visibility</p:attrName>
                                        </p:attrNameLst>
                                      </p:cBhvr>
                                      <p:to>
                                        <p:strVal val="visible"/>
                                      </p:to>
                                    </p:set>
                                    <p:animEffect transition="in" filter="wipe(left)">
                                      <p:cBhvr>
                                        <p:cTn id="70" dur="500"/>
                                        <p:tgtEl>
                                          <p:spTgt spid="5347">
                                            <p:txEl>
                                              <p:pRg st="0" end="0"/>
                                            </p:txEl>
                                          </p:spTgt>
                                        </p:tgtEl>
                                      </p:cBhvr>
                                    </p:animEffect>
                                  </p:childTnLst>
                                </p:cTn>
                              </p:par>
                            </p:childTnLst>
                          </p:cTn>
                        </p:par>
                      </p:childTnLst>
                    </p:cTn>
                  </p:par>
                  <p:par>
                    <p:cTn id="71" fill="hold">
                      <p:stCondLst>
                        <p:cond delay="indefinite"/>
                      </p:stCondLst>
                      <p:childTnLst>
                        <p:par>
                          <p:cTn id="72" fill="hold">
                            <p:stCondLst>
                              <p:cond delay="0"/>
                            </p:stCondLst>
                            <p:childTnLst>
                              <p:par>
                                <p:cTn id="73" presetID="53" presetClass="entr" presetSubtype="16" fill="hold" grpId="0" nodeType="clickEffect">
                                  <p:stCondLst>
                                    <p:cond delay="0"/>
                                  </p:stCondLst>
                                  <p:childTnLst>
                                    <p:set>
                                      <p:cBhvr>
                                        <p:cTn id="74" dur="1" fill="hold">
                                          <p:stCondLst>
                                            <p:cond delay="0"/>
                                          </p:stCondLst>
                                        </p:cTn>
                                        <p:tgtEl>
                                          <p:spTgt spid="5341"/>
                                        </p:tgtEl>
                                        <p:attrNameLst>
                                          <p:attrName>style.visibility</p:attrName>
                                        </p:attrNameLst>
                                      </p:cBhvr>
                                      <p:to>
                                        <p:strVal val="visible"/>
                                      </p:to>
                                    </p:set>
                                    <p:anim calcmode="lin" valueType="num">
                                      <p:cBhvr>
                                        <p:cTn id="75" dur="500" fill="hold"/>
                                        <p:tgtEl>
                                          <p:spTgt spid="5341"/>
                                        </p:tgtEl>
                                        <p:attrNameLst>
                                          <p:attrName>ppt_w</p:attrName>
                                        </p:attrNameLst>
                                      </p:cBhvr>
                                      <p:tavLst>
                                        <p:tav tm="0">
                                          <p:val>
                                            <p:fltVal val="0"/>
                                          </p:val>
                                        </p:tav>
                                        <p:tav tm="100000">
                                          <p:val>
                                            <p:strVal val="#ppt_w"/>
                                          </p:val>
                                        </p:tav>
                                      </p:tavLst>
                                    </p:anim>
                                    <p:anim calcmode="lin" valueType="num">
                                      <p:cBhvr>
                                        <p:cTn id="76" dur="500" fill="hold"/>
                                        <p:tgtEl>
                                          <p:spTgt spid="5341"/>
                                        </p:tgtEl>
                                        <p:attrNameLst>
                                          <p:attrName>ppt_h</p:attrName>
                                        </p:attrNameLst>
                                      </p:cBhvr>
                                      <p:tavLst>
                                        <p:tav tm="0">
                                          <p:val>
                                            <p:fltVal val="0"/>
                                          </p:val>
                                        </p:tav>
                                        <p:tav tm="100000">
                                          <p:val>
                                            <p:strVal val="#ppt_h"/>
                                          </p:val>
                                        </p:tav>
                                      </p:tavLst>
                                    </p:anim>
                                    <p:animEffect transition="in" filter="fade">
                                      <p:cBhvr>
                                        <p:cTn id="77" dur="500"/>
                                        <p:tgtEl>
                                          <p:spTgt spid="5341"/>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348"/>
                                        </p:tgtEl>
                                        <p:attrNameLst>
                                          <p:attrName>style.visibility</p:attrName>
                                        </p:attrNameLst>
                                      </p:cBhvr>
                                      <p:to>
                                        <p:strVal val="visible"/>
                                      </p:to>
                                    </p:set>
                                    <p:anim calcmode="lin" valueType="num">
                                      <p:cBhvr>
                                        <p:cTn id="80" dur="500" fill="hold"/>
                                        <p:tgtEl>
                                          <p:spTgt spid="5348"/>
                                        </p:tgtEl>
                                        <p:attrNameLst>
                                          <p:attrName>ppt_w</p:attrName>
                                        </p:attrNameLst>
                                      </p:cBhvr>
                                      <p:tavLst>
                                        <p:tav tm="0">
                                          <p:val>
                                            <p:fltVal val="0"/>
                                          </p:val>
                                        </p:tav>
                                        <p:tav tm="100000">
                                          <p:val>
                                            <p:strVal val="#ppt_w"/>
                                          </p:val>
                                        </p:tav>
                                      </p:tavLst>
                                    </p:anim>
                                    <p:anim calcmode="lin" valueType="num">
                                      <p:cBhvr>
                                        <p:cTn id="81" dur="500" fill="hold"/>
                                        <p:tgtEl>
                                          <p:spTgt spid="5348"/>
                                        </p:tgtEl>
                                        <p:attrNameLst>
                                          <p:attrName>ppt_h</p:attrName>
                                        </p:attrNameLst>
                                      </p:cBhvr>
                                      <p:tavLst>
                                        <p:tav tm="0">
                                          <p:val>
                                            <p:fltVal val="0"/>
                                          </p:val>
                                        </p:tav>
                                        <p:tav tm="100000">
                                          <p:val>
                                            <p:strVal val="#ppt_h"/>
                                          </p:val>
                                        </p:tav>
                                      </p:tavLst>
                                    </p:anim>
                                    <p:animEffect transition="in" filter="fade">
                                      <p:cBhvr>
                                        <p:cTn id="82" dur="500"/>
                                        <p:tgtEl>
                                          <p:spTgt spid="5348"/>
                                        </p:tgtEl>
                                      </p:cBhvr>
                                    </p:animEffect>
                                  </p:childTnLst>
                                </p:cTn>
                              </p:par>
                            </p:childTnLst>
                          </p:cTn>
                        </p:par>
                        <p:par>
                          <p:cTn id="83" fill="hold">
                            <p:stCondLst>
                              <p:cond delay="500"/>
                            </p:stCondLst>
                            <p:childTnLst>
                              <p:par>
                                <p:cTn id="84" presetID="22" presetClass="entr" presetSubtype="8" fill="hold" grpId="0" nodeType="afterEffect">
                                  <p:stCondLst>
                                    <p:cond delay="0"/>
                                  </p:stCondLst>
                                  <p:childTnLst>
                                    <p:set>
                                      <p:cBhvr>
                                        <p:cTn id="85" dur="1" fill="hold">
                                          <p:stCondLst>
                                            <p:cond delay="0"/>
                                          </p:stCondLst>
                                        </p:cTn>
                                        <p:tgtEl>
                                          <p:spTgt spid="5350">
                                            <p:txEl>
                                              <p:pRg st="0" end="0"/>
                                            </p:txEl>
                                          </p:spTgt>
                                        </p:tgtEl>
                                        <p:attrNameLst>
                                          <p:attrName>style.visibility</p:attrName>
                                        </p:attrNameLst>
                                      </p:cBhvr>
                                      <p:to>
                                        <p:strVal val="visible"/>
                                      </p:to>
                                    </p:set>
                                    <p:animEffect transition="in" filter="wipe(left)">
                                      <p:cBhvr>
                                        <p:cTn id="86" dur="500"/>
                                        <p:tgtEl>
                                          <p:spTgt spid="53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5338" grpId="0" animBg="1"/>
      <p:bldP spid="5339" grpId="0" animBg="1"/>
      <p:bldP spid="5341" grpId="0" animBg="1"/>
      <p:bldP spid="5342" grpId="0"/>
      <p:bldP spid="5344" grpId="0" build="p"/>
      <p:bldP spid="5345" grpId="0"/>
      <p:bldP spid="5347" grpId="0" build="p"/>
      <p:bldP spid="5348" grpId="0"/>
      <p:bldP spid="5350" grpId="0" build="p"/>
      <p:bldP spid="5354" grpId="0"/>
      <p:bldP spid="5354"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358"/>
        <p:cNvGrpSpPr/>
        <p:nvPr/>
      </p:nvGrpSpPr>
      <p:grpSpPr>
        <a:xfrm>
          <a:off x="0" y="0"/>
          <a:ext cx="0" cy="0"/>
          <a:chOff x="0" y="0"/>
          <a:chExt cx="0" cy="0"/>
        </a:xfrm>
      </p:grpSpPr>
      <p:pic>
        <p:nvPicPr>
          <p:cNvPr id="18" name="Google Shape;15;p2">
            <a:extLst>
              <a:ext uri="{FF2B5EF4-FFF2-40B4-BE49-F238E27FC236}">
                <a16:creationId xmlns:a16="http://schemas.microsoft.com/office/drawing/2014/main" id="{A97E9A0B-0F70-4A91-A873-09278289DB05}"/>
              </a:ext>
            </a:extLst>
          </p:cNvPr>
          <p:cNvPicPr preferRelativeResize="0"/>
          <p:nvPr/>
        </p:nvPicPr>
        <p:blipFill>
          <a:blip r:embed="rId3">
            <a:alphaModFix/>
            <a:duotone>
              <a:prstClr val="black"/>
              <a:srgbClr val="D9C3A5">
                <a:tint val="50000"/>
                <a:satMod val="180000"/>
              </a:srgbClr>
            </a:duotone>
            <a:extLst>
              <a:ext uri="{BEBA8EAE-BF5A-486C-A8C5-ECC9F3942E4B}">
                <a14:imgProps xmlns:a14="http://schemas.microsoft.com/office/drawing/2010/main">
                  <a14:imgLayer r:embed="rId4">
                    <a14:imgEffect>
                      <a14:saturation sat="66000"/>
                    </a14:imgEffect>
                  </a14:imgLayer>
                </a14:imgProps>
              </a:ext>
            </a:extLst>
          </a:blip>
          <a:stretch>
            <a:fillRect/>
          </a:stretch>
        </p:blipFill>
        <p:spPr>
          <a:xfrm rot="16200000">
            <a:off x="322722" y="-2047664"/>
            <a:ext cx="3885280" cy="6567713"/>
          </a:xfrm>
          <a:prstGeom prst="rect">
            <a:avLst/>
          </a:prstGeom>
          <a:noFill/>
          <a:ln>
            <a:noFill/>
          </a:ln>
        </p:spPr>
      </p:pic>
      <p:pic>
        <p:nvPicPr>
          <p:cNvPr id="17" name="Google Shape;11;p2">
            <a:extLst>
              <a:ext uri="{FF2B5EF4-FFF2-40B4-BE49-F238E27FC236}">
                <a16:creationId xmlns:a16="http://schemas.microsoft.com/office/drawing/2014/main" id="{5C44C862-A9B9-4D9E-B987-687E353116D6}"/>
              </a:ext>
            </a:extLst>
          </p:cNvPr>
          <p:cNvPicPr preferRelativeResize="0"/>
          <p:nvPr/>
        </p:nvPicPr>
        <p:blipFill rotWithShape="1">
          <a:blip r:embed="rId5">
            <a:alphaModFix/>
            <a:extLst>
              <a:ext uri="{BEBA8EAE-BF5A-486C-A8C5-ECC9F3942E4B}">
                <a14:imgProps xmlns:a14="http://schemas.microsoft.com/office/drawing/2010/main">
                  <a14:imgLayer r:embed="rId6">
                    <a14:imgEffect>
                      <a14:saturation sat="33000"/>
                    </a14:imgEffect>
                  </a14:imgLayer>
                </a14:imgProps>
              </a:ext>
            </a:extLst>
          </a:blip>
          <a:srcRect l="30870" t="15242" r="25850" b="15249"/>
          <a:stretch/>
        </p:blipFill>
        <p:spPr>
          <a:xfrm>
            <a:off x="-922856" y="3599646"/>
            <a:ext cx="3805552" cy="2021318"/>
          </a:xfrm>
          <a:prstGeom prst="rect">
            <a:avLst/>
          </a:prstGeom>
          <a:noFill/>
          <a:ln>
            <a:noFill/>
          </a:ln>
        </p:spPr>
      </p:pic>
      <p:grpSp>
        <p:nvGrpSpPr>
          <p:cNvPr id="19" name="组合 6">
            <a:extLst>
              <a:ext uri="{FF2B5EF4-FFF2-40B4-BE49-F238E27FC236}">
                <a16:creationId xmlns:a16="http://schemas.microsoft.com/office/drawing/2014/main" id="{2526896C-8264-48F7-A156-218BC87459BF}"/>
              </a:ext>
            </a:extLst>
          </p:cNvPr>
          <p:cNvGrpSpPr/>
          <p:nvPr/>
        </p:nvGrpSpPr>
        <p:grpSpPr>
          <a:xfrm>
            <a:off x="-325081" y="-226623"/>
            <a:ext cx="2706328" cy="1257330"/>
            <a:chOff x="196" y="-1340"/>
            <a:chExt cx="9528" cy="4706"/>
          </a:xfrm>
        </p:grpSpPr>
        <p:grpSp>
          <p:nvGrpSpPr>
            <p:cNvPr id="20" name="Google Shape;2511;p60">
              <a:extLst>
                <a:ext uri="{FF2B5EF4-FFF2-40B4-BE49-F238E27FC236}">
                  <a16:creationId xmlns:a16="http://schemas.microsoft.com/office/drawing/2014/main" id="{77A2B9A6-242E-4B88-91DD-4AEA1428BF29}"/>
                </a:ext>
              </a:extLst>
            </p:cNvPr>
            <p:cNvGrpSpPr/>
            <p:nvPr/>
          </p:nvGrpSpPr>
          <p:grpSpPr>
            <a:xfrm rot="8119191">
              <a:off x="7796" y="-799"/>
              <a:ext cx="1928" cy="3662"/>
              <a:chOff x="2392800" y="238125"/>
              <a:chExt cx="2677175" cy="5084850"/>
            </a:xfrm>
            <a:solidFill>
              <a:srgbClr val="C94025"/>
            </a:solidFill>
          </p:grpSpPr>
          <p:sp>
            <p:nvSpPr>
              <p:cNvPr id="58" name="Google Shape;2512;p60">
                <a:extLst>
                  <a:ext uri="{FF2B5EF4-FFF2-40B4-BE49-F238E27FC236}">
                    <a16:creationId xmlns:a16="http://schemas.microsoft.com/office/drawing/2014/main" id="{AC84F604-C5CD-408C-B5E5-4E6CBF2B8CD1}"/>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9" name="Google Shape;2513;p60">
                <a:extLst>
                  <a:ext uri="{FF2B5EF4-FFF2-40B4-BE49-F238E27FC236}">
                    <a16:creationId xmlns:a16="http://schemas.microsoft.com/office/drawing/2014/main" id="{A52BBA4D-99F8-4394-A9D5-7762170598B6}"/>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0" name="Google Shape;2514;p60">
                <a:extLst>
                  <a:ext uri="{FF2B5EF4-FFF2-40B4-BE49-F238E27FC236}">
                    <a16:creationId xmlns:a16="http://schemas.microsoft.com/office/drawing/2014/main" id="{4D0D2BA9-0B89-436E-B9A1-88A3C8B3AA2F}"/>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1" name="Google Shape;2515;p60">
                <a:extLst>
                  <a:ext uri="{FF2B5EF4-FFF2-40B4-BE49-F238E27FC236}">
                    <a16:creationId xmlns:a16="http://schemas.microsoft.com/office/drawing/2014/main" id="{63567DF6-F028-47C4-A2FC-F91FA63DD8A2}"/>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2" name="Google Shape;2516;p60">
                <a:extLst>
                  <a:ext uri="{FF2B5EF4-FFF2-40B4-BE49-F238E27FC236}">
                    <a16:creationId xmlns:a16="http://schemas.microsoft.com/office/drawing/2014/main" id="{5E8B846D-AAF3-4059-B6AF-20FB4BFE3F92}"/>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3" name="Google Shape;2517;p60">
                <a:extLst>
                  <a:ext uri="{FF2B5EF4-FFF2-40B4-BE49-F238E27FC236}">
                    <a16:creationId xmlns:a16="http://schemas.microsoft.com/office/drawing/2014/main" id="{DD0EB29F-1554-4E74-89E1-B0FFF162D125}"/>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4" name="Google Shape;2518;p60">
                <a:extLst>
                  <a:ext uri="{FF2B5EF4-FFF2-40B4-BE49-F238E27FC236}">
                    <a16:creationId xmlns:a16="http://schemas.microsoft.com/office/drawing/2014/main" id="{834A8097-2443-4CF2-8C55-DF501CC30624}"/>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5" name="Google Shape;2519;p60">
                <a:extLst>
                  <a:ext uri="{FF2B5EF4-FFF2-40B4-BE49-F238E27FC236}">
                    <a16:creationId xmlns:a16="http://schemas.microsoft.com/office/drawing/2014/main" id="{913CBF66-8E47-4904-BF43-44774EEB932A}"/>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6" name="Google Shape;2520;p60">
                <a:extLst>
                  <a:ext uri="{FF2B5EF4-FFF2-40B4-BE49-F238E27FC236}">
                    <a16:creationId xmlns:a16="http://schemas.microsoft.com/office/drawing/2014/main" id="{192D0150-C0CF-4E4A-801F-2CA0F1E83383}"/>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7" name="Google Shape;2521;p60">
                <a:extLst>
                  <a:ext uri="{FF2B5EF4-FFF2-40B4-BE49-F238E27FC236}">
                    <a16:creationId xmlns:a16="http://schemas.microsoft.com/office/drawing/2014/main" id="{7287D916-65E0-4E2B-9E0A-873FF4F1FEFA}"/>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8" name="Google Shape;2522;p60">
                <a:extLst>
                  <a:ext uri="{FF2B5EF4-FFF2-40B4-BE49-F238E27FC236}">
                    <a16:creationId xmlns:a16="http://schemas.microsoft.com/office/drawing/2014/main" id="{387F8840-EDA8-4093-8442-7502E22A143F}"/>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21" name="Google Shape;2448;p60">
              <a:extLst>
                <a:ext uri="{FF2B5EF4-FFF2-40B4-BE49-F238E27FC236}">
                  <a16:creationId xmlns:a16="http://schemas.microsoft.com/office/drawing/2014/main" id="{DC182692-BAB4-4658-AF1E-410E436CA104}"/>
                </a:ext>
              </a:extLst>
            </p:cNvPr>
            <p:cNvGrpSpPr/>
            <p:nvPr/>
          </p:nvGrpSpPr>
          <p:grpSpPr>
            <a:xfrm rot="15582417" flipH="1" flipV="1">
              <a:off x="2408" y="-577"/>
              <a:ext cx="3934" cy="3850"/>
              <a:chOff x="1124025" y="238125"/>
              <a:chExt cx="5272075" cy="5173200"/>
            </a:xfrm>
            <a:solidFill>
              <a:srgbClr val="FFEABC"/>
            </a:solidFill>
          </p:grpSpPr>
          <p:sp>
            <p:nvSpPr>
              <p:cNvPr id="42" name="Google Shape;2449;p60">
                <a:extLst>
                  <a:ext uri="{FF2B5EF4-FFF2-40B4-BE49-F238E27FC236}">
                    <a16:creationId xmlns:a16="http://schemas.microsoft.com/office/drawing/2014/main" id="{E5B08736-C972-4E8D-820E-D68496CED6A5}"/>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50;p60">
                <a:extLst>
                  <a:ext uri="{FF2B5EF4-FFF2-40B4-BE49-F238E27FC236}">
                    <a16:creationId xmlns:a16="http://schemas.microsoft.com/office/drawing/2014/main" id="{C2E62505-44F0-4D05-910B-7404F1CFEAE1}"/>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51;p60">
                <a:extLst>
                  <a:ext uri="{FF2B5EF4-FFF2-40B4-BE49-F238E27FC236}">
                    <a16:creationId xmlns:a16="http://schemas.microsoft.com/office/drawing/2014/main" id="{3621F528-A616-446B-80C0-184748EDF08D}"/>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52;p60">
                <a:extLst>
                  <a:ext uri="{FF2B5EF4-FFF2-40B4-BE49-F238E27FC236}">
                    <a16:creationId xmlns:a16="http://schemas.microsoft.com/office/drawing/2014/main" id="{BBDF5640-FD79-4083-8985-39670A39D020}"/>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453;p60">
                <a:extLst>
                  <a:ext uri="{FF2B5EF4-FFF2-40B4-BE49-F238E27FC236}">
                    <a16:creationId xmlns:a16="http://schemas.microsoft.com/office/drawing/2014/main" id="{12BC5A15-E7BA-4F33-97F5-31A0952060B6}"/>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454;p60">
                <a:extLst>
                  <a:ext uri="{FF2B5EF4-FFF2-40B4-BE49-F238E27FC236}">
                    <a16:creationId xmlns:a16="http://schemas.microsoft.com/office/drawing/2014/main" id="{152EE1D8-D3E1-4C11-B0A5-7BF2BFC6C20D}"/>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455;p60">
                <a:extLst>
                  <a:ext uri="{FF2B5EF4-FFF2-40B4-BE49-F238E27FC236}">
                    <a16:creationId xmlns:a16="http://schemas.microsoft.com/office/drawing/2014/main" id="{6466BC87-430E-46D7-9103-B508DD9A6E03}"/>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456;p60">
                <a:extLst>
                  <a:ext uri="{FF2B5EF4-FFF2-40B4-BE49-F238E27FC236}">
                    <a16:creationId xmlns:a16="http://schemas.microsoft.com/office/drawing/2014/main" id="{986078ED-414C-4F5A-973B-F8A99A95B7C0}"/>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457;p60">
                <a:extLst>
                  <a:ext uri="{FF2B5EF4-FFF2-40B4-BE49-F238E27FC236}">
                    <a16:creationId xmlns:a16="http://schemas.microsoft.com/office/drawing/2014/main" id="{B6278A96-50CD-4A86-8D3C-6F8823BDC9A9}"/>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458;p60">
                <a:extLst>
                  <a:ext uri="{FF2B5EF4-FFF2-40B4-BE49-F238E27FC236}">
                    <a16:creationId xmlns:a16="http://schemas.microsoft.com/office/drawing/2014/main" id="{43651555-3CAD-4C90-A3FD-B7A8D78D659A}"/>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459;p60">
                <a:extLst>
                  <a:ext uri="{FF2B5EF4-FFF2-40B4-BE49-F238E27FC236}">
                    <a16:creationId xmlns:a16="http://schemas.microsoft.com/office/drawing/2014/main" id="{2163B065-8383-49F6-B838-DD602DFF04EE}"/>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460;p60">
                <a:extLst>
                  <a:ext uri="{FF2B5EF4-FFF2-40B4-BE49-F238E27FC236}">
                    <a16:creationId xmlns:a16="http://schemas.microsoft.com/office/drawing/2014/main" id="{2AF9C606-EA55-40CD-BC15-3DCDEDD48A41}"/>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461;p60">
                <a:extLst>
                  <a:ext uri="{FF2B5EF4-FFF2-40B4-BE49-F238E27FC236}">
                    <a16:creationId xmlns:a16="http://schemas.microsoft.com/office/drawing/2014/main" id="{5512905A-A33C-4BE7-B27D-FA7467827B19}"/>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462;p60">
                <a:extLst>
                  <a:ext uri="{FF2B5EF4-FFF2-40B4-BE49-F238E27FC236}">
                    <a16:creationId xmlns:a16="http://schemas.microsoft.com/office/drawing/2014/main" id="{475031CD-214A-4A33-BD3A-A977F392586A}"/>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463;p60">
                <a:extLst>
                  <a:ext uri="{FF2B5EF4-FFF2-40B4-BE49-F238E27FC236}">
                    <a16:creationId xmlns:a16="http://schemas.microsoft.com/office/drawing/2014/main" id="{473DD945-BF55-430B-AF91-6E29493720CB}"/>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7" name="Google Shape;2464;p60">
                <a:extLst>
                  <a:ext uri="{FF2B5EF4-FFF2-40B4-BE49-F238E27FC236}">
                    <a16:creationId xmlns:a16="http://schemas.microsoft.com/office/drawing/2014/main" id="{B38B6E4A-327D-4DC6-B63D-6AAFBA587197}"/>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22" name="Google Shape;2465;p60">
              <a:extLst>
                <a:ext uri="{FF2B5EF4-FFF2-40B4-BE49-F238E27FC236}">
                  <a16:creationId xmlns:a16="http://schemas.microsoft.com/office/drawing/2014/main" id="{27312C8A-A539-45BA-9DB8-68B047664281}"/>
                </a:ext>
              </a:extLst>
            </p:cNvPr>
            <p:cNvGrpSpPr/>
            <p:nvPr/>
          </p:nvGrpSpPr>
          <p:grpSpPr>
            <a:xfrm flipH="1" flipV="1">
              <a:off x="5500" y="-1340"/>
              <a:ext cx="2470" cy="4706"/>
              <a:chOff x="2453075" y="238700"/>
              <a:chExt cx="2722850" cy="5187200"/>
            </a:xfrm>
            <a:solidFill>
              <a:srgbClr val="FFEABC"/>
            </a:solidFill>
          </p:grpSpPr>
          <p:sp>
            <p:nvSpPr>
              <p:cNvPr id="31" name="Google Shape;2466;p60">
                <a:extLst>
                  <a:ext uri="{FF2B5EF4-FFF2-40B4-BE49-F238E27FC236}">
                    <a16:creationId xmlns:a16="http://schemas.microsoft.com/office/drawing/2014/main" id="{0E40E600-1540-4AFA-8177-3492435DB0BC}"/>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67;p60">
                <a:extLst>
                  <a:ext uri="{FF2B5EF4-FFF2-40B4-BE49-F238E27FC236}">
                    <a16:creationId xmlns:a16="http://schemas.microsoft.com/office/drawing/2014/main" id="{7339533A-DBD9-451B-B6CF-03C4ECE578DB}"/>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68;p60">
                <a:extLst>
                  <a:ext uri="{FF2B5EF4-FFF2-40B4-BE49-F238E27FC236}">
                    <a16:creationId xmlns:a16="http://schemas.microsoft.com/office/drawing/2014/main" id="{2A06F05A-9B44-4FFA-B313-797C7D2578AB}"/>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69;p60">
                <a:extLst>
                  <a:ext uri="{FF2B5EF4-FFF2-40B4-BE49-F238E27FC236}">
                    <a16:creationId xmlns:a16="http://schemas.microsoft.com/office/drawing/2014/main" id="{DA2CA22B-89A6-4FE0-BA5D-0D5C0191B3F8}"/>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70;p60">
                <a:extLst>
                  <a:ext uri="{FF2B5EF4-FFF2-40B4-BE49-F238E27FC236}">
                    <a16:creationId xmlns:a16="http://schemas.microsoft.com/office/drawing/2014/main" id="{25179126-537E-45B7-94C1-FF80B734BDE7}"/>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71;p60">
                <a:extLst>
                  <a:ext uri="{FF2B5EF4-FFF2-40B4-BE49-F238E27FC236}">
                    <a16:creationId xmlns:a16="http://schemas.microsoft.com/office/drawing/2014/main" id="{7EED9F21-2DEA-47C2-A136-F68CA0DD2564}"/>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72;p60">
                <a:extLst>
                  <a:ext uri="{FF2B5EF4-FFF2-40B4-BE49-F238E27FC236}">
                    <a16:creationId xmlns:a16="http://schemas.microsoft.com/office/drawing/2014/main" id="{6817F5B5-FA7B-44E9-B12F-9050E1E5F8B7}"/>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73;p60">
                <a:extLst>
                  <a:ext uri="{FF2B5EF4-FFF2-40B4-BE49-F238E27FC236}">
                    <a16:creationId xmlns:a16="http://schemas.microsoft.com/office/drawing/2014/main" id="{A3EE58A5-6608-4C5A-8876-46F77F3260E0}"/>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74;p60">
                <a:extLst>
                  <a:ext uri="{FF2B5EF4-FFF2-40B4-BE49-F238E27FC236}">
                    <a16:creationId xmlns:a16="http://schemas.microsoft.com/office/drawing/2014/main" id="{7C9E8F36-9F0D-4BCF-9B7E-3C13C8894F12}"/>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75;p60">
                <a:extLst>
                  <a:ext uri="{FF2B5EF4-FFF2-40B4-BE49-F238E27FC236}">
                    <a16:creationId xmlns:a16="http://schemas.microsoft.com/office/drawing/2014/main" id="{E6E0CB92-EBD1-47CF-B2FD-A8755A153D32}"/>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76;p60">
                <a:extLst>
                  <a:ext uri="{FF2B5EF4-FFF2-40B4-BE49-F238E27FC236}">
                    <a16:creationId xmlns:a16="http://schemas.microsoft.com/office/drawing/2014/main" id="{BA1D7DCA-2556-4D40-A5C6-F6E3B21CF666}"/>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23" name="Google Shape;2560;p60">
              <a:extLst>
                <a:ext uri="{FF2B5EF4-FFF2-40B4-BE49-F238E27FC236}">
                  <a16:creationId xmlns:a16="http://schemas.microsoft.com/office/drawing/2014/main" id="{15FE5577-307C-4E47-A3EE-CF058C3F5261}"/>
                </a:ext>
              </a:extLst>
            </p:cNvPr>
            <p:cNvGrpSpPr/>
            <p:nvPr/>
          </p:nvGrpSpPr>
          <p:grpSpPr>
            <a:xfrm rot="13831652" flipV="1">
              <a:off x="63" y="205"/>
              <a:ext cx="2861" cy="2595"/>
              <a:chOff x="508050" y="242250"/>
              <a:chExt cx="6512250" cy="5147800"/>
            </a:xfrm>
            <a:solidFill>
              <a:srgbClr val="F99F1B"/>
            </a:solidFill>
          </p:grpSpPr>
          <p:sp>
            <p:nvSpPr>
              <p:cNvPr id="24" name="Google Shape;2561;p60">
                <a:extLst>
                  <a:ext uri="{FF2B5EF4-FFF2-40B4-BE49-F238E27FC236}">
                    <a16:creationId xmlns:a16="http://schemas.microsoft.com/office/drawing/2014/main" id="{04A33DD9-9AA4-4F72-BAD9-48123EADBC26}"/>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562;p60">
                <a:extLst>
                  <a:ext uri="{FF2B5EF4-FFF2-40B4-BE49-F238E27FC236}">
                    <a16:creationId xmlns:a16="http://schemas.microsoft.com/office/drawing/2014/main" id="{61C7D1BD-F80D-4794-8539-94E79456F80C}"/>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563;p60">
                <a:extLst>
                  <a:ext uri="{FF2B5EF4-FFF2-40B4-BE49-F238E27FC236}">
                    <a16:creationId xmlns:a16="http://schemas.microsoft.com/office/drawing/2014/main" id="{8FB91083-A7E7-4A19-AF1B-033D1917B990}"/>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564;p60">
                <a:extLst>
                  <a:ext uri="{FF2B5EF4-FFF2-40B4-BE49-F238E27FC236}">
                    <a16:creationId xmlns:a16="http://schemas.microsoft.com/office/drawing/2014/main" id="{237BDB8D-206B-4253-9917-AF650ECE1280}"/>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565;p60">
                <a:extLst>
                  <a:ext uri="{FF2B5EF4-FFF2-40B4-BE49-F238E27FC236}">
                    <a16:creationId xmlns:a16="http://schemas.microsoft.com/office/drawing/2014/main" id="{40D99635-4FA1-4D3C-A53D-A0A7B8B09438}"/>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566;p60">
                <a:extLst>
                  <a:ext uri="{FF2B5EF4-FFF2-40B4-BE49-F238E27FC236}">
                    <a16:creationId xmlns:a16="http://schemas.microsoft.com/office/drawing/2014/main" id="{1C96B323-4925-4232-9121-357F2A25311E}"/>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567;p60">
                <a:extLst>
                  <a:ext uri="{FF2B5EF4-FFF2-40B4-BE49-F238E27FC236}">
                    <a16:creationId xmlns:a16="http://schemas.microsoft.com/office/drawing/2014/main" id="{52CF462D-2827-4226-A692-94DC4740B5E0}"/>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pic>
        <p:nvPicPr>
          <p:cNvPr id="69" name="Google Shape;20;p2">
            <a:extLst>
              <a:ext uri="{FF2B5EF4-FFF2-40B4-BE49-F238E27FC236}">
                <a16:creationId xmlns:a16="http://schemas.microsoft.com/office/drawing/2014/main" id="{4D737A9D-22BD-4486-8712-C90555D87736}"/>
              </a:ext>
            </a:extLst>
          </p:cNvPr>
          <p:cNvPicPr preferRelativeResize="0"/>
          <p:nvPr/>
        </p:nvPicPr>
        <p:blipFill rotWithShape="1">
          <a:blip r:embed="rId7">
            <a:alphaModFix/>
          </a:blip>
          <a:srcRect l="12178" t="10820" r="12178" b="10828"/>
          <a:stretch/>
        </p:blipFill>
        <p:spPr>
          <a:xfrm rot="853447">
            <a:off x="8486586" y="4282204"/>
            <a:ext cx="693193" cy="937765"/>
          </a:xfrm>
          <a:prstGeom prst="rect">
            <a:avLst/>
          </a:prstGeom>
          <a:noFill/>
          <a:ln>
            <a:noFill/>
          </a:ln>
        </p:spPr>
      </p:pic>
      <p:pic>
        <p:nvPicPr>
          <p:cNvPr id="70" name="Google Shape;21;p2">
            <a:extLst>
              <a:ext uri="{FF2B5EF4-FFF2-40B4-BE49-F238E27FC236}">
                <a16:creationId xmlns:a16="http://schemas.microsoft.com/office/drawing/2014/main" id="{5C191597-C49D-4ACA-B16E-FBC5F014E0AD}"/>
              </a:ext>
            </a:extLst>
          </p:cNvPr>
          <p:cNvPicPr preferRelativeResize="0"/>
          <p:nvPr/>
        </p:nvPicPr>
        <p:blipFill rotWithShape="1">
          <a:blip r:embed="rId8">
            <a:alphaModFix/>
          </a:blip>
          <a:srcRect l="12422" t="10820" r="12422" b="10828"/>
          <a:stretch/>
        </p:blipFill>
        <p:spPr>
          <a:xfrm>
            <a:off x="-161088" y="3930016"/>
            <a:ext cx="1151688" cy="1301250"/>
          </a:xfrm>
          <a:prstGeom prst="rect">
            <a:avLst/>
          </a:prstGeom>
          <a:noFill/>
          <a:ln>
            <a:noFill/>
          </a:ln>
        </p:spPr>
      </p:pic>
      <p:pic>
        <p:nvPicPr>
          <p:cNvPr id="71" name="Google Shape;24;p2">
            <a:extLst>
              <a:ext uri="{FF2B5EF4-FFF2-40B4-BE49-F238E27FC236}">
                <a16:creationId xmlns:a16="http://schemas.microsoft.com/office/drawing/2014/main" id="{59732E56-D9D4-42FD-B4AE-0018ADB6FEB6}"/>
              </a:ext>
            </a:extLst>
          </p:cNvPr>
          <p:cNvPicPr preferRelativeResize="0"/>
          <p:nvPr/>
        </p:nvPicPr>
        <p:blipFill rotWithShape="1">
          <a:blip r:embed="rId9">
            <a:alphaModFix/>
          </a:blip>
          <a:srcRect l="14225" t="14955" r="14218" b="14962"/>
          <a:stretch/>
        </p:blipFill>
        <p:spPr>
          <a:xfrm rot="8825567">
            <a:off x="7997512" y="87589"/>
            <a:ext cx="1496472" cy="1588420"/>
          </a:xfrm>
          <a:prstGeom prst="rect">
            <a:avLst/>
          </a:prstGeom>
          <a:noFill/>
          <a:ln>
            <a:noFill/>
          </a:ln>
        </p:spPr>
      </p:pic>
      <p:grpSp>
        <p:nvGrpSpPr>
          <p:cNvPr id="72" name="组合 6">
            <a:extLst>
              <a:ext uri="{FF2B5EF4-FFF2-40B4-BE49-F238E27FC236}">
                <a16:creationId xmlns:a16="http://schemas.microsoft.com/office/drawing/2014/main" id="{9DEB1255-184E-4C05-BD43-757822A3B92C}"/>
              </a:ext>
            </a:extLst>
          </p:cNvPr>
          <p:cNvGrpSpPr/>
          <p:nvPr/>
        </p:nvGrpSpPr>
        <p:grpSpPr>
          <a:xfrm flipH="1" flipV="1">
            <a:off x="7275872" y="4354810"/>
            <a:ext cx="1868128" cy="792552"/>
            <a:chOff x="196" y="-1340"/>
            <a:chExt cx="9528" cy="4706"/>
          </a:xfrm>
        </p:grpSpPr>
        <p:grpSp>
          <p:nvGrpSpPr>
            <p:cNvPr id="73" name="Google Shape;2511;p60">
              <a:extLst>
                <a:ext uri="{FF2B5EF4-FFF2-40B4-BE49-F238E27FC236}">
                  <a16:creationId xmlns:a16="http://schemas.microsoft.com/office/drawing/2014/main" id="{FCB69D46-72CA-4955-8C43-89E46CA515D1}"/>
                </a:ext>
              </a:extLst>
            </p:cNvPr>
            <p:cNvGrpSpPr/>
            <p:nvPr/>
          </p:nvGrpSpPr>
          <p:grpSpPr>
            <a:xfrm rot="8119191">
              <a:off x="7796" y="-799"/>
              <a:ext cx="1928" cy="3662"/>
              <a:chOff x="2392800" y="238125"/>
              <a:chExt cx="2677175" cy="5084850"/>
            </a:xfrm>
            <a:solidFill>
              <a:srgbClr val="C94025"/>
            </a:solidFill>
          </p:grpSpPr>
          <p:sp>
            <p:nvSpPr>
              <p:cNvPr id="111" name="Google Shape;2512;p60">
                <a:extLst>
                  <a:ext uri="{FF2B5EF4-FFF2-40B4-BE49-F238E27FC236}">
                    <a16:creationId xmlns:a16="http://schemas.microsoft.com/office/drawing/2014/main" id="{8B5D3936-72D2-48CA-90F3-D6614EBFB751}"/>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2" name="Google Shape;2513;p60">
                <a:extLst>
                  <a:ext uri="{FF2B5EF4-FFF2-40B4-BE49-F238E27FC236}">
                    <a16:creationId xmlns:a16="http://schemas.microsoft.com/office/drawing/2014/main" id="{338DC500-9D02-480C-8167-C6709884663D}"/>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3" name="Google Shape;2514;p60">
                <a:extLst>
                  <a:ext uri="{FF2B5EF4-FFF2-40B4-BE49-F238E27FC236}">
                    <a16:creationId xmlns:a16="http://schemas.microsoft.com/office/drawing/2014/main" id="{94633BA2-6EC4-4611-AB5B-D27E7ECD2254}"/>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4" name="Google Shape;2515;p60">
                <a:extLst>
                  <a:ext uri="{FF2B5EF4-FFF2-40B4-BE49-F238E27FC236}">
                    <a16:creationId xmlns:a16="http://schemas.microsoft.com/office/drawing/2014/main" id="{32C2769F-2998-4D8E-A47A-2F05F66DBD4B}"/>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5" name="Google Shape;2516;p60">
                <a:extLst>
                  <a:ext uri="{FF2B5EF4-FFF2-40B4-BE49-F238E27FC236}">
                    <a16:creationId xmlns:a16="http://schemas.microsoft.com/office/drawing/2014/main" id="{6730E69E-24F5-498B-A39B-1FF8E22F7175}"/>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6" name="Google Shape;2517;p60">
                <a:extLst>
                  <a:ext uri="{FF2B5EF4-FFF2-40B4-BE49-F238E27FC236}">
                    <a16:creationId xmlns:a16="http://schemas.microsoft.com/office/drawing/2014/main" id="{87EB91F5-CE0F-455C-A043-E60B69C9C3EA}"/>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7" name="Google Shape;2518;p60">
                <a:extLst>
                  <a:ext uri="{FF2B5EF4-FFF2-40B4-BE49-F238E27FC236}">
                    <a16:creationId xmlns:a16="http://schemas.microsoft.com/office/drawing/2014/main" id="{B21E42E3-2BF9-473D-87E7-B1FBE40D6414}"/>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8" name="Google Shape;2519;p60">
                <a:extLst>
                  <a:ext uri="{FF2B5EF4-FFF2-40B4-BE49-F238E27FC236}">
                    <a16:creationId xmlns:a16="http://schemas.microsoft.com/office/drawing/2014/main" id="{7F4E1BEA-542E-4B95-BC20-7DAB146FCC98}"/>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9" name="Google Shape;2520;p60">
                <a:extLst>
                  <a:ext uri="{FF2B5EF4-FFF2-40B4-BE49-F238E27FC236}">
                    <a16:creationId xmlns:a16="http://schemas.microsoft.com/office/drawing/2014/main" id="{7B2A4D35-CE1D-4A96-BAA2-5B488D9D81B2}"/>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0" name="Google Shape;2521;p60">
                <a:extLst>
                  <a:ext uri="{FF2B5EF4-FFF2-40B4-BE49-F238E27FC236}">
                    <a16:creationId xmlns:a16="http://schemas.microsoft.com/office/drawing/2014/main" id="{D3469565-71A1-4EC6-99CD-6AF5217BF7C1}"/>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1" name="Google Shape;2522;p60">
                <a:extLst>
                  <a:ext uri="{FF2B5EF4-FFF2-40B4-BE49-F238E27FC236}">
                    <a16:creationId xmlns:a16="http://schemas.microsoft.com/office/drawing/2014/main" id="{C15A5C39-B2BE-4A56-BB99-8D54512533F1}"/>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74" name="Google Shape;2448;p60">
              <a:extLst>
                <a:ext uri="{FF2B5EF4-FFF2-40B4-BE49-F238E27FC236}">
                  <a16:creationId xmlns:a16="http://schemas.microsoft.com/office/drawing/2014/main" id="{A69D294F-9A4F-4EF9-B81F-BF8FF7CA7A75}"/>
                </a:ext>
              </a:extLst>
            </p:cNvPr>
            <p:cNvGrpSpPr/>
            <p:nvPr/>
          </p:nvGrpSpPr>
          <p:grpSpPr>
            <a:xfrm rot="15582417" flipH="1" flipV="1">
              <a:off x="2408" y="-577"/>
              <a:ext cx="3934" cy="3850"/>
              <a:chOff x="1124025" y="238125"/>
              <a:chExt cx="5272075" cy="5173200"/>
            </a:xfrm>
            <a:solidFill>
              <a:srgbClr val="FFEABC"/>
            </a:solidFill>
          </p:grpSpPr>
          <p:sp>
            <p:nvSpPr>
              <p:cNvPr id="95" name="Google Shape;2449;p60">
                <a:extLst>
                  <a:ext uri="{FF2B5EF4-FFF2-40B4-BE49-F238E27FC236}">
                    <a16:creationId xmlns:a16="http://schemas.microsoft.com/office/drawing/2014/main" id="{3A5D68EC-8988-47E0-985E-ABF6A6B3AE7E}"/>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6" name="Google Shape;2450;p60">
                <a:extLst>
                  <a:ext uri="{FF2B5EF4-FFF2-40B4-BE49-F238E27FC236}">
                    <a16:creationId xmlns:a16="http://schemas.microsoft.com/office/drawing/2014/main" id="{7276117A-32AB-47FD-9BA5-A03C672F4504}"/>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7" name="Google Shape;2451;p60">
                <a:extLst>
                  <a:ext uri="{FF2B5EF4-FFF2-40B4-BE49-F238E27FC236}">
                    <a16:creationId xmlns:a16="http://schemas.microsoft.com/office/drawing/2014/main" id="{604AB6C3-B82D-4E95-B133-7DD5739A6066}"/>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8" name="Google Shape;2452;p60">
                <a:extLst>
                  <a:ext uri="{FF2B5EF4-FFF2-40B4-BE49-F238E27FC236}">
                    <a16:creationId xmlns:a16="http://schemas.microsoft.com/office/drawing/2014/main" id="{076EBBCD-E039-428F-8332-490F49941E96}"/>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9" name="Google Shape;2453;p60">
                <a:extLst>
                  <a:ext uri="{FF2B5EF4-FFF2-40B4-BE49-F238E27FC236}">
                    <a16:creationId xmlns:a16="http://schemas.microsoft.com/office/drawing/2014/main" id="{2009DCFB-DC5F-42CC-8104-6E27338BDE81}"/>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0" name="Google Shape;2454;p60">
                <a:extLst>
                  <a:ext uri="{FF2B5EF4-FFF2-40B4-BE49-F238E27FC236}">
                    <a16:creationId xmlns:a16="http://schemas.microsoft.com/office/drawing/2014/main" id="{B47AB8C7-957E-4DFB-AABF-FF440B0BF4ED}"/>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1" name="Google Shape;2455;p60">
                <a:extLst>
                  <a:ext uri="{FF2B5EF4-FFF2-40B4-BE49-F238E27FC236}">
                    <a16:creationId xmlns:a16="http://schemas.microsoft.com/office/drawing/2014/main" id="{75B9CD5C-4413-4F75-8930-83591E7AA7EE}"/>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2" name="Google Shape;2456;p60">
                <a:extLst>
                  <a:ext uri="{FF2B5EF4-FFF2-40B4-BE49-F238E27FC236}">
                    <a16:creationId xmlns:a16="http://schemas.microsoft.com/office/drawing/2014/main" id="{05D338CD-6E42-4900-B71D-F2DD9A3364E7}"/>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3" name="Google Shape;2457;p60">
                <a:extLst>
                  <a:ext uri="{FF2B5EF4-FFF2-40B4-BE49-F238E27FC236}">
                    <a16:creationId xmlns:a16="http://schemas.microsoft.com/office/drawing/2014/main" id="{E8E3947B-B1EB-44F4-AFE0-D97C940E4450}"/>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4" name="Google Shape;2458;p60">
                <a:extLst>
                  <a:ext uri="{FF2B5EF4-FFF2-40B4-BE49-F238E27FC236}">
                    <a16:creationId xmlns:a16="http://schemas.microsoft.com/office/drawing/2014/main" id="{B2ACA9A7-A281-4C22-A3E6-4C71EA16AD3F}"/>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5" name="Google Shape;2459;p60">
                <a:extLst>
                  <a:ext uri="{FF2B5EF4-FFF2-40B4-BE49-F238E27FC236}">
                    <a16:creationId xmlns:a16="http://schemas.microsoft.com/office/drawing/2014/main" id="{D769599B-42EC-4FD5-BCAC-519D26D2CC60}"/>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6" name="Google Shape;2460;p60">
                <a:extLst>
                  <a:ext uri="{FF2B5EF4-FFF2-40B4-BE49-F238E27FC236}">
                    <a16:creationId xmlns:a16="http://schemas.microsoft.com/office/drawing/2014/main" id="{DB37C2B0-6A8D-411A-8BD2-6F9AEAD5A9F4}"/>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7" name="Google Shape;2461;p60">
                <a:extLst>
                  <a:ext uri="{FF2B5EF4-FFF2-40B4-BE49-F238E27FC236}">
                    <a16:creationId xmlns:a16="http://schemas.microsoft.com/office/drawing/2014/main" id="{EE8B9DD6-B918-4B44-809C-806992B1500A}"/>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8" name="Google Shape;2462;p60">
                <a:extLst>
                  <a:ext uri="{FF2B5EF4-FFF2-40B4-BE49-F238E27FC236}">
                    <a16:creationId xmlns:a16="http://schemas.microsoft.com/office/drawing/2014/main" id="{A151AF7B-0009-472C-BFD4-4158835F550E}"/>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9" name="Google Shape;2463;p60">
                <a:extLst>
                  <a:ext uri="{FF2B5EF4-FFF2-40B4-BE49-F238E27FC236}">
                    <a16:creationId xmlns:a16="http://schemas.microsoft.com/office/drawing/2014/main" id="{1EAF2B53-965D-46A9-9899-75F72DAA617C}"/>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0" name="Google Shape;2464;p60">
                <a:extLst>
                  <a:ext uri="{FF2B5EF4-FFF2-40B4-BE49-F238E27FC236}">
                    <a16:creationId xmlns:a16="http://schemas.microsoft.com/office/drawing/2014/main" id="{D6370ACE-A9B2-4226-82E4-432F6B768EDC}"/>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75" name="Google Shape;2465;p60">
              <a:extLst>
                <a:ext uri="{FF2B5EF4-FFF2-40B4-BE49-F238E27FC236}">
                  <a16:creationId xmlns:a16="http://schemas.microsoft.com/office/drawing/2014/main" id="{F01138F0-A0BD-4A4B-8C81-C32F8F8B1018}"/>
                </a:ext>
              </a:extLst>
            </p:cNvPr>
            <p:cNvGrpSpPr/>
            <p:nvPr/>
          </p:nvGrpSpPr>
          <p:grpSpPr>
            <a:xfrm flipH="1" flipV="1">
              <a:off x="5500" y="-1340"/>
              <a:ext cx="2470" cy="4706"/>
              <a:chOff x="2453075" y="238700"/>
              <a:chExt cx="2722850" cy="5187200"/>
            </a:xfrm>
            <a:solidFill>
              <a:srgbClr val="FFEABC"/>
            </a:solidFill>
          </p:grpSpPr>
          <p:sp>
            <p:nvSpPr>
              <p:cNvPr id="84" name="Google Shape;2466;p60">
                <a:extLst>
                  <a:ext uri="{FF2B5EF4-FFF2-40B4-BE49-F238E27FC236}">
                    <a16:creationId xmlns:a16="http://schemas.microsoft.com/office/drawing/2014/main" id="{6091D1ED-74BE-4DA7-87EA-9358964D7703}"/>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5" name="Google Shape;2467;p60">
                <a:extLst>
                  <a:ext uri="{FF2B5EF4-FFF2-40B4-BE49-F238E27FC236}">
                    <a16:creationId xmlns:a16="http://schemas.microsoft.com/office/drawing/2014/main" id="{BEBAAE21-75A7-42C4-A542-3A2688410133}"/>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6" name="Google Shape;2468;p60">
                <a:extLst>
                  <a:ext uri="{FF2B5EF4-FFF2-40B4-BE49-F238E27FC236}">
                    <a16:creationId xmlns:a16="http://schemas.microsoft.com/office/drawing/2014/main" id="{FF948A13-A58C-4605-8557-08E5D9716DA2}"/>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7" name="Google Shape;2469;p60">
                <a:extLst>
                  <a:ext uri="{FF2B5EF4-FFF2-40B4-BE49-F238E27FC236}">
                    <a16:creationId xmlns:a16="http://schemas.microsoft.com/office/drawing/2014/main" id="{EE62480C-93A4-475D-9ADC-CDA6E92921E7}"/>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8" name="Google Shape;2470;p60">
                <a:extLst>
                  <a:ext uri="{FF2B5EF4-FFF2-40B4-BE49-F238E27FC236}">
                    <a16:creationId xmlns:a16="http://schemas.microsoft.com/office/drawing/2014/main" id="{BEAD329E-F503-4BF5-BBD8-CDFE68FF5273}"/>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9" name="Google Shape;2471;p60">
                <a:extLst>
                  <a:ext uri="{FF2B5EF4-FFF2-40B4-BE49-F238E27FC236}">
                    <a16:creationId xmlns:a16="http://schemas.microsoft.com/office/drawing/2014/main" id="{E80E6153-3D4A-439A-B89A-4E68ED107EA8}"/>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0" name="Google Shape;2472;p60">
                <a:extLst>
                  <a:ext uri="{FF2B5EF4-FFF2-40B4-BE49-F238E27FC236}">
                    <a16:creationId xmlns:a16="http://schemas.microsoft.com/office/drawing/2014/main" id="{ADEC3D3A-A453-4803-8BF4-27366C41C28C}"/>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1" name="Google Shape;2473;p60">
                <a:extLst>
                  <a:ext uri="{FF2B5EF4-FFF2-40B4-BE49-F238E27FC236}">
                    <a16:creationId xmlns:a16="http://schemas.microsoft.com/office/drawing/2014/main" id="{B2F61F8C-41CB-489A-ACFD-56CE850B947A}"/>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2" name="Google Shape;2474;p60">
                <a:extLst>
                  <a:ext uri="{FF2B5EF4-FFF2-40B4-BE49-F238E27FC236}">
                    <a16:creationId xmlns:a16="http://schemas.microsoft.com/office/drawing/2014/main" id="{3F1FAD15-D1A8-4D33-A6BA-236470308F8C}"/>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3" name="Google Shape;2475;p60">
                <a:extLst>
                  <a:ext uri="{FF2B5EF4-FFF2-40B4-BE49-F238E27FC236}">
                    <a16:creationId xmlns:a16="http://schemas.microsoft.com/office/drawing/2014/main" id="{14D8C036-7E20-443E-90A5-EF930EB6A612}"/>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4" name="Google Shape;2476;p60">
                <a:extLst>
                  <a:ext uri="{FF2B5EF4-FFF2-40B4-BE49-F238E27FC236}">
                    <a16:creationId xmlns:a16="http://schemas.microsoft.com/office/drawing/2014/main" id="{5F2ABC11-E1AF-4B50-8A01-888AD81BA274}"/>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76" name="Google Shape;2560;p60">
              <a:extLst>
                <a:ext uri="{FF2B5EF4-FFF2-40B4-BE49-F238E27FC236}">
                  <a16:creationId xmlns:a16="http://schemas.microsoft.com/office/drawing/2014/main" id="{D143F4DB-194B-4F45-A9F3-5B999833ACA7}"/>
                </a:ext>
              </a:extLst>
            </p:cNvPr>
            <p:cNvGrpSpPr/>
            <p:nvPr/>
          </p:nvGrpSpPr>
          <p:grpSpPr>
            <a:xfrm rot="13831652" flipV="1">
              <a:off x="63" y="205"/>
              <a:ext cx="2861" cy="2595"/>
              <a:chOff x="508050" y="242250"/>
              <a:chExt cx="6512250" cy="5147800"/>
            </a:xfrm>
            <a:solidFill>
              <a:srgbClr val="F99F1B"/>
            </a:solidFill>
          </p:grpSpPr>
          <p:sp>
            <p:nvSpPr>
              <p:cNvPr id="77" name="Google Shape;2561;p60">
                <a:extLst>
                  <a:ext uri="{FF2B5EF4-FFF2-40B4-BE49-F238E27FC236}">
                    <a16:creationId xmlns:a16="http://schemas.microsoft.com/office/drawing/2014/main" id="{97F5598C-7AA4-4458-A853-12F79910F2D5}"/>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8" name="Google Shape;2562;p60">
                <a:extLst>
                  <a:ext uri="{FF2B5EF4-FFF2-40B4-BE49-F238E27FC236}">
                    <a16:creationId xmlns:a16="http://schemas.microsoft.com/office/drawing/2014/main" id="{AABD88D5-8DA0-41CB-90E9-3EE71A4D4DD2}"/>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9" name="Google Shape;2563;p60">
                <a:extLst>
                  <a:ext uri="{FF2B5EF4-FFF2-40B4-BE49-F238E27FC236}">
                    <a16:creationId xmlns:a16="http://schemas.microsoft.com/office/drawing/2014/main" id="{678ECD4B-6691-4951-9F7D-7D411EA2018A}"/>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0" name="Google Shape;2564;p60">
                <a:extLst>
                  <a:ext uri="{FF2B5EF4-FFF2-40B4-BE49-F238E27FC236}">
                    <a16:creationId xmlns:a16="http://schemas.microsoft.com/office/drawing/2014/main" id="{508531CE-B7C0-42B7-95AF-E2309300BA88}"/>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1" name="Google Shape;2565;p60">
                <a:extLst>
                  <a:ext uri="{FF2B5EF4-FFF2-40B4-BE49-F238E27FC236}">
                    <a16:creationId xmlns:a16="http://schemas.microsoft.com/office/drawing/2014/main" id="{3E0C5D6C-0830-49B2-9C14-2AF6DC913F9C}"/>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2" name="Google Shape;2566;p60">
                <a:extLst>
                  <a:ext uri="{FF2B5EF4-FFF2-40B4-BE49-F238E27FC236}">
                    <a16:creationId xmlns:a16="http://schemas.microsoft.com/office/drawing/2014/main" id="{2D5D629F-4776-4B6A-B528-5EE4167DA4EE}"/>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3" name="Google Shape;2567;p60">
                <a:extLst>
                  <a:ext uri="{FF2B5EF4-FFF2-40B4-BE49-F238E27FC236}">
                    <a16:creationId xmlns:a16="http://schemas.microsoft.com/office/drawing/2014/main" id="{18F16626-2713-4E16-9D8A-9A4D05D4F8AE}"/>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grpSp>
        <p:nvGrpSpPr>
          <p:cNvPr id="5359" name="Google Shape;5359;p45"/>
          <p:cNvGrpSpPr/>
          <p:nvPr/>
        </p:nvGrpSpPr>
        <p:grpSpPr>
          <a:xfrm>
            <a:off x="3607814" y="659197"/>
            <a:ext cx="1928372" cy="1723086"/>
            <a:chOff x="3634228" y="994675"/>
            <a:chExt cx="1934950" cy="1723086"/>
          </a:xfrm>
          <a:solidFill>
            <a:srgbClr val="588E80"/>
          </a:solidFill>
        </p:grpSpPr>
        <p:sp>
          <p:nvSpPr>
            <p:cNvPr id="5360" name="Google Shape;5360;p45"/>
            <p:cNvSpPr/>
            <p:nvPr/>
          </p:nvSpPr>
          <p:spPr>
            <a:xfrm>
              <a:off x="3653339" y="1072449"/>
              <a:ext cx="1790137" cy="1645312"/>
            </a:xfrm>
            <a:custGeom>
              <a:avLst/>
              <a:gdLst/>
              <a:ahLst/>
              <a:cxnLst/>
              <a:rect l="l" t="t" r="r" b="b"/>
              <a:pathLst>
                <a:path w="12200" h="11213" extrusionOk="0">
                  <a:moveTo>
                    <a:pt x="5820" y="1"/>
                  </a:moveTo>
                  <a:cubicBezTo>
                    <a:pt x="5744" y="26"/>
                    <a:pt x="5668" y="77"/>
                    <a:pt x="5617" y="153"/>
                  </a:cubicBezTo>
                  <a:cubicBezTo>
                    <a:pt x="5465" y="382"/>
                    <a:pt x="5312" y="306"/>
                    <a:pt x="5083" y="331"/>
                  </a:cubicBezTo>
                  <a:cubicBezTo>
                    <a:pt x="4575" y="356"/>
                    <a:pt x="3813" y="356"/>
                    <a:pt x="3635" y="763"/>
                  </a:cubicBezTo>
                  <a:cubicBezTo>
                    <a:pt x="3433" y="1151"/>
                    <a:pt x="3241" y="1331"/>
                    <a:pt x="2983" y="1331"/>
                  </a:cubicBezTo>
                  <a:cubicBezTo>
                    <a:pt x="2818" y="1331"/>
                    <a:pt x="2627" y="1258"/>
                    <a:pt x="2389" y="1119"/>
                  </a:cubicBezTo>
                  <a:lnTo>
                    <a:pt x="2389" y="1119"/>
                  </a:lnTo>
                  <a:cubicBezTo>
                    <a:pt x="2440" y="1653"/>
                    <a:pt x="2440" y="2110"/>
                    <a:pt x="1881" y="2288"/>
                  </a:cubicBezTo>
                  <a:cubicBezTo>
                    <a:pt x="1754" y="2339"/>
                    <a:pt x="1678" y="2466"/>
                    <a:pt x="1652" y="2593"/>
                  </a:cubicBezTo>
                  <a:cubicBezTo>
                    <a:pt x="1550" y="3559"/>
                    <a:pt x="915" y="4194"/>
                    <a:pt x="458" y="4957"/>
                  </a:cubicBezTo>
                  <a:lnTo>
                    <a:pt x="381" y="5033"/>
                  </a:lnTo>
                  <a:lnTo>
                    <a:pt x="508" y="4982"/>
                  </a:lnTo>
                  <a:cubicBezTo>
                    <a:pt x="552" y="4976"/>
                    <a:pt x="593" y="4973"/>
                    <a:pt x="631" y="4973"/>
                  </a:cubicBezTo>
                  <a:cubicBezTo>
                    <a:pt x="1072" y="4973"/>
                    <a:pt x="1097" y="5366"/>
                    <a:pt x="1144" y="5694"/>
                  </a:cubicBezTo>
                  <a:cubicBezTo>
                    <a:pt x="1195" y="6151"/>
                    <a:pt x="813" y="6202"/>
                    <a:pt x="508" y="6253"/>
                  </a:cubicBezTo>
                  <a:cubicBezTo>
                    <a:pt x="494" y="6255"/>
                    <a:pt x="479" y="6256"/>
                    <a:pt x="463" y="6256"/>
                  </a:cubicBezTo>
                  <a:cubicBezTo>
                    <a:pt x="371" y="6256"/>
                    <a:pt x="265" y="6228"/>
                    <a:pt x="178" y="6228"/>
                  </a:cubicBezTo>
                  <a:cubicBezTo>
                    <a:pt x="76" y="6228"/>
                    <a:pt x="0" y="6266"/>
                    <a:pt x="0" y="6431"/>
                  </a:cubicBezTo>
                  <a:cubicBezTo>
                    <a:pt x="0" y="6710"/>
                    <a:pt x="305" y="6634"/>
                    <a:pt x="508" y="6685"/>
                  </a:cubicBezTo>
                  <a:cubicBezTo>
                    <a:pt x="941" y="6761"/>
                    <a:pt x="1398" y="6837"/>
                    <a:pt x="813" y="7371"/>
                  </a:cubicBezTo>
                  <a:cubicBezTo>
                    <a:pt x="636" y="7549"/>
                    <a:pt x="585" y="7727"/>
                    <a:pt x="966" y="7778"/>
                  </a:cubicBezTo>
                  <a:cubicBezTo>
                    <a:pt x="1627" y="7880"/>
                    <a:pt x="2008" y="8185"/>
                    <a:pt x="1805" y="8947"/>
                  </a:cubicBezTo>
                  <a:cubicBezTo>
                    <a:pt x="1754" y="9074"/>
                    <a:pt x="1855" y="9227"/>
                    <a:pt x="2008" y="9252"/>
                  </a:cubicBezTo>
                  <a:cubicBezTo>
                    <a:pt x="2024" y="9251"/>
                    <a:pt x="2039" y="9251"/>
                    <a:pt x="2055" y="9251"/>
                  </a:cubicBezTo>
                  <a:cubicBezTo>
                    <a:pt x="2543" y="9251"/>
                    <a:pt x="2571" y="9644"/>
                    <a:pt x="2694" y="9989"/>
                  </a:cubicBezTo>
                  <a:cubicBezTo>
                    <a:pt x="2852" y="10463"/>
                    <a:pt x="3010" y="10658"/>
                    <a:pt x="3310" y="10658"/>
                  </a:cubicBezTo>
                  <a:cubicBezTo>
                    <a:pt x="3445" y="10658"/>
                    <a:pt x="3608" y="10619"/>
                    <a:pt x="3813" y="10548"/>
                  </a:cubicBezTo>
                  <a:cubicBezTo>
                    <a:pt x="3935" y="10497"/>
                    <a:pt x="4067" y="10470"/>
                    <a:pt x="4196" y="10470"/>
                  </a:cubicBezTo>
                  <a:cubicBezTo>
                    <a:pt x="4388" y="10470"/>
                    <a:pt x="4576" y="10528"/>
                    <a:pt x="4727" y="10650"/>
                  </a:cubicBezTo>
                  <a:cubicBezTo>
                    <a:pt x="4913" y="10781"/>
                    <a:pt x="5112" y="10818"/>
                    <a:pt x="5317" y="10818"/>
                  </a:cubicBezTo>
                  <a:cubicBezTo>
                    <a:pt x="5592" y="10818"/>
                    <a:pt x="5877" y="10751"/>
                    <a:pt x="6156" y="10751"/>
                  </a:cubicBezTo>
                  <a:cubicBezTo>
                    <a:pt x="6355" y="10751"/>
                    <a:pt x="6551" y="10786"/>
                    <a:pt x="6735" y="10904"/>
                  </a:cubicBezTo>
                  <a:cubicBezTo>
                    <a:pt x="6735" y="10904"/>
                    <a:pt x="6786" y="10879"/>
                    <a:pt x="6812" y="10879"/>
                  </a:cubicBezTo>
                  <a:cubicBezTo>
                    <a:pt x="6949" y="10741"/>
                    <a:pt x="7070" y="10674"/>
                    <a:pt x="7176" y="10674"/>
                  </a:cubicBezTo>
                  <a:cubicBezTo>
                    <a:pt x="7324" y="10674"/>
                    <a:pt x="7445" y="10805"/>
                    <a:pt x="7549" y="11056"/>
                  </a:cubicBezTo>
                  <a:cubicBezTo>
                    <a:pt x="7599" y="11133"/>
                    <a:pt x="7676" y="11184"/>
                    <a:pt x="7752" y="11209"/>
                  </a:cubicBezTo>
                  <a:cubicBezTo>
                    <a:pt x="7763" y="11211"/>
                    <a:pt x="7774" y="11212"/>
                    <a:pt x="7784" y="11212"/>
                  </a:cubicBezTo>
                  <a:cubicBezTo>
                    <a:pt x="7887" y="11212"/>
                    <a:pt x="7928" y="11101"/>
                    <a:pt x="7904" y="11031"/>
                  </a:cubicBezTo>
                  <a:cubicBezTo>
                    <a:pt x="7815" y="10574"/>
                    <a:pt x="7892" y="10427"/>
                    <a:pt x="8047" y="10427"/>
                  </a:cubicBezTo>
                  <a:cubicBezTo>
                    <a:pt x="8203" y="10427"/>
                    <a:pt x="8438" y="10574"/>
                    <a:pt x="8667" y="10701"/>
                  </a:cubicBezTo>
                  <a:cubicBezTo>
                    <a:pt x="8686" y="10234"/>
                    <a:pt x="8759" y="9850"/>
                    <a:pt x="9099" y="9850"/>
                  </a:cubicBezTo>
                  <a:cubicBezTo>
                    <a:pt x="9222" y="9850"/>
                    <a:pt x="9379" y="9900"/>
                    <a:pt x="9582" y="10014"/>
                  </a:cubicBezTo>
                  <a:cubicBezTo>
                    <a:pt x="9600" y="10026"/>
                    <a:pt x="9623" y="10031"/>
                    <a:pt x="9648" y="10031"/>
                  </a:cubicBezTo>
                  <a:cubicBezTo>
                    <a:pt x="9730" y="10031"/>
                    <a:pt x="9830" y="9977"/>
                    <a:pt x="9811" y="9938"/>
                  </a:cubicBezTo>
                  <a:cubicBezTo>
                    <a:pt x="9429" y="9227"/>
                    <a:pt x="10116" y="9430"/>
                    <a:pt x="10370" y="9227"/>
                  </a:cubicBezTo>
                  <a:cubicBezTo>
                    <a:pt x="10599" y="9049"/>
                    <a:pt x="10878" y="8896"/>
                    <a:pt x="10904" y="8591"/>
                  </a:cubicBezTo>
                  <a:cubicBezTo>
                    <a:pt x="10954" y="8159"/>
                    <a:pt x="11081" y="7829"/>
                    <a:pt x="11564" y="7752"/>
                  </a:cubicBezTo>
                  <a:cubicBezTo>
                    <a:pt x="11717" y="7727"/>
                    <a:pt x="11793" y="7524"/>
                    <a:pt x="11666" y="7397"/>
                  </a:cubicBezTo>
                  <a:cubicBezTo>
                    <a:pt x="11081" y="6787"/>
                    <a:pt x="11564" y="6304"/>
                    <a:pt x="11920" y="5897"/>
                  </a:cubicBezTo>
                  <a:cubicBezTo>
                    <a:pt x="12149" y="5567"/>
                    <a:pt x="12200" y="5338"/>
                    <a:pt x="11946" y="5109"/>
                  </a:cubicBezTo>
                  <a:cubicBezTo>
                    <a:pt x="11513" y="4779"/>
                    <a:pt x="11081" y="4474"/>
                    <a:pt x="11539" y="3838"/>
                  </a:cubicBezTo>
                  <a:cubicBezTo>
                    <a:pt x="11539" y="3813"/>
                    <a:pt x="11386" y="3661"/>
                    <a:pt x="11336" y="3584"/>
                  </a:cubicBezTo>
                  <a:lnTo>
                    <a:pt x="11336" y="3584"/>
                  </a:lnTo>
                  <a:cubicBezTo>
                    <a:pt x="11351" y="3587"/>
                    <a:pt x="11367" y="3588"/>
                    <a:pt x="11382" y="3588"/>
                  </a:cubicBezTo>
                  <a:cubicBezTo>
                    <a:pt x="11513" y="3588"/>
                    <a:pt x="11618" y="3492"/>
                    <a:pt x="11641" y="3356"/>
                  </a:cubicBezTo>
                  <a:lnTo>
                    <a:pt x="11564" y="3254"/>
                  </a:lnTo>
                  <a:cubicBezTo>
                    <a:pt x="11437" y="3051"/>
                    <a:pt x="11361" y="2796"/>
                    <a:pt x="11361" y="2542"/>
                  </a:cubicBezTo>
                  <a:cubicBezTo>
                    <a:pt x="11343" y="2379"/>
                    <a:pt x="11235" y="2165"/>
                    <a:pt x="11073" y="2165"/>
                  </a:cubicBezTo>
                  <a:cubicBezTo>
                    <a:pt x="11007" y="2165"/>
                    <a:pt x="10933" y="2200"/>
                    <a:pt x="10853" y="2288"/>
                  </a:cubicBezTo>
                  <a:cubicBezTo>
                    <a:pt x="10696" y="2456"/>
                    <a:pt x="10588" y="2540"/>
                    <a:pt x="10513" y="2540"/>
                  </a:cubicBezTo>
                  <a:cubicBezTo>
                    <a:pt x="10417" y="2540"/>
                    <a:pt x="10373" y="2405"/>
                    <a:pt x="10344" y="2136"/>
                  </a:cubicBezTo>
                  <a:cubicBezTo>
                    <a:pt x="10319" y="1983"/>
                    <a:pt x="10217" y="1907"/>
                    <a:pt x="10065" y="1856"/>
                  </a:cubicBezTo>
                  <a:cubicBezTo>
                    <a:pt x="9658" y="1678"/>
                    <a:pt x="9302" y="1399"/>
                    <a:pt x="9023" y="1043"/>
                  </a:cubicBezTo>
                  <a:cubicBezTo>
                    <a:pt x="8764" y="543"/>
                    <a:pt x="8478" y="367"/>
                    <a:pt x="8096" y="367"/>
                  </a:cubicBezTo>
                  <a:cubicBezTo>
                    <a:pt x="7953" y="367"/>
                    <a:pt x="7798" y="391"/>
                    <a:pt x="7625" y="433"/>
                  </a:cubicBezTo>
                  <a:cubicBezTo>
                    <a:pt x="7472" y="433"/>
                    <a:pt x="7345" y="407"/>
                    <a:pt x="7218" y="331"/>
                  </a:cubicBezTo>
                  <a:cubicBezTo>
                    <a:pt x="7106" y="240"/>
                    <a:pt x="6977" y="214"/>
                    <a:pt x="6843" y="214"/>
                  </a:cubicBezTo>
                  <a:cubicBezTo>
                    <a:pt x="6677" y="214"/>
                    <a:pt x="6502" y="253"/>
                    <a:pt x="6333" y="253"/>
                  </a:cubicBezTo>
                  <a:cubicBezTo>
                    <a:pt x="6145" y="253"/>
                    <a:pt x="5966" y="205"/>
                    <a:pt x="58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5"/>
            <p:cNvSpPr/>
            <p:nvPr/>
          </p:nvSpPr>
          <p:spPr>
            <a:xfrm rot="-5400000">
              <a:off x="3641484" y="1114174"/>
              <a:ext cx="95846" cy="110359"/>
            </a:xfrm>
            <a:custGeom>
              <a:avLst/>
              <a:gdLst/>
              <a:ahLst/>
              <a:cxnLst/>
              <a:rect l="l" t="t" r="r" b="b"/>
              <a:pathLst>
                <a:path w="865" h="996" extrusionOk="0">
                  <a:moveTo>
                    <a:pt x="424" y="0"/>
                  </a:moveTo>
                  <a:cubicBezTo>
                    <a:pt x="410" y="0"/>
                    <a:pt x="396" y="1"/>
                    <a:pt x="382" y="2"/>
                  </a:cubicBezTo>
                  <a:cubicBezTo>
                    <a:pt x="77" y="28"/>
                    <a:pt x="1" y="256"/>
                    <a:pt x="26" y="511"/>
                  </a:cubicBezTo>
                  <a:cubicBezTo>
                    <a:pt x="50" y="753"/>
                    <a:pt x="167" y="995"/>
                    <a:pt x="464" y="995"/>
                  </a:cubicBezTo>
                  <a:cubicBezTo>
                    <a:pt x="479" y="995"/>
                    <a:pt x="494" y="995"/>
                    <a:pt x="509" y="993"/>
                  </a:cubicBezTo>
                  <a:cubicBezTo>
                    <a:pt x="789" y="993"/>
                    <a:pt x="840" y="739"/>
                    <a:pt x="865" y="460"/>
                  </a:cubicBezTo>
                  <a:cubicBezTo>
                    <a:pt x="816" y="242"/>
                    <a:pt x="699" y="0"/>
                    <a:pt x="4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5"/>
            <p:cNvSpPr/>
            <p:nvPr/>
          </p:nvSpPr>
          <p:spPr>
            <a:xfrm rot="-5400000">
              <a:off x="4473281" y="1076059"/>
              <a:ext cx="62162" cy="56952"/>
            </a:xfrm>
            <a:custGeom>
              <a:avLst/>
              <a:gdLst/>
              <a:ahLst/>
              <a:cxnLst/>
              <a:rect l="l" t="t" r="r" b="b"/>
              <a:pathLst>
                <a:path w="561" h="514" extrusionOk="0">
                  <a:moveTo>
                    <a:pt x="274" y="1"/>
                  </a:moveTo>
                  <a:cubicBezTo>
                    <a:pt x="235" y="1"/>
                    <a:pt x="194" y="10"/>
                    <a:pt x="153" y="31"/>
                  </a:cubicBezTo>
                  <a:cubicBezTo>
                    <a:pt x="103" y="56"/>
                    <a:pt x="52" y="107"/>
                    <a:pt x="26" y="183"/>
                  </a:cubicBezTo>
                  <a:cubicBezTo>
                    <a:pt x="1" y="310"/>
                    <a:pt x="77" y="463"/>
                    <a:pt x="230" y="488"/>
                  </a:cubicBezTo>
                  <a:cubicBezTo>
                    <a:pt x="331" y="514"/>
                    <a:pt x="458" y="514"/>
                    <a:pt x="560" y="514"/>
                  </a:cubicBezTo>
                  <a:cubicBezTo>
                    <a:pt x="560" y="387"/>
                    <a:pt x="535" y="285"/>
                    <a:pt x="484" y="183"/>
                  </a:cubicBezTo>
                  <a:cubicBezTo>
                    <a:pt x="465" y="72"/>
                    <a:pt x="378"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5"/>
            <p:cNvSpPr/>
            <p:nvPr/>
          </p:nvSpPr>
          <p:spPr>
            <a:xfrm rot="-5400000">
              <a:off x="5516989" y="1731066"/>
              <a:ext cx="53630" cy="50748"/>
            </a:xfrm>
            <a:custGeom>
              <a:avLst/>
              <a:gdLst/>
              <a:ahLst/>
              <a:cxnLst/>
              <a:rect l="l" t="t" r="r" b="b"/>
              <a:pathLst>
                <a:path w="484" h="458" extrusionOk="0">
                  <a:moveTo>
                    <a:pt x="458" y="0"/>
                  </a:moveTo>
                  <a:lnTo>
                    <a:pt x="458" y="0"/>
                  </a:lnTo>
                  <a:cubicBezTo>
                    <a:pt x="229" y="51"/>
                    <a:pt x="76" y="127"/>
                    <a:pt x="0" y="331"/>
                  </a:cubicBezTo>
                  <a:cubicBezTo>
                    <a:pt x="0" y="356"/>
                    <a:pt x="76" y="458"/>
                    <a:pt x="102" y="458"/>
                  </a:cubicBezTo>
                  <a:cubicBezTo>
                    <a:pt x="331" y="432"/>
                    <a:pt x="483" y="331"/>
                    <a:pt x="4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5"/>
            <p:cNvSpPr/>
            <p:nvPr/>
          </p:nvSpPr>
          <p:spPr>
            <a:xfrm rot="-5400000">
              <a:off x="4532395" y="1037223"/>
              <a:ext cx="59281" cy="58615"/>
            </a:xfrm>
            <a:custGeom>
              <a:avLst/>
              <a:gdLst/>
              <a:ahLst/>
              <a:cxnLst/>
              <a:rect l="l" t="t" r="r" b="b"/>
              <a:pathLst>
                <a:path w="535" h="529" extrusionOk="0">
                  <a:moveTo>
                    <a:pt x="204" y="1"/>
                  </a:moveTo>
                  <a:cubicBezTo>
                    <a:pt x="128" y="153"/>
                    <a:pt x="1" y="331"/>
                    <a:pt x="204" y="484"/>
                  </a:cubicBezTo>
                  <a:cubicBezTo>
                    <a:pt x="224" y="514"/>
                    <a:pt x="256" y="528"/>
                    <a:pt x="290" y="528"/>
                  </a:cubicBezTo>
                  <a:cubicBezTo>
                    <a:pt x="343" y="528"/>
                    <a:pt x="402" y="494"/>
                    <a:pt x="433" y="433"/>
                  </a:cubicBezTo>
                  <a:cubicBezTo>
                    <a:pt x="534" y="230"/>
                    <a:pt x="357" y="128"/>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5"/>
            <p:cNvSpPr/>
            <p:nvPr/>
          </p:nvSpPr>
          <p:spPr>
            <a:xfrm rot="-5400000">
              <a:off x="4376551" y="1082707"/>
              <a:ext cx="45098" cy="43656"/>
            </a:xfrm>
            <a:custGeom>
              <a:avLst/>
              <a:gdLst/>
              <a:ahLst/>
              <a:cxnLst/>
              <a:rect l="l" t="t" r="r" b="b"/>
              <a:pathLst>
                <a:path w="407" h="394" extrusionOk="0">
                  <a:moveTo>
                    <a:pt x="172" y="1"/>
                  </a:moveTo>
                  <a:cubicBezTo>
                    <a:pt x="102" y="1"/>
                    <a:pt x="22" y="70"/>
                    <a:pt x="0" y="158"/>
                  </a:cubicBezTo>
                  <a:cubicBezTo>
                    <a:pt x="0" y="285"/>
                    <a:pt x="76" y="362"/>
                    <a:pt x="203" y="387"/>
                  </a:cubicBezTo>
                  <a:cubicBezTo>
                    <a:pt x="221" y="392"/>
                    <a:pt x="238" y="394"/>
                    <a:pt x="253" y="394"/>
                  </a:cubicBezTo>
                  <a:cubicBezTo>
                    <a:pt x="329" y="394"/>
                    <a:pt x="381" y="344"/>
                    <a:pt x="381" y="260"/>
                  </a:cubicBezTo>
                  <a:cubicBezTo>
                    <a:pt x="407" y="133"/>
                    <a:pt x="331" y="31"/>
                    <a:pt x="203" y="6"/>
                  </a:cubicBezTo>
                  <a:cubicBezTo>
                    <a:pt x="193" y="3"/>
                    <a:pt x="183"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5"/>
            <p:cNvSpPr/>
            <p:nvPr/>
          </p:nvSpPr>
          <p:spPr>
            <a:xfrm rot="-5400000">
              <a:off x="5442862" y="1647411"/>
              <a:ext cx="53630" cy="43435"/>
            </a:xfrm>
            <a:custGeom>
              <a:avLst/>
              <a:gdLst/>
              <a:ahLst/>
              <a:cxnLst/>
              <a:rect l="l" t="t" r="r" b="b"/>
              <a:pathLst>
                <a:path w="484" h="392" extrusionOk="0">
                  <a:moveTo>
                    <a:pt x="483" y="1"/>
                  </a:moveTo>
                  <a:lnTo>
                    <a:pt x="483" y="1"/>
                  </a:lnTo>
                  <a:cubicBezTo>
                    <a:pt x="381" y="26"/>
                    <a:pt x="305" y="52"/>
                    <a:pt x="229" y="103"/>
                  </a:cubicBezTo>
                  <a:cubicBezTo>
                    <a:pt x="178" y="179"/>
                    <a:pt x="0" y="306"/>
                    <a:pt x="178" y="382"/>
                  </a:cubicBezTo>
                  <a:cubicBezTo>
                    <a:pt x="198" y="389"/>
                    <a:pt x="217" y="392"/>
                    <a:pt x="235" y="392"/>
                  </a:cubicBezTo>
                  <a:cubicBezTo>
                    <a:pt x="361" y="392"/>
                    <a:pt x="461" y="245"/>
                    <a:pt x="4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5"/>
            <p:cNvSpPr/>
            <p:nvPr/>
          </p:nvSpPr>
          <p:spPr>
            <a:xfrm rot="-5400000">
              <a:off x="4638212" y="1076890"/>
              <a:ext cx="25485" cy="24377"/>
            </a:xfrm>
            <a:custGeom>
              <a:avLst/>
              <a:gdLst/>
              <a:ahLst/>
              <a:cxnLst/>
              <a:rect l="l" t="t" r="r" b="b"/>
              <a:pathLst>
                <a:path w="230" h="220" extrusionOk="0">
                  <a:moveTo>
                    <a:pt x="127" y="0"/>
                  </a:moveTo>
                  <a:cubicBezTo>
                    <a:pt x="112" y="0"/>
                    <a:pt x="95" y="4"/>
                    <a:pt x="77" y="10"/>
                  </a:cubicBezTo>
                  <a:cubicBezTo>
                    <a:pt x="26" y="10"/>
                    <a:pt x="1" y="60"/>
                    <a:pt x="1" y="111"/>
                  </a:cubicBezTo>
                  <a:cubicBezTo>
                    <a:pt x="1" y="174"/>
                    <a:pt x="52" y="220"/>
                    <a:pt x="113" y="220"/>
                  </a:cubicBezTo>
                  <a:cubicBezTo>
                    <a:pt x="126" y="220"/>
                    <a:pt x="140" y="217"/>
                    <a:pt x="153" y="213"/>
                  </a:cubicBezTo>
                  <a:cubicBezTo>
                    <a:pt x="179" y="213"/>
                    <a:pt x="204" y="137"/>
                    <a:pt x="230" y="111"/>
                  </a:cubicBezTo>
                  <a:cubicBezTo>
                    <a:pt x="210" y="34"/>
                    <a:pt x="176" y="0"/>
                    <a:pt x="1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5"/>
            <p:cNvSpPr/>
            <p:nvPr/>
          </p:nvSpPr>
          <p:spPr>
            <a:xfrm rot="-5400000">
              <a:off x="4343753" y="1014010"/>
              <a:ext cx="22604" cy="23379"/>
            </a:xfrm>
            <a:custGeom>
              <a:avLst/>
              <a:gdLst/>
              <a:ahLst/>
              <a:cxnLst/>
              <a:rect l="l" t="t" r="r" b="b"/>
              <a:pathLst>
                <a:path w="204" h="211" extrusionOk="0">
                  <a:moveTo>
                    <a:pt x="115" y="0"/>
                  </a:moveTo>
                  <a:cubicBezTo>
                    <a:pt x="103" y="0"/>
                    <a:pt x="90" y="2"/>
                    <a:pt x="77" y="7"/>
                  </a:cubicBezTo>
                  <a:cubicBezTo>
                    <a:pt x="0" y="32"/>
                    <a:pt x="26" y="83"/>
                    <a:pt x="0" y="109"/>
                  </a:cubicBezTo>
                  <a:cubicBezTo>
                    <a:pt x="26" y="134"/>
                    <a:pt x="77" y="185"/>
                    <a:pt x="128" y="210"/>
                  </a:cubicBezTo>
                  <a:cubicBezTo>
                    <a:pt x="128" y="210"/>
                    <a:pt x="178" y="134"/>
                    <a:pt x="204" y="109"/>
                  </a:cubicBezTo>
                  <a:cubicBezTo>
                    <a:pt x="204" y="46"/>
                    <a:pt x="169" y="0"/>
                    <a:pt x="1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5"/>
            <p:cNvSpPr/>
            <p:nvPr/>
          </p:nvSpPr>
          <p:spPr>
            <a:xfrm rot="-5400000">
              <a:off x="4324196" y="1123981"/>
              <a:ext cx="25374" cy="20277"/>
            </a:xfrm>
            <a:custGeom>
              <a:avLst/>
              <a:gdLst/>
              <a:ahLst/>
              <a:cxnLst/>
              <a:rect l="l" t="t" r="r" b="b"/>
              <a:pathLst>
                <a:path w="229" h="183" extrusionOk="0">
                  <a:moveTo>
                    <a:pt x="68" y="0"/>
                  </a:moveTo>
                  <a:cubicBezTo>
                    <a:pt x="45" y="0"/>
                    <a:pt x="23" y="81"/>
                    <a:pt x="0" y="81"/>
                  </a:cubicBezTo>
                  <a:cubicBezTo>
                    <a:pt x="51" y="132"/>
                    <a:pt x="76" y="157"/>
                    <a:pt x="153" y="182"/>
                  </a:cubicBezTo>
                  <a:cubicBezTo>
                    <a:pt x="153" y="182"/>
                    <a:pt x="204" y="132"/>
                    <a:pt x="229" y="81"/>
                  </a:cubicBezTo>
                  <a:cubicBezTo>
                    <a:pt x="178" y="30"/>
                    <a:pt x="127" y="4"/>
                    <a:pt x="76" y="4"/>
                  </a:cubicBezTo>
                  <a:cubicBezTo>
                    <a:pt x="74" y="2"/>
                    <a:pt x="71" y="0"/>
                    <a:pt x="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5"/>
            <p:cNvSpPr/>
            <p:nvPr/>
          </p:nvSpPr>
          <p:spPr>
            <a:xfrm rot="-5400000">
              <a:off x="4447354" y="999938"/>
              <a:ext cx="33906" cy="23379"/>
            </a:xfrm>
            <a:custGeom>
              <a:avLst/>
              <a:gdLst/>
              <a:ahLst/>
              <a:cxnLst/>
              <a:rect l="l" t="t" r="r" b="b"/>
              <a:pathLst>
                <a:path w="306" h="211" extrusionOk="0">
                  <a:moveTo>
                    <a:pt x="107" y="0"/>
                  </a:moveTo>
                  <a:cubicBezTo>
                    <a:pt x="90" y="0"/>
                    <a:pt x="72" y="4"/>
                    <a:pt x="52" y="12"/>
                  </a:cubicBezTo>
                  <a:cubicBezTo>
                    <a:pt x="26" y="38"/>
                    <a:pt x="1" y="88"/>
                    <a:pt x="26" y="139"/>
                  </a:cubicBezTo>
                  <a:cubicBezTo>
                    <a:pt x="59" y="193"/>
                    <a:pt x="96" y="211"/>
                    <a:pt x="135" y="211"/>
                  </a:cubicBezTo>
                  <a:cubicBezTo>
                    <a:pt x="189" y="211"/>
                    <a:pt x="247" y="179"/>
                    <a:pt x="306" y="165"/>
                  </a:cubicBezTo>
                  <a:cubicBezTo>
                    <a:pt x="242" y="101"/>
                    <a:pt x="195" y="0"/>
                    <a:pt x="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5"/>
            <p:cNvSpPr/>
            <p:nvPr/>
          </p:nvSpPr>
          <p:spPr>
            <a:xfrm rot="-5400000">
              <a:off x="4265250" y="1115782"/>
              <a:ext cx="8532" cy="8532"/>
            </a:xfrm>
            <a:custGeom>
              <a:avLst/>
              <a:gdLst/>
              <a:ahLst/>
              <a:cxnLst/>
              <a:rect l="l" t="t" r="r" b="b"/>
              <a:pathLst>
                <a:path w="77" h="77" extrusionOk="0">
                  <a:moveTo>
                    <a:pt x="26" y="0"/>
                  </a:moveTo>
                  <a:cubicBezTo>
                    <a:pt x="26" y="0"/>
                    <a:pt x="1" y="26"/>
                    <a:pt x="1" y="51"/>
                  </a:cubicBezTo>
                  <a:cubicBezTo>
                    <a:pt x="1" y="51"/>
                    <a:pt x="26" y="51"/>
                    <a:pt x="51" y="77"/>
                  </a:cubicBezTo>
                  <a:lnTo>
                    <a:pt x="77" y="26"/>
                  </a:lnTo>
                  <a:cubicBezTo>
                    <a:pt x="51" y="26"/>
                    <a:pt x="51" y="0"/>
                    <a:pt x="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2" name="Google Shape;5372;p45"/>
          <p:cNvSpPr txBox="1">
            <a:spLocks noGrp="1"/>
          </p:cNvSpPr>
          <p:nvPr>
            <p:ph type="title" idx="2"/>
          </p:nvPr>
        </p:nvSpPr>
        <p:spPr>
          <a:xfrm>
            <a:off x="613773" y="2519289"/>
            <a:ext cx="7990328" cy="1271312"/>
          </a:xfrm>
          <a:prstGeom prst="rect">
            <a:avLst/>
          </a:prstGeom>
        </p:spPr>
        <p:txBody>
          <a:bodyPr spcFirstLastPara="1" wrap="square" lIns="91425" tIns="91425" rIns="91425" bIns="91425" anchor="ctr" anchorCtr="0">
            <a:noAutofit/>
          </a:bodyPr>
          <a:lstStyle/>
          <a:p>
            <a:pPr marL="0" lvl="0" indent="0" algn="just" rtl="0">
              <a:spcBef>
                <a:spcPts val="0"/>
              </a:spcBef>
              <a:spcAft>
                <a:spcPts val="0"/>
              </a:spcAft>
              <a:buNone/>
            </a:pPr>
            <a:r>
              <a:rPr lang="en-US" spc="-200">
                <a:solidFill>
                  <a:srgbClr val="A43414"/>
                </a:solidFill>
              </a:rPr>
              <a:t>Vì sao ta quyết định mở chiến dịch Biên giới Thu – đông 1950</a:t>
            </a:r>
          </a:p>
        </p:txBody>
      </p:sp>
      <p:sp>
        <p:nvSpPr>
          <p:cNvPr id="5374" name="Google Shape;5374;p45"/>
          <p:cNvSpPr txBox="1">
            <a:spLocks noGrp="1"/>
          </p:cNvSpPr>
          <p:nvPr>
            <p:ph type="title"/>
          </p:nvPr>
        </p:nvSpPr>
        <p:spPr>
          <a:xfrm flipH="1">
            <a:off x="3757936" y="1024765"/>
            <a:ext cx="1569945" cy="10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Tree>
    <p:extLst>
      <p:ext uri="{BB962C8B-B14F-4D97-AF65-F5344CB8AC3E}">
        <p14:creationId xmlns:p14="http://schemas.microsoft.com/office/powerpoint/2010/main" val="535998186"/>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ipe(down)">
                                      <p:cBhvr>
                                        <p:cTn id="16" dur="500"/>
                                        <p:tgtEl>
                                          <p:spTgt spid="17"/>
                                        </p:tgtEl>
                                      </p:cBhvr>
                                    </p:animEffect>
                                  </p:childTnLst>
                                </p:cTn>
                              </p:par>
                              <p:par>
                                <p:cTn id="17" presetID="22" presetClass="entr" presetSubtype="4" fill="hold" nodeType="withEffect">
                                  <p:stCondLst>
                                    <p:cond delay="0"/>
                                  </p:stCondLst>
                                  <p:childTnLst>
                                    <p:set>
                                      <p:cBhvr>
                                        <p:cTn id="18" dur="1" fill="hold">
                                          <p:stCondLst>
                                            <p:cond delay="0"/>
                                          </p:stCondLst>
                                        </p:cTn>
                                        <p:tgtEl>
                                          <p:spTgt spid="69"/>
                                        </p:tgtEl>
                                        <p:attrNameLst>
                                          <p:attrName>style.visibility</p:attrName>
                                        </p:attrNameLst>
                                      </p:cBhvr>
                                      <p:to>
                                        <p:strVal val="visible"/>
                                      </p:to>
                                    </p:set>
                                    <p:animEffect transition="in" filter="wipe(down)">
                                      <p:cBhvr>
                                        <p:cTn id="19" dur="500"/>
                                        <p:tgtEl>
                                          <p:spTgt spid="69"/>
                                        </p:tgtEl>
                                      </p:cBhvr>
                                    </p:animEffect>
                                  </p:childTnLst>
                                </p:cTn>
                              </p:par>
                              <p:par>
                                <p:cTn id="20" presetID="22" presetClass="entr" presetSubtype="4" fill="hold" nodeType="withEffect">
                                  <p:stCondLst>
                                    <p:cond delay="0"/>
                                  </p:stCondLst>
                                  <p:childTnLst>
                                    <p:set>
                                      <p:cBhvr>
                                        <p:cTn id="21" dur="1" fill="hold">
                                          <p:stCondLst>
                                            <p:cond delay="0"/>
                                          </p:stCondLst>
                                        </p:cTn>
                                        <p:tgtEl>
                                          <p:spTgt spid="70"/>
                                        </p:tgtEl>
                                        <p:attrNameLst>
                                          <p:attrName>style.visibility</p:attrName>
                                        </p:attrNameLst>
                                      </p:cBhvr>
                                      <p:to>
                                        <p:strVal val="visible"/>
                                      </p:to>
                                    </p:set>
                                    <p:animEffect transition="in" filter="wipe(down)">
                                      <p:cBhvr>
                                        <p:cTn id="22" dur="500"/>
                                        <p:tgtEl>
                                          <p:spTgt spid="70"/>
                                        </p:tgtEl>
                                      </p:cBhvr>
                                    </p:animEffect>
                                  </p:childTnLst>
                                </p:cTn>
                              </p:par>
                              <p:par>
                                <p:cTn id="23" presetID="22" presetClass="entr" presetSubtype="4" fill="hold" nodeType="withEffect">
                                  <p:stCondLst>
                                    <p:cond delay="0"/>
                                  </p:stCondLst>
                                  <p:childTnLst>
                                    <p:set>
                                      <p:cBhvr>
                                        <p:cTn id="24" dur="1" fill="hold">
                                          <p:stCondLst>
                                            <p:cond delay="0"/>
                                          </p:stCondLst>
                                        </p:cTn>
                                        <p:tgtEl>
                                          <p:spTgt spid="71"/>
                                        </p:tgtEl>
                                        <p:attrNameLst>
                                          <p:attrName>style.visibility</p:attrName>
                                        </p:attrNameLst>
                                      </p:cBhvr>
                                      <p:to>
                                        <p:strVal val="visible"/>
                                      </p:to>
                                    </p:set>
                                    <p:animEffect transition="in" filter="wipe(down)">
                                      <p:cBhvr>
                                        <p:cTn id="25" dur="500"/>
                                        <p:tgtEl>
                                          <p:spTgt spid="71"/>
                                        </p:tgtEl>
                                      </p:cBhvr>
                                    </p:animEffect>
                                  </p:childTnLst>
                                </p:cTn>
                              </p:par>
                            </p:childTnLst>
                          </p:cTn>
                        </p:par>
                        <p:par>
                          <p:cTn id="26" fill="hold">
                            <p:stCondLst>
                              <p:cond delay="1000"/>
                            </p:stCondLst>
                            <p:childTnLst>
                              <p:par>
                                <p:cTn id="27" presetID="22" presetClass="entr" presetSubtype="2" fill="hold" nodeType="afterEffect">
                                  <p:stCondLst>
                                    <p:cond delay="0"/>
                                  </p:stCondLst>
                                  <p:childTnLst>
                                    <p:set>
                                      <p:cBhvr>
                                        <p:cTn id="28" dur="1" fill="hold">
                                          <p:stCondLst>
                                            <p:cond delay="0"/>
                                          </p:stCondLst>
                                        </p:cTn>
                                        <p:tgtEl>
                                          <p:spTgt spid="72"/>
                                        </p:tgtEl>
                                        <p:attrNameLst>
                                          <p:attrName>style.visibility</p:attrName>
                                        </p:attrNameLst>
                                      </p:cBhvr>
                                      <p:to>
                                        <p:strVal val="visible"/>
                                      </p:to>
                                    </p:set>
                                    <p:animEffect transition="in" filter="wipe(right)">
                                      <p:cBhvr>
                                        <p:cTn id="29" dur="500"/>
                                        <p:tgtEl>
                                          <p:spTgt spid="72"/>
                                        </p:tgtEl>
                                      </p:cBhvr>
                                    </p:animEffect>
                                  </p:childTnLst>
                                </p:cTn>
                              </p:par>
                            </p:childTnLst>
                          </p:cTn>
                        </p:par>
                      </p:childTnLst>
                    </p:cTn>
                  </p:par>
                  <p:par>
                    <p:cTn id="30" fill="hold">
                      <p:stCondLst>
                        <p:cond delay="indefinite"/>
                      </p:stCondLst>
                      <p:childTnLst>
                        <p:par>
                          <p:cTn id="31" fill="hold">
                            <p:stCondLst>
                              <p:cond delay="0"/>
                            </p:stCondLst>
                            <p:childTnLst>
                              <p:par>
                                <p:cTn id="32" presetID="31" presetClass="entr" presetSubtype="0" fill="hold" nodeType="clickEffect">
                                  <p:stCondLst>
                                    <p:cond delay="0"/>
                                  </p:stCondLst>
                                  <p:childTnLst>
                                    <p:set>
                                      <p:cBhvr>
                                        <p:cTn id="33" dur="1" fill="hold">
                                          <p:stCondLst>
                                            <p:cond delay="0"/>
                                          </p:stCondLst>
                                        </p:cTn>
                                        <p:tgtEl>
                                          <p:spTgt spid="5359"/>
                                        </p:tgtEl>
                                        <p:attrNameLst>
                                          <p:attrName>style.visibility</p:attrName>
                                        </p:attrNameLst>
                                      </p:cBhvr>
                                      <p:to>
                                        <p:strVal val="visible"/>
                                      </p:to>
                                    </p:set>
                                    <p:anim calcmode="lin" valueType="num">
                                      <p:cBhvr>
                                        <p:cTn id="34" dur="1000" fill="hold"/>
                                        <p:tgtEl>
                                          <p:spTgt spid="5359"/>
                                        </p:tgtEl>
                                        <p:attrNameLst>
                                          <p:attrName>ppt_w</p:attrName>
                                        </p:attrNameLst>
                                      </p:cBhvr>
                                      <p:tavLst>
                                        <p:tav tm="0">
                                          <p:val>
                                            <p:fltVal val="0"/>
                                          </p:val>
                                        </p:tav>
                                        <p:tav tm="100000">
                                          <p:val>
                                            <p:strVal val="#ppt_w"/>
                                          </p:val>
                                        </p:tav>
                                      </p:tavLst>
                                    </p:anim>
                                    <p:anim calcmode="lin" valueType="num">
                                      <p:cBhvr>
                                        <p:cTn id="35" dur="1000" fill="hold"/>
                                        <p:tgtEl>
                                          <p:spTgt spid="5359"/>
                                        </p:tgtEl>
                                        <p:attrNameLst>
                                          <p:attrName>ppt_h</p:attrName>
                                        </p:attrNameLst>
                                      </p:cBhvr>
                                      <p:tavLst>
                                        <p:tav tm="0">
                                          <p:val>
                                            <p:fltVal val="0"/>
                                          </p:val>
                                        </p:tav>
                                        <p:tav tm="100000">
                                          <p:val>
                                            <p:strVal val="#ppt_h"/>
                                          </p:val>
                                        </p:tav>
                                      </p:tavLst>
                                    </p:anim>
                                    <p:anim calcmode="lin" valueType="num">
                                      <p:cBhvr>
                                        <p:cTn id="36" dur="1000" fill="hold"/>
                                        <p:tgtEl>
                                          <p:spTgt spid="5359"/>
                                        </p:tgtEl>
                                        <p:attrNameLst>
                                          <p:attrName>style.rotation</p:attrName>
                                        </p:attrNameLst>
                                      </p:cBhvr>
                                      <p:tavLst>
                                        <p:tav tm="0">
                                          <p:val>
                                            <p:fltVal val="90"/>
                                          </p:val>
                                        </p:tav>
                                        <p:tav tm="100000">
                                          <p:val>
                                            <p:fltVal val="0"/>
                                          </p:val>
                                        </p:tav>
                                      </p:tavLst>
                                    </p:anim>
                                    <p:animEffect transition="in" filter="fade">
                                      <p:cBhvr>
                                        <p:cTn id="37" dur="1000"/>
                                        <p:tgtEl>
                                          <p:spTgt spid="5359"/>
                                        </p:tgtEl>
                                      </p:cBhvr>
                                    </p:animEffect>
                                  </p:childTnLst>
                                </p:cTn>
                              </p:par>
                              <p:par>
                                <p:cTn id="38" presetID="31" presetClass="entr" presetSubtype="0" fill="hold" grpId="0" nodeType="withEffect">
                                  <p:stCondLst>
                                    <p:cond delay="0"/>
                                  </p:stCondLst>
                                  <p:childTnLst>
                                    <p:set>
                                      <p:cBhvr>
                                        <p:cTn id="39" dur="1" fill="hold">
                                          <p:stCondLst>
                                            <p:cond delay="0"/>
                                          </p:stCondLst>
                                        </p:cTn>
                                        <p:tgtEl>
                                          <p:spTgt spid="5374"/>
                                        </p:tgtEl>
                                        <p:attrNameLst>
                                          <p:attrName>style.visibility</p:attrName>
                                        </p:attrNameLst>
                                      </p:cBhvr>
                                      <p:to>
                                        <p:strVal val="visible"/>
                                      </p:to>
                                    </p:set>
                                    <p:anim calcmode="lin" valueType="num">
                                      <p:cBhvr>
                                        <p:cTn id="40" dur="1000" fill="hold"/>
                                        <p:tgtEl>
                                          <p:spTgt spid="5374"/>
                                        </p:tgtEl>
                                        <p:attrNameLst>
                                          <p:attrName>ppt_w</p:attrName>
                                        </p:attrNameLst>
                                      </p:cBhvr>
                                      <p:tavLst>
                                        <p:tav tm="0">
                                          <p:val>
                                            <p:fltVal val="0"/>
                                          </p:val>
                                        </p:tav>
                                        <p:tav tm="100000">
                                          <p:val>
                                            <p:strVal val="#ppt_w"/>
                                          </p:val>
                                        </p:tav>
                                      </p:tavLst>
                                    </p:anim>
                                    <p:anim calcmode="lin" valueType="num">
                                      <p:cBhvr>
                                        <p:cTn id="41" dur="1000" fill="hold"/>
                                        <p:tgtEl>
                                          <p:spTgt spid="5374"/>
                                        </p:tgtEl>
                                        <p:attrNameLst>
                                          <p:attrName>ppt_h</p:attrName>
                                        </p:attrNameLst>
                                      </p:cBhvr>
                                      <p:tavLst>
                                        <p:tav tm="0">
                                          <p:val>
                                            <p:fltVal val="0"/>
                                          </p:val>
                                        </p:tav>
                                        <p:tav tm="100000">
                                          <p:val>
                                            <p:strVal val="#ppt_h"/>
                                          </p:val>
                                        </p:tav>
                                      </p:tavLst>
                                    </p:anim>
                                    <p:anim calcmode="lin" valueType="num">
                                      <p:cBhvr>
                                        <p:cTn id="42" dur="1000" fill="hold"/>
                                        <p:tgtEl>
                                          <p:spTgt spid="5374"/>
                                        </p:tgtEl>
                                        <p:attrNameLst>
                                          <p:attrName>style.rotation</p:attrName>
                                        </p:attrNameLst>
                                      </p:cBhvr>
                                      <p:tavLst>
                                        <p:tav tm="0">
                                          <p:val>
                                            <p:fltVal val="90"/>
                                          </p:val>
                                        </p:tav>
                                        <p:tav tm="100000">
                                          <p:val>
                                            <p:fltVal val="0"/>
                                          </p:val>
                                        </p:tav>
                                      </p:tavLst>
                                    </p:anim>
                                    <p:animEffect transition="in" filter="fade">
                                      <p:cBhvr>
                                        <p:cTn id="43" dur="1000"/>
                                        <p:tgtEl>
                                          <p:spTgt spid="5374"/>
                                        </p:tgtEl>
                                      </p:cBhvr>
                                    </p:animEffect>
                                  </p:childTnLst>
                                </p:cTn>
                              </p:par>
                            </p:childTnLst>
                          </p:cTn>
                        </p:par>
                        <p:par>
                          <p:cTn id="44" fill="hold">
                            <p:stCondLst>
                              <p:cond delay="1000"/>
                            </p:stCondLst>
                            <p:childTnLst>
                              <p:par>
                                <p:cTn id="45" presetID="23" presetClass="entr" presetSubtype="32" fill="hold" grpId="0" nodeType="afterEffect">
                                  <p:stCondLst>
                                    <p:cond delay="0"/>
                                  </p:stCondLst>
                                  <p:iterate type="lt">
                                    <p:tmPct val="15000"/>
                                  </p:iterate>
                                  <p:childTnLst>
                                    <p:set>
                                      <p:cBhvr>
                                        <p:cTn id="46" dur="1" fill="hold">
                                          <p:stCondLst>
                                            <p:cond delay="0"/>
                                          </p:stCondLst>
                                        </p:cTn>
                                        <p:tgtEl>
                                          <p:spTgt spid="5372"/>
                                        </p:tgtEl>
                                        <p:attrNameLst>
                                          <p:attrName>style.visibility</p:attrName>
                                        </p:attrNameLst>
                                      </p:cBhvr>
                                      <p:to>
                                        <p:strVal val="visible"/>
                                      </p:to>
                                    </p:set>
                                    <p:anim calcmode="lin" valueType="num">
                                      <p:cBhvr>
                                        <p:cTn id="47" dur="500" fill="hold"/>
                                        <p:tgtEl>
                                          <p:spTgt spid="5372"/>
                                        </p:tgtEl>
                                        <p:attrNameLst>
                                          <p:attrName>ppt_w</p:attrName>
                                        </p:attrNameLst>
                                      </p:cBhvr>
                                      <p:tavLst>
                                        <p:tav tm="0">
                                          <p:val>
                                            <p:strVal val="4*#ppt_w"/>
                                          </p:val>
                                        </p:tav>
                                        <p:tav tm="100000">
                                          <p:val>
                                            <p:strVal val="#ppt_w"/>
                                          </p:val>
                                        </p:tav>
                                      </p:tavLst>
                                    </p:anim>
                                    <p:anim calcmode="lin" valueType="num">
                                      <p:cBhvr>
                                        <p:cTn id="48" dur="500" fill="hold"/>
                                        <p:tgtEl>
                                          <p:spTgt spid="5372"/>
                                        </p:tgtEl>
                                        <p:attrNameLst>
                                          <p:attrName>ppt_h</p:attrName>
                                        </p:attrNameLst>
                                      </p:cBhvr>
                                      <p:tavLst>
                                        <p:tav tm="0">
                                          <p:val>
                                            <p:strVal val="4*#ppt_h"/>
                                          </p:val>
                                        </p:tav>
                                        <p:tav tm="100000">
                                          <p:val>
                                            <p:strVal val="#ppt_h"/>
                                          </p:val>
                                        </p:tav>
                                      </p:tavLst>
                                    </p:anim>
                                  </p:childTnLst>
                                </p:cTn>
                              </p:par>
                              <p:par>
                                <p:cTn id="49" presetID="34" presetClass="emph" presetSubtype="0" fill="hold" grpId="1" nodeType="withEffect">
                                  <p:stCondLst>
                                    <p:cond delay="1100"/>
                                  </p:stCondLst>
                                  <p:iterate type="lt">
                                    <p:tmPct val="10000"/>
                                  </p:iterate>
                                  <p:childTnLst>
                                    <p:animMotion origin="layout" path="M -3.05556E-6 0.02438 L -3.05556E-6 -0.07222 " pathEditMode="relative" rAng="0" ptsTypes="AA">
                                      <p:cBhvr>
                                        <p:cTn id="50" dur="250" accel="50000" decel="50000" autoRev="1" fill="hold">
                                          <p:stCondLst>
                                            <p:cond delay="0"/>
                                          </p:stCondLst>
                                        </p:cTn>
                                        <p:tgtEl>
                                          <p:spTgt spid="5372"/>
                                        </p:tgtEl>
                                        <p:attrNameLst>
                                          <p:attrName>ppt_x</p:attrName>
                                          <p:attrName>ppt_y</p:attrName>
                                        </p:attrNameLst>
                                      </p:cBhvr>
                                      <p:rCtr x="0" y="-4846"/>
                                    </p:animMotion>
                                    <p:animRot by="1500000">
                                      <p:cBhvr>
                                        <p:cTn id="51" dur="125" fill="hold">
                                          <p:stCondLst>
                                            <p:cond delay="0"/>
                                          </p:stCondLst>
                                        </p:cTn>
                                        <p:tgtEl>
                                          <p:spTgt spid="5372"/>
                                        </p:tgtEl>
                                        <p:attrNameLst>
                                          <p:attrName>r</p:attrName>
                                        </p:attrNameLst>
                                      </p:cBhvr>
                                    </p:animRot>
                                    <p:animRot by="-1500000">
                                      <p:cBhvr>
                                        <p:cTn id="52" dur="125" fill="hold">
                                          <p:stCondLst>
                                            <p:cond delay="125"/>
                                          </p:stCondLst>
                                        </p:cTn>
                                        <p:tgtEl>
                                          <p:spTgt spid="5372"/>
                                        </p:tgtEl>
                                        <p:attrNameLst>
                                          <p:attrName>r</p:attrName>
                                        </p:attrNameLst>
                                      </p:cBhvr>
                                    </p:animRot>
                                    <p:animRot by="-1500000">
                                      <p:cBhvr>
                                        <p:cTn id="53" dur="125" fill="hold">
                                          <p:stCondLst>
                                            <p:cond delay="250"/>
                                          </p:stCondLst>
                                        </p:cTn>
                                        <p:tgtEl>
                                          <p:spTgt spid="5372"/>
                                        </p:tgtEl>
                                        <p:attrNameLst>
                                          <p:attrName>r</p:attrName>
                                        </p:attrNameLst>
                                      </p:cBhvr>
                                    </p:animRot>
                                    <p:animRot by="1500000">
                                      <p:cBhvr>
                                        <p:cTn id="54" dur="125" fill="hold">
                                          <p:stCondLst>
                                            <p:cond delay="375"/>
                                          </p:stCondLst>
                                        </p:cTn>
                                        <p:tgtEl>
                                          <p:spTgt spid="537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72" grpId="0"/>
      <p:bldP spid="5372" grpId="1"/>
      <p:bldP spid="537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6">
            <a:extLst>
              <a:ext uri="{FF2B5EF4-FFF2-40B4-BE49-F238E27FC236}">
                <a16:creationId xmlns:a16="http://schemas.microsoft.com/office/drawing/2014/main" id="{1073FE2F-81D0-4293-A7F8-44A408FB4933}"/>
              </a:ext>
            </a:extLst>
          </p:cNvPr>
          <p:cNvGrpSpPr/>
          <p:nvPr/>
        </p:nvGrpSpPr>
        <p:grpSpPr>
          <a:xfrm>
            <a:off x="-228600" y="-75578"/>
            <a:ext cx="2382481" cy="962365"/>
            <a:chOff x="196" y="-1340"/>
            <a:chExt cx="9528" cy="4706"/>
          </a:xfrm>
        </p:grpSpPr>
        <p:grpSp>
          <p:nvGrpSpPr>
            <p:cNvPr id="4" name="Google Shape;2511;p60">
              <a:extLst>
                <a:ext uri="{FF2B5EF4-FFF2-40B4-BE49-F238E27FC236}">
                  <a16:creationId xmlns:a16="http://schemas.microsoft.com/office/drawing/2014/main" id="{6D454478-AAEE-4158-B59C-E0B480CF50A3}"/>
                </a:ext>
              </a:extLst>
            </p:cNvPr>
            <p:cNvGrpSpPr/>
            <p:nvPr/>
          </p:nvGrpSpPr>
          <p:grpSpPr>
            <a:xfrm rot="8119191">
              <a:off x="7796" y="-799"/>
              <a:ext cx="1928" cy="3662"/>
              <a:chOff x="2392800" y="238125"/>
              <a:chExt cx="2677175" cy="5084850"/>
            </a:xfrm>
            <a:solidFill>
              <a:srgbClr val="C94025"/>
            </a:solidFill>
          </p:grpSpPr>
          <p:sp>
            <p:nvSpPr>
              <p:cNvPr id="42" name="Google Shape;2512;p60">
                <a:extLst>
                  <a:ext uri="{FF2B5EF4-FFF2-40B4-BE49-F238E27FC236}">
                    <a16:creationId xmlns:a16="http://schemas.microsoft.com/office/drawing/2014/main" id="{92632B80-431A-4664-9F97-CB34D01B72D7}"/>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513;p60">
                <a:extLst>
                  <a:ext uri="{FF2B5EF4-FFF2-40B4-BE49-F238E27FC236}">
                    <a16:creationId xmlns:a16="http://schemas.microsoft.com/office/drawing/2014/main" id="{3856FE87-7EF4-41E8-8018-88CE76C3C3F0}"/>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514;p60">
                <a:extLst>
                  <a:ext uri="{FF2B5EF4-FFF2-40B4-BE49-F238E27FC236}">
                    <a16:creationId xmlns:a16="http://schemas.microsoft.com/office/drawing/2014/main" id="{261513B5-6D7B-4E90-9F1E-91CA2BD41277}"/>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515;p60">
                <a:extLst>
                  <a:ext uri="{FF2B5EF4-FFF2-40B4-BE49-F238E27FC236}">
                    <a16:creationId xmlns:a16="http://schemas.microsoft.com/office/drawing/2014/main" id="{6EFC851D-26A0-471C-879E-5F60369693D3}"/>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516;p60">
                <a:extLst>
                  <a:ext uri="{FF2B5EF4-FFF2-40B4-BE49-F238E27FC236}">
                    <a16:creationId xmlns:a16="http://schemas.microsoft.com/office/drawing/2014/main" id="{CC80657F-FA8A-4477-AAC9-6AC54C292D47}"/>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517;p60">
                <a:extLst>
                  <a:ext uri="{FF2B5EF4-FFF2-40B4-BE49-F238E27FC236}">
                    <a16:creationId xmlns:a16="http://schemas.microsoft.com/office/drawing/2014/main" id="{6A563225-B656-404B-9A9F-64B3CC2172EB}"/>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518;p60">
                <a:extLst>
                  <a:ext uri="{FF2B5EF4-FFF2-40B4-BE49-F238E27FC236}">
                    <a16:creationId xmlns:a16="http://schemas.microsoft.com/office/drawing/2014/main" id="{C5F7BE76-9383-452F-BE4B-9A572BF0FFC6}"/>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519;p60">
                <a:extLst>
                  <a:ext uri="{FF2B5EF4-FFF2-40B4-BE49-F238E27FC236}">
                    <a16:creationId xmlns:a16="http://schemas.microsoft.com/office/drawing/2014/main" id="{22BAC775-4E76-4EC3-8641-0229F090D653}"/>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520;p60">
                <a:extLst>
                  <a:ext uri="{FF2B5EF4-FFF2-40B4-BE49-F238E27FC236}">
                    <a16:creationId xmlns:a16="http://schemas.microsoft.com/office/drawing/2014/main" id="{11249FD4-664E-4646-A06A-D8744A93F312}"/>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1" name="Google Shape;2521;p60">
                <a:extLst>
                  <a:ext uri="{FF2B5EF4-FFF2-40B4-BE49-F238E27FC236}">
                    <a16:creationId xmlns:a16="http://schemas.microsoft.com/office/drawing/2014/main" id="{A8CED5A3-C3C3-4EAC-BD3D-BB2A7D795EFB}"/>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522;p60">
                <a:extLst>
                  <a:ext uri="{FF2B5EF4-FFF2-40B4-BE49-F238E27FC236}">
                    <a16:creationId xmlns:a16="http://schemas.microsoft.com/office/drawing/2014/main" id="{43C0F678-3D91-4F68-B620-8995AFFBD7EF}"/>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 name="Google Shape;2448;p60">
              <a:extLst>
                <a:ext uri="{FF2B5EF4-FFF2-40B4-BE49-F238E27FC236}">
                  <a16:creationId xmlns:a16="http://schemas.microsoft.com/office/drawing/2014/main" id="{7F1E1666-F14D-41C4-8827-90A7A97E911B}"/>
                </a:ext>
              </a:extLst>
            </p:cNvPr>
            <p:cNvGrpSpPr/>
            <p:nvPr/>
          </p:nvGrpSpPr>
          <p:grpSpPr>
            <a:xfrm rot="15582417" flipH="1" flipV="1">
              <a:off x="2408" y="-577"/>
              <a:ext cx="3934" cy="3850"/>
              <a:chOff x="1124025" y="238125"/>
              <a:chExt cx="5272075" cy="5173200"/>
            </a:xfrm>
            <a:solidFill>
              <a:srgbClr val="FFEABC"/>
            </a:solidFill>
          </p:grpSpPr>
          <p:sp>
            <p:nvSpPr>
              <p:cNvPr id="26" name="Google Shape;2449;p60">
                <a:extLst>
                  <a:ext uri="{FF2B5EF4-FFF2-40B4-BE49-F238E27FC236}">
                    <a16:creationId xmlns:a16="http://schemas.microsoft.com/office/drawing/2014/main" id="{774480F1-58D2-4CCD-957D-D7ECCF8EC622}"/>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50;p60">
                <a:extLst>
                  <a:ext uri="{FF2B5EF4-FFF2-40B4-BE49-F238E27FC236}">
                    <a16:creationId xmlns:a16="http://schemas.microsoft.com/office/drawing/2014/main" id="{8032117F-AE5C-4648-9EE8-B62C31D76D01}"/>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51;p60">
                <a:extLst>
                  <a:ext uri="{FF2B5EF4-FFF2-40B4-BE49-F238E27FC236}">
                    <a16:creationId xmlns:a16="http://schemas.microsoft.com/office/drawing/2014/main" id="{91A9400C-ADB2-4232-B982-15FE1818DACE}"/>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52;p60">
                <a:extLst>
                  <a:ext uri="{FF2B5EF4-FFF2-40B4-BE49-F238E27FC236}">
                    <a16:creationId xmlns:a16="http://schemas.microsoft.com/office/drawing/2014/main" id="{18C63794-95E0-4C80-B7BC-43CF87206F42}"/>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53;p60">
                <a:extLst>
                  <a:ext uri="{FF2B5EF4-FFF2-40B4-BE49-F238E27FC236}">
                    <a16:creationId xmlns:a16="http://schemas.microsoft.com/office/drawing/2014/main" id="{DC35E2FB-FF01-4F6E-93F2-F8CDB7180346}"/>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54;p60">
                <a:extLst>
                  <a:ext uri="{FF2B5EF4-FFF2-40B4-BE49-F238E27FC236}">
                    <a16:creationId xmlns:a16="http://schemas.microsoft.com/office/drawing/2014/main" id="{AB73BD9B-7B10-4F0F-9A29-B752F6B510DD}"/>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55;p60">
                <a:extLst>
                  <a:ext uri="{FF2B5EF4-FFF2-40B4-BE49-F238E27FC236}">
                    <a16:creationId xmlns:a16="http://schemas.microsoft.com/office/drawing/2014/main" id="{052D790F-6876-4D0D-80FF-47866E5CE99D}"/>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56;p60">
                <a:extLst>
                  <a:ext uri="{FF2B5EF4-FFF2-40B4-BE49-F238E27FC236}">
                    <a16:creationId xmlns:a16="http://schemas.microsoft.com/office/drawing/2014/main" id="{54E9189E-1C73-4ED7-8749-68767394BC80}"/>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57;p60">
                <a:extLst>
                  <a:ext uri="{FF2B5EF4-FFF2-40B4-BE49-F238E27FC236}">
                    <a16:creationId xmlns:a16="http://schemas.microsoft.com/office/drawing/2014/main" id="{3F245905-5E87-4462-AF32-E3F8548A0CE7}"/>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5" name="Google Shape;2458;p60">
                <a:extLst>
                  <a:ext uri="{FF2B5EF4-FFF2-40B4-BE49-F238E27FC236}">
                    <a16:creationId xmlns:a16="http://schemas.microsoft.com/office/drawing/2014/main" id="{F9F8C058-3B80-43AA-A708-4C867FDA330A}"/>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59;p60">
                <a:extLst>
                  <a:ext uri="{FF2B5EF4-FFF2-40B4-BE49-F238E27FC236}">
                    <a16:creationId xmlns:a16="http://schemas.microsoft.com/office/drawing/2014/main" id="{67B4211A-976D-4C33-977E-DA0EDF89EDB4}"/>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60;p60">
                <a:extLst>
                  <a:ext uri="{FF2B5EF4-FFF2-40B4-BE49-F238E27FC236}">
                    <a16:creationId xmlns:a16="http://schemas.microsoft.com/office/drawing/2014/main" id="{1B3A401E-00C1-449F-A94C-A42DEFA81053}"/>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61;p60">
                <a:extLst>
                  <a:ext uri="{FF2B5EF4-FFF2-40B4-BE49-F238E27FC236}">
                    <a16:creationId xmlns:a16="http://schemas.microsoft.com/office/drawing/2014/main" id="{6CCE1E2E-987C-4EEA-A63C-D3F32C3EA911}"/>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62;p60">
                <a:extLst>
                  <a:ext uri="{FF2B5EF4-FFF2-40B4-BE49-F238E27FC236}">
                    <a16:creationId xmlns:a16="http://schemas.microsoft.com/office/drawing/2014/main" id="{B1BAEA20-E5C5-44A6-B70C-E01A7773DEB9}"/>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63;p60">
                <a:extLst>
                  <a:ext uri="{FF2B5EF4-FFF2-40B4-BE49-F238E27FC236}">
                    <a16:creationId xmlns:a16="http://schemas.microsoft.com/office/drawing/2014/main" id="{541416F6-A7F0-4D0B-B7AD-93E8DFA0DCA6}"/>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64;p60">
                <a:extLst>
                  <a:ext uri="{FF2B5EF4-FFF2-40B4-BE49-F238E27FC236}">
                    <a16:creationId xmlns:a16="http://schemas.microsoft.com/office/drawing/2014/main" id="{5CBE4E9E-3642-425F-AD99-3529744390CB}"/>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6" name="Google Shape;2465;p60">
              <a:extLst>
                <a:ext uri="{FF2B5EF4-FFF2-40B4-BE49-F238E27FC236}">
                  <a16:creationId xmlns:a16="http://schemas.microsoft.com/office/drawing/2014/main" id="{6AA0EFDB-E2BA-4F4E-B2AF-6AC6281D9012}"/>
                </a:ext>
              </a:extLst>
            </p:cNvPr>
            <p:cNvGrpSpPr/>
            <p:nvPr/>
          </p:nvGrpSpPr>
          <p:grpSpPr>
            <a:xfrm flipH="1" flipV="1">
              <a:off x="5500" y="-1340"/>
              <a:ext cx="2470" cy="4706"/>
              <a:chOff x="2453075" y="238700"/>
              <a:chExt cx="2722850" cy="5187200"/>
            </a:xfrm>
            <a:solidFill>
              <a:srgbClr val="FFEABC"/>
            </a:solidFill>
          </p:grpSpPr>
          <p:sp>
            <p:nvSpPr>
              <p:cNvPr id="15" name="Google Shape;2466;p60">
                <a:extLst>
                  <a:ext uri="{FF2B5EF4-FFF2-40B4-BE49-F238E27FC236}">
                    <a16:creationId xmlns:a16="http://schemas.microsoft.com/office/drawing/2014/main" id="{09771297-3A0E-4C6E-A91C-48AE9E447F73}"/>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6" name="Google Shape;2467;p60">
                <a:extLst>
                  <a:ext uri="{FF2B5EF4-FFF2-40B4-BE49-F238E27FC236}">
                    <a16:creationId xmlns:a16="http://schemas.microsoft.com/office/drawing/2014/main" id="{8EA2FCEE-F717-48D7-8ECC-9CF7D98635A3}"/>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7" name="Google Shape;2468;p60">
                <a:extLst>
                  <a:ext uri="{FF2B5EF4-FFF2-40B4-BE49-F238E27FC236}">
                    <a16:creationId xmlns:a16="http://schemas.microsoft.com/office/drawing/2014/main" id="{9C9A9378-FF7A-4A51-AC7E-497F2466B946}"/>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8" name="Google Shape;2469;p60">
                <a:extLst>
                  <a:ext uri="{FF2B5EF4-FFF2-40B4-BE49-F238E27FC236}">
                    <a16:creationId xmlns:a16="http://schemas.microsoft.com/office/drawing/2014/main" id="{E551688D-BFE3-4708-9DA6-C5AE41076AEF}"/>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470;p60">
                <a:extLst>
                  <a:ext uri="{FF2B5EF4-FFF2-40B4-BE49-F238E27FC236}">
                    <a16:creationId xmlns:a16="http://schemas.microsoft.com/office/drawing/2014/main" id="{24FDF6D2-F5DF-4966-9173-0BA666CDCAF4}"/>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471;p60">
                <a:extLst>
                  <a:ext uri="{FF2B5EF4-FFF2-40B4-BE49-F238E27FC236}">
                    <a16:creationId xmlns:a16="http://schemas.microsoft.com/office/drawing/2014/main" id="{1A23A6B5-A61C-438B-A3CA-5C54723D1513}"/>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472;p60">
                <a:extLst>
                  <a:ext uri="{FF2B5EF4-FFF2-40B4-BE49-F238E27FC236}">
                    <a16:creationId xmlns:a16="http://schemas.microsoft.com/office/drawing/2014/main" id="{1E32BBAC-50BF-44F7-9503-EFA155F3CFCB}"/>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473;p60">
                <a:extLst>
                  <a:ext uri="{FF2B5EF4-FFF2-40B4-BE49-F238E27FC236}">
                    <a16:creationId xmlns:a16="http://schemas.microsoft.com/office/drawing/2014/main" id="{6CB6641C-A16A-48B2-AF3C-CBEF6C8D6801}"/>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474;p60">
                <a:extLst>
                  <a:ext uri="{FF2B5EF4-FFF2-40B4-BE49-F238E27FC236}">
                    <a16:creationId xmlns:a16="http://schemas.microsoft.com/office/drawing/2014/main" id="{CE1EEA12-3D4A-4140-A83E-F8B4839068F1}"/>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4" name="Google Shape;2475;p60">
                <a:extLst>
                  <a:ext uri="{FF2B5EF4-FFF2-40B4-BE49-F238E27FC236}">
                    <a16:creationId xmlns:a16="http://schemas.microsoft.com/office/drawing/2014/main" id="{084B3BCA-DF61-4AC2-BE1C-ADB437943EC5}"/>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476;p60">
                <a:extLst>
                  <a:ext uri="{FF2B5EF4-FFF2-40B4-BE49-F238E27FC236}">
                    <a16:creationId xmlns:a16="http://schemas.microsoft.com/office/drawing/2014/main" id="{5FD9EA3E-F01F-4CB6-93C7-556422859B34}"/>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7" name="Google Shape;2560;p60">
              <a:extLst>
                <a:ext uri="{FF2B5EF4-FFF2-40B4-BE49-F238E27FC236}">
                  <a16:creationId xmlns:a16="http://schemas.microsoft.com/office/drawing/2014/main" id="{E20F1345-0661-4BF8-B2AC-B44E21D4B6BE}"/>
                </a:ext>
              </a:extLst>
            </p:cNvPr>
            <p:cNvGrpSpPr/>
            <p:nvPr/>
          </p:nvGrpSpPr>
          <p:grpSpPr>
            <a:xfrm rot="13831652" flipV="1">
              <a:off x="63" y="205"/>
              <a:ext cx="2861" cy="2595"/>
              <a:chOff x="508050" y="242250"/>
              <a:chExt cx="6512250" cy="5147800"/>
            </a:xfrm>
            <a:solidFill>
              <a:srgbClr val="F99F1B"/>
            </a:solidFill>
          </p:grpSpPr>
          <p:sp>
            <p:nvSpPr>
              <p:cNvPr id="8" name="Google Shape;2561;p60">
                <a:extLst>
                  <a:ext uri="{FF2B5EF4-FFF2-40B4-BE49-F238E27FC236}">
                    <a16:creationId xmlns:a16="http://schemas.microsoft.com/office/drawing/2014/main" id="{5B1DB1AB-65F6-4500-90BD-ADFED1D9B35B}"/>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 name="Google Shape;2562;p60">
                <a:extLst>
                  <a:ext uri="{FF2B5EF4-FFF2-40B4-BE49-F238E27FC236}">
                    <a16:creationId xmlns:a16="http://schemas.microsoft.com/office/drawing/2014/main" id="{940465C6-2971-414B-87C1-65164DA77761}"/>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 name="Google Shape;2563;p60">
                <a:extLst>
                  <a:ext uri="{FF2B5EF4-FFF2-40B4-BE49-F238E27FC236}">
                    <a16:creationId xmlns:a16="http://schemas.microsoft.com/office/drawing/2014/main" id="{BF65F92F-1CB2-4E9C-B198-E43C21F93D44}"/>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1" name="Google Shape;2564;p60">
                <a:extLst>
                  <a:ext uri="{FF2B5EF4-FFF2-40B4-BE49-F238E27FC236}">
                    <a16:creationId xmlns:a16="http://schemas.microsoft.com/office/drawing/2014/main" id="{867ADAFA-0CBD-4432-94A5-D88CFB65AE29}"/>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2" name="Google Shape;2565;p60">
                <a:extLst>
                  <a:ext uri="{FF2B5EF4-FFF2-40B4-BE49-F238E27FC236}">
                    <a16:creationId xmlns:a16="http://schemas.microsoft.com/office/drawing/2014/main" id="{3F015D6A-1B7C-4FFC-896A-C617D9BACF51}"/>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3" name="Google Shape;2566;p60">
                <a:extLst>
                  <a:ext uri="{FF2B5EF4-FFF2-40B4-BE49-F238E27FC236}">
                    <a16:creationId xmlns:a16="http://schemas.microsoft.com/office/drawing/2014/main" id="{D356106C-E1F2-4869-9B39-A97F313220B4}"/>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4" name="Google Shape;2567;p60">
                <a:extLst>
                  <a:ext uri="{FF2B5EF4-FFF2-40B4-BE49-F238E27FC236}">
                    <a16:creationId xmlns:a16="http://schemas.microsoft.com/office/drawing/2014/main" id="{14231AB6-4D52-444A-AEF3-863668879B65}"/>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pic>
        <p:nvPicPr>
          <p:cNvPr id="53" name="Google Shape;14;p2">
            <a:extLst>
              <a:ext uri="{FF2B5EF4-FFF2-40B4-BE49-F238E27FC236}">
                <a16:creationId xmlns:a16="http://schemas.microsoft.com/office/drawing/2014/main" id="{BC4BA45A-FFE0-4F35-9EC7-D8347C2A5E40}"/>
              </a:ext>
            </a:extLst>
          </p:cNvPr>
          <p:cNvPicPr preferRelativeResize="0"/>
          <p:nvPr/>
        </p:nvPicPr>
        <p:blipFill>
          <a:blip r:embed="rId2">
            <a:alphaModFix/>
            <a:duotone>
              <a:prstClr val="black"/>
              <a:srgbClr val="D9C3A5">
                <a:tint val="50000"/>
                <a:satMod val="180000"/>
              </a:srgbClr>
            </a:duotone>
          </a:blip>
          <a:stretch>
            <a:fillRect/>
          </a:stretch>
        </p:blipFill>
        <p:spPr>
          <a:xfrm>
            <a:off x="2514600" y="2724150"/>
            <a:ext cx="10464143" cy="3201626"/>
          </a:xfrm>
          <a:prstGeom prst="rect">
            <a:avLst/>
          </a:prstGeom>
          <a:noFill/>
          <a:ln>
            <a:noFill/>
          </a:ln>
        </p:spPr>
      </p:pic>
      <p:grpSp>
        <p:nvGrpSpPr>
          <p:cNvPr id="54" name="组合 6">
            <a:extLst>
              <a:ext uri="{FF2B5EF4-FFF2-40B4-BE49-F238E27FC236}">
                <a16:creationId xmlns:a16="http://schemas.microsoft.com/office/drawing/2014/main" id="{391BE2D9-2020-4160-86DE-B40D486D6C5D}"/>
              </a:ext>
            </a:extLst>
          </p:cNvPr>
          <p:cNvGrpSpPr/>
          <p:nvPr/>
        </p:nvGrpSpPr>
        <p:grpSpPr>
          <a:xfrm flipH="1" flipV="1">
            <a:off x="6172200" y="4095750"/>
            <a:ext cx="2630128" cy="1020705"/>
            <a:chOff x="196" y="-1340"/>
            <a:chExt cx="9528" cy="4706"/>
          </a:xfrm>
        </p:grpSpPr>
        <p:grpSp>
          <p:nvGrpSpPr>
            <p:cNvPr id="55" name="Google Shape;2511;p60">
              <a:extLst>
                <a:ext uri="{FF2B5EF4-FFF2-40B4-BE49-F238E27FC236}">
                  <a16:creationId xmlns:a16="http://schemas.microsoft.com/office/drawing/2014/main" id="{2BF2D995-5246-468B-A516-8F901D31064C}"/>
                </a:ext>
              </a:extLst>
            </p:cNvPr>
            <p:cNvGrpSpPr/>
            <p:nvPr/>
          </p:nvGrpSpPr>
          <p:grpSpPr>
            <a:xfrm rot="8119191">
              <a:off x="7796" y="-799"/>
              <a:ext cx="1928" cy="3662"/>
              <a:chOff x="2392800" y="238125"/>
              <a:chExt cx="2677175" cy="5084850"/>
            </a:xfrm>
            <a:solidFill>
              <a:srgbClr val="C94025"/>
            </a:solidFill>
          </p:grpSpPr>
          <p:sp>
            <p:nvSpPr>
              <p:cNvPr id="93" name="Google Shape;2512;p60">
                <a:extLst>
                  <a:ext uri="{FF2B5EF4-FFF2-40B4-BE49-F238E27FC236}">
                    <a16:creationId xmlns:a16="http://schemas.microsoft.com/office/drawing/2014/main" id="{0A6C6481-29A6-45BE-A388-80E29058B6A8}"/>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4" name="Google Shape;2513;p60">
                <a:extLst>
                  <a:ext uri="{FF2B5EF4-FFF2-40B4-BE49-F238E27FC236}">
                    <a16:creationId xmlns:a16="http://schemas.microsoft.com/office/drawing/2014/main" id="{6AB21D40-0C76-4F92-A213-DB57FB030C70}"/>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5" name="Google Shape;2514;p60">
                <a:extLst>
                  <a:ext uri="{FF2B5EF4-FFF2-40B4-BE49-F238E27FC236}">
                    <a16:creationId xmlns:a16="http://schemas.microsoft.com/office/drawing/2014/main" id="{5A24DEBE-DE64-456E-AAE0-54DA7F61BD55}"/>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6" name="Google Shape;2515;p60">
                <a:extLst>
                  <a:ext uri="{FF2B5EF4-FFF2-40B4-BE49-F238E27FC236}">
                    <a16:creationId xmlns:a16="http://schemas.microsoft.com/office/drawing/2014/main" id="{D90094A1-24CD-40EA-B0C4-FADC94179BA0}"/>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7" name="Google Shape;2516;p60">
                <a:extLst>
                  <a:ext uri="{FF2B5EF4-FFF2-40B4-BE49-F238E27FC236}">
                    <a16:creationId xmlns:a16="http://schemas.microsoft.com/office/drawing/2014/main" id="{84A462CB-9FEF-4B4A-AC48-5D1E7E8102D2}"/>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8" name="Google Shape;2517;p60">
                <a:extLst>
                  <a:ext uri="{FF2B5EF4-FFF2-40B4-BE49-F238E27FC236}">
                    <a16:creationId xmlns:a16="http://schemas.microsoft.com/office/drawing/2014/main" id="{75EC6105-9586-4F03-8A5A-CEF4821E1CA3}"/>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9" name="Google Shape;2518;p60">
                <a:extLst>
                  <a:ext uri="{FF2B5EF4-FFF2-40B4-BE49-F238E27FC236}">
                    <a16:creationId xmlns:a16="http://schemas.microsoft.com/office/drawing/2014/main" id="{4640A664-B50D-4BD0-977B-12ED30E106D5}"/>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0" name="Google Shape;2519;p60">
                <a:extLst>
                  <a:ext uri="{FF2B5EF4-FFF2-40B4-BE49-F238E27FC236}">
                    <a16:creationId xmlns:a16="http://schemas.microsoft.com/office/drawing/2014/main" id="{8CCE6377-65B2-4BF9-A1D8-BC1998F271D3}"/>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1" name="Google Shape;2520;p60">
                <a:extLst>
                  <a:ext uri="{FF2B5EF4-FFF2-40B4-BE49-F238E27FC236}">
                    <a16:creationId xmlns:a16="http://schemas.microsoft.com/office/drawing/2014/main" id="{36B0F6D2-48EF-45A0-9831-F7ACF2B7EF33}"/>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2" name="Google Shape;2521;p60">
                <a:extLst>
                  <a:ext uri="{FF2B5EF4-FFF2-40B4-BE49-F238E27FC236}">
                    <a16:creationId xmlns:a16="http://schemas.microsoft.com/office/drawing/2014/main" id="{367BF392-7BA6-41E9-91CB-B33693612185}"/>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03" name="Google Shape;2522;p60">
                <a:extLst>
                  <a:ext uri="{FF2B5EF4-FFF2-40B4-BE49-F238E27FC236}">
                    <a16:creationId xmlns:a16="http://schemas.microsoft.com/office/drawing/2014/main" id="{FB7F2A56-8F28-42B1-8259-3CD671AF9FDF}"/>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6" name="Google Shape;2448;p60">
              <a:extLst>
                <a:ext uri="{FF2B5EF4-FFF2-40B4-BE49-F238E27FC236}">
                  <a16:creationId xmlns:a16="http://schemas.microsoft.com/office/drawing/2014/main" id="{0C5777FF-E021-447E-B688-471EB730F40B}"/>
                </a:ext>
              </a:extLst>
            </p:cNvPr>
            <p:cNvGrpSpPr/>
            <p:nvPr/>
          </p:nvGrpSpPr>
          <p:grpSpPr>
            <a:xfrm rot="15582417" flipH="1" flipV="1">
              <a:off x="2408" y="-577"/>
              <a:ext cx="3934" cy="3850"/>
              <a:chOff x="1124025" y="238125"/>
              <a:chExt cx="5272075" cy="5173200"/>
            </a:xfrm>
            <a:solidFill>
              <a:srgbClr val="FFEABC"/>
            </a:solidFill>
          </p:grpSpPr>
          <p:sp>
            <p:nvSpPr>
              <p:cNvPr id="77" name="Google Shape;2449;p60">
                <a:extLst>
                  <a:ext uri="{FF2B5EF4-FFF2-40B4-BE49-F238E27FC236}">
                    <a16:creationId xmlns:a16="http://schemas.microsoft.com/office/drawing/2014/main" id="{97393894-F633-459C-BF04-750D7C212114}"/>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8" name="Google Shape;2450;p60">
                <a:extLst>
                  <a:ext uri="{FF2B5EF4-FFF2-40B4-BE49-F238E27FC236}">
                    <a16:creationId xmlns:a16="http://schemas.microsoft.com/office/drawing/2014/main" id="{706602EC-B9D9-4174-838F-F8360E21D2AD}"/>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9" name="Google Shape;2451;p60">
                <a:extLst>
                  <a:ext uri="{FF2B5EF4-FFF2-40B4-BE49-F238E27FC236}">
                    <a16:creationId xmlns:a16="http://schemas.microsoft.com/office/drawing/2014/main" id="{3BEE8D3F-60B7-4FE4-96F0-A31ADA734554}"/>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0" name="Google Shape;2452;p60">
                <a:extLst>
                  <a:ext uri="{FF2B5EF4-FFF2-40B4-BE49-F238E27FC236}">
                    <a16:creationId xmlns:a16="http://schemas.microsoft.com/office/drawing/2014/main" id="{4D338690-B6A7-4D34-964E-F65BE593950E}"/>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1" name="Google Shape;2453;p60">
                <a:extLst>
                  <a:ext uri="{FF2B5EF4-FFF2-40B4-BE49-F238E27FC236}">
                    <a16:creationId xmlns:a16="http://schemas.microsoft.com/office/drawing/2014/main" id="{DE78392B-4522-4BF6-87AE-E02019F9BF5A}"/>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2" name="Google Shape;2454;p60">
                <a:extLst>
                  <a:ext uri="{FF2B5EF4-FFF2-40B4-BE49-F238E27FC236}">
                    <a16:creationId xmlns:a16="http://schemas.microsoft.com/office/drawing/2014/main" id="{6DF15A7B-01E1-4D94-A75D-8B9B036C59B4}"/>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3" name="Google Shape;2455;p60">
                <a:extLst>
                  <a:ext uri="{FF2B5EF4-FFF2-40B4-BE49-F238E27FC236}">
                    <a16:creationId xmlns:a16="http://schemas.microsoft.com/office/drawing/2014/main" id="{69E83929-7205-4107-9D03-31326B2492D9}"/>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4" name="Google Shape;2456;p60">
                <a:extLst>
                  <a:ext uri="{FF2B5EF4-FFF2-40B4-BE49-F238E27FC236}">
                    <a16:creationId xmlns:a16="http://schemas.microsoft.com/office/drawing/2014/main" id="{F11C9205-D041-4BB4-ADBE-D11028DB4DED}"/>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5" name="Google Shape;2457;p60">
                <a:extLst>
                  <a:ext uri="{FF2B5EF4-FFF2-40B4-BE49-F238E27FC236}">
                    <a16:creationId xmlns:a16="http://schemas.microsoft.com/office/drawing/2014/main" id="{699814DF-8295-4674-BFB4-1CF8C921A0BD}"/>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6" name="Google Shape;2458;p60">
                <a:extLst>
                  <a:ext uri="{FF2B5EF4-FFF2-40B4-BE49-F238E27FC236}">
                    <a16:creationId xmlns:a16="http://schemas.microsoft.com/office/drawing/2014/main" id="{2BA8536C-B35C-4F61-AB8B-9174C9BF5E39}"/>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7" name="Google Shape;2459;p60">
                <a:extLst>
                  <a:ext uri="{FF2B5EF4-FFF2-40B4-BE49-F238E27FC236}">
                    <a16:creationId xmlns:a16="http://schemas.microsoft.com/office/drawing/2014/main" id="{2B9AA0B4-3EB6-4395-864E-6F5BE4C303DE}"/>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8" name="Google Shape;2460;p60">
                <a:extLst>
                  <a:ext uri="{FF2B5EF4-FFF2-40B4-BE49-F238E27FC236}">
                    <a16:creationId xmlns:a16="http://schemas.microsoft.com/office/drawing/2014/main" id="{4E48BDAA-7609-47B9-A0A9-3E0E7A5E06B9}"/>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89" name="Google Shape;2461;p60">
                <a:extLst>
                  <a:ext uri="{FF2B5EF4-FFF2-40B4-BE49-F238E27FC236}">
                    <a16:creationId xmlns:a16="http://schemas.microsoft.com/office/drawing/2014/main" id="{A3ED4DB4-113A-47BC-83C9-C4FF8E271BF1}"/>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0" name="Google Shape;2462;p60">
                <a:extLst>
                  <a:ext uri="{FF2B5EF4-FFF2-40B4-BE49-F238E27FC236}">
                    <a16:creationId xmlns:a16="http://schemas.microsoft.com/office/drawing/2014/main" id="{E3F1C2FB-9FE5-4BC7-BDA8-39CD30F42EAB}"/>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1" name="Google Shape;2463;p60">
                <a:extLst>
                  <a:ext uri="{FF2B5EF4-FFF2-40B4-BE49-F238E27FC236}">
                    <a16:creationId xmlns:a16="http://schemas.microsoft.com/office/drawing/2014/main" id="{25B4F3D1-AE45-48D5-B607-373E6C221954}"/>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92" name="Google Shape;2464;p60">
                <a:extLst>
                  <a:ext uri="{FF2B5EF4-FFF2-40B4-BE49-F238E27FC236}">
                    <a16:creationId xmlns:a16="http://schemas.microsoft.com/office/drawing/2014/main" id="{734BB352-0E5D-41E6-9BEE-F834193441D1}"/>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7" name="Google Shape;2465;p60">
              <a:extLst>
                <a:ext uri="{FF2B5EF4-FFF2-40B4-BE49-F238E27FC236}">
                  <a16:creationId xmlns:a16="http://schemas.microsoft.com/office/drawing/2014/main" id="{0AC8F8D1-DE38-4093-8814-600070060F87}"/>
                </a:ext>
              </a:extLst>
            </p:cNvPr>
            <p:cNvGrpSpPr/>
            <p:nvPr/>
          </p:nvGrpSpPr>
          <p:grpSpPr>
            <a:xfrm flipH="1" flipV="1">
              <a:off x="5500" y="-1340"/>
              <a:ext cx="2470" cy="4706"/>
              <a:chOff x="2453075" y="238700"/>
              <a:chExt cx="2722850" cy="5187200"/>
            </a:xfrm>
            <a:solidFill>
              <a:srgbClr val="FFEABC"/>
            </a:solidFill>
          </p:grpSpPr>
          <p:sp>
            <p:nvSpPr>
              <p:cNvPr id="66" name="Google Shape;2466;p60">
                <a:extLst>
                  <a:ext uri="{FF2B5EF4-FFF2-40B4-BE49-F238E27FC236}">
                    <a16:creationId xmlns:a16="http://schemas.microsoft.com/office/drawing/2014/main" id="{99C2DD41-7AB0-4C83-BFBC-4A228CF7A495}"/>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7" name="Google Shape;2467;p60">
                <a:extLst>
                  <a:ext uri="{FF2B5EF4-FFF2-40B4-BE49-F238E27FC236}">
                    <a16:creationId xmlns:a16="http://schemas.microsoft.com/office/drawing/2014/main" id="{333FC039-ADB6-42DB-99EB-9EF01B404256}"/>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8" name="Google Shape;2468;p60">
                <a:extLst>
                  <a:ext uri="{FF2B5EF4-FFF2-40B4-BE49-F238E27FC236}">
                    <a16:creationId xmlns:a16="http://schemas.microsoft.com/office/drawing/2014/main" id="{DC54E0C9-3E07-4BE9-A0CB-F435845CDE5D}"/>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9" name="Google Shape;2469;p60">
                <a:extLst>
                  <a:ext uri="{FF2B5EF4-FFF2-40B4-BE49-F238E27FC236}">
                    <a16:creationId xmlns:a16="http://schemas.microsoft.com/office/drawing/2014/main" id="{26F75458-B9AB-4792-8887-9AAC18FC38B3}"/>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0" name="Google Shape;2470;p60">
                <a:extLst>
                  <a:ext uri="{FF2B5EF4-FFF2-40B4-BE49-F238E27FC236}">
                    <a16:creationId xmlns:a16="http://schemas.microsoft.com/office/drawing/2014/main" id="{EBB58D63-639F-4E48-8A55-B865A8253386}"/>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1" name="Google Shape;2471;p60">
                <a:extLst>
                  <a:ext uri="{FF2B5EF4-FFF2-40B4-BE49-F238E27FC236}">
                    <a16:creationId xmlns:a16="http://schemas.microsoft.com/office/drawing/2014/main" id="{D8CBA651-D895-455B-99CA-2BB78A238655}"/>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2" name="Google Shape;2472;p60">
                <a:extLst>
                  <a:ext uri="{FF2B5EF4-FFF2-40B4-BE49-F238E27FC236}">
                    <a16:creationId xmlns:a16="http://schemas.microsoft.com/office/drawing/2014/main" id="{BA0081B9-AF5A-47CA-BA22-26BD51D11DA5}"/>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3" name="Google Shape;2473;p60">
                <a:extLst>
                  <a:ext uri="{FF2B5EF4-FFF2-40B4-BE49-F238E27FC236}">
                    <a16:creationId xmlns:a16="http://schemas.microsoft.com/office/drawing/2014/main" id="{A5A682EA-F2C5-4F95-98A4-07BCD3F86EFC}"/>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4" name="Google Shape;2474;p60">
                <a:extLst>
                  <a:ext uri="{FF2B5EF4-FFF2-40B4-BE49-F238E27FC236}">
                    <a16:creationId xmlns:a16="http://schemas.microsoft.com/office/drawing/2014/main" id="{46B994AC-9FB1-443D-8765-340C50E4CFB0}"/>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5" name="Google Shape;2475;p60">
                <a:extLst>
                  <a:ext uri="{FF2B5EF4-FFF2-40B4-BE49-F238E27FC236}">
                    <a16:creationId xmlns:a16="http://schemas.microsoft.com/office/drawing/2014/main" id="{FF10A103-47C7-4598-8A0B-06DEADB91CE0}"/>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76" name="Google Shape;2476;p60">
                <a:extLst>
                  <a:ext uri="{FF2B5EF4-FFF2-40B4-BE49-F238E27FC236}">
                    <a16:creationId xmlns:a16="http://schemas.microsoft.com/office/drawing/2014/main" id="{46482630-2FE3-418D-97DA-9039557088CF}"/>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58" name="Google Shape;2560;p60">
              <a:extLst>
                <a:ext uri="{FF2B5EF4-FFF2-40B4-BE49-F238E27FC236}">
                  <a16:creationId xmlns:a16="http://schemas.microsoft.com/office/drawing/2014/main" id="{C3B44399-7E93-437A-8B8C-5CC5C9488255}"/>
                </a:ext>
              </a:extLst>
            </p:cNvPr>
            <p:cNvGrpSpPr/>
            <p:nvPr/>
          </p:nvGrpSpPr>
          <p:grpSpPr>
            <a:xfrm rot="13831652" flipV="1">
              <a:off x="63" y="205"/>
              <a:ext cx="2861" cy="2595"/>
              <a:chOff x="508050" y="242250"/>
              <a:chExt cx="6512250" cy="5147800"/>
            </a:xfrm>
            <a:solidFill>
              <a:srgbClr val="F99F1B"/>
            </a:solidFill>
          </p:grpSpPr>
          <p:sp>
            <p:nvSpPr>
              <p:cNvPr id="59" name="Google Shape;2561;p60">
                <a:extLst>
                  <a:ext uri="{FF2B5EF4-FFF2-40B4-BE49-F238E27FC236}">
                    <a16:creationId xmlns:a16="http://schemas.microsoft.com/office/drawing/2014/main" id="{88DD1729-1800-4DA6-A87D-CCB457E4D488}"/>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0" name="Google Shape;2562;p60">
                <a:extLst>
                  <a:ext uri="{FF2B5EF4-FFF2-40B4-BE49-F238E27FC236}">
                    <a16:creationId xmlns:a16="http://schemas.microsoft.com/office/drawing/2014/main" id="{BC21FBBF-88DB-491D-8617-FB151FD7309A}"/>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1" name="Google Shape;2563;p60">
                <a:extLst>
                  <a:ext uri="{FF2B5EF4-FFF2-40B4-BE49-F238E27FC236}">
                    <a16:creationId xmlns:a16="http://schemas.microsoft.com/office/drawing/2014/main" id="{EBAB76A8-512B-45CA-BD5D-3CEADD1AB56D}"/>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2" name="Google Shape;2564;p60">
                <a:extLst>
                  <a:ext uri="{FF2B5EF4-FFF2-40B4-BE49-F238E27FC236}">
                    <a16:creationId xmlns:a16="http://schemas.microsoft.com/office/drawing/2014/main" id="{939C8A98-38B5-400B-8CCA-C29F10F05EDA}"/>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3" name="Google Shape;2565;p60">
                <a:extLst>
                  <a:ext uri="{FF2B5EF4-FFF2-40B4-BE49-F238E27FC236}">
                    <a16:creationId xmlns:a16="http://schemas.microsoft.com/office/drawing/2014/main" id="{485A3DB8-17CF-4800-943F-85BD440BD9AD}"/>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4" name="Google Shape;2566;p60">
                <a:extLst>
                  <a:ext uri="{FF2B5EF4-FFF2-40B4-BE49-F238E27FC236}">
                    <a16:creationId xmlns:a16="http://schemas.microsoft.com/office/drawing/2014/main" id="{2B4E2029-5936-4017-8EA5-5055E88AC4D6}"/>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5" name="Google Shape;2567;p60">
                <a:extLst>
                  <a:ext uri="{FF2B5EF4-FFF2-40B4-BE49-F238E27FC236}">
                    <a16:creationId xmlns:a16="http://schemas.microsoft.com/office/drawing/2014/main" id="{8E0ED5D5-6329-41A1-8588-8D82301E8CFD}"/>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sp>
        <p:nvSpPr>
          <p:cNvPr id="2" name="Title 1">
            <a:extLst>
              <a:ext uri="{FF2B5EF4-FFF2-40B4-BE49-F238E27FC236}">
                <a16:creationId xmlns:a16="http://schemas.microsoft.com/office/drawing/2014/main" id="{D15B51CB-B517-4A17-9AB8-DB3FFFFF8CC2}"/>
              </a:ext>
            </a:extLst>
          </p:cNvPr>
          <p:cNvSpPr>
            <a:spLocks noGrp="1"/>
          </p:cNvSpPr>
          <p:nvPr>
            <p:ph type="title"/>
          </p:nvPr>
        </p:nvSpPr>
        <p:spPr>
          <a:xfrm>
            <a:off x="-66101" y="1504950"/>
            <a:ext cx="9210101" cy="2133600"/>
          </a:xfrm>
        </p:spPr>
        <p:txBody>
          <a:bodyPr/>
          <a:lstStyle/>
          <a:p>
            <a:r>
              <a:rPr lang="en-US" sz="4400"/>
              <a:t>Sau chiến thắng chiến dịch Việt Bắc thu đông 1947, từ 1948 - 1950 ta đã làm gì?</a:t>
            </a:r>
          </a:p>
        </p:txBody>
      </p:sp>
    </p:spTree>
    <p:extLst>
      <p:ext uri="{BB962C8B-B14F-4D97-AF65-F5344CB8AC3E}">
        <p14:creationId xmlns:p14="http://schemas.microsoft.com/office/powerpoint/2010/main" val="771883502"/>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2" fill="hold"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wipe(right)">
                                      <p:cBhvr>
                                        <p:cTn id="10" dur="500"/>
                                        <p:tgtEl>
                                          <p:spTgt spid="53"/>
                                        </p:tgtEl>
                                      </p:cBhvr>
                                    </p:animEffect>
                                  </p:childTnLst>
                                </p:cTn>
                              </p:par>
                            </p:childTnLst>
                          </p:cTn>
                        </p:par>
                        <p:par>
                          <p:cTn id="11" fill="hold">
                            <p:stCondLst>
                              <p:cond delay="500"/>
                            </p:stCondLst>
                            <p:childTnLst>
                              <p:par>
                                <p:cTn id="12" presetID="22" presetClass="entr" presetSubtype="2"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wipe(right)">
                                      <p:cBhvr>
                                        <p:cTn id="14"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891;p46">
            <a:extLst>
              <a:ext uri="{FF2B5EF4-FFF2-40B4-BE49-F238E27FC236}">
                <a16:creationId xmlns:a16="http://schemas.microsoft.com/office/drawing/2014/main" id="{91E9A714-12A4-4782-B4B6-37F6FBFEF9ED}"/>
              </a:ext>
            </a:extLst>
          </p:cNvPr>
          <p:cNvSpPr/>
          <p:nvPr/>
        </p:nvSpPr>
        <p:spPr>
          <a:xfrm>
            <a:off x="1360332" y="82476"/>
            <a:ext cx="6791743" cy="1386756"/>
          </a:xfrm>
          <a:custGeom>
            <a:avLst/>
            <a:gdLst/>
            <a:ahLst/>
            <a:cxnLst/>
            <a:rect l="l" t="t" r="r" b="b"/>
            <a:pathLst>
              <a:path w="37369" h="20443" extrusionOk="0">
                <a:moveTo>
                  <a:pt x="11807" y="0"/>
                </a:moveTo>
                <a:cubicBezTo>
                  <a:pt x="11363" y="0"/>
                  <a:pt x="10987" y="17"/>
                  <a:pt x="10645" y="34"/>
                </a:cubicBezTo>
                <a:lnTo>
                  <a:pt x="9791" y="68"/>
                </a:lnTo>
                <a:lnTo>
                  <a:pt x="9056" y="103"/>
                </a:lnTo>
                <a:cubicBezTo>
                  <a:pt x="9005" y="137"/>
                  <a:pt x="8971" y="171"/>
                  <a:pt x="8920" y="205"/>
                </a:cubicBezTo>
                <a:lnTo>
                  <a:pt x="8903" y="205"/>
                </a:lnTo>
                <a:lnTo>
                  <a:pt x="8851" y="239"/>
                </a:lnTo>
                <a:cubicBezTo>
                  <a:pt x="8817" y="256"/>
                  <a:pt x="8783" y="273"/>
                  <a:pt x="8766" y="291"/>
                </a:cubicBezTo>
                <a:cubicBezTo>
                  <a:pt x="8646" y="308"/>
                  <a:pt x="8544" y="359"/>
                  <a:pt x="8441" y="444"/>
                </a:cubicBezTo>
                <a:lnTo>
                  <a:pt x="8424" y="444"/>
                </a:lnTo>
                <a:cubicBezTo>
                  <a:pt x="8271" y="444"/>
                  <a:pt x="8117" y="530"/>
                  <a:pt x="8031" y="649"/>
                </a:cubicBezTo>
                <a:cubicBezTo>
                  <a:pt x="7980" y="701"/>
                  <a:pt x="7946" y="752"/>
                  <a:pt x="7929" y="820"/>
                </a:cubicBezTo>
                <a:lnTo>
                  <a:pt x="7878" y="769"/>
                </a:lnTo>
                <a:lnTo>
                  <a:pt x="7775" y="683"/>
                </a:lnTo>
                <a:cubicBezTo>
                  <a:pt x="7690" y="615"/>
                  <a:pt x="7604" y="564"/>
                  <a:pt x="7485" y="547"/>
                </a:cubicBezTo>
                <a:lnTo>
                  <a:pt x="7382" y="547"/>
                </a:lnTo>
                <a:cubicBezTo>
                  <a:pt x="7211" y="547"/>
                  <a:pt x="7057" y="615"/>
                  <a:pt x="6955" y="752"/>
                </a:cubicBezTo>
                <a:cubicBezTo>
                  <a:pt x="6852" y="837"/>
                  <a:pt x="6767" y="957"/>
                  <a:pt x="6699" y="1076"/>
                </a:cubicBezTo>
                <a:cubicBezTo>
                  <a:pt x="6681" y="1094"/>
                  <a:pt x="6664" y="1111"/>
                  <a:pt x="6664" y="1128"/>
                </a:cubicBezTo>
                <a:cubicBezTo>
                  <a:pt x="6511" y="1179"/>
                  <a:pt x="6374" y="1264"/>
                  <a:pt x="6254" y="1367"/>
                </a:cubicBezTo>
                <a:cubicBezTo>
                  <a:pt x="6220" y="1367"/>
                  <a:pt x="6169" y="1350"/>
                  <a:pt x="6135" y="1350"/>
                </a:cubicBezTo>
                <a:cubicBezTo>
                  <a:pt x="6049" y="1350"/>
                  <a:pt x="5964" y="1367"/>
                  <a:pt x="5878" y="1384"/>
                </a:cubicBezTo>
                <a:cubicBezTo>
                  <a:pt x="5759" y="1418"/>
                  <a:pt x="5639" y="1504"/>
                  <a:pt x="5537" y="1606"/>
                </a:cubicBezTo>
                <a:cubicBezTo>
                  <a:pt x="5503" y="1640"/>
                  <a:pt x="5468" y="1674"/>
                  <a:pt x="5434" y="1726"/>
                </a:cubicBezTo>
                <a:lnTo>
                  <a:pt x="5400" y="1726"/>
                </a:lnTo>
                <a:cubicBezTo>
                  <a:pt x="5058" y="1726"/>
                  <a:pt x="4751" y="1965"/>
                  <a:pt x="4682" y="2290"/>
                </a:cubicBezTo>
                <a:cubicBezTo>
                  <a:pt x="4580" y="2221"/>
                  <a:pt x="4460" y="2187"/>
                  <a:pt x="4341" y="2187"/>
                </a:cubicBezTo>
                <a:cubicBezTo>
                  <a:pt x="4321" y="2182"/>
                  <a:pt x="4299" y="2180"/>
                  <a:pt x="4277" y="2180"/>
                </a:cubicBezTo>
                <a:cubicBezTo>
                  <a:pt x="4222" y="2180"/>
                  <a:pt x="4162" y="2192"/>
                  <a:pt x="4101" y="2204"/>
                </a:cubicBezTo>
                <a:lnTo>
                  <a:pt x="4084" y="2204"/>
                </a:lnTo>
                <a:cubicBezTo>
                  <a:pt x="4033" y="2221"/>
                  <a:pt x="3965" y="2238"/>
                  <a:pt x="3914" y="2273"/>
                </a:cubicBezTo>
                <a:cubicBezTo>
                  <a:pt x="3811" y="2221"/>
                  <a:pt x="3691" y="2187"/>
                  <a:pt x="3572" y="2187"/>
                </a:cubicBezTo>
                <a:cubicBezTo>
                  <a:pt x="3546" y="2184"/>
                  <a:pt x="3521" y="2183"/>
                  <a:pt x="3495" y="2183"/>
                </a:cubicBezTo>
                <a:cubicBezTo>
                  <a:pt x="3367" y="2183"/>
                  <a:pt x="3241" y="2218"/>
                  <a:pt x="3128" y="2290"/>
                </a:cubicBezTo>
                <a:cubicBezTo>
                  <a:pt x="3093" y="2273"/>
                  <a:pt x="3059" y="2273"/>
                  <a:pt x="3025" y="2273"/>
                </a:cubicBezTo>
                <a:cubicBezTo>
                  <a:pt x="3001" y="2269"/>
                  <a:pt x="2977" y="2268"/>
                  <a:pt x="2954" y="2268"/>
                </a:cubicBezTo>
                <a:cubicBezTo>
                  <a:pt x="2847" y="2268"/>
                  <a:pt x="2751" y="2299"/>
                  <a:pt x="2666" y="2341"/>
                </a:cubicBezTo>
                <a:cubicBezTo>
                  <a:pt x="2598" y="2375"/>
                  <a:pt x="2547" y="2426"/>
                  <a:pt x="2512" y="2460"/>
                </a:cubicBezTo>
                <a:cubicBezTo>
                  <a:pt x="2359" y="2512"/>
                  <a:pt x="2205" y="2546"/>
                  <a:pt x="2034" y="2563"/>
                </a:cubicBezTo>
                <a:cubicBezTo>
                  <a:pt x="1932" y="2580"/>
                  <a:pt x="1812" y="2631"/>
                  <a:pt x="1726" y="2683"/>
                </a:cubicBezTo>
                <a:lnTo>
                  <a:pt x="1590" y="2683"/>
                </a:lnTo>
                <a:cubicBezTo>
                  <a:pt x="1571" y="2681"/>
                  <a:pt x="1552" y="2680"/>
                  <a:pt x="1533" y="2680"/>
                </a:cubicBezTo>
                <a:cubicBezTo>
                  <a:pt x="1364" y="2680"/>
                  <a:pt x="1200" y="2748"/>
                  <a:pt x="1077" y="2871"/>
                </a:cubicBezTo>
                <a:cubicBezTo>
                  <a:pt x="923" y="2871"/>
                  <a:pt x="770" y="2922"/>
                  <a:pt x="650" y="3007"/>
                </a:cubicBezTo>
                <a:cubicBezTo>
                  <a:pt x="650" y="3007"/>
                  <a:pt x="650" y="3349"/>
                  <a:pt x="633" y="3930"/>
                </a:cubicBezTo>
                <a:cubicBezTo>
                  <a:pt x="633" y="4237"/>
                  <a:pt x="616" y="4596"/>
                  <a:pt x="599" y="4989"/>
                </a:cubicBezTo>
                <a:cubicBezTo>
                  <a:pt x="599" y="5399"/>
                  <a:pt x="582" y="5878"/>
                  <a:pt x="582" y="6373"/>
                </a:cubicBezTo>
                <a:cubicBezTo>
                  <a:pt x="548" y="7757"/>
                  <a:pt x="496" y="9449"/>
                  <a:pt x="462" y="11157"/>
                </a:cubicBezTo>
                <a:cubicBezTo>
                  <a:pt x="445" y="12012"/>
                  <a:pt x="428" y="12866"/>
                  <a:pt x="411" y="13703"/>
                </a:cubicBezTo>
                <a:cubicBezTo>
                  <a:pt x="411" y="14199"/>
                  <a:pt x="394" y="14677"/>
                  <a:pt x="377" y="15156"/>
                </a:cubicBezTo>
                <a:cubicBezTo>
                  <a:pt x="343" y="15634"/>
                  <a:pt x="274" y="16112"/>
                  <a:pt x="257" y="16557"/>
                </a:cubicBezTo>
                <a:cubicBezTo>
                  <a:pt x="223" y="17018"/>
                  <a:pt x="189" y="17445"/>
                  <a:pt x="155" y="17821"/>
                </a:cubicBezTo>
                <a:cubicBezTo>
                  <a:pt x="137" y="18214"/>
                  <a:pt x="103" y="18573"/>
                  <a:pt x="86" y="18863"/>
                </a:cubicBezTo>
                <a:cubicBezTo>
                  <a:pt x="69" y="19171"/>
                  <a:pt x="52" y="19444"/>
                  <a:pt x="52" y="19649"/>
                </a:cubicBezTo>
                <a:cubicBezTo>
                  <a:pt x="18" y="20076"/>
                  <a:pt x="1" y="20298"/>
                  <a:pt x="1" y="20298"/>
                </a:cubicBezTo>
                <a:cubicBezTo>
                  <a:pt x="1" y="20298"/>
                  <a:pt x="360" y="20350"/>
                  <a:pt x="975" y="20401"/>
                </a:cubicBezTo>
                <a:cubicBezTo>
                  <a:pt x="1197" y="20418"/>
                  <a:pt x="1436" y="20418"/>
                  <a:pt x="1709" y="20435"/>
                </a:cubicBezTo>
                <a:cubicBezTo>
                  <a:pt x="1806" y="20441"/>
                  <a:pt x="1911" y="20443"/>
                  <a:pt x="2021" y="20443"/>
                </a:cubicBezTo>
                <a:cubicBezTo>
                  <a:pt x="2243" y="20443"/>
                  <a:pt x="2490" y="20435"/>
                  <a:pt x="2752" y="20435"/>
                </a:cubicBezTo>
                <a:lnTo>
                  <a:pt x="3384" y="20418"/>
                </a:lnTo>
                <a:lnTo>
                  <a:pt x="4119" y="20367"/>
                </a:lnTo>
                <a:lnTo>
                  <a:pt x="4973" y="20333"/>
                </a:lnTo>
                <a:lnTo>
                  <a:pt x="5896" y="20281"/>
                </a:lnTo>
                <a:cubicBezTo>
                  <a:pt x="6203" y="20264"/>
                  <a:pt x="6511" y="20247"/>
                  <a:pt x="6835" y="20247"/>
                </a:cubicBezTo>
                <a:cubicBezTo>
                  <a:pt x="7143" y="20230"/>
                  <a:pt x="7433" y="20230"/>
                  <a:pt x="7724" y="20230"/>
                </a:cubicBezTo>
                <a:lnTo>
                  <a:pt x="8561" y="20230"/>
                </a:lnTo>
                <a:lnTo>
                  <a:pt x="9330" y="20264"/>
                </a:lnTo>
                <a:lnTo>
                  <a:pt x="10082" y="20264"/>
                </a:lnTo>
                <a:cubicBezTo>
                  <a:pt x="10321" y="20264"/>
                  <a:pt x="10577" y="20264"/>
                  <a:pt x="10816" y="20230"/>
                </a:cubicBezTo>
                <a:lnTo>
                  <a:pt x="12235" y="20162"/>
                </a:lnTo>
                <a:cubicBezTo>
                  <a:pt x="12696" y="20145"/>
                  <a:pt x="13140" y="20128"/>
                  <a:pt x="13567" y="20111"/>
                </a:cubicBezTo>
                <a:lnTo>
                  <a:pt x="14353" y="20093"/>
                </a:lnTo>
                <a:cubicBezTo>
                  <a:pt x="14866" y="20093"/>
                  <a:pt x="15344" y="20076"/>
                  <a:pt x="15754" y="20059"/>
                </a:cubicBezTo>
                <a:cubicBezTo>
                  <a:pt x="16164" y="20059"/>
                  <a:pt x="16523" y="20042"/>
                  <a:pt x="16831" y="20025"/>
                </a:cubicBezTo>
                <a:lnTo>
                  <a:pt x="17770" y="19974"/>
                </a:lnTo>
                <a:cubicBezTo>
                  <a:pt x="17805" y="19923"/>
                  <a:pt x="17839" y="19888"/>
                  <a:pt x="17873" y="19837"/>
                </a:cubicBezTo>
                <a:lnTo>
                  <a:pt x="17907" y="19871"/>
                </a:lnTo>
                <a:lnTo>
                  <a:pt x="17975" y="19940"/>
                </a:lnTo>
                <a:lnTo>
                  <a:pt x="18915" y="19888"/>
                </a:lnTo>
                <a:cubicBezTo>
                  <a:pt x="18984" y="19820"/>
                  <a:pt x="19035" y="19769"/>
                  <a:pt x="19086" y="19700"/>
                </a:cubicBezTo>
                <a:cubicBezTo>
                  <a:pt x="19103" y="19683"/>
                  <a:pt x="19120" y="19666"/>
                  <a:pt x="19137" y="19649"/>
                </a:cubicBezTo>
                <a:cubicBezTo>
                  <a:pt x="19274" y="19615"/>
                  <a:pt x="19411" y="19564"/>
                  <a:pt x="19547" y="19478"/>
                </a:cubicBezTo>
                <a:cubicBezTo>
                  <a:pt x="19599" y="19487"/>
                  <a:pt x="19654" y="19491"/>
                  <a:pt x="19712" y="19491"/>
                </a:cubicBezTo>
                <a:cubicBezTo>
                  <a:pt x="19770" y="19491"/>
                  <a:pt x="19829" y="19487"/>
                  <a:pt x="19889" y="19478"/>
                </a:cubicBezTo>
                <a:cubicBezTo>
                  <a:pt x="20009" y="19444"/>
                  <a:pt x="20128" y="19393"/>
                  <a:pt x="20231" y="19307"/>
                </a:cubicBezTo>
                <a:cubicBezTo>
                  <a:pt x="20282" y="19273"/>
                  <a:pt x="20316" y="19239"/>
                  <a:pt x="20350" y="19205"/>
                </a:cubicBezTo>
                <a:lnTo>
                  <a:pt x="20385" y="19205"/>
                </a:lnTo>
                <a:cubicBezTo>
                  <a:pt x="20398" y="19206"/>
                  <a:pt x="20412" y="19206"/>
                  <a:pt x="20426" y="19206"/>
                </a:cubicBezTo>
                <a:cubicBezTo>
                  <a:pt x="20735" y="19206"/>
                  <a:pt x="21023" y="19022"/>
                  <a:pt x="21171" y="18744"/>
                </a:cubicBezTo>
                <a:cubicBezTo>
                  <a:pt x="21273" y="18829"/>
                  <a:pt x="21393" y="18880"/>
                  <a:pt x="21529" y="18880"/>
                </a:cubicBezTo>
                <a:lnTo>
                  <a:pt x="21700" y="18880"/>
                </a:lnTo>
                <a:cubicBezTo>
                  <a:pt x="21769" y="18863"/>
                  <a:pt x="21820" y="18863"/>
                  <a:pt x="21888" y="18846"/>
                </a:cubicBezTo>
                <a:cubicBezTo>
                  <a:pt x="22008" y="18914"/>
                  <a:pt x="22145" y="18949"/>
                  <a:pt x="22281" y="18966"/>
                </a:cubicBezTo>
                <a:cubicBezTo>
                  <a:pt x="22315" y="18970"/>
                  <a:pt x="22348" y="18972"/>
                  <a:pt x="22381" y="18972"/>
                </a:cubicBezTo>
                <a:cubicBezTo>
                  <a:pt x="22478" y="18972"/>
                  <a:pt x="22567" y="18953"/>
                  <a:pt x="22657" y="18914"/>
                </a:cubicBezTo>
                <a:cubicBezTo>
                  <a:pt x="22725" y="18932"/>
                  <a:pt x="22777" y="18949"/>
                  <a:pt x="22845" y="18949"/>
                </a:cubicBezTo>
                <a:cubicBezTo>
                  <a:pt x="22873" y="18953"/>
                  <a:pt x="22900" y="18955"/>
                  <a:pt x="22927" y="18955"/>
                </a:cubicBezTo>
                <a:cubicBezTo>
                  <a:pt x="23001" y="18955"/>
                  <a:pt x="23073" y="18940"/>
                  <a:pt x="23136" y="18914"/>
                </a:cubicBezTo>
                <a:cubicBezTo>
                  <a:pt x="23204" y="18897"/>
                  <a:pt x="23272" y="18863"/>
                  <a:pt x="23323" y="18829"/>
                </a:cubicBezTo>
                <a:cubicBezTo>
                  <a:pt x="23494" y="18812"/>
                  <a:pt x="23682" y="18812"/>
                  <a:pt x="23853" y="18812"/>
                </a:cubicBezTo>
                <a:cubicBezTo>
                  <a:pt x="23973" y="18812"/>
                  <a:pt x="24109" y="18795"/>
                  <a:pt x="24229" y="18761"/>
                </a:cubicBezTo>
                <a:cubicBezTo>
                  <a:pt x="24246" y="18778"/>
                  <a:pt x="24280" y="18778"/>
                  <a:pt x="24314" y="18778"/>
                </a:cubicBezTo>
                <a:cubicBezTo>
                  <a:pt x="24366" y="18795"/>
                  <a:pt x="24417" y="18812"/>
                  <a:pt x="24468" y="18812"/>
                </a:cubicBezTo>
                <a:cubicBezTo>
                  <a:pt x="24501" y="18815"/>
                  <a:pt x="24532" y="18816"/>
                  <a:pt x="24563" y="18816"/>
                </a:cubicBezTo>
                <a:cubicBezTo>
                  <a:pt x="24714" y="18816"/>
                  <a:pt x="24853" y="18783"/>
                  <a:pt x="24981" y="18727"/>
                </a:cubicBezTo>
                <a:cubicBezTo>
                  <a:pt x="25015" y="18727"/>
                  <a:pt x="25049" y="18727"/>
                  <a:pt x="25083" y="18744"/>
                </a:cubicBezTo>
                <a:cubicBezTo>
                  <a:pt x="25111" y="18746"/>
                  <a:pt x="25138" y="18747"/>
                  <a:pt x="25165" y="18747"/>
                </a:cubicBezTo>
                <a:cubicBezTo>
                  <a:pt x="25508" y="18747"/>
                  <a:pt x="25812" y="18548"/>
                  <a:pt x="25955" y="18231"/>
                </a:cubicBezTo>
                <a:cubicBezTo>
                  <a:pt x="26006" y="18214"/>
                  <a:pt x="26074" y="18180"/>
                  <a:pt x="26126" y="18146"/>
                </a:cubicBezTo>
                <a:lnTo>
                  <a:pt x="26365" y="18146"/>
                </a:lnTo>
                <a:cubicBezTo>
                  <a:pt x="26416" y="18146"/>
                  <a:pt x="26467" y="18163"/>
                  <a:pt x="26519" y="18163"/>
                </a:cubicBezTo>
                <a:cubicBezTo>
                  <a:pt x="26655" y="18163"/>
                  <a:pt x="26775" y="18129"/>
                  <a:pt x="26894" y="18060"/>
                </a:cubicBezTo>
                <a:cubicBezTo>
                  <a:pt x="26997" y="18009"/>
                  <a:pt x="27117" y="17975"/>
                  <a:pt x="27236" y="17958"/>
                </a:cubicBezTo>
                <a:cubicBezTo>
                  <a:pt x="27441" y="17941"/>
                  <a:pt x="27612" y="17821"/>
                  <a:pt x="27732" y="17650"/>
                </a:cubicBezTo>
                <a:cubicBezTo>
                  <a:pt x="27817" y="17616"/>
                  <a:pt x="27885" y="17582"/>
                  <a:pt x="27954" y="17548"/>
                </a:cubicBezTo>
                <a:lnTo>
                  <a:pt x="28091" y="17496"/>
                </a:lnTo>
                <a:cubicBezTo>
                  <a:pt x="28142" y="17479"/>
                  <a:pt x="28193" y="17479"/>
                  <a:pt x="28244" y="17479"/>
                </a:cubicBezTo>
                <a:lnTo>
                  <a:pt x="28432" y="17479"/>
                </a:lnTo>
                <a:cubicBezTo>
                  <a:pt x="28466" y="17479"/>
                  <a:pt x="28518" y="17462"/>
                  <a:pt x="28569" y="17462"/>
                </a:cubicBezTo>
                <a:lnTo>
                  <a:pt x="28928" y="17360"/>
                </a:lnTo>
                <a:lnTo>
                  <a:pt x="28996" y="17343"/>
                </a:lnTo>
                <a:cubicBezTo>
                  <a:pt x="29116" y="17394"/>
                  <a:pt x="29252" y="17411"/>
                  <a:pt x="29372" y="17411"/>
                </a:cubicBezTo>
                <a:cubicBezTo>
                  <a:pt x="29423" y="17411"/>
                  <a:pt x="29457" y="17411"/>
                  <a:pt x="29509" y="17394"/>
                </a:cubicBezTo>
                <a:cubicBezTo>
                  <a:pt x="29584" y="17419"/>
                  <a:pt x="29659" y="17435"/>
                  <a:pt x="29727" y="17435"/>
                </a:cubicBezTo>
                <a:cubicBezTo>
                  <a:pt x="29752" y="17435"/>
                  <a:pt x="29776" y="17433"/>
                  <a:pt x="29799" y="17428"/>
                </a:cubicBezTo>
                <a:cubicBezTo>
                  <a:pt x="29919" y="17428"/>
                  <a:pt x="30038" y="17411"/>
                  <a:pt x="30141" y="17360"/>
                </a:cubicBezTo>
                <a:cubicBezTo>
                  <a:pt x="30175" y="17343"/>
                  <a:pt x="30226" y="17343"/>
                  <a:pt x="30260" y="17325"/>
                </a:cubicBezTo>
                <a:lnTo>
                  <a:pt x="30329" y="17325"/>
                </a:lnTo>
                <a:cubicBezTo>
                  <a:pt x="30602" y="17325"/>
                  <a:pt x="30876" y="17240"/>
                  <a:pt x="31115" y="17103"/>
                </a:cubicBezTo>
                <a:cubicBezTo>
                  <a:pt x="31388" y="17069"/>
                  <a:pt x="31627" y="16950"/>
                  <a:pt x="31815" y="16762"/>
                </a:cubicBezTo>
                <a:cubicBezTo>
                  <a:pt x="31884" y="16762"/>
                  <a:pt x="31952" y="16745"/>
                  <a:pt x="32020" y="16727"/>
                </a:cubicBezTo>
                <a:cubicBezTo>
                  <a:pt x="32191" y="16779"/>
                  <a:pt x="32345" y="16796"/>
                  <a:pt x="32516" y="16813"/>
                </a:cubicBezTo>
                <a:lnTo>
                  <a:pt x="32601" y="16813"/>
                </a:lnTo>
                <a:cubicBezTo>
                  <a:pt x="32841" y="16813"/>
                  <a:pt x="33063" y="16762"/>
                  <a:pt x="33285" y="16676"/>
                </a:cubicBezTo>
                <a:cubicBezTo>
                  <a:pt x="33302" y="16727"/>
                  <a:pt x="33319" y="16762"/>
                  <a:pt x="33336" y="16796"/>
                </a:cubicBezTo>
                <a:cubicBezTo>
                  <a:pt x="33456" y="17103"/>
                  <a:pt x="33712" y="17308"/>
                  <a:pt x="34037" y="17360"/>
                </a:cubicBezTo>
                <a:lnTo>
                  <a:pt x="34088" y="17360"/>
                </a:lnTo>
                <a:cubicBezTo>
                  <a:pt x="34190" y="17360"/>
                  <a:pt x="34276" y="17360"/>
                  <a:pt x="34378" y="17343"/>
                </a:cubicBezTo>
                <a:cubicBezTo>
                  <a:pt x="34515" y="17445"/>
                  <a:pt x="34669" y="17513"/>
                  <a:pt x="34840" y="17531"/>
                </a:cubicBezTo>
                <a:lnTo>
                  <a:pt x="34925" y="17531"/>
                </a:lnTo>
                <a:cubicBezTo>
                  <a:pt x="34950" y="17536"/>
                  <a:pt x="34977" y="17538"/>
                  <a:pt x="35004" y="17538"/>
                </a:cubicBezTo>
                <a:cubicBezTo>
                  <a:pt x="35069" y="17538"/>
                  <a:pt x="35138" y="17526"/>
                  <a:pt x="35198" y="17513"/>
                </a:cubicBezTo>
                <a:cubicBezTo>
                  <a:pt x="35233" y="17513"/>
                  <a:pt x="35284" y="17496"/>
                  <a:pt x="35318" y="17479"/>
                </a:cubicBezTo>
                <a:lnTo>
                  <a:pt x="35489" y="17479"/>
                </a:lnTo>
                <a:cubicBezTo>
                  <a:pt x="35514" y="17481"/>
                  <a:pt x="35540" y="17482"/>
                  <a:pt x="35566" y="17482"/>
                </a:cubicBezTo>
                <a:cubicBezTo>
                  <a:pt x="35745" y="17482"/>
                  <a:pt x="35922" y="17430"/>
                  <a:pt x="36087" y="17325"/>
                </a:cubicBezTo>
                <a:cubicBezTo>
                  <a:pt x="36224" y="17411"/>
                  <a:pt x="36360" y="17445"/>
                  <a:pt x="36514" y="17462"/>
                </a:cubicBezTo>
                <a:cubicBezTo>
                  <a:pt x="36582" y="17462"/>
                  <a:pt x="36668" y="17462"/>
                  <a:pt x="36736" y="17445"/>
                </a:cubicBezTo>
                <a:cubicBezTo>
                  <a:pt x="36822" y="17428"/>
                  <a:pt x="36907" y="17394"/>
                  <a:pt x="36975" y="17343"/>
                </a:cubicBezTo>
                <a:cubicBezTo>
                  <a:pt x="37095" y="17411"/>
                  <a:pt x="37232" y="17462"/>
                  <a:pt x="37368" y="17462"/>
                </a:cubicBezTo>
                <a:cubicBezTo>
                  <a:pt x="37368" y="17462"/>
                  <a:pt x="37368" y="17103"/>
                  <a:pt x="37334" y="16471"/>
                </a:cubicBezTo>
                <a:cubicBezTo>
                  <a:pt x="37334" y="16164"/>
                  <a:pt x="37317" y="15771"/>
                  <a:pt x="37283" y="15343"/>
                </a:cubicBezTo>
                <a:cubicBezTo>
                  <a:pt x="37266" y="14916"/>
                  <a:pt x="37232" y="14438"/>
                  <a:pt x="37197" y="13925"/>
                </a:cubicBezTo>
                <a:cubicBezTo>
                  <a:pt x="37180" y="13498"/>
                  <a:pt x="37146" y="13054"/>
                  <a:pt x="37129" y="12576"/>
                </a:cubicBezTo>
                <a:cubicBezTo>
                  <a:pt x="37112" y="12319"/>
                  <a:pt x="37095" y="12063"/>
                  <a:pt x="37095" y="11790"/>
                </a:cubicBezTo>
                <a:cubicBezTo>
                  <a:pt x="37078" y="11533"/>
                  <a:pt x="37078" y="11260"/>
                  <a:pt x="37061" y="10986"/>
                </a:cubicBezTo>
                <a:cubicBezTo>
                  <a:pt x="37044" y="10696"/>
                  <a:pt x="37044" y="10423"/>
                  <a:pt x="37027" y="10149"/>
                </a:cubicBezTo>
                <a:cubicBezTo>
                  <a:pt x="37027" y="9859"/>
                  <a:pt x="37010" y="9585"/>
                  <a:pt x="37010" y="9295"/>
                </a:cubicBezTo>
                <a:cubicBezTo>
                  <a:pt x="36992" y="9004"/>
                  <a:pt x="36992" y="8714"/>
                  <a:pt x="36975" y="8441"/>
                </a:cubicBezTo>
                <a:cubicBezTo>
                  <a:pt x="36873" y="4169"/>
                  <a:pt x="36770" y="0"/>
                  <a:pt x="36770" y="0"/>
                </a:cubicBez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Text Box 6">
            <a:extLst>
              <a:ext uri="{FF2B5EF4-FFF2-40B4-BE49-F238E27FC236}">
                <a16:creationId xmlns:a16="http://schemas.microsoft.com/office/drawing/2014/main" id="{3B476E97-4782-4B49-8FB8-F7A9E85087E6}"/>
              </a:ext>
            </a:extLst>
          </p:cNvPr>
          <p:cNvSpPr txBox="1">
            <a:spLocks noChangeArrowheads="1"/>
          </p:cNvSpPr>
          <p:nvPr/>
        </p:nvSpPr>
        <p:spPr bwMode="auto">
          <a:xfrm>
            <a:off x="1275409" y="284095"/>
            <a:ext cx="69342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
                <a:srgbClr val="000000"/>
              </a:buClr>
              <a:buSzTx/>
              <a:buFont typeface="Arial"/>
              <a:buNone/>
              <a:tabLst/>
              <a:defRPr/>
            </a:pPr>
            <a:r>
              <a:rPr kumimoji="0" lang="en-US" sz="3000" b="1" i="0" u="none" strike="noStrike" kern="0" cap="none" spc="0" normalizeH="0" baseline="0" noProof="0">
                <a:ln>
                  <a:noFill/>
                </a:ln>
                <a:solidFill>
                  <a:srgbClr val="002060"/>
                </a:solidFill>
                <a:effectLst/>
                <a:uLnTx/>
                <a:uFillTx/>
                <a:latin typeface="Times New Roman" panose="02020603050405020304" pitchFamily="18" charset="0"/>
                <a:cs typeface="Times New Roman" panose="02020603050405020304" pitchFamily="18" charset="0"/>
                <a:sym typeface="Arial"/>
              </a:rPr>
              <a:t>1.  </a:t>
            </a:r>
            <a:r>
              <a:rPr kumimoji="0" lang="en-US" sz="30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Vì</a:t>
            </a:r>
            <a:r>
              <a:rPr kumimoji="0" lang="en-US" sz="3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0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sao</a:t>
            </a:r>
            <a:r>
              <a:rPr kumimoji="0" lang="en-US" sz="3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ta </a:t>
            </a:r>
            <a:r>
              <a:rPr kumimoji="0" lang="en-US" sz="30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quyết</a:t>
            </a:r>
            <a:r>
              <a:rPr kumimoji="0" lang="en-US" sz="3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0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định</a:t>
            </a:r>
            <a:r>
              <a:rPr kumimoji="0" lang="en-US" sz="3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0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mở</a:t>
            </a:r>
            <a:r>
              <a:rPr kumimoji="0" lang="en-US" sz="3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0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chiến</a:t>
            </a:r>
            <a:r>
              <a:rPr kumimoji="0" lang="en-US" sz="3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0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dịch</a:t>
            </a:r>
            <a:r>
              <a:rPr kumimoji="0" lang="en-US" sz="3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0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Biên</a:t>
            </a:r>
            <a:r>
              <a:rPr kumimoji="0" lang="en-US" sz="3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0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giới</a:t>
            </a:r>
            <a:r>
              <a:rPr kumimoji="0" lang="en-US" sz="3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0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thu</a:t>
            </a:r>
            <a:r>
              <a:rPr kumimoji="0" lang="en-US" sz="3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 </a:t>
            </a:r>
            <a:r>
              <a:rPr kumimoji="0" lang="en-US" sz="30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đông</a:t>
            </a:r>
            <a:r>
              <a:rPr kumimoji="0" lang="en-US" sz="30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1950</a:t>
            </a:r>
          </a:p>
        </p:txBody>
      </p:sp>
      <p:sp>
        <p:nvSpPr>
          <p:cNvPr id="5" name="TextBox 4">
            <a:extLst>
              <a:ext uri="{FF2B5EF4-FFF2-40B4-BE49-F238E27FC236}">
                <a16:creationId xmlns:a16="http://schemas.microsoft.com/office/drawing/2014/main" id="{A407E8F6-D012-4A97-9320-9D1D76DA0BCE}"/>
              </a:ext>
            </a:extLst>
          </p:cNvPr>
          <p:cNvSpPr txBox="1"/>
          <p:nvPr/>
        </p:nvSpPr>
        <p:spPr>
          <a:xfrm>
            <a:off x="319806" y="1670315"/>
            <a:ext cx="8636111" cy="25545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1" i="1"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Đọc</a:t>
            </a:r>
            <a:r>
              <a:rPr kumimoji="0" lang="en-US" sz="3200" b="1" i="1"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3200" b="1" i="1"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thông</a:t>
            </a:r>
            <a:r>
              <a:rPr kumimoji="0" lang="en-US" sz="3200" b="1" i="1"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3200" b="1" i="1"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tin SGK và </a:t>
            </a:r>
            <a:r>
              <a:rPr kumimoji="0" lang="en-US" sz="3200" b="1" i="1"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trả</a:t>
            </a:r>
            <a:r>
              <a:rPr kumimoji="0" lang="en-US" sz="3200" b="1" i="1"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3200" b="1" i="1"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lời</a:t>
            </a:r>
            <a:r>
              <a:rPr kumimoji="0" lang="en-US" sz="3200" b="1" i="1"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3200" b="1" i="1"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câu</a:t>
            </a:r>
            <a:r>
              <a:rPr kumimoji="0" lang="en-US" sz="3200" b="1" i="1"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3200" b="1" i="1"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hỏi</a:t>
            </a:r>
            <a:r>
              <a:rPr kumimoji="0" lang="en-US" sz="3200" b="1" i="1"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1.  </a:t>
            </a:r>
            <a:r>
              <a:rPr kumimoji="0" lang="en-US" sz="3200" b="0" i="0" u="none" strike="noStrike" kern="0" cap="none" spc="0" normalizeH="0" baseline="0" noProof="0" err="1">
                <a:ln>
                  <a:noFill/>
                </a:ln>
                <a:solidFill>
                  <a:srgbClr val="000000"/>
                </a:solidFill>
                <a:effectLst/>
                <a:uLnTx/>
                <a:uFillTx/>
                <a:latin typeface="Times New Roman" panose="02020603050405020304" pitchFamily="18" charset="0"/>
                <a:cs typeface="Times New Roman" panose="02020603050405020304" pitchFamily="18" charset="0"/>
                <a:sym typeface="Arial"/>
              </a:rPr>
              <a:t>Trước</a:t>
            </a:r>
            <a:r>
              <a:rPr kumimoji="0" lang="en-US" sz="32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 những</a:t>
            </a:r>
            <a:r>
              <a:rPr lang="en-US" sz="3200">
                <a:latin typeface="Times New Roman" panose="02020603050405020304" pitchFamily="18" charset="0"/>
                <a:cs typeface="Times New Roman" panose="02020603050405020304" pitchFamily="18" charset="0"/>
              </a:rPr>
              <a:t> </a:t>
            </a:r>
            <a:r>
              <a:rPr kumimoji="0" lang="en-US" sz="32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thắng lợi </a:t>
            </a:r>
            <a:r>
              <a:rPr kumimoji="0" lang="en-US" sz="3200" b="0" i="0" u="none" strike="noStrike" kern="0" cap="none" spc="0" normalizeH="0" baseline="0" noProof="0" err="1">
                <a:ln>
                  <a:noFill/>
                </a:ln>
                <a:solidFill>
                  <a:srgbClr val="000000"/>
                </a:solidFill>
                <a:effectLst/>
                <a:uLnTx/>
                <a:uFillTx/>
                <a:latin typeface="Times New Roman" panose="02020603050405020304" pitchFamily="18" charset="0"/>
                <a:cs typeface="Times New Roman" panose="02020603050405020304" pitchFamily="18" charset="0"/>
                <a:sym typeface="Arial"/>
              </a:rPr>
              <a:t>của</a:t>
            </a:r>
            <a:r>
              <a:rPr kumimoji="0" lang="en-US" sz="32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 ta từ</a:t>
            </a:r>
            <a:r>
              <a:rPr kumimoji="0" lang="en-US" sz="3200" b="0" i="0" u="none" strike="noStrike" kern="0" cap="none" spc="0" normalizeH="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 năm 1948 -1950</a:t>
            </a:r>
            <a:r>
              <a:rPr kumimoji="0" lang="en-US" sz="32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thực</a:t>
            </a:r>
            <a:r>
              <a:rPr kumimoji="0" lang="en-US" sz="32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dân</a:t>
            </a:r>
            <a:r>
              <a:rPr kumimoji="0" lang="en-US" sz="32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Pháp</a:t>
            </a:r>
            <a:r>
              <a:rPr kumimoji="0" lang="en-US" sz="32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đã</a:t>
            </a:r>
            <a:r>
              <a:rPr kumimoji="0" lang="en-US" sz="32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có</a:t>
            </a:r>
            <a:r>
              <a:rPr kumimoji="0" lang="en-US" sz="32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âm</a:t>
            </a:r>
            <a:r>
              <a:rPr kumimoji="0" lang="en-US" sz="32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mưu</a:t>
            </a:r>
            <a:r>
              <a:rPr kumimoji="0" lang="en-US" sz="32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gì</a:t>
            </a:r>
            <a:r>
              <a:rPr kumimoji="0" lang="en-US" sz="32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2.  </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Ta </a:t>
            </a:r>
            <a:r>
              <a:rPr kumimoji="0" lang="en-US" sz="32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quyết</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định</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mở</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chiến</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dịch</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Biên</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giới</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thu</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 </a:t>
            </a:r>
            <a:r>
              <a:rPr kumimoji="0" lang="en-US" sz="32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đông</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1950 </a:t>
            </a:r>
            <a:r>
              <a:rPr kumimoji="0" lang="en-US" sz="32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nhằm</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mục</a:t>
            </a:r>
            <a:r>
              <a:rPr kumimoji="0" lang="en-US" sz="32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đích</a:t>
            </a:r>
            <a:r>
              <a:rPr kumimoji="0" lang="en-US" sz="32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32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gì</a:t>
            </a:r>
            <a:r>
              <a:rPr kumimoji="0" lang="en-US" sz="3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endParaRPr kumimoji="0" lang="en-US" sz="32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sym typeface="Arial"/>
            </a:endParaRPr>
          </a:p>
        </p:txBody>
      </p:sp>
      <p:grpSp>
        <p:nvGrpSpPr>
          <p:cNvPr id="7" name="组合 6">
            <a:extLst>
              <a:ext uri="{FF2B5EF4-FFF2-40B4-BE49-F238E27FC236}">
                <a16:creationId xmlns:a16="http://schemas.microsoft.com/office/drawing/2014/main" id="{468FAFE7-DFCA-4516-B7E4-97B1D365F71A}"/>
              </a:ext>
            </a:extLst>
          </p:cNvPr>
          <p:cNvGrpSpPr/>
          <p:nvPr/>
        </p:nvGrpSpPr>
        <p:grpSpPr>
          <a:xfrm>
            <a:off x="-914400" y="-66743"/>
            <a:ext cx="2382481" cy="962365"/>
            <a:chOff x="196" y="-1340"/>
            <a:chExt cx="9528" cy="4706"/>
          </a:xfrm>
        </p:grpSpPr>
        <p:grpSp>
          <p:nvGrpSpPr>
            <p:cNvPr id="8" name="Google Shape;2511;p60">
              <a:extLst>
                <a:ext uri="{FF2B5EF4-FFF2-40B4-BE49-F238E27FC236}">
                  <a16:creationId xmlns:a16="http://schemas.microsoft.com/office/drawing/2014/main" id="{659642EC-2191-4C60-AA26-4D8F44AE55CD}"/>
                </a:ext>
              </a:extLst>
            </p:cNvPr>
            <p:cNvGrpSpPr/>
            <p:nvPr/>
          </p:nvGrpSpPr>
          <p:grpSpPr>
            <a:xfrm rot="8119191">
              <a:off x="7796" y="-799"/>
              <a:ext cx="1928" cy="3662"/>
              <a:chOff x="2392800" y="238125"/>
              <a:chExt cx="2677175" cy="5084850"/>
            </a:xfrm>
            <a:solidFill>
              <a:srgbClr val="C94025"/>
            </a:solidFill>
          </p:grpSpPr>
          <p:sp>
            <p:nvSpPr>
              <p:cNvPr id="46" name="Google Shape;2512;p60">
                <a:extLst>
                  <a:ext uri="{FF2B5EF4-FFF2-40B4-BE49-F238E27FC236}">
                    <a16:creationId xmlns:a16="http://schemas.microsoft.com/office/drawing/2014/main" id="{626B57A6-AF89-466E-9D5B-E5572805A264}"/>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7" name="Google Shape;2513;p60">
                <a:extLst>
                  <a:ext uri="{FF2B5EF4-FFF2-40B4-BE49-F238E27FC236}">
                    <a16:creationId xmlns:a16="http://schemas.microsoft.com/office/drawing/2014/main" id="{FF973414-6E86-4772-B394-EA85F799A09A}"/>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8" name="Google Shape;2514;p60">
                <a:extLst>
                  <a:ext uri="{FF2B5EF4-FFF2-40B4-BE49-F238E27FC236}">
                    <a16:creationId xmlns:a16="http://schemas.microsoft.com/office/drawing/2014/main" id="{9CA3F42D-2683-48BF-8B28-23A963A03348}"/>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9" name="Google Shape;2515;p60">
                <a:extLst>
                  <a:ext uri="{FF2B5EF4-FFF2-40B4-BE49-F238E27FC236}">
                    <a16:creationId xmlns:a16="http://schemas.microsoft.com/office/drawing/2014/main" id="{38111C8B-A0E4-42A4-A330-473E6B8E0D68}"/>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0" name="Google Shape;2516;p60">
                <a:extLst>
                  <a:ext uri="{FF2B5EF4-FFF2-40B4-BE49-F238E27FC236}">
                    <a16:creationId xmlns:a16="http://schemas.microsoft.com/office/drawing/2014/main" id="{E9A2CE94-4655-439E-87A5-A649E3331935}"/>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1" name="Google Shape;2517;p60">
                <a:extLst>
                  <a:ext uri="{FF2B5EF4-FFF2-40B4-BE49-F238E27FC236}">
                    <a16:creationId xmlns:a16="http://schemas.microsoft.com/office/drawing/2014/main" id="{7AB52A5C-3E2C-4A74-AC13-73F6B45CE96B}"/>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2" name="Google Shape;2518;p60">
                <a:extLst>
                  <a:ext uri="{FF2B5EF4-FFF2-40B4-BE49-F238E27FC236}">
                    <a16:creationId xmlns:a16="http://schemas.microsoft.com/office/drawing/2014/main" id="{715978AC-9260-405E-808D-C1A37F907B69}"/>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3" name="Google Shape;2519;p60">
                <a:extLst>
                  <a:ext uri="{FF2B5EF4-FFF2-40B4-BE49-F238E27FC236}">
                    <a16:creationId xmlns:a16="http://schemas.microsoft.com/office/drawing/2014/main" id="{1127A9C9-F083-4198-BF8C-F3D51B43F257}"/>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4" name="Google Shape;2520;p60">
                <a:extLst>
                  <a:ext uri="{FF2B5EF4-FFF2-40B4-BE49-F238E27FC236}">
                    <a16:creationId xmlns:a16="http://schemas.microsoft.com/office/drawing/2014/main" id="{6A21A30E-E385-4F87-B389-785B29A11B83}"/>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5" name="Google Shape;2521;p60">
                <a:extLst>
                  <a:ext uri="{FF2B5EF4-FFF2-40B4-BE49-F238E27FC236}">
                    <a16:creationId xmlns:a16="http://schemas.microsoft.com/office/drawing/2014/main" id="{640ADCAA-9626-4CDA-BD38-C92BBB688876}"/>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56" name="Google Shape;2522;p60">
                <a:extLst>
                  <a:ext uri="{FF2B5EF4-FFF2-40B4-BE49-F238E27FC236}">
                    <a16:creationId xmlns:a16="http://schemas.microsoft.com/office/drawing/2014/main" id="{59878800-CDFD-43CE-AE23-03EE5B52AFA9}"/>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9" name="Google Shape;2448;p60">
              <a:extLst>
                <a:ext uri="{FF2B5EF4-FFF2-40B4-BE49-F238E27FC236}">
                  <a16:creationId xmlns:a16="http://schemas.microsoft.com/office/drawing/2014/main" id="{1ECE34B0-4E30-4029-9509-A41B483A703D}"/>
                </a:ext>
              </a:extLst>
            </p:cNvPr>
            <p:cNvGrpSpPr/>
            <p:nvPr/>
          </p:nvGrpSpPr>
          <p:grpSpPr>
            <a:xfrm rot="15582417" flipH="1" flipV="1">
              <a:off x="2408" y="-577"/>
              <a:ext cx="3934" cy="3850"/>
              <a:chOff x="1124025" y="238125"/>
              <a:chExt cx="5272075" cy="5173200"/>
            </a:xfrm>
            <a:solidFill>
              <a:srgbClr val="FFEABC"/>
            </a:solidFill>
          </p:grpSpPr>
          <p:sp>
            <p:nvSpPr>
              <p:cNvPr id="30" name="Google Shape;2449;p60">
                <a:extLst>
                  <a:ext uri="{FF2B5EF4-FFF2-40B4-BE49-F238E27FC236}">
                    <a16:creationId xmlns:a16="http://schemas.microsoft.com/office/drawing/2014/main" id="{79EC0EA8-68D5-4863-88F1-4968326FCBF1}"/>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1" name="Google Shape;2450;p60">
                <a:extLst>
                  <a:ext uri="{FF2B5EF4-FFF2-40B4-BE49-F238E27FC236}">
                    <a16:creationId xmlns:a16="http://schemas.microsoft.com/office/drawing/2014/main" id="{E37E92BA-C005-401A-A273-346A2424DDB0}"/>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2" name="Google Shape;2451;p60">
                <a:extLst>
                  <a:ext uri="{FF2B5EF4-FFF2-40B4-BE49-F238E27FC236}">
                    <a16:creationId xmlns:a16="http://schemas.microsoft.com/office/drawing/2014/main" id="{D6977D52-BDF1-45F3-91C0-91FCD540719C}"/>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3" name="Google Shape;2452;p60">
                <a:extLst>
                  <a:ext uri="{FF2B5EF4-FFF2-40B4-BE49-F238E27FC236}">
                    <a16:creationId xmlns:a16="http://schemas.microsoft.com/office/drawing/2014/main" id="{6CD504AE-9F3C-4CF7-BF25-D554A1A2D6A8}"/>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4" name="Google Shape;2453;p60">
                <a:extLst>
                  <a:ext uri="{FF2B5EF4-FFF2-40B4-BE49-F238E27FC236}">
                    <a16:creationId xmlns:a16="http://schemas.microsoft.com/office/drawing/2014/main" id="{C5C5380A-ABA8-4972-A3F8-56B0388F5DF8}"/>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5" name="Google Shape;2454;p60">
                <a:extLst>
                  <a:ext uri="{FF2B5EF4-FFF2-40B4-BE49-F238E27FC236}">
                    <a16:creationId xmlns:a16="http://schemas.microsoft.com/office/drawing/2014/main" id="{37325436-B115-4620-9496-57772CEE7724}"/>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6" name="Google Shape;2455;p60">
                <a:extLst>
                  <a:ext uri="{FF2B5EF4-FFF2-40B4-BE49-F238E27FC236}">
                    <a16:creationId xmlns:a16="http://schemas.microsoft.com/office/drawing/2014/main" id="{FEFF950D-3EB6-48AF-93B9-C1D3674DB743}"/>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7" name="Google Shape;2456;p60">
                <a:extLst>
                  <a:ext uri="{FF2B5EF4-FFF2-40B4-BE49-F238E27FC236}">
                    <a16:creationId xmlns:a16="http://schemas.microsoft.com/office/drawing/2014/main" id="{9B926C97-D485-4D5F-B6B0-CF1C30719C23}"/>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8" name="Google Shape;2457;p60">
                <a:extLst>
                  <a:ext uri="{FF2B5EF4-FFF2-40B4-BE49-F238E27FC236}">
                    <a16:creationId xmlns:a16="http://schemas.microsoft.com/office/drawing/2014/main" id="{290B8604-5454-4546-8AF0-4555E410C85E}"/>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39" name="Google Shape;2458;p60">
                <a:extLst>
                  <a:ext uri="{FF2B5EF4-FFF2-40B4-BE49-F238E27FC236}">
                    <a16:creationId xmlns:a16="http://schemas.microsoft.com/office/drawing/2014/main" id="{43733071-982D-4813-BE0C-93BB070A7444}"/>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0" name="Google Shape;2459;p60">
                <a:extLst>
                  <a:ext uri="{FF2B5EF4-FFF2-40B4-BE49-F238E27FC236}">
                    <a16:creationId xmlns:a16="http://schemas.microsoft.com/office/drawing/2014/main" id="{A4B6DFCB-256A-443D-96AC-FC04296BF7A7}"/>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1" name="Google Shape;2460;p60">
                <a:extLst>
                  <a:ext uri="{FF2B5EF4-FFF2-40B4-BE49-F238E27FC236}">
                    <a16:creationId xmlns:a16="http://schemas.microsoft.com/office/drawing/2014/main" id="{E7140E18-F679-47C1-95C5-5F6701121FB6}"/>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2" name="Google Shape;2461;p60">
                <a:extLst>
                  <a:ext uri="{FF2B5EF4-FFF2-40B4-BE49-F238E27FC236}">
                    <a16:creationId xmlns:a16="http://schemas.microsoft.com/office/drawing/2014/main" id="{84FF7932-69F3-401E-8078-8DD141D09DF3}"/>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3" name="Google Shape;2462;p60">
                <a:extLst>
                  <a:ext uri="{FF2B5EF4-FFF2-40B4-BE49-F238E27FC236}">
                    <a16:creationId xmlns:a16="http://schemas.microsoft.com/office/drawing/2014/main" id="{92276DB3-8EAE-4779-91AE-D6985FC39A65}"/>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4" name="Google Shape;2463;p60">
                <a:extLst>
                  <a:ext uri="{FF2B5EF4-FFF2-40B4-BE49-F238E27FC236}">
                    <a16:creationId xmlns:a16="http://schemas.microsoft.com/office/drawing/2014/main" id="{AD56C1E7-5C46-4858-AE06-5D2A1FE6CBC1}"/>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45" name="Google Shape;2464;p60">
                <a:extLst>
                  <a:ext uri="{FF2B5EF4-FFF2-40B4-BE49-F238E27FC236}">
                    <a16:creationId xmlns:a16="http://schemas.microsoft.com/office/drawing/2014/main" id="{A278A637-96CE-4FC0-8E44-6BE462DA25D1}"/>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0" name="Google Shape;2465;p60">
              <a:extLst>
                <a:ext uri="{FF2B5EF4-FFF2-40B4-BE49-F238E27FC236}">
                  <a16:creationId xmlns:a16="http://schemas.microsoft.com/office/drawing/2014/main" id="{1DDBC6A4-8519-4FBE-962B-30E6FC11FBE4}"/>
                </a:ext>
              </a:extLst>
            </p:cNvPr>
            <p:cNvGrpSpPr/>
            <p:nvPr/>
          </p:nvGrpSpPr>
          <p:grpSpPr>
            <a:xfrm flipH="1" flipV="1">
              <a:off x="5500" y="-1340"/>
              <a:ext cx="2470" cy="4706"/>
              <a:chOff x="2453075" y="238700"/>
              <a:chExt cx="2722850" cy="5187200"/>
            </a:xfrm>
            <a:solidFill>
              <a:srgbClr val="FFEABC"/>
            </a:solidFill>
          </p:grpSpPr>
          <p:sp>
            <p:nvSpPr>
              <p:cNvPr id="19" name="Google Shape;2466;p60">
                <a:extLst>
                  <a:ext uri="{FF2B5EF4-FFF2-40B4-BE49-F238E27FC236}">
                    <a16:creationId xmlns:a16="http://schemas.microsoft.com/office/drawing/2014/main" id="{E971D5B5-C69B-473E-BDCC-2467C4A77648}"/>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0" name="Google Shape;2467;p60">
                <a:extLst>
                  <a:ext uri="{FF2B5EF4-FFF2-40B4-BE49-F238E27FC236}">
                    <a16:creationId xmlns:a16="http://schemas.microsoft.com/office/drawing/2014/main" id="{3C67CC39-012C-4103-AA41-8692368F87C6}"/>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1" name="Google Shape;2468;p60">
                <a:extLst>
                  <a:ext uri="{FF2B5EF4-FFF2-40B4-BE49-F238E27FC236}">
                    <a16:creationId xmlns:a16="http://schemas.microsoft.com/office/drawing/2014/main" id="{A9526D2A-315D-4A9A-A37D-FA1F1652A200}"/>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2" name="Google Shape;2469;p60">
                <a:extLst>
                  <a:ext uri="{FF2B5EF4-FFF2-40B4-BE49-F238E27FC236}">
                    <a16:creationId xmlns:a16="http://schemas.microsoft.com/office/drawing/2014/main" id="{6298A26B-EA68-4466-9BDC-A55B05E604A9}"/>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3" name="Google Shape;2470;p60">
                <a:extLst>
                  <a:ext uri="{FF2B5EF4-FFF2-40B4-BE49-F238E27FC236}">
                    <a16:creationId xmlns:a16="http://schemas.microsoft.com/office/drawing/2014/main" id="{04CDE5B4-EA7F-471D-B34D-ACBF89327EFC}"/>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4" name="Google Shape;2471;p60">
                <a:extLst>
                  <a:ext uri="{FF2B5EF4-FFF2-40B4-BE49-F238E27FC236}">
                    <a16:creationId xmlns:a16="http://schemas.microsoft.com/office/drawing/2014/main" id="{23C57B68-BFF5-4E1C-A228-B2D613C9676C}"/>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5" name="Google Shape;2472;p60">
                <a:extLst>
                  <a:ext uri="{FF2B5EF4-FFF2-40B4-BE49-F238E27FC236}">
                    <a16:creationId xmlns:a16="http://schemas.microsoft.com/office/drawing/2014/main" id="{176B25DC-2C0A-40A0-81B5-9057CAEADC05}"/>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6" name="Google Shape;2473;p60">
                <a:extLst>
                  <a:ext uri="{FF2B5EF4-FFF2-40B4-BE49-F238E27FC236}">
                    <a16:creationId xmlns:a16="http://schemas.microsoft.com/office/drawing/2014/main" id="{19FA1AF6-7191-4914-BF78-5AF3F8890FEE}"/>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7" name="Google Shape;2474;p60">
                <a:extLst>
                  <a:ext uri="{FF2B5EF4-FFF2-40B4-BE49-F238E27FC236}">
                    <a16:creationId xmlns:a16="http://schemas.microsoft.com/office/drawing/2014/main" id="{60C6BF04-0215-43DA-8DCB-C9D2F8EEABB4}"/>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8" name="Google Shape;2475;p60">
                <a:extLst>
                  <a:ext uri="{FF2B5EF4-FFF2-40B4-BE49-F238E27FC236}">
                    <a16:creationId xmlns:a16="http://schemas.microsoft.com/office/drawing/2014/main" id="{74C5035B-D503-4685-8265-82ADF10E7D22}"/>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29" name="Google Shape;2476;p60">
                <a:extLst>
                  <a:ext uri="{FF2B5EF4-FFF2-40B4-BE49-F238E27FC236}">
                    <a16:creationId xmlns:a16="http://schemas.microsoft.com/office/drawing/2014/main" id="{E20DE532-C874-48B0-8901-BE6B737728CE}"/>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11" name="Google Shape;2560;p60">
              <a:extLst>
                <a:ext uri="{FF2B5EF4-FFF2-40B4-BE49-F238E27FC236}">
                  <a16:creationId xmlns:a16="http://schemas.microsoft.com/office/drawing/2014/main" id="{EE01A81E-183B-497C-889F-0F19BEA81BE0}"/>
                </a:ext>
              </a:extLst>
            </p:cNvPr>
            <p:cNvGrpSpPr/>
            <p:nvPr/>
          </p:nvGrpSpPr>
          <p:grpSpPr>
            <a:xfrm rot="13831652" flipV="1">
              <a:off x="63" y="205"/>
              <a:ext cx="2861" cy="2595"/>
              <a:chOff x="508050" y="242250"/>
              <a:chExt cx="6512250" cy="5147800"/>
            </a:xfrm>
            <a:solidFill>
              <a:srgbClr val="F99F1B"/>
            </a:solidFill>
          </p:grpSpPr>
          <p:sp>
            <p:nvSpPr>
              <p:cNvPr id="12" name="Google Shape;2561;p60">
                <a:extLst>
                  <a:ext uri="{FF2B5EF4-FFF2-40B4-BE49-F238E27FC236}">
                    <a16:creationId xmlns:a16="http://schemas.microsoft.com/office/drawing/2014/main" id="{5E951A37-6647-41D8-AC2A-208ED20EFA56}"/>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3" name="Google Shape;2562;p60">
                <a:extLst>
                  <a:ext uri="{FF2B5EF4-FFF2-40B4-BE49-F238E27FC236}">
                    <a16:creationId xmlns:a16="http://schemas.microsoft.com/office/drawing/2014/main" id="{902F09B0-9E34-42D2-982D-18BFF7E6C4A7}"/>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4" name="Google Shape;2563;p60">
                <a:extLst>
                  <a:ext uri="{FF2B5EF4-FFF2-40B4-BE49-F238E27FC236}">
                    <a16:creationId xmlns:a16="http://schemas.microsoft.com/office/drawing/2014/main" id="{18CA908A-007D-46DD-BADE-41DE3EDC6D20}"/>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5" name="Google Shape;2564;p60">
                <a:extLst>
                  <a:ext uri="{FF2B5EF4-FFF2-40B4-BE49-F238E27FC236}">
                    <a16:creationId xmlns:a16="http://schemas.microsoft.com/office/drawing/2014/main" id="{52D9DEA1-992E-4760-9C0D-D220B365C40A}"/>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6" name="Google Shape;2565;p60">
                <a:extLst>
                  <a:ext uri="{FF2B5EF4-FFF2-40B4-BE49-F238E27FC236}">
                    <a16:creationId xmlns:a16="http://schemas.microsoft.com/office/drawing/2014/main" id="{13999BA4-D3DC-4BE3-8A3D-D5EA5B089617}"/>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7" name="Google Shape;2566;p60">
                <a:extLst>
                  <a:ext uri="{FF2B5EF4-FFF2-40B4-BE49-F238E27FC236}">
                    <a16:creationId xmlns:a16="http://schemas.microsoft.com/office/drawing/2014/main" id="{E2C9E8F3-0DD2-40E4-ADE3-DAA40DC1CABD}"/>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8" name="Google Shape;2567;p60">
                <a:extLst>
                  <a:ext uri="{FF2B5EF4-FFF2-40B4-BE49-F238E27FC236}">
                    <a16:creationId xmlns:a16="http://schemas.microsoft.com/office/drawing/2014/main" id="{EB277A89-704C-4C64-B9F9-13522417D6B5}"/>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pic>
        <p:nvPicPr>
          <p:cNvPr id="57" name="Google Shape;14;p2">
            <a:extLst>
              <a:ext uri="{FF2B5EF4-FFF2-40B4-BE49-F238E27FC236}">
                <a16:creationId xmlns:a16="http://schemas.microsoft.com/office/drawing/2014/main" id="{8E667B0C-5E17-4C8B-9AE8-4E9E9D9C5BA3}"/>
              </a:ext>
            </a:extLst>
          </p:cNvPr>
          <p:cNvPicPr preferRelativeResize="0"/>
          <p:nvPr/>
        </p:nvPicPr>
        <p:blipFill>
          <a:blip r:embed="rId2">
            <a:alphaModFix/>
            <a:duotone>
              <a:prstClr val="black"/>
              <a:srgbClr val="D9C3A5">
                <a:tint val="50000"/>
                <a:satMod val="180000"/>
              </a:srgbClr>
            </a:duotone>
          </a:blip>
          <a:stretch>
            <a:fillRect/>
          </a:stretch>
        </p:blipFill>
        <p:spPr>
          <a:xfrm>
            <a:off x="2514600" y="2724150"/>
            <a:ext cx="10464143" cy="3201626"/>
          </a:xfrm>
          <a:prstGeom prst="rect">
            <a:avLst/>
          </a:prstGeom>
          <a:noFill/>
          <a:ln>
            <a:noFill/>
          </a:ln>
        </p:spPr>
      </p:pic>
      <p:grpSp>
        <p:nvGrpSpPr>
          <p:cNvPr id="58" name="组合 6">
            <a:extLst>
              <a:ext uri="{FF2B5EF4-FFF2-40B4-BE49-F238E27FC236}">
                <a16:creationId xmlns:a16="http://schemas.microsoft.com/office/drawing/2014/main" id="{8C956A9C-0630-489B-8364-61DA80FAA83B}"/>
              </a:ext>
            </a:extLst>
          </p:cNvPr>
          <p:cNvGrpSpPr/>
          <p:nvPr/>
        </p:nvGrpSpPr>
        <p:grpSpPr>
          <a:xfrm flipH="1" flipV="1">
            <a:off x="7275872" y="4354810"/>
            <a:ext cx="1868128" cy="792552"/>
            <a:chOff x="196" y="-1340"/>
            <a:chExt cx="9528" cy="4706"/>
          </a:xfrm>
        </p:grpSpPr>
        <p:grpSp>
          <p:nvGrpSpPr>
            <p:cNvPr id="59" name="Google Shape;2511;p60">
              <a:extLst>
                <a:ext uri="{FF2B5EF4-FFF2-40B4-BE49-F238E27FC236}">
                  <a16:creationId xmlns:a16="http://schemas.microsoft.com/office/drawing/2014/main" id="{E3ED52BB-7692-4DCB-8DFD-8F527B9746C2}"/>
                </a:ext>
              </a:extLst>
            </p:cNvPr>
            <p:cNvGrpSpPr/>
            <p:nvPr/>
          </p:nvGrpSpPr>
          <p:grpSpPr>
            <a:xfrm rot="8119191">
              <a:off x="7796" y="-799"/>
              <a:ext cx="1928" cy="3662"/>
              <a:chOff x="2392800" y="238125"/>
              <a:chExt cx="2677175" cy="5084850"/>
            </a:xfrm>
            <a:solidFill>
              <a:srgbClr val="C94025"/>
            </a:solidFill>
          </p:grpSpPr>
          <p:sp>
            <p:nvSpPr>
              <p:cNvPr id="97" name="Google Shape;2512;p60">
                <a:extLst>
                  <a:ext uri="{FF2B5EF4-FFF2-40B4-BE49-F238E27FC236}">
                    <a16:creationId xmlns:a16="http://schemas.microsoft.com/office/drawing/2014/main" id="{02C15501-0E00-45BF-B2AA-9584AC7B898D}"/>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8" name="Google Shape;2513;p60">
                <a:extLst>
                  <a:ext uri="{FF2B5EF4-FFF2-40B4-BE49-F238E27FC236}">
                    <a16:creationId xmlns:a16="http://schemas.microsoft.com/office/drawing/2014/main" id="{75E23391-2649-4F75-862D-21CE7640A18E}"/>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9" name="Google Shape;2514;p60">
                <a:extLst>
                  <a:ext uri="{FF2B5EF4-FFF2-40B4-BE49-F238E27FC236}">
                    <a16:creationId xmlns:a16="http://schemas.microsoft.com/office/drawing/2014/main" id="{4B3FB952-9AD9-4AF1-90E0-3E72E43ADFD6}"/>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0" name="Google Shape;2515;p60">
                <a:extLst>
                  <a:ext uri="{FF2B5EF4-FFF2-40B4-BE49-F238E27FC236}">
                    <a16:creationId xmlns:a16="http://schemas.microsoft.com/office/drawing/2014/main" id="{D732C74D-6B78-441A-ADB7-82CAA637749F}"/>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1" name="Google Shape;2516;p60">
                <a:extLst>
                  <a:ext uri="{FF2B5EF4-FFF2-40B4-BE49-F238E27FC236}">
                    <a16:creationId xmlns:a16="http://schemas.microsoft.com/office/drawing/2014/main" id="{5C6AED2E-29F4-43D8-8E22-B8E7CB819AB3}"/>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2" name="Google Shape;2517;p60">
                <a:extLst>
                  <a:ext uri="{FF2B5EF4-FFF2-40B4-BE49-F238E27FC236}">
                    <a16:creationId xmlns:a16="http://schemas.microsoft.com/office/drawing/2014/main" id="{891B7824-11C8-4916-B746-A43469BF9B59}"/>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3" name="Google Shape;2518;p60">
                <a:extLst>
                  <a:ext uri="{FF2B5EF4-FFF2-40B4-BE49-F238E27FC236}">
                    <a16:creationId xmlns:a16="http://schemas.microsoft.com/office/drawing/2014/main" id="{B2294003-EE6B-4C68-BDED-83992A90FC11}"/>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4" name="Google Shape;2519;p60">
                <a:extLst>
                  <a:ext uri="{FF2B5EF4-FFF2-40B4-BE49-F238E27FC236}">
                    <a16:creationId xmlns:a16="http://schemas.microsoft.com/office/drawing/2014/main" id="{9863292E-4750-4781-90FF-9198C22FD69A}"/>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5" name="Google Shape;2520;p60">
                <a:extLst>
                  <a:ext uri="{FF2B5EF4-FFF2-40B4-BE49-F238E27FC236}">
                    <a16:creationId xmlns:a16="http://schemas.microsoft.com/office/drawing/2014/main" id="{7A73384C-690A-41A2-B84C-4A637C2F2DBE}"/>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6" name="Google Shape;2521;p60">
                <a:extLst>
                  <a:ext uri="{FF2B5EF4-FFF2-40B4-BE49-F238E27FC236}">
                    <a16:creationId xmlns:a16="http://schemas.microsoft.com/office/drawing/2014/main" id="{75102FDA-AF4D-4BEA-9AAD-714B66262B93}"/>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107" name="Google Shape;2522;p60">
                <a:extLst>
                  <a:ext uri="{FF2B5EF4-FFF2-40B4-BE49-F238E27FC236}">
                    <a16:creationId xmlns:a16="http://schemas.microsoft.com/office/drawing/2014/main" id="{85946823-41BB-4D85-B367-2876CD1A33D6}"/>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0" name="Google Shape;2448;p60">
              <a:extLst>
                <a:ext uri="{FF2B5EF4-FFF2-40B4-BE49-F238E27FC236}">
                  <a16:creationId xmlns:a16="http://schemas.microsoft.com/office/drawing/2014/main" id="{FD6ACEA6-958A-42D5-975C-3492C3E11368}"/>
                </a:ext>
              </a:extLst>
            </p:cNvPr>
            <p:cNvGrpSpPr/>
            <p:nvPr/>
          </p:nvGrpSpPr>
          <p:grpSpPr>
            <a:xfrm rot="15582417" flipH="1" flipV="1">
              <a:off x="2408" y="-577"/>
              <a:ext cx="3934" cy="3850"/>
              <a:chOff x="1124025" y="238125"/>
              <a:chExt cx="5272075" cy="5173200"/>
            </a:xfrm>
            <a:solidFill>
              <a:srgbClr val="FFEABC"/>
            </a:solidFill>
          </p:grpSpPr>
          <p:sp>
            <p:nvSpPr>
              <p:cNvPr id="81" name="Google Shape;2449;p60">
                <a:extLst>
                  <a:ext uri="{FF2B5EF4-FFF2-40B4-BE49-F238E27FC236}">
                    <a16:creationId xmlns:a16="http://schemas.microsoft.com/office/drawing/2014/main" id="{4C33F7CC-98DD-40D1-A860-C3AFB4CCA72F}"/>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2" name="Google Shape;2450;p60">
                <a:extLst>
                  <a:ext uri="{FF2B5EF4-FFF2-40B4-BE49-F238E27FC236}">
                    <a16:creationId xmlns:a16="http://schemas.microsoft.com/office/drawing/2014/main" id="{8B9F7C87-38A8-45F2-AF1D-F05804F37069}"/>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3" name="Google Shape;2451;p60">
                <a:extLst>
                  <a:ext uri="{FF2B5EF4-FFF2-40B4-BE49-F238E27FC236}">
                    <a16:creationId xmlns:a16="http://schemas.microsoft.com/office/drawing/2014/main" id="{51C30AE6-D65B-4EDC-9E8C-52754AC9F7ED}"/>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4" name="Google Shape;2452;p60">
                <a:extLst>
                  <a:ext uri="{FF2B5EF4-FFF2-40B4-BE49-F238E27FC236}">
                    <a16:creationId xmlns:a16="http://schemas.microsoft.com/office/drawing/2014/main" id="{309C91F2-81F3-4882-B388-173F671756B8}"/>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5" name="Google Shape;2453;p60">
                <a:extLst>
                  <a:ext uri="{FF2B5EF4-FFF2-40B4-BE49-F238E27FC236}">
                    <a16:creationId xmlns:a16="http://schemas.microsoft.com/office/drawing/2014/main" id="{2D299D05-86A9-40AD-BD7D-A48A5EA0C8C6}"/>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6" name="Google Shape;2454;p60">
                <a:extLst>
                  <a:ext uri="{FF2B5EF4-FFF2-40B4-BE49-F238E27FC236}">
                    <a16:creationId xmlns:a16="http://schemas.microsoft.com/office/drawing/2014/main" id="{49FCB2E0-0C23-4EF5-8E5F-A7F8B9E97233}"/>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7" name="Google Shape;2455;p60">
                <a:extLst>
                  <a:ext uri="{FF2B5EF4-FFF2-40B4-BE49-F238E27FC236}">
                    <a16:creationId xmlns:a16="http://schemas.microsoft.com/office/drawing/2014/main" id="{C0CAE511-CB97-4F3B-9F91-F53C6D7CEFF4}"/>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8" name="Google Shape;2456;p60">
                <a:extLst>
                  <a:ext uri="{FF2B5EF4-FFF2-40B4-BE49-F238E27FC236}">
                    <a16:creationId xmlns:a16="http://schemas.microsoft.com/office/drawing/2014/main" id="{2F900D16-5BBA-4917-ACE0-379C8D6E8C06}"/>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9" name="Google Shape;2457;p60">
                <a:extLst>
                  <a:ext uri="{FF2B5EF4-FFF2-40B4-BE49-F238E27FC236}">
                    <a16:creationId xmlns:a16="http://schemas.microsoft.com/office/drawing/2014/main" id="{D05AA76B-DC02-4662-8C83-45EAD45F7320}"/>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0" name="Google Shape;2458;p60">
                <a:extLst>
                  <a:ext uri="{FF2B5EF4-FFF2-40B4-BE49-F238E27FC236}">
                    <a16:creationId xmlns:a16="http://schemas.microsoft.com/office/drawing/2014/main" id="{DE682FB1-6F55-4485-A302-1556D1258CC3}"/>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1" name="Google Shape;2459;p60">
                <a:extLst>
                  <a:ext uri="{FF2B5EF4-FFF2-40B4-BE49-F238E27FC236}">
                    <a16:creationId xmlns:a16="http://schemas.microsoft.com/office/drawing/2014/main" id="{EC53BB72-E75D-42F5-9836-A405E2955770}"/>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2" name="Google Shape;2460;p60">
                <a:extLst>
                  <a:ext uri="{FF2B5EF4-FFF2-40B4-BE49-F238E27FC236}">
                    <a16:creationId xmlns:a16="http://schemas.microsoft.com/office/drawing/2014/main" id="{1DEF8A4C-47F5-4E3D-AA43-C470839D61A2}"/>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3" name="Google Shape;2461;p60">
                <a:extLst>
                  <a:ext uri="{FF2B5EF4-FFF2-40B4-BE49-F238E27FC236}">
                    <a16:creationId xmlns:a16="http://schemas.microsoft.com/office/drawing/2014/main" id="{9CFD8C37-FF8E-4C0B-95B8-2D9C8037CC15}"/>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4" name="Google Shape;2462;p60">
                <a:extLst>
                  <a:ext uri="{FF2B5EF4-FFF2-40B4-BE49-F238E27FC236}">
                    <a16:creationId xmlns:a16="http://schemas.microsoft.com/office/drawing/2014/main" id="{B3BBBC9B-C4EB-4139-9997-CB70EC4A9DEE}"/>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5" name="Google Shape;2463;p60">
                <a:extLst>
                  <a:ext uri="{FF2B5EF4-FFF2-40B4-BE49-F238E27FC236}">
                    <a16:creationId xmlns:a16="http://schemas.microsoft.com/office/drawing/2014/main" id="{9124B151-8047-40DD-9CD3-E22280603947}"/>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96" name="Google Shape;2464;p60">
                <a:extLst>
                  <a:ext uri="{FF2B5EF4-FFF2-40B4-BE49-F238E27FC236}">
                    <a16:creationId xmlns:a16="http://schemas.microsoft.com/office/drawing/2014/main" id="{F1995BFE-7B39-42BD-A322-C7C42D4508D0}"/>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1" name="Google Shape;2465;p60">
              <a:extLst>
                <a:ext uri="{FF2B5EF4-FFF2-40B4-BE49-F238E27FC236}">
                  <a16:creationId xmlns:a16="http://schemas.microsoft.com/office/drawing/2014/main" id="{6829711A-8EE5-400F-BA02-421BC38D6026}"/>
                </a:ext>
              </a:extLst>
            </p:cNvPr>
            <p:cNvGrpSpPr/>
            <p:nvPr/>
          </p:nvGrpSpPr>
          <p:grpSpPr>
            <a:xfrm flipH="1" flipV="1">
              <a:off x="5500" y="-1340"/>
              <a:ext cx="2470" cy="4706"/>
              <a:chOff x="2453075" y="238700"/>
              <a:chExt cx="2722850" cy="5187200"/>
            </a:xfrm>
            <a:solidFill>
              <a:srgbClr val="FFEABC"/>
            </a:solidFill>
          </p:grpSpPr>
          <p:sp>
            <p:nvSpPr>
              <p:cNvPr id="70" name="Google Shape;2466;p60">
                <a:extLst>
                  <a:ext uri="{FF2B5EF4-FFF2-40B4-BE49-F238E27FC236}">
                    <a16:creationId xmlns:a16="http://schemas.microsoft.com/office/drawing/2014/main" id="{94F9CC27-8970-4C8E-9ECD-AAABFDE8F44F}"/>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1" name="Google Shape;2467;p60">
                <a:extLst>
                  <a:ext uri="{FF2B5EF4-FFF2-40B4-BE49-F238E27FC236}">
                    <a16:creationId xmlns:a16="http://schemas.microsoft.com/office/drawing/2014/main" id="{62233C8F-C457-4FF1-900A-4625A1D47812}"/>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2" name="Google Shape;2468;p60">
                <a:extLst>
                  <a:ext uri="{FF2B5EF4-FFF2-40B4-BE49-F238E27FC236}">
                    <a16:creationId xmlns:a16="http://schemas.microsoft.com/office/drawing/2014/main" id="{0B8241EF-660E-4FAA-9048-916EA1D92799}"/>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3" name="Google Shape;2469;p60">
                <a:extLst>
                  <a:ext uri="{FF2B5EF4-FFF2-40B4-BE49-F238E27FC236}">
                    <a16:creationId xmlns:a16="http://schemas.microsoft.com/office/drawing/2014/main" id="{46920179-77E9-4CAA-BC6A-8D3C73F663DF}"/>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4" name="Google Shape;2470;p60">
                <a:extLst>
                  <a:ext uri="{FF2B5EF4-FFF2-40B4-BE49-F238E27FC236}">
                    <a16:creationId xmlns:a16="http://schemas.microsoft.com/office/drawing/2014/main" id="{41D777C2-4F12-4602-BCB1-11A57A389DCF}"/>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5" name="Google Shape;2471;p60">
                <a:extLst>
                  <a:ext uri="{FF2B5EF4-FFF2-40B4-BE49-F238E27FC236}">
                    <a16:creationId xmlns:a16="http://schemas.microsoft.com/office/drawing/2014/main" id="{F2CF997F-1C88-41D7-83C1-DB37B28B1594}"/>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6" name="Google Shape;2472;p60">
                <a:extLst>
                  <a:ext uri="{FF2B5EF4-FFF2-40B4-BE49-F238E27FC236}">
                    <a16:creationId xmlns:a16="http://schemas.microsoft.com/office/drawing/2014/main" id="{EB49B416-B81E-458F-B0D1-3C6D472332AB}"/>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7" name="Google Shape;2473;p60">
                <a:extLst>
                  <a:ext uri="{FF2B5EF4-FFF2-40B4-BE49-F238E27FC236}">
                    <a16:creationId xmlns:a16="http://schemas.microsoft.com/office/drawing/2014/main" id="{F56082F0-E97E-4F43-9586-59A7E398F06F}"/>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8" name="Google Shape;2474;p60">
                <a:extLst>
                  <a:ext uri="{FF2B5EF4-FFF2-40B4-BE49-F238E27FC236}">
                    <a16:creationId xmlns:a16="http://schemas.microsoft.com/office/drawing/2014/main" id="{A74632CB-6F30-4481-99D3-C9EC3CA70CFF}"/>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79" name="Google Shape;2475;p60">
                <a:extLst>
                  <a:ext uri="{FF2B5EF4-FFF2-40B4-BE49-F238E27FC236}">
                    <a16:creationId xmlns:a16="http://schemas.microsoft.com/office/drawing/2014/main" id="{EF507D45-2810-498A-8BFE-CD6E8F6D11FB}"/>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80" name="Google Shape;2476;p60">
                <a:extLst>
                  <a:ext uri="{FF2B5EF4-FFF2-40B4-BE49-F238E27FC236}">
                    <a16:creationId xmlns:a16="http://schemas.microsoft.com/office/drawing/2014/main" id="{7E4BDFD1-7B70-49E1-9641-3B3E6DB6848D}"/>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nvGrpSpPr>
            <p:cNvPr id="62" name="Google Shape;2560;p60">
              <a:extLst>
                <a:ext uri="{FF2B5EF4-FFF2-40B4-BE49-F238E27FC236}">
                  <a16:creationId xmlns:a16="http://schemas.microsoft.com/office/drawing/2014/main" id="{000C3F99-3350-4676-BA6C-5E5BC238F880}"/>
                </a:ext>
              </a:extLst>
            </p:cNvPr>
            <p:cNvGrpSpPr/>
            <p:nvPr/>
          </p:nvGrpSpPr>
          <p:grpSpPr>
            <a:xfrm rot="13831652" flipV="1">
              <a:off x="63" y="205"/>
              <a:ext cx="2861" cy="2595"/>
              <a:chOff x="508050" y="242250"/>
              <a:chExt cx="6512250" cy="5147800"/>
            </a:xfrm>
            <a:solidFill>
              <a:srgbClr val="F99F1B"/>
            </a:solidFill>
          </p:grpSpPr>
          <p:sp>
            <p:nvSpPr>
              <p:cNvPr id="63" name="Google Shape;2561;p60">
                <a:extLst>
                  <a:ext uri="{FF2B5EF4-FFF2-40B4-BE49-F238E27FC236}">
                    <a16:creationId xmlns:a16="http://schemas.microsoft.com/office/drawing/2014/main" id="{8418322F-17E2-44BE-BAC4-929C523D3318}"/>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4" name="Google Shape;2562;p60">
                <a:extLst>
                  <a:ext uri="{FF2B5EF4-FFF2-40B4-BE49-F238E27FC236}">
                    <a16:creationId xmlns:a16="http://schemas.microsoft.com/office/drawing/2014/main" id="{21251C32-3F92-4C86-9470-DD773621B524}"/>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5" name="Google Shape;2563;p60">
                <a:extLst>
                  <a:ext uri="{FF2B5EF4-FFF2-40B4-BE49-F238E27FC236}">
                    <a16:creationId xmlns:a16="http://schemas.microsoft.com/office/drawing/2014/main" id="{9FE732C2-F66F-433D-8E7C-E6322762A163}"/>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6" name="Google Shape;2564;p60">
                <a:extLst>
                  <a:ext uri="{FF2B5EF4-FFF2-40B4-BE49-F238E27FC236}">
                    <a16:creationId xmlns:a16="http://schemas.microsoft.com/office/drawing/2014/main" id="{B62BCE57-BDA2-406B-A7A6-2926199A699A}"/>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7" name="Google Shape;2565;p60">
                <a:extLst>
                  <a:ext uri="{FF2B5EF4-FFF2-40B4-BE49-F238E27FC236}">
                    <a16:creationId xmlns:a16="http://schemas.microsoft.com/office/drawing/2014/main" id="{843391D6-69D8-4307-B7CC-20AEC5D07AA7}"/>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8" name="Google Shape;2566;p60">
                <a:extLst>
                  <a:ext uri="{FF2B5EF4-FFF2-40B4-BE49-F238E27FC236}">
                    <a16:creationId xmlns:a16="http://schemas.microsoft.com/office/drawing/2014/main" id="{DCFCF164-E1CE-4B46-826A-1C01EE406106}"/>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sp>
            <p:nvSpPr>
              <p:cNvPr id="69" name="Google Shape;2567;p60">
                <a:extLst>
                  <a:ext uri="{FF2B5EF4-FFF2-40B4-BE49-F238E27FC236}">
                    <a16:creationId xmlns:a16="http://schemas.microsoft.com/office/drawing/2014/main" id="{3B5F0FBC-7924-4614-9956-2381C45A1ABD}"/>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C94025"/>
                  </a:solidFill>
                  <a:effectLst/>
                  <a:uLnTx/>
                  <a:uFillTx/>
                  <a:latin typeface="Arial"/>
                  <a:cs typeface="Arial"/>
                  <a:sym typeface="Arial"/>
                </a:endParaRPr>
              </a:p>
            </p:txBody>
          </p:sp>
        </p:grpSp>
      </p:grpSp>
    </p:spTree>
    <p:extLst>
      <p:ext uri="{BB962C8B-B14F-4D97-AF65-F5344CB8AC3E}">
        <p14:creationId xmlns:p14="http://schemas.microsoft.com/office/powerpoint/2010/main" val="411496844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2" fill="hold"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wipe(right)">
                                      <p:cBhvr>
                                        <p:cTn id="10" dur="500"/>
                                        <p:tgtEl>
                                          <p:spTgt spid="57"/>
                                        </p:tgtEl>
                                      </p:cBhvr>
                                    </p:animEffect>
                                  </p:childTnLst>
                                </p:cTn>
                              </p:par>
                            </p:childTnLst>
                          </p:cTn>
                        </p:par>
                        <p:par>
                          <p:cTn id="11" fill="hold">
                            <p:stCondLst>
                              <p:cond delay="500"/>
                            </p:stCondLst>
                            <p:childTnLst>
                              <p:par>
                                <p:cTn id="12" presetID="22" presetClass="entr" presetSubtype="2" fill="hold" nodeType="afterEffect">
                                  <p:stCondLst>
                                    <p:cond delay="0"/>
                                  </p:stCondLst>
                                  <p:childTnLst>
                                    <p:set>
                                      <p:cBhvr>
                                        <p:cTn id="13" dur="1" fill="hold">
                                          <p:stCondLst>
                                            <p:cond delay="0"/>
                                          </p:stCondLst>
                                        </p:cTn>
                                        <p:tgtEl>
                                          <p:spTgt spid="58"/>
                                        </p:tgtEl>
                                        <p:attrNameLst>
                                          <p:attrName>style.visibility</p:attrName>
                                        </p:attrNameLst>
                                      </p:cBhvr>
                                      <p:to>
                                        <p:strVal val="visible"/>
                                      </p:to>
                                    </p:set>
                                    <p:animEffect transition="in" filter="wipe(right)">
                                      <p:cBhvr>
                                        <p:cTn id="14" dur="500"/>
                                        <p:tgtEl>
                                          <p:spTgt spid="5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37"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barn(outVertical)">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5">
                                            <p:txEl>
                                              <p:pRg st="0" end="0"/>
                                            </p:txEl>
                                          </p:spTgt>
                                        </p:tgtEl>
                                        <p:attrNameLst>
                                          <p:attrName>style.visibility</p:attrName>
                                        </p:attrNameLst>
                                      </p:cBhvr>
                                      <p:to>
                                        <p:strVal val="visible"/>
                                      </p:to>
                                    </p:set>
                                    <p:animEffect transition="in" filter="wipe(left)">
                                      <p:cBhvr>
                                        <p:cTn id="29" dur="500"/>
                                        <p:tgtEl>
                                          <p:spTgt spid="5">
                                            <p:txEl>
                                              <p:pRg st="0" end="0"/>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5">
                                            <p:txEl>
                                              <p:pRg st="1" end="1"/>
                                            </p:txEl>
                                          </p:spTgt>
                                        </p:tgtEl>
                                        <p:attrNameLst>
                                          <p:attrName>style.visibility</p:attrName>
                                        </p:attrNameLst>
                                      </p:cBhvr>
                                      <p:to>
                                        <p:strVal val="visible"/>
                                      </p:to>
                                    </p:set>
                                    <p:animEffect transition="in" filter="wipe(left)">
                                      <p:cBhvr>
                                        <p:cTn id="34" dur="500"/>
                                        <p:tgtEl>
                                          <p:spTgt spid="5">
                                            <p:txEl>
                                              <p:pRg st="1" end="1"/>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5">
                                            <p:txEl>
                                              <p:pRg st="2" end="2"/>
                                            </p:txEl>
                                          </p:spTgt>
                                        </p:tgtEl>
                                        <p:attrNameLst>
                                          <p:attrName>style.visibility</p:attrName>
                                        </p:attrNameLst>
                                      </p:cBhvr>
                                      <p:to>
                                        <p:strVal val="visible"/>
                                      </p:to>
                                    </p:set>
                                    <p:animEffect transition="in" filter="wipe(left)">
                                      <p:cBhvr>
                                        <p:cTn id="3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P spid="5"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Google Shape;893;p46">
            <a:extLst>
              <a:ext uri="{FF2B5EF4-FFF2-40B4-BE49-F238E27FC236}">
                <a16:creationId xmlns:a16="http://schemas.microsoft.com/office/drawing/2014/main" id="{43C6C71A-195F-4D64-84D6-A9BD9D60A9A5}"/>
              </a:ext>
            </a:extLst>
          </p:cNvPr>
          <p:cNvSpPr/>
          <p:nvPr/>
        </p:nvSpPr>
        <p:spPr>
          <a:xfrm>
            <a:off x="1" y="14817"/>
            <a:ext cx="6477000" cy="657843"/>
          </a:xfrm>
          <a:custGeom>
            <a:avLst/>
            <a:gdLst/>
            <a:ahLst/>
            <a:cxnLst/>
            <a:rect l="l" t="t" r="r" b="b"/>
            <a:pathLst>
              <a:path w="39861" h="14798" extrusionOk="0">
                <a:moveTo>
                  <a:pt x="6936" y="69"/>
                </a:moveTo>
                <a:cubicBezTo>
                  <a:pt x="6915" y="69"/>
                  <a:pt x="6895" y="70"/>
                  <a:pt x="6877" y="71"/>
                </a:cubicBezTo>
                <a:lnTo>
                  <a:pt x="6877" y="71"/>
                </a:lnTo>
                <a:cubicBezTo>
                  <a:pt x="6893" y="71"/>
                  <a:pt x="6913" y="70"/>
                  <a:pt x="6936" y="69"/>
                </a:cubicBezTo>
                <a:close/>
                <a:moveTo>
                  <a:pt x="20263" y="411"/>
                </a:moveTo>
                <a:cubicBezTo>
                  <a:pt x="20297" y="428"/>
                  <a:pt x="20263" y="445"/>
                  <a:pt x="20177" y="445"/>
                </a:cubicBezTo>
                <a:cubicBezTo>
                  <a:pt x="20229" y="428"/>
                  <a:pt x="20041" y="428"/>
                  <a:pt x="19921" y="411"/>
                </a:cubicBezTo>
                <a:close/>
                <a:moveTo>
                  <a:pt x="36431" y="851"/>
                </a:moveTo>
                <a:cubicBezTo>
                  <a:pt x="36441" y="852"/>
                  <a:pt x="36451" y="854"/>
                  <a:pt x="36461" y="855"/>
                </a:cubicBezTo>
                <a:cubicBezTo>
                  <a:pt x="36450" y="853"/>
                  <a:pt x="36440" y="852"/>
                  <a:pt x="36431" y="851"/>
                </a:cubicBezTo>
                <a:close/>
                <a:moveTo>
                  <a:pt x="27217" y="1026"/>
                </a:moveTo>
                <a:cubicBezTo>
                  <a:pt x="27217" y="1039"/>
                  <a:pt x="27226" y="1042"/>
                  <a:pt x="27238" y="1043"/>
                </a:cubicBezTo>
                <a:lnTo>
                  <a:pt x="27238" y="1043"/>
                </a:lnTo>
                <a:cubicBezTo>
                  <a:pt x="27232" y="1037"/>
                  <a:pt x="27225" y="1031"/>
                  <a:pt x="27217" y="1026"/>
                </a:cubicBezTo>
                <a:close/>
                <a:moveTo>
                  <a:pt x="39725" y="2147"/>
                </a:moveTo>
                <a:cubicBezTo>
                  <a:pt x="39724" y="2149"/>
                  <a:pt x="39724" y="2151"/>
                  <a:pt x="39724" y="2154"/>
                </a:cubicBezTo>
                <a:lnTo>
                  <a:pt x="39725" y="2147"/>
                </a:lnTo>
                <a:close/>
                <a:moveTo>
                  <a:pt x="39656" y="3504"/>
                </a:moveTo>
                <a:lnTo>
                  <a:pt x="39707" y="3811"/>
                </a:lnTo>
                <a:cubicBezTo>
                  <a:pt x="39693" y="3853"/>
                  <a:pt x="39679" y="3884"/>
                  <a:pt x="39655" y="3884"/>
                </a:cubicBezTo>
                <a:cubicBezTo>
                  <a:pt x="39650" y="3884"/>
                  <a:pt x="39645" y="3883"/>
                  <a:pt x="39639" y="3879"/>
                </a:cubicBezTo>
                <a:lnTo>
                  <a:pt x="39656" y="3504"/>
                </a:lnTo>
                <a:close/>
                <a:moveTo>
                  <a:pt x="221" y="5212"/>
                </a:moveTo>
                <a:lnTo>
                  <a:pt x="221" y="5246"/>
                </a:lnTo>
                <a:cubicBezTo>
                  <a:pt x="221" y="5247"/>
                  <a:pt x="222" y="5247"/>
                  <a:pt x="223" y="5247"/>
                </a:cubicBezTo>
                <a:lnTo>
                  <a:pt x="223" y="5247"/>
                </a:lnTo>
                <a:cubicBezTo>
                  <a:pt x="222" y="5236"/>
                  <a:pt x="221" y="5224"/>
                  <a:pt x="221" y="5212"/>
                </a:cubicBezTo>
                <a:close/>
                <a:moveTo>
                  <a:pt x="39604" y="5656"/>
                </a:moveTo>
                <a:cubicBezTo>
                  <a:pt x="39639" y="5725"/>
                  <a:pt x="39656" y="5793"/>
                  <a:pt x="39656" y="5861"/>
                </a:cubicBezTo>
                <a:lnTo>
                  <a:pt x="39604" y="5981"/>
                </a:lnTo>
                <a:lnTo>
                  <a:pt x="39604" y="5656"/>
                </a:lnTo>
                <a:close/>
                <a:moveTo>
                  <a:pt x="11288" y="13594"/>
                </a:moveTo>
                <a:lnTo>
                  <a:pt x="11288" y="13594"/>
                </a:lnTo>
                <a:cubicBezTo>
                  <a:pt x="11266" y="13596"/>
                  <a:pt x="11245" y="13599"/>
                  <a:pt x="11224" y="13602"/>
                </a:cubicBezTo>
                <a:cubicBezTo>
                  <a:pt x="11240" y="13602"/>
                  <a:pt x="11266" y="13598"/>
                  <a:pt x="11288" y="13594"/>
                </a:cubicBezTo>
                <a:close/>
                <a:moveTo>
                  <a:pt x="39126" y="13482"/>
                </a:moveTo>
                <a:cubicBezTo>
                  <a:pt x="39143" y="13499"/>
                  <a:pt x="39160" y="13567"/>
                  <a:pt x="39160" y="13738"/>
                </a:cubicBezTo>
                <a:cubicBezTo>
                  <a:pt x="39152" y="13747"/>
                  <a:pt x="39139" y="13751"/>
                  <a:pt x="39126" y="13751"/>
                </a:cubicBezTo>
                <a:cubicBezTo>
                  <a:pt x="39113" y="13751"/>
                  <a:pt x="39100" y="13747"/>
                  <a:pt x="39092" y="13738"/>
                </a:cubicBezTo>
                <a:lnTo>
                  <a:pt x="39126" y="13482"/>
                </a:lnTo>
                <a:close/>
                <a:moveTo>
                  <a:pt x="5432" y="1"/>
                </a:moveTo>
                <a:lnTo>
                  <a:pt x="5432" y="1"/>
                </a:lnTo>
                <a:cubicBezTo>
                  <a:pt x="5073" y="18"/>
                  <a:pt x="4731" y="35"/>
                  <a:pt x="4373" y="69"/>
                </a:cubicBezTo>
                <a:cubicBezTo>
                  <a:pt x="3997" y="121"/>
                  <a:pt x="3638" y="172"/>
                  <a:pt x="3262" y="223"/>
                </a:cubicBezTo>
                <a:cubicBezTo>
                  <a:pt x="3283" y="222"/>
                  <a:pt x="3302" y="221"/>
                  <a:pt x="3319" y="221"/>
                </a:cubicBezTo>
                <a:cubicBezTo>
                  <a:pt x="3527" y="221"/>
                  <a:pt x="3467" y="311"/>
                  <a:pt x="3262" y="343"/>
                </a:cubicBezTo>
                <a:lnTo>
                  <a:pt x="3177" y="274"/>
                </a:lnTo>
                <a:lnTo>
                  <a:pt x="3177" y="274"/>
                </a:lnTo>
                <a:cubicBezTo>
                  <a:pt x="3040" y="343"/>
                  <a:pt x="3399" y="274"/>
                  <a:pt x="3125" y="377"/>
                </a:cubicBezTo>
                <a:cubicBezTo>
                  <a:pt x="3101" y="378"/>
                  <a:pt x="3079" y="379"/>
                  <a:pt x="3060" y="379"/>
                </a:cubicBezTo>
                <a:cubicBezTo>
                  <a:pt x="2865" y="379"/>
                  <a:pt x="2934" y="305"/>
                  <a:pt x="3074" y="274"/>
                </a:cubicBezTo>
                <a:lnTo>
                  <a:pt x="3074" y="274"/>
                </a:lnTo>
                <a:lnTo>
                  <a:pt x="2749" y="343"/>
                </a:lnTo>
                <a:cubicBezTo>
                  <a:pt x="2732" y="308"/>
                  <a:pt x="2801" y="291"/>
                  <a:pt x="2818" y="257"/>
                </a:cubicBezTo>
                <a:lnTo>
                  <a:pt x="2818" y="257"/>
                </a:lnTo>
                <a:cubicBezTo>
                  <a:pt x="2770" y="285"/>
                  <a:pt x="2670" y="287"/>
                  <a:pt x="2556" y="287"/>
                </a:cubicBezTo>
                <a:cubicBezTo>
                  <a:pt x="2527" y="287"/>
                  <a:pt x="2497" y="287"/>
                  <a:pt x="2468" y="287"/>
                </a:cubicBezTo>
                <a:cubicBezTo>
                  <a:pt x="2318" y="287"/>
                  <a:pt x="2160" y="291"/>
                  <a:pt x="2066" y="343"/>
                </a:cubicBezTo>
                <a:lnTo>
                  <a:pt x="2049" y="326"/>
                </a:lnTo>
                <a:lnTo>
                  <a:pt x="1195" y="326"/>
                </a:lnTo>
                <a:cubicBezTo>
                  <a:pt x="1109" y="326"/>
                  <a:pt x="973" y="291"/>
                  <a:pt x="870" y="274"/>
                </a:cubicBezTo>
                <a:lnTo>
                  <a:pt x="511" y="240"/>
                </a:lnTo>
                <a:cubicBezTo>
                  <a:pt x="506" y="238"/>
                  <a:pt x="503" y="237"/>
                  <a:pt x="500" y="237"/>
                </a:cubicBezTo>
                <a:cubicBezTo>
                  <a:pt x="481" y="237"/>
                  <a:pt x="492" y="277"/>
                  <a:pt x="477" y="291"/>
                </a:cubicBezTo>
                <a:lnTo>
                  <a:pt x="477" y="377"/>
                </a:lnTo>
                <a:cubicBezTo>
                  <a:pt x="477" y="445"/>
                  <a:pt x="477" y="514"/>
                  <a:pt x="460" y="565"/>
                </a:cubicBezTo>
                <a:cubicBezTo>
                  <a:pt x="460" y="701"/>
                  <a:pt x="443" y="821"/>
                  <a:pt x="426" y="958"/>
                </a:cubicBezTo>
                <a:cubicBezTo>
                  <a:pt x="494" y="992"/>
                  <a:pt x="460" y="1214"/>
                  <a:pt x="494" y="1385"/>
                </a:cubicBezTo>
                <a:cubicBezTo>
                  <a:pt x="426" y="1829"/>
                  <a:pt x="340" y="2325"/>
                  <a:pt x="289" y="2854"/>
                </a:cubicBezTo>
                <a:cubicBezTo>
                  <a:pt x="289" y="3059"/>
                  <a:pt x="303" y="3083"/>
                  <a:pt x="321" y="3083"/>
                </a:cubicBezTo>
                <a:cubicBezTo>
                  <a:pt x="327" y="3083"/>
                  <a:pt x="333" y="3081"/>
                  <a:pt x="338" y="3081"/>
                </a:cubicBezTo>
                <a:cubicBezTo>
                  <a:pt x="351" y="3081"/>
                  <a:pt x="364" y="3090"/>
                  <a:pt x="374" y="3145"/>
                </a:cubicBezTo>
                <a:cubicBezTo>
                  <a:pt x="320" y="3158"/>
                  <a:pt x="288" y="3503"/>
                  <a:pt x="268" y="3503"/>
                </a:cubicBezTo>
                <a:cubicBezTo>
                  <a:pt x="263" y="3503"/>
                  <a:pt x="258" y="3479"/>
                  <a:pt x="255" y="3418"/>
                </a:cubicBezTo>
                <a:cubicBezTo>
                  <a:pt x="221" y="4067"/>
                  <a:pt x="204" y="4255"/>
                  <a:pt x="221" y="5076"/>
                </a:cubicBezTo>
                <a:cubicBezTo>
                  <a:pt x="249" y="5006"/>
                  <a:pt x="265" y="4925"/>
                  <a:pt x="279" y="4925"/>
                </a:cubicBezTo>
                <a:cubicBezTo>
                  <a:pt x="283" y="4925"/>
                  <a:pt x="286" y="4929"/>
                  <a:pt x="289" y="4939"/>
                </a:cubicBezTo>
                <a:cubicBezTo>
                  <a:pt x="289" y="5070"/>
                  <a:pt x="242" y="5247"/>
                  <a:pt x="223" y="5247"/>
                </a:cubicBezTo>
                <a:cubicBezTo>
                  <a:pt x="223" y="5247"/>
                  <a:pt x="223" y="5247"/>
                  <a:pt x="223" y="5247"/>
                </a:cubicBezTo>
                <a:lnTo>
                  <a:pt x="223" y="5247"/>
                </a:lnTo>
                <a:cubicBezTo>
                  <a:pt x="265" y="6165"/>
                  <a:pt x="0" y="7340"/>
                  <a:pt x="135" y="8049"/>
                </a:cubicBezTo>
                <a:lnTo>
                  <a:pt x="135" y="8014"/>
                </a:lnTo>
                <a:lnTo>
                  <a:pt x="204" y="8766"/>
                </a:lnTo>
                <a:cubicBezTo>
                  <a:pt x="204" y="8858"/>
                  <a:pt x="200" y="8890"/>
                  <a:pt x="195" y="8890"/>
                </a:cubicBezTo>
                <a:cubicBezTo>
                  <a:pt x="183" y="8890"/>
                  <a:pt x="161" y="8748"/>
                  <a:pt x="140" y="8748"/>
                </a:cubicBezTo>
                <a:cubicBezTo>
                  <a:pt x="132" y="8748"/>
                  <a:pt x="125" y="8767"/>
                  <a:pt x="118" y="8817"/>
                </a:cubicBezTo>
                <a:cubicBezTo>
                  <a:pt x="238" y="9638"/>
                  <a:pt x="152" y="10099"/>
                  <a:pt x="255" y="10782"/>
                </a:cubicBezTo>
                <a:cubicBezTo>
                  <a:pt x="101" y="11312"/>
                  <a:pt x="409" y="12628"/>
                  <a:pt x="426" y="13345"/>
                </a:cubicBezTo>
                <a:lnTo>
                  <a:pt x="460" y="13294"/>
                </a:lnTo>
                <a:cubicBezTo>
                  <a:pt x="494" y="13362"/>
                  <a:pt x="511" y="13431"/>
                  <a:pt x="494" y="13516"/>
                </a:cubicBezTo>
                <a:cubicBezTo>
                  <a:pt x="494" y="13619"/>
                  <a:pt x="511" y="13704"/>
                  <a:pt x="528" y="13807"/>
                </a:cubicBezTo>
                <a:cubicBezTo>
                  <a:pt x="541" y="13767"/>
                  <a:pt x="514" y="13576"/>
                  <a:pt x="524" y="13576"/>
                </a:cubicBezTo>
                <a:cubicBezTo>
                  <a:pt x="527" y="13576"/>
                  <a:pt x="534" y="13593"/>
                  <a:pt x="545" y="13636"/>
                </a:cubicBezTo>
                <a:cubicBezTo>
                  <a:pt x="545" y="13670"/>
                  <a:pt x="562" y="13704"/>
                  <a:pt x="580" y="13755"/>
                </a:cubicBezTo>
                <a:lnTo>
                  <a:pt x="597" y="13807"/>
                </a:lnTo>
                <a:cubicBezTo>
                  <a:pt x="597" y="13824"/>
                  <a:pt x="631" y="13824"/>
                  <a:pt x="648" y="13841"/>
                </a:cubicBezTo>
                <a:cubicBezTo>
                  <a:pt x="716" y="13875"/>
                  <a:pt x="785" y="13926"/>
                  <a:pt x="853" y="13960"/>
                </a:cubicBezTo>
                <a:cubicBezTo>
                  <a:pt x="887" y="13977"/>
                  <a:pt x="938" y="13977"/>
                  <a:pt x="973" y="13995"/>
                </a:cubicBezTo>
                <a:lnTo>
                  <a:pt x="1075" y="14012"/>
                </a:lnTo>
                <a:lnTo>
                  <a:pt x="1246" y="14046"/>
                </a:lnTo>
                <a:cubicBezTo>
                  <a:pt x="1348" y="14054"/>
                  <a:pt x="1455" y="14059"/>
                  <a:pt x="1562" y="14059"/>
                </a:cubicBezTo>
                <a:cubicBezTo>
                  <a:pt x="1669" y="14059"/>
                  <a:pt x="1776" y="14054"/>
                  <a:pt x="1878" y="14046"/>
                </a:cubicBezTo>
                <a:cubicBezTo>
                  <a:pt x="2288" y="14029"/>
                  <a:pt x="2681" y="13977"/>
                  <a:pt x="3091" y="13943"/>
                </a:cubicBezTo>
                <a:cubicBezTo>
                  <a:pt x="3484" y="13892"/>
                  <a:pt x="3877" y="13858"/>
                  <a:pt x="4253" y="13841"/>
                </a:cubicBezTo>
                <a:lnTo>
                  <a:pt x="4526" y="13841"/>
                </a:lnTo>
                <a:lnTo>
                  <a:pt x="4800" y="13875"/>
                </a:lnTo>
                <a:cubicBezTo>
                  <a:pt x="5005" y="13892"/>
                  <a:pt x="5210" y="13909"/>
                  <a:pt x="5398" y="13926"/>
                </a:cubicBezTo>
                <a:cubicBezTo>
                  <a:pt x="5420" y="13927"/>
                  <a:pt x="5441" y="13927"/>
                  <a:pt x="5461" y="13927"/>
                </a:cubicBezTo>
                <a:cubicBezTo>
                  <a:pt x="5877" y="13927"/>
                  <a:pt x="5822" y="13797"/>
                  <a:pt x="6152" y="13797"/>
                </a:cubicBezTo>
                <a:cubicBezTo>
                  <a:pt x="6232" y="13797"/>
                  <a:pt x="6336" y="13804"/>
                  <a:pt x="6474" y="13824"/>
                </a:cubicBezTo>
                <a:lnTo>
                  <a:pt x="6252" y="13892"/>
                </a:lnTo>
                <a:cubicBezTo>
                  <a:pt x="7431" y="13807"/>
                  <a:pt x="8661" y="13789"/>
                  <a:pt x="9789" y="13584"/>
                </a:cubicBezTo>
                <a:lnTo>
                  <a:pt x="9789" y="13584"/>
                </a:lnTo>
                <a:cubicBezTo>
                  <a:pt x="9738" y="13619"/>
                  <a:pt x="9669" y="13636"/>
                  <a:pt x="9618" y="13636"/>
                </a:cubicBezTo>
                <a:cubicBezTo>
                  <a:pt x="9789" y="13636"/>
                  <a:pt x="9960" y="13636"/>
                  <a:pt x="10131" y="13602"/>
                </a:cubicBezTo>
                <a:cubicBezTo>
                  <a:pt x="10319" y="13567"/>
                  <a:pt x="10472" y="13550"/>
                  <a:pt x="10472" y="13516"/>
                </a:cubicBezTo>
                <a:cubicBezTo>
                  <a:pt x="10643" y="13516"/>
                  <a:pt x="10507" y="13567"/>
                  <a:pt x="10626" y="13584"/>
                </a:cubicBezTo>
                <a:cubicBezTo>
                  <a:pt x="10644" y="13586"/>
                  <a:pt x="10662" y="13586"/>
                  <a:pt x="10682" y="13586"/>
                </a:cubicBezTo>
                <a:cubicBezTo>
                  <a:pt x="10831" y="13586"/>
                  <a:pt x="11021" y="13550"/>
                  <a:pt x="11163" y="13550"/>
                </a:cubicBezTo>
                <a:cubicBezTo>
                  <a:pt x="11233" y="13550"/>
                  <a:pt x="11291" y="13559"/>
                  <a:pt x="11327" y="13584"/>
                </a:cubicBezTo>
                <a:cubicBezTo>
                  <a:pt x="11336" y="13584"/>
                  <a:pt x="11315" y="13590"/>
                  <a:pt x="11288" y="13594"/>
                </a:cubicBezTo>
                <a:lnTo>
                  <a:pt x="11288" y="13594"/>
                </a:lnTo>
                <a:cubicBezTo>
                  <a:pt x="11329" y="13591"/>
                  <a:pt x="11371" y="13589"/>
                  <a:pt x="11414" y="13589"/>
                </a:cubicBezTo>
                <a:cubicBezTo>
                  <a:pt x="11481" y="13589"/>
                  <a:pt x="11549" y="13593"/>
                  <a:pt x="11617" y="13602"/>
                </a:cubicBezTo>
                <a:cubicBezTo>
                  <a:pt x="11754" y="13602"/>
                  <a:pt x="11856" y="13602"/>
                  <a:pt x="11788" y="13567"/>
                </a:cubicBezTo>
                <a:lnTo>
                  <a:pt x="11788" y="13567"/>
                </a:lnTo>
                <a:cubicBezTo>
                  <a:pt x="12198" y="13636"/>
                  <a:pt x="12591" y="13619"/>
                  <a:pt x="12916" y="13721"/>
                </a:cubicBezTo>
                <a:cubicBezTo>
                  <a:pt x="12941" y="13715"/>
                  <a:pt x="12970" y="13713"/>
                  <a:pt x="13001" y="13713"/>
                </a:cubicBezTo>
                <a:cubicBezTo>
                  <a:pt x="13186" y="13713"/>
                  <a:pt x="13456" y="13802"/>
                  <a:pt x="13605" y="13802"/>
                </a:cubicBezTo>
                <a:cubicBezTo>
                  <a:pt x="13650" y="13802"/>
                  <a:pt x="13684" y="13793"/>
                  <a:pt x="13702" y="13772"/>
                </a:cubicBezTo>
                <a:lnTo>
                  <a:pt x="13702" y="13772"/>
                </a:lnTo>
                <a:cubicBezTo>
                  <a:pt x="13650" y="13875"/>
                  <a:pt x="14419" y="13995"/>
                  <a:pt x="14693" y="13995"/>
                </a:cubicBezTo>
                <a:cubicBezTo>
                  <a:pt x="14607" y="14012"/>
                  <a:pt x="14915" y="14063"/>
                  <a:pt x="14812" y="14097"/>
                </a:cubicBezTo>
                <a:cubicBezTo>
                  <a:pt x="14997" y="14128"/>
                  <a:pt x="15169" y="14152"/>
                  <a:pt x="15270" y="14152"/>
                </a:cubicBezTo>
                <a:cubicBezTo>
                  <a:pt x="15337" y="14152"/>
                  <a:pt x="15373" y="14141"/>
                  <a:pt x="15359" y="14114"/>
                </a:cubicBezTo>
                <a:lnTo>
                  <a:pt x="15359" y="14114"/>
                </a:lnTo>
                <a:cubicBezTo>
                  <a:pt x="15889" y="14336"/>
                  <a:pt x="16504" y="14182"/>
                  <a:pt x="16811" y="14387"/>
                </a:cubicBezTo>
                <a:cubicBezTo>
                  <a:pt x="17273" y="14405"/>
                  <a:pt x="17717" y="14405"/>
                  <a:pt x="18144" y="14422"/>
                </a:cubicBezTo>
                <a:lnTo>
                  <a:pt x="19391" y="14456"/>
                </a:lnTo>
                <a:cubicBezTo>
                  <a:pt x="19382" y="14485"/>
                  <a:pt x="19305" y="14493"/>
                  <a:pt x="19201" y="14493"/>
                </a:cubicBezTo>
                <a:cubicBezTo>
                  <a:pt x="19053" y="14493"/>
                  <a:pt x="18849" y="14476"/>
                  <a:pt x="18703" y="14476"/>
                </a:cubicBezTo>
                <a:cubicBezTo>
                  <a:pt x="18588" y="14476"/>
                  <a:pt x="18509" y="14487"/>
                  <a:pt x="18520" y="14524"/>
                </a:cubicBezTo>
                <a:cubicBezTo>
                  <a:pt x="18992" y="14524"/>
                  <a:pt x="19340" y="14506"/>
                  <a:pt x="19710" y="14506"/>
                </a:cubicBezTo>
                <a:cubicBezTo>
                  <a:pt x="19956" y="14506"/>
                  <a:pt x="20212" y="14514"/>
                  <a:pt x="20519" y="14541"/>
                </a:cubicBezTo>
                <a:cubicBezTo>
                  <a:pt x="20724" y="14575"/>
                  <a:pt x="20400" y="14575"/>
                  <a:pt x="20331" y="14593"/>
                </a:cubicBezTo>
                <a:cubicBezTo>
                  <a:pt x="21057" y="14593"/>
                  <a:pt x="21724" y="14680"/>
                  <a:pt x="22373" y="14680"/>
                </a:cubicBezTo>
                <a:cubicBezTo>
                  <a:pt x="22427" y="14680"/>
                  <a:pt x="22481" y="14679"/>
                  <a:pt x="22535" y="14678"/>
                </a:cubicBezTo>
                <a:lnTo>
                  <a:pt x="22535" y="14678"/>
                </a:lnTo>
                <a:cubicBezTo>
                  <a:pt x="22484" y="14695"/>
                  <a:pt x="22433" y="14695"/>
                  <a:pt x="22399" y="14695"/>
                </a:cubicBezTo>
                <a:cubicBezTo>
                  <a:pt x="22477" y="14695"/>
                  <a:pt x="22566" y="14706"/>
                  <a:pt x="22625" y="14706"/>
                </a:cubicBezTo>
                <a:cubicBezTo>
                  <a:pt x="22669" y="14706"/>
                  <a:pt x="22696" y="14700"/>
                  <a:pt x="22689" y="14678"/>
                </a:cubicBezTo>
                <a:lnTo>
                  <a:pt x="22552" y="14678"/>
                </a:lnTo>
                <a:cubicBezTo>
                  <a:pt x="22359" y="14614"/>
                  <a:pt x="23031" y="14564"/>
                  <a:pt x="23123" y="14530"/>
                </a:cubicBezTo>
                <a:lnTo>
                  <a:pt x="23123" y="14530"/>
                </a:lnTo>
                <a:cubicBezTo>
                  <a:pt x="22922" y="14659"/>
                  <a:pt x="23811" y="14595"/>
                  <a:pt x="23441" y="14746"/>
                </a:cubicBezTo>
                <a:cubicBezTo>
                  <a:pt x="23526" y="14746"/>
                  <a:pt x="23646" y="14712"/>
                  <a:pt x="23629" y="14678"/>
                </a:cubicBezTo>
                <a:lnTo>
                  <a:pt x="23629" y="14678"/>
                </a:lnTo>
                <a:cubicBezTo>
                  <a:pt x="23766" y="14695"/>
                  <a:pt x="23800" y="14712"/>
                  <a:pt x="23663" y="14746"/>
                </a:cubicBezTo>
                <a:cubicBezTo>
                  <a:pt x="24088" y="14746"/>
                  <a:pt x="24023" y="14709"/>
                  <a:pt x="24275" y="14709"/>
                </a:cubicBezTo>
                <a:cubicBezTo>
                  <a:pt x="24318" y="14709"/>
                  <a:pt x="24368" y="14710"/>
                  <a:pt x="24432" y="14712"/>
                </a:cubicBezTo>
                <a:cubicBezTo>
                  <a:pt x="24432" y="14729"/>
                  <a:pt x="24329" y="14729"/>
                  <a:pt x="24295" y="14763"/>
                </a:cubicBezTo>
                <a:cubicBezTo>
                  <a:pt x="24500" y="14725"/>
                  <a:pt x="24705" y="14706"/>
                  <a:pt x="24910" y="14706"/>
                </a:cubicBezTo>
                <a:cubicBezTo>
                  <a:pt x="24979" y="14706"/>
                  <a:pt x="25047" y="14708"/>
                  <a:pt x="25115" y="14712"/>
                </a:cubicBezTo>
                <a:cubicBezTo>
                  <a:pt x="25098" y="14729"/>
                  <a:pt x="25115" y="14746"/>
                  <a:pt x="25064" y="14746"/>
                </a:cubicBezTo>
                <a:cubicBezTo>
                  <a:pt x="25606" y="14746"/>
                  <a:pt x="26010" y="14671"/>
                  <a:pt x="26555" y="14671"/>
                </a:cubicBezTo>
                <a:cubicBezTo>
                  <a:pt x="26646" y="14671"/>
                  <a:pt x="26741" y="14673"/>
                  <a:pt x="26841" y="14678"/>
                </a:cubicBezTo>
                <a:cubicBezTo>
                  <a:pt x="26619" y="14780"/>
                  <a:pt x="27080" y="14695"/>
                  <a:pt x="27114" y="14798"/>
                </a:cubicBezTo>
                <a:lnTo>
                  <a:pt x="27490" y="14746"/>
                </a:lnTo>
                <a:lnTo>
                  <a:pt x="27337" y="14712"/>
                </a:lnTo>
                <a:cubicBezTo>
                  <a:pt x="27647" y="14712"/>
                  <a:pt x="27916" y="14642"/>
                  <a:pt x="28180" y="14642"/>
                </a:cubicBezTo>
                <a:cubicBezTo>
                  <a:pt x="28206" y="14642"/>
                  <a:pt x="28233" y="14642"/>
                  <a:pt x="28259" y="14644"/>
                </a:cubicBezTo>
                <a:lnTo>
                  <a:pt x="28037" y="14729"/>
                </a:lnTo>
                <a:lnTo>
                  <a:pt x="28652" y="14678"/>
                </a:lnTo>
                <a:lnTo>
                  <a:pt x="28293" y="14661"/>
                </a:lnTo>
                <a:cubicBezTo>
                  <a:pt x="28635" y="14610"/>
                  <a:pt x="28259" y="14558"/>
                  <a:pt x="28703" y="14558"/>
                </a:cubicBezTo>
                <a:cubicBezTo>
                  <a:pt x="28874" y="14558"/>
                  <a:pt x="29045" y="14575"/>
                  <a:pt x="29216" y="14593"/>
                </a:cubicBezTo>
                <a:cubicBezTo>
                  <a:pt x="29404" y="14541"/>
                  <a:pt x="29592" y="14524"/>
                  <a:pt x="29780" y="14524"/>
                </a:cubicBezTo>
                <a:cubicBezTo>
                  <a:pt x="29848" y="14558"/>
                  <a:pt x="29746" y="14627"/>
                  <a:pt x="29780" y="14644"/>
                </a:cubicBezTo>
                <a:cubicBezTo>
                  <a:pt x="29947" y="14560"/>
                  <a:pt x="30538" y="14591"/>
                  <a:pt x="30740" y="14513"/>
                </a:cubicBezTo>
                <a:lnTo>
                  <a:pt x="30740" y="14513"/>
                </a:lnTo>
                <a:cubicBezTo>
                  <a:pt x="30700" y="14533"/>
                  <a:pt x="30689" y="14575"/>
                  <a:pt x="30720" y="14575"/>
                </a:cubicBezTo>
                <a:lnTo>
                  <a:pt x="30856" y="14507"/>
                </a:lnTo>
                <a:cubicBezTo>
                  <a:pt x="31010" y="14524"/>
                  <a:pt x="31027" y="14541"/>
                  <a:pt x="31010" y="14575"/>
                </a:cubicBezTo>
                <a:cubicBezTo>
                  <a:pt x="31436" y="14575"/>
                  <a:pt x="30945" y="14488"/>
                  <a:pt x="31297" y="14488"/>
                </a:cubicBezTo>
                <a:cubicBezTo>
                  <a:pt x="31326" y="14488"/>
                  <a:pt x="31361" y="14489"/>
                  <a:pt x="31403" y="14490"/>
                </a:cubicBezTo>
                <a:cubicBezTo>
                  <a:pt x="31369" y="14507"/>
                  <a:pt x="31335" y="14507"/>
                  <a:pt x="31301" y="14524"/>
                </a:cubicBezTo>
                <a:cubicBezTo>
                  <a:pt x="31756" y="14524"/>
                  <a:pt x="32188" y="14465"/>
                  <a:pt x="32606" y="14465"/>
                </a:cubicBezTo>
                <a:cubicBezTo>
                  <a:pt x="32690" y="14465"/>
                  <a:pt x="32773" y="14467"/>
                  <a:pt x="32855" y="14473"/>
                </a:cubicBezTo>
                <a:cubicBezTo>
                  <a:pt x="33009" y="14558"/>
                  <a:pt x="32428" y="14490"/>
                  <a:pt x="32599" y="14575"/>
                </a:cubicBezTo>
                <a:cubicBezTo>
                  <a:pt x="33029" y="14535"/>
                  <a:pt x="33460" y="14519"/>
                  <a:pt x="33890" y="14519"/>
                </a:cubicBezTo>
                <a:cubicBezTo>
                  <a:pt x="34195" y="14519"/>
                  <a:pt x="34499" y="14527"/>
                  <a:pt x="34803" y="14541"/>
                </a:cubicBezTo>
                <a:lnTo>
                  <a:pt x="34649" y="14524"/>
                </a:lnTo>
                <a:cubicBezTo>
                  <a:pt x="34673" y="14497"/>
                  <a:pt x="34712" y="14487"/>
                  <a:pt x="34763" y="14487"/>
                </a:cubicBezTo>
                <a:cubicBezTo>
                  <a:pt x="34927" y="14487"/>
                  <a:pt x="35212" y="14594"/>
                  <a:pt x="35477" y="14594"/>
                </a:cubicBezTo>
                <a:cubicBezTo>
                  <a:pt x="35486" y="14594"/>
                  <a:pt x="35496" y="14593"/>
                  <a:pt x="35505" y="14593"/>
                </a:cubicBezTo>
                <a:lnTo>
                  <a:pt x="35505" y="14593"/>
                </a:lnTo>
                <a:cubicBezTo>
                  <a:pt x="35431" y="14599"/>
                  <a:pt x="35403" y="14644"/>
                  <a:pt x="35435" y="14644"/>
                </a:cubicBezTo>
                <a:cubicBezTo>
                  <a:pt x="35999" y="14695"/>
                  <a:pt x="36580" y="14712"/>
                  <a:pt x="37161" y="14712"/>
                </a:cubicBezTo>
                <a:lnTo>
                  <a:pt x="37076" y="14729"/>
                </a:lnTo>
                <a:cubicBezTo>
                  <a:pt x="37349" y="14780"/>
                  <a:pt x="37827" y="14780"/>
                  <a:pt x="38135" y="14798"/>
                </a:cubicBezTo>
                <a:cubicBezTo>
                  <a:pt x="38238" y="14763"/>
                  <a:pt x="38408" y="14780"/>
                  <a:pt x="38306" y="14729"/>
                </a:cubicBezTo>
                <a:lnTo>
                  <a:pt x="38306" y="14729"/>
                </a:lnTo>
                <a:cubicBezTo>
                  <a:pt x="38408" y="14746"/>
                  <a:pt x="38528" y="14763"/>
                  <a:pt x="38648" y="14780"/>
                </a:cubicBezTo>
                <a:cubicBezTo>
                  <a:pt x="38750" y="14780"/>
                  <a:pt x="38860" y="14788"/>
                  <a:pt x="38973" y="14788"/>
                </a:cubicBezTo>
                <a:cubicBezTo>
                  <a:pt x="39029" y="14788"/>
                  <a:pt x="39086" y="14786"/>
                  <a:pt x="39143" y="14780"/>
                </a:cubicBezTo>
                <a:cubicBezTo>
                  <a:pt x="39160" y="14627"/>
                  <a:pt x="39177" y="14456"/>
                  <a:pt x="39177" y="14302"/>
                </a:cubicBezTo>
                <a:cubicBezTo>
                  <a:pt x="39177" y="14200"/>
                  <a:pt x="39194" y="14080"/>
                  <a:pt x="39194" y="13977"/>
                </a:cubicBezTo>
                <a:cubicBezTo>
                  <a:pt x="39194" y="13550"/>
                  <a:pt x="39246" y="13106"/>
                  <a:pt x="39331" y="12696"/>
                </a:cubicBezTo>
                <a:cubicBezTo>
                  <a:pt x="39331" y="12776"/>
                  <a:pt x="39331" y="12877"/>
                  <a:pt x="39339" y="12877"/>
                </a:cubicBezTo>
                <a:cubicBezTo>
                  <a:pt x="39341" y="12877"/>
                  <a:pt x="39344" y="12869"/>
                  <a:pt x="39348" y="12850"/>
                </a:cubicBezTo>
                <a:lnTo>
                  <a:pt x="39382" y="12132"/>
                </a:lnTo>
                <a:lnTo>
                  <a:pt x="39382" y="12132"/>
                </a:lnTo>
                <a:cubicBezTo>
                  <a:pt x="39331" y="12183"/>
                  <a:pt x="39348" y="12218"/>
                  <a:pt x="39297" y="12371"/>
                </a:cubicBezTo>
                <a:cubicBezTo>
                  <a:pt x="39263" y="12218"/>
                  <a:pt x="39263" y="12064"/>
                  <a:pt x="39280" y="11893"/>
                </a:cubicBezTo>
                <a:lnTo>
                  <a:pt x="39280" y="11893"/>
                </a:lnTo>
                <a:cubicBezTo>
                  <a:pt x="39280" y="11995"/>
                  <a:pt x="39288" y="12033"/>
                  <a:pt x="39301" y="12033"/>
                </a:cubicBezTo>
                <a:cubicBezTo>
                  <a:pt x="39329" y="12033"/>
                  <a:pt x="39376" y="11855"/>
                  <a:pt x="39399" y="11773"/>
                </a:cubicBezTo>
                <a:lnTo>
                  <a:pt x="39399" y="11773"/>
                </a:lnTo>
                <a:cubicBezTo>
                  <a:pt x="39397" y="11776"/>
                  <a:pt x="39394" y="11777"/>
                  <a:pt x="39392" y="11777"/>
                </a:cubicBezTo>
                <a:cubicBezTo>
                  <a:pt x="39380" y="11777"/>
                  <a:pt x="39368" y="11753"/>
                  <a:pt x="39356" y="11753"/>
                </a:cubicBezTo>
                <a:cubicBezTo>
                  <a:pt x="39353" y="11753"/>
                  <a:pt x="39351" y="11754"/>
                  <a:pt x="39348" y="11756"/>
                </a:cubicBezTo>
                <a:cubicBezTo>
                  <a:pt x="39485" y="11380"/>
                  <a:pt x="39246" y="11671"/>
                  <a:pt x="39348" y="11175"/>
                </a:cubicBezTo>
                <a:lnTo>
                  <a:pt x="39348" y="11175"/>
                </a:lnTo>
                <a:lnTo>
                  <a:pt x="39382" y="11192"/>
                </a:lnTo>
                <a:cubicBezTo>
                  <a:pt x="39365" y="11004"/>
                  <a:pt x="39365" y="10816"/>
                  <a:pt x="39382" y="10629"/>
                </a:cubicBezTo>
                <a:cubicBezTo>
                  <a:pt x="39391" y="10618"/>
                  <a:pt x="39398" y="10613"/>
                  <a:pt x="39402" y="10613"/>
                </a:cubicBezTo>
                <a:cubicBezTo>
                  <a:pt x="39435" y="10613"/>
                  <a:pt x="39389" y="10834"/>
                  <a:pt x="39434" y="10834"/>
                </a:cubicBezTo>
                <a:cubicBezTo>
                  <a:pt x="39468" y="10543"/>
                  <a:pt x="39365" y="10253"/>
                  <a:pt x="39434" y="9996"/>
                </a:cubicBezTo>
                <a:lnTo>
                  <a:pt x="39434" y="9996"/>
                </a:lnTo>
                <a:lnTo>
                  <a:pt x="39434" y="10423"/>
                </a:lnTo>
                <a:cubicBezTo>
                  <a:pt x="39502" y="10253"/>
                  <a:pt x="39536" y="10082"/>
                  <a:pt x="39536" y="9894"/>
                </a:cubicBezTo>
                <a:lnTo>
                  <a:pt x="39536" y="9911"/>
                </a:lnTo>
                <a:lnTo>
                  <a:pt x="39587" y="9552"/>
                </a:lnTo>
                <a:cubicBezTo>
                  <a:pt x="39434" y="9176"/>
                  <a:pt x="39587" y="8817"/>
                  <a:pt x="39519" y="8322"/>
                </a:cubicBezTo>
                <a:lnTo>
                  <a:pt x="39519" y="8322"/>
                </a:lnTo>
                <a:cubicBezTo>
                  <a:pt x="39545" y="8502"/>
                  <a:pt x="39558" y="8556"/>
                  <a:pt x="39569" y="8556"/>
                </a:cubicBezTo>
                <a:cubicBezTo>
                  <a:pt x="39585" y="8556"/>
                  <a:pt x="39594" y="8437"/>
                  <a:pt x="39627" y="8437"/>
                </a:cubicBezTo>
                <a:cubicBezTo>
                  <a:pt x="39631" y="8437"/>
                  <a:pt x="39634" y="8438"/>
                  <a:pt x="39639" y="8442"/>
                </a:cubicBezTo>
                <a:cubicBezTo>
                  <a:pt x="39653" y="8325"/>
                  <a:pt x="39680" y="8171"/>
                  <a:pt x="39698" y="8171"/>
                </a:cubicBezTo>
                <a:cubicBezTo>
                  <a:pt x="39702" y="8171"/>
                  <a:pt x="39704" y="8175"/>
                  <a:pt x="39707" y="8185"/>
                </a:cubicBezTo>
                <a:cubicBezTo>
                  <a:pt x="39673" y="7946"/>
                  <a:pt x="39775" y="7792"/>
                  <a:pt x="39707" y="7468"/>
                </a:cubicBezTo>
                <a:cubicBezTo>
                  <a:pt x="39738" y="7452"/>
                  <a:pt x="39727" y="7255"/>
                  <a:pt x="39762" y="7255"/>
                </a:cubicBezTo>
                <a:cubicBezTo>
                  <a:pt x="39766" y="7255"/>
                  <a:pt x="39770" y="7258"/>
                  <a:pt x="39775" y="7263"/>
                </a:cubicBezTo>
                <a:cubicBezTo>
                  <a:pt x="39775" y="7187"/>
                  <a:pt x="39773" y="7159"/>
                  <a:pt x="39769" y="7159"/>
                </a:cubicBezTo>
                <a:cubicBezTo>
                  <a:pt x="39758" y="7159"/>
                  <a:pt x="39738" y="7331"/>
                  <a:pt x="39725" y="7331"/>
                </a:cubicBezTo>
                <a:cubicBezTo>
                  <a:pt x="39725" y="7331"/>
                  <a:pt x="39724" y="7331"/>
                  <a:pt x="39724" y="7331"/>
                </a:cubicBezTo>
                <a:cubicBezTo>
                  <a:pt x="39656" y="6870"/>
                  <a:pt x="39861" y="6237"/>
                  <a:pt x="39758" y="5571"/>
                </a:cubicBezTo>
                <a:cubicBezTo>
                  <a:pt x="39741" y="5024"/>
                  <a:pt x="39673" y="4905"/>
                  <a:pt x="39639" y="4460"/>
                </a:cubicBezTo>
                <a:lnTo>
                  <a:pt x="39639" y="4324"/>
                </a:lnTo>
                <a:cubicBezTo>
                  <a:pt x="39644" y="4308"/>
                  <a:pt x="39649" y="4301"/>
                  <a:pt x="39655" y="4301"/>
                </a:cubicBezTo>
                <a:cubicBezTo>
                  <a:pt x="39683" y="4301"/>
                  <a:pt x="39707" y="4495"/>
                  <a:pt x="39707" y="4495"/>
                </a:cubicBezTo>
                <a:cubicBezTo>
                  <a:pt x="39741" y="4238"/>
                  <a:pt x="39741" y="3982"/>
                  <a:pt x="39724" y="3709"/>
                </a:cubicBezTo>
                <a:lnTo>
                  <a:pt x="39724" y="3709"/>
                </a:lnTo>
                <a:cubicBezTo>
                  <a:pt x="39729" y="3728"/>
                  <a:pt x="39734" y="3737"/>
                  <a:pt x="39739" y="3737"/>
                </a:cubicBezTo>
                <a:cubicBezTo>
                  <a:pt x="39752" y="3737"/>
                  <a:pt x="39768" y="3684"/>
                  <a:pt x="39792" y="3623"/>
                </a:cubicBezTo>
                <a:cubicBezTo>
                  <a:pt x="39792" y="3418"/>
                  <a:pt x="39707" y="3487"/>
                  <a:pt x="39741" y="3196"/>
                </a:cubicBezTo>
                <a:lnTo>
                  <a:pt x="39741" y="3196"/>
                </a:lnTo>
                <a:cubicBezTo>
                  <a:pt x="39775" y="3264"/>
                  <a:pt x="39809" y="3333"/>
                  <a:pt x="39827" y="3418"/>
                </a:cubicBezTo>
                <a:cubicBezTo>
                  <a:pt x="39809" y="3162"/>
                  <a:pt x="39775" y="2906"/>
                  <a:pt x="39741" y="2632"/>
                </a:cubicBezTo>
                <a:cubicBezTo>
                  <a:pt x="39748" y="2623"/>
                  <a:pt x="39754" y="2619"/>
                  <a:pt x="39759" y="2619"/>
                </a:cubicBezTo>
                <a:cubicBezTo>
                  <a:pt x="39797" y="2619"/>
                  <a:pt x="39812" y="2799"/>
                  <a:pt x="39827" y="2888"/>
                </a:cubicBezTo>
                <a:cubicBezTo>
                  <a:pt x="39809" y="2581"/>
                  <a:pt x="39792" y="2103"/>
                  <a:pt x="39741" y="2017"/>
                </a:cubicBezTo>
                <a:lnTo>
                  <a:pt x="39725" y="2147"/>
                </a:lnTo>
                <a:lnTo>
                  <a:pt x="39725" y="2147"/>
                </a:lnTo>
                <a:cubicBezTo>
                  <a:pt x="39726" y="2143"/>
                  <a:pt x="39729" y="2140"/>
                  <a:pt x="39733" y="2140"/>
                </a:cubicBezTo>
                <a:cubicBezTo>
                  <a:pt x="39748" y="2140"/>
                  <a:pt x="39775" y="2172"/>
                  <a:pt x="39775" y="2222"/>
                </a:cubicBezTo>
                <a:cubicBezTo>
                  <a:pt x="39827" y="2496"/>
                  <a:pt x="39758" y="2598"/>
                  <a:pt x="39741" y="2615"/>
                </a:cubicBezTo>
                <a:lnTo>
                  <a:pt x="39724" y="2427"/>
                </a:lnTo>
                <a:lnTo>
                  <a:pt x="39724" y="2427"/>
                </a:lnTo>
                <a:cubicBezTo>
                  <a:pt x="39587" y="2615"/>
                  <a:pt x="39741" y="3196"/>
                  <a:pt x="39724" y="3572"/>
                </a:cubicBezTo>
                <a:lnTo>
                  <a:pt x="39639" y="3452"/>
                </a:lnTo>
                <a:lnTo>
                  <a:pt x="39639" y="1590"/>
                </a:lnTo>
                <a:cubicBezTo>
                  <a:pt x="39280" y="1556"/>
                  <a:pt x="38921" y="1522"/>
                  <a:pt x="38579" y="1470"/>
                </a:cubicBezTo>
                <a:lnTo>
                  <a:pt x="38528" y="1470"/>
                </a:lnTo>
                <a:cubicBezTo>
                  <a:pt x="38562" y="1453"/>
                  <a:pt x="38579" y="1419"/>
                  <a:pt x="38596" y="1368"/>
                </a:cubicBezTo>
                <a:cubicBezTo>
                  <a:pt x="38631" y="1385"/>
                  <a:pt x="38665" y="1402"/>
                  <a:pt x="38716" y="1402"/>
                </a:cubicBezTo>
                <a:lnTo>
                  <a:pt x="38818" y="1334"/>
                </a:lnTo>
                <a:lnTo>
                  <a:pt x="38596" y="1334"/>
                </a:lnTo>
                <a:cubicBezTo>
                  <a:pt x="38562" y="1282"/>
                  <a:pt x="38460" y="1231"/>
                  <a:pt x="38186" y="1146"/>
                </a:cubicBezTo>
                <a:lnTo>
                  <a:pt x="37759" y="1146"/>
                </a:lnTo>
                <a:lnTo>
                  <a:pt x="37640" y="1077"/>
                </a:lnTo>
                <a:lnTo>
                  <a:pt x="37998" y="1129"/>
                </a:lnTo>
                <a:cubicBezTo>
                  <a:pt x="37883" y="1090"/>
                  <a:pt x="37758" y="1071"/>
                  <a:pt x="37638" y="1071"/>
                </a:cubicBezTo>
                <a:cubicBezTo>
                  <a:pt x="37598" y="1071"/>
                  <a:pt x="37558" y="1073"/>
                  <a:pt x="37520" y="1077"/>
                </a:cubicBezTo>
                <a:cubicBezTo>
                  <a:pt x="37469" y="1043"/>
                  <a:pt x="37417" y="1009"/>
                  <a:pt x="37349" y="992"/>
                </a:cubicBezTo>
                <a:lnTo>
                  <a:pt x="36922" y="1026"/>
                </a:lnTo>
                <a:cubicBezTo>
                  <a:pt x="36888" y="975"/>
                  <a:pt x="37127" y="975"/>
                  <a:pt x="36854" y="907"/>
                </a:cubicBezTo>
                <a:cubicBezTo>
                  <a:pt x="36662" y="907"/>
                  <a:pt x="36977" y="1011"/>
                  <a:pt x="36756" y="1011"/>
                </a:cubicBezTo>
                <a:cubicBezTo>
                  <a:pt x="36740" y="1011"/>
                  <a:pt x="36721" y="1010"/>
                  <a:pt x="36700" y="1009"/>
                </a:cubicBezTo>
                <a:cubicBezTo>
                  <a:pt x="36512" y="924"/>
                  <a:pt x="36580" y="889"/>
                  <a:pt x="36324" y="889"/>
                </a:cubicBezTo>
                <a:cubicBezTo>
                  <a:pt x="36311" y="864"/>
                  <a:pt x="36336" y="849"/>
                  <a:pt x="36390" y="849"/>
                </a:cubicBezTo>
                <a:cubicBezTo>
                  <a:pt x="36402" y="849"/>
                  <a:pt x="36415" y="849"/>
                  <a:pt x="36431" y="851"/>
                </a:cubicBezTo>
                <a:lnTo>
                  <a:pt x="36431" y="851"/>
                </a:lnTo>
                <a:cubicBezTo>
                  <a:pt x="36203" y="820"/>
                  <a:pt x="35990" y="804"/>
                  <a:pt x="35777" y="804"/>
                </a:cubicBezTo>
                <a:cubicBezTo>
                  <a:pt x="35572" y="701"/>
                  <a:pt x="35060" y="701"/>
                  <a:pt x="35094" y="582"/>
                </a:cubicBezTo>
                <a:lnTo>
                  <a:pt x="35094" y="582"/>
                </a:lnTo>
                <a:cubicBezTo>
                  <a:pt x="35000" y="590"/>
                  <a:pt x="34906" y="595"/>
                  <a:pt x="34810" y="595"/>
                </a:cubicBezTo>
                <a:cubicBezTo>
                  <a:pt x="34714" y="595"/>
                  <a:pt x="34615" y="590"/>
                  <a:pt x="34513" y="582"/>
                </a:cubicBezTo>
                <a:cubicBezTo>
                  <a:pt x="34889" y="514"/>
                  <a:pt x="33795" y="479"/>
                  <a:pt x="33898" y="377"/>
                </a:cubicBezTo>
                <a:lnTo>
                  <a:pt x="33898" y="377"/>
                </a:lnTo>
                <a:cubicBezTo>
                  <a:pt x="33822" y="396"/>
                  <a:pt x="33714" y="402"/>
                  <a:pt x="33587" y="402"/>
                </a:cubicBezTo>
                <a:cubicBezTo>
                  <a:pt x="33381" y="402"/>
                  <a:pt x="33126" y="386"/>
                  <a:pt x="32879" y="386"/>
                </a:cubicBezTo>
                <a:cubicBezTo>
                  <a:pt x="32727" y="386"/>
                  <a:pt x="32578" y="392"/>
                  <a:pt x="32445" y="411"/>
                </a:cubicBezTo>
                <a:cubicBezTo>
                  <a:pt x="32459" y="404"/>
                  <a:pt x="32473" y="397"/>
                  <a:pt x="32488" y="392"/>
                </a:cubicBezTo>
                <a:lnTo>
                  <a:pt x="32488" y="392"/>
                </a:lnTo>
                <a:cubicBezTo>
                  <a:pt x="32512" y="393"/>
                  <a:pt x="32537" y="394"/>
                  <a:pt x="32565" y="394"/>
                </a:cubicBezTo>
                <a:cubicBezTo>
                  <a:pt x="32550" y="389"/>
                  <a:pt x="32536" y="387"/>
                  <a:pt x="32524" y="387"/>
                </a:cubicBezTo>
                <a:cubicBezTo>
                  <a:pt x="32511" y="387"/>
                  <a:pt x="32499" y="389"/>
                  <a:pt x="32488" y="392"/>
                </a:cubicBezTo>
                <a:lnTo>
                  <a:pt x="32488" y="392"/>
                </a:lnTo>
                <a:cubicBezTo>
                  <a:pt x="32277" y="384"/>
                  <a:pt x="32204" y="341"/>
                  <a:pt x="32035" y="326"/>
                </a:cubicBezTo>
                <a:cubicBezTo>
                  <a:pt x="32018" y="411"/>
                  <a:pt x="31591" y="462"/>
                  <a:pt x="31369" y="548"/>
                </a:cubicBezTo>
                <a:cubicBezTo>
                  <a:pt x="31044" y="479"/>
                  <a:pt x="31557" y="411"/>
                  <a:pt x="31454" y="326"/>
                </a:cubicBezTo>
                <a:lnTo>
                  <a:pt x="31454" y="326"/>
                </a:lnTo>
                <a:cubicBezTo>
                  <a:pt x="31471" y="394"/>
                  <a:pt x="30890" y="462"/>
                  <a:pt x="31010" y="514"/>
                </a:cubicBezTo>
                <a:cubicBezTo>
                  <a:pt x="30754" y="496"/>
                  <a:pt x="30788" y="514"/>
                  <a:pt x="30651" y="462"/>
                </a:cubicBezTo>
                <a:cubicBezTo>
                  <a:pt x="30634" y="582"/>
                  <a:pt x="30429" y="514"/>
                  <a:pt x="30224" y="633"/>
                </a:cubicBezTo>
                <a:cubicBezTo>
                  <a:pt x="29985" y="633"/>
                  <a:pt x="30019" y="588"/>
                  <a:pt x="29952" y="588"/>
                </a:cubicBezTo>
                <a:cubicBezTo>
                  <a:pt x="29918" y="588"/>
                  <a:pt x="29860" y="599"/>
                  <a:pt x="29729" y="633"/>
                </a:cubicBezTo>
                <a:cubicBezTo>
                  <a:pt x="29541" y="633"/>
                  <a:pt x="29882" y="531"/>
                  <a:pt x="29882" y="531"/>
                </a:cubicBezTo>
                <a:lnTo>
                  <a:pt x="29882" y="531"/>
                </a:lnTo>
                <a:cubicBezTo>
                  <a:pt x="29489" y="599"/>
                  <a:pt x="29712" y="650"/>
                  <a:pt x="29643" y="719"/>
                </a:cubicBezTo>
                <a:cubicBezTo>
                  <a:pt x="29517" y="747"/>
                  <a:pt x="29442" y="757"/>
                  <a:pt x="29397" y="757"/>
                </a:cubicBezTo>
                <a:cubicBezTo>
                  <a:pt x="29275" y="757"/>
                  <a:pt x="29362" y="684"/>
                  <a:pt x="29250" y="684"/>
                </a:cubicBezTo>
                <a:cubicBezTo>
                  <a:pt x="29011" y="753"/>
                  <a:pt x="28772" y="838"/>
                  <a:pt x="28533" y="889"/>
                </a:cubicBezTo>
                <a:cubicBezTo>
                  <a:pt x="28516" y="889"/>
                  <a:pt x="28464" y="889"/>
                  <a:pt x="28516" y="855"/>
                </a:cubicBezTo>
                <a:lnTo>
                  <a:pt x="28516" y="855"/>
                </a:lnTo>
                <a:cubicBezTo>
                  <a:pt x="28225" y="975"/>
                  <a:pt x="27610" y="958"/>
                  <a:pt x="27251" y="1043"/>
                </a:cubicBezTo>
                <a:cubicBezTo>
                  <a:pt x="27247" y="1043"/>
                  <a:pt x="27242" y="1043"/>
                  <a:pt x="27238" y="1043"/>
                </a:cubicBezTo>
                <a:lnTo>
                  <a:pt x="27238" y="1043"/>
                </a:lnTo>
                <a:cubicBezTo>
                  <a:pt x="27273" y="1076"/>
                  <a:pt x="27283" y="1117"/>
                  <a:pt x="27268" y="1146"/>
                </a:cubicBezTo>
                <a:cubicBezTo>
                  <a:pt x="27154" y="1146"/>
                  <a:pt x="27048" y="1168"/>
                  <a:pt x="26970" y="1168"/>
                </a:cubicBezTo>
                <a:cubicBezTo>
                  <a:pt x="26930" y="1168"/>
                  <a:pt x="26898" y="1163"/>
                  <a:pt x="26875" y="1146"/>
                </a:cubicBezTo>
                <a:cubicBezTo>
                  <a:pt x="26926" y="1146"/>
                  <a:pt x="26978" y="1129"/>
                  <a:pt x="27046" y="1112"/>
                </a:cubicBezTo>
                <a:lnTo>
                  <a:pt x="27046" y="1112"/>
                </a:lnTo>
                <a:lnTo>
                  <a:pt x="26858" y="1129"/>
                </a:lnTo>
                <a:cubicBezTo>
                  <a:pt x="26687" y="1043"/>
                  <a:pt x="27114" y="1112"/>
                  <a:pt x="27114" y="1043"/>
                </a:cubicBezTo>
                <a:lnTo>
                  <a:pt x="27114" y="1043"/>
                </a:lnTo>
                <a:cubicBezTo>
                  <a:pt x="26887" y="1076"/>
                  <a:pt x="26659" y="1088"/>
                  <a:pt x="26432" y="1088"/>
                </a:cubicBezTo>
                <a:cubicBezTo>
                  <a:pt x="26301" y="1088"/>
                  <a:pt x="26169" y="1084"/>
                  <a:pt x="26038" y="1077"/>
                </a:cubicBezTo>
                <a:cubicBezTo>
                  <a:pt x="26012" y="1035"/>
                  <a:pt x="26175" y="1035"/>
                  <a:pt x="26299" y="1035"/>
                </a:cubicBezTo>
                <a:cubicBezTo>
                  <a:pt x="26422" y="1035"/>
                  <a:pt x="26508" y="1035"/>
                  <a:pt x="26328" y="992"/>
                </a:cubicBezTo>
                <a:lnTo>
                  <a:pt x="26328" y="992"/>
                </a:lnTo>
                <a:cubicBezTo>
                  <a:pt x="26465" y="1009"/>
                  <a:pt x="26602" y="1026"/>
                  <a:pt x="26756" y="1043"/>
                </a:cubicBezTo>
                <a:cubicBezTo>
                  <a:pt x="26626" y="989"/>
                  <a:pt x="26641" y="980"/>
                  <a:pt x="26687" y="980"/>
                </a:cubicBezTo>
                <a:cubicBezTo>
                  <a:pt x="26707" y="980"/>
                  <a:pt x="26732" y="982"/>
                  <a:pt x="26755" y="982"/>
                </a:cubicBezTo>
                <a:cubicBezTo>
                  <a:pt x="26810" y="982"/>
                  <a:pt x="26846" y="972"/>
                  <a:pt x="26721" y="907"/>
                </a:cubicBezTo>
                <a:cubicBezTo>
                  <a:pt x="26158" y="872"/>
                  <a:pt x="26089" y="924"/>
                  <a:pt x="25525" y="838"/>
                </a:cubicBezTo>
                <a:lnTo>
                  <a:pt x="25525" y="838"/>
                </a:lnTo>
                <a:cubicBezTo>
                  <a:pt x="25406" y="872"/>
                  <a:pt x="25560" y="907"/>
                  <a:pt x="25440" y="941"/>
                </a:cubicBezTo>
                <a:cubicBezTo>
                  <a:pt x="24646" y="924"/>
                  <a:pt x="24829" y="684"/>
                  <a:pt x="24284" y="684"/>
                </a:cubicBezTo>
                <a:cubicBezTo>
                  <a:pt x="24266" y="684"/>
                  <a:pt x="24247" y="684"/>
                  <a:pt x="24227" y="684"/>
                </a:cubicBezTo>
                <a:cubicBezTo>
                  <a:pt x="24124" y="727"/>
                  <a:pt x="24018" y="748"/>
                  <a:pt x="23911" y="748"/>
                </a:cubicBezTo>
                <a:cubicBezTo>
                  <a:pt x="23804" y="748"/>
                  <a:pt x="23697" y="727"/>
                  <a:pt x="23595" y="684"/>
                </a:cubicBezTo>
                <a:lnTo>
                  <a:pt x="23748" y="616"/>
                </a:lnTo>
                <a:cubicBezTo>
                  <a:pt x="23626" y="597"/>
                  <a:pt x="23543" y="591"/>
                  <a:pt x="23480" y="591"/>
                </a:cubicBezTo>
                <a:cubicBezTo>
                  <a:pt x="23357" y="591"/>
                  <a:pt x="23315" y="615"/>
                  <a:pt x="23224" y="615"/>
                </a:cubicBezTo>
                <a:cubicBezTo>
                  <a:pt x="23153" y="615"/>
                  <a:pt x="23052" y="600"/>
                  <a:pt x="22860" y="548"/>
                </a:cubicBezTo>
                <a:cubicBezTo>
                  <a:pt x="22875" y="545"/>
                  <a:pt x="22895" y="544"/>
                  <a:pt x="22917" y="544"/>
                </a:cubicBezTo>
                <a:cubicBezTo>
                  <a:pt x="23026" y="544"/>
                  <a:pt x="23200" y="568"/>
                  <a:pt x="23215" y="568"/>
                </a:cubicBezTo>
                <a:cubicBezTo>
                  <a:pt x="23218" y="568"/>
                  <a:pt x="23214" y="567"/>
                  <a:pt x="23202" y="565"/>
                </a:cubicBezTo>
                <a:cubicBezTo>
                  <a:pt x="23085" y="526"/>
                  <a:pt x="23017" y="514"/>
                  <a:pt x="22969" y="514"/>
                </a:cubicBezTo>
                <a:cubicBezTo>
                  <a:pt x="22894" y="514"/>
                  <a:pt x="22865" y="543"/>
                  <a:pt x="22774" y="543"/>
                </a:cubicBezTo>
                <a:cubicBezTo>
                  <a:pt x="22743" y="543"/>
                  <a:pt x="22705" y="539"/>
                  <a:pt x="22655" y="531"/>
                </a:cubicBezTo>
                <a:lnTo>
                  <a:pt x="22604" y="445"/>
                </a:lnTo>
                <a:cubicBezTo>
                  <a:pt x="22141" y="395"/>
                  <a:pt x="21669" y="363"/>
                  <a:pt x="21201" y="363"/>
                </a:cubicBezTo>
                <a:cubicBezTo>
                  <a:pt x="21030" y="363"/>
                  <a:pt x="20859" y="368"/>
                  <a:pt x="20690" y="377"/>
                </a:cubicBezTo>
                <a:cubicBezTo>
                  <a:pt x="20724" y="360"/>
                  <a:pt x="20827" y="326"/>
                  <a:pt x="20690" y="308"/>
                </a:cubicBezTo>
                <a:lnTo>
                  <a:pt x="18110" y="377"/>
                </a:lnTo>
                <a:lnTo>
                  <a:pt x="17820" y="479"/>
                </a:lnTo>
                <a:cubicBezTo>
                  <a:pt x="17734" y="479"/>
                  <a:pt x="17683" y="462"/>
                  <a:pt x="17751" y="445"/>
                </a:cubicBezTo>
                <a:cubicBezTo>
                  <a:pt x="17444" y="445"/>
                  <a:pt x="17734" y="479"/>
                  <a:pt x="17597" y="531"/>
                </a:cubicBezTo>
                <a:cubicBezTo>
                  <a:pt x="17562" y="539"/>
                  <a:pt x="17530" y="542"/>
                  <a:pt x="17503" y="542"/>
                </a:cubicBezTo>
                <a:cubicBezTo>
                  <a:pt x="17414" y="542"/>
                  <a:pt x="17382" y="506"/>
                  <a:pt x="17461" y="479"/>
                </a:cubicBezTo>
                <a:lnTo>
                  <a:pt x="17461" y="479"/>
                </a:lnTo>
                <a:cubicBezTo>
                  <a:pt x="16777" y="633"/>
                  <a:pt x="16077" y="719"/>
                  <a:pt x="15359" y="736"/>
                </a:cubicBezTo>
                <a:lnTo>
                  <a:pt x="15479" y="701"/>
                </a:lnTo>
                <a:cubicBezTo>
                  <a:pt x="15088" y="701"/>
                  <a:pt x="15001" y="847"/>
                  <a:pt x="14707" y="847"/>
                </a:cubicBezTo>
                <a:cubicBezTo>
                  <a:pt x="14666" y="847"/>
                  <a:pt x="14622" y="844"/>
                  <a:pt x="14573" y="838"/>
                </a:cubicBezTo>
                <a:lnTo>
                  <a:pt x="14641" y="821"/>
                </a:lnTo>
                <a:lnTo>
                  <a:pt x="14641" y="821"/>
                </a:lnTo>
                <a:cubicBezTo>
                  <a:pt x="14346" y="826"/>
                  <a:pt x="14042" y="833"/>
                  <a:pt x="13740" y="833"/>
                </a:cubicBezTo>
                <a:cubicBezTo>
                  <a:pt x="13064" y="833"/>
                  <a:pt x="12404" y="799"/>
                  <a:pt x="11908" y="633"/>
                </a:cubicBezTo>
                <a:cubicBezTo>
                  <a:pt x="11885" y="646"/>
                  <a:pt x="11848" y="651"/>
                  <a:pt x="11801" y="651"/>
                </a:cubicBezTo>
                <a:cubicBezTo>
                  <a:pt x="11604" y="651"/>
                  <a:pt x="11233" y="558"/>
                  <a:pt x="11025" y="558"/>
                </a:cubicBezTo>
                <a:cubicBezTo>
                  <a:pt x="10953" y="558"/>
                  <a:pt x="10901" y="569"/>
                  <a:pt x="10883" y="599"/>
                </a:cubicBezTo>
                <a:cubicBezTo>
                  <a:pt x="10507" y="462"/>
                  <a:pt x="10131" y="377"/>
                  <a:pt x="9738" y="291"/>
                </a:cubicBezTo>
                <a:cubicBezTo>
                  <a:pt x="9703" y="286"/>
                  <a:pt x="9671" y="283"/>
                  <a:pt x="9640" y="283"/>
                </a:cubicBezTo>
                <a:cubicBezTo>
                  <a:pt x="9505" y="283"/>
                  <a:pt x="9397" y="328"/>
                  <a:pt x="9225" y="328"/>
                </a:cubicBezTo>
                <a:cubicBezTo>
                  <a:pt x="9203" y="328"/>
                  <a:pt x="9181" y="327"/>
                  <a:pt x="9157" y="326"/>
                </a:cubicBezTo>
                <a:lnTo>
                  <a:pt x="9157" y="257"/>
                </a:lnTo>
                <a:lnTo>
                  <a:pt x="8798" y="291"/>
                </a:lnTo>
                <a:lnTo>
                  <a:pt x="8627" y="189"/>
                </a:lnTo>
                <a:lnTo>
                  <a:pt x="8388" y="189"/>
                </a:lnTo>
                <a:cubicBezTo>
                  <a:pt x="8473" y="206"/>
                  <a:pt x="8593" y="240"/>
                  <a:pt x="8576" y="257"/>
                </a:cubicBezTo>
                <a:cubicBezTo>
                  <a:pt x="8251" y="257"/>
                  <a:pt x="7944" y="189"/>
                  <a:pt x="7636" y="86"/>
                </a:cubicBezTo>
                <a:cubicBezTo>
                  <a:pt x="7346" y="86"/>
                  <a:pt x="7038" y="86"/>
                  <a:pt x="6731" y="103"/>
                </a:cubicBezTo>
                <a:cubicBezTo>
                  <a:pt x="6744" y="90"/>
                  <a:pt x="6802" y="76"/>
                  <a:pt x="6877" y="71"/>
                </a:cubicBezTo>
                <a:lnTo>
                  <a:pt x="6877" y="71"/>
                </a:lnTo>
                <a:cubicBezTo>
                  <a:pt x="6874" y="71"/>
                  <a:pt x="6873" y="71"/>
                  <a:pt x="6871" y="71"/>
                </a:cubicBezTo>
                <a:cubicBezTo>
                  <a:pt x="6688" y="71"/>
                  <a:pt x="6825" y="11"/>
                  <a:pt x="6645" y="11"/>
                </a:cubicBezTo>
                <a:cubicBezTo>
                  <a:pt x="6612" y="11"/>
                  <a:pt x="6568" y="13"/>
                  <a:pt x="6508" y="18"/>
                </a:cubicBezTo>
                <a:cubicBezTo>
                  <a:pt x="6560" y="52"/>
                  <a:pt x="6474" y="69"/>
                  <a:pt x="6457" y="86"/>
                </a:cubicBezTo>
                <a:cubicBezTo>
                  <a:pt x="6225" y="53"/>
                  <a:pt x="5994" y="34"/>
                  <a:pt x="5757" y="34"/>
                </a:cubicBezTo>
                <a:cubicBezTo>
                  <a:pt x="5628" y="34"/>
                  <a:pt x="5497" y="40"/>
                  <a:pt x="5364" y="52"/>
                </a:cubicBezTo>
                <a:lnTo>
                  <a:pt x="5432" y="1"/>
                </a:ln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组合 6">
            <a:extLst>
              <a:ext uri="{FF2B5EF4-FFF2-40B4-BE49-F238E27FC236}">
                <a16:creationId xmlns:a16="http://schemas.microsoft.com/office/drawing/2014/main" id="{32F62914-CF60-41B0-A56F-0A33F219E467}"/>
              </a:ext>
            </a:extLst>
          </p:cNvPr>
          <p:cNvGrpSpPr/>
          <p:nvPr/>
        </p:nvGrpSpPr>
        <p:grpSpPr>
          <a:xfrm rot="11084314">
            <a:off x="-433153" y="4749145"/>
            <a:ext cx="1809765" cy="657075"/>
            <a:chOff x="196" y="-1340"/>
            <a:chExt cx="9528" cy="4706"/>
          </a:xfrm>
        </p:grpSpPr>
        <p:grpSp>
          <p:nvGrpSpPr>
            <p:cNvPr id="13" name="Google Shape;2511;p60">
              <a:extLst>
                <a:ext uri="{FF2B5EF4-FFF2-40B4-BE49-F238E27FC236}">
                  <a16:creationId xmlns:a16="http://schemas.microsoft.com/office/drawing/2014/main" id="{4D8D4126-EDA6-44AF-8BA2-8617090F112E}"/>
                </a:ext>
              </a:extLst>
            </p:cNvPr>
            <p:cNvGrpSpPr/>
            <p:nvPr/>
          </p:nvGrpSpPr>
          <p:grpSpPr>
            <a:xfrm rot="8119191">
              <a:off x="7796" y="-799"/>
              <a:ext cx="1928" cy="3662"/>
              <a:chOff x="2392800" y="238125"/>
              <a:chExt cx="2677175" cy="5084850"/>
            </a:xfrm>
            <a:solidFill>
              <a:srgbClr val="C94025"/>
            </a:solidFill>
          </p:grpSpPr>
          <p:sp>
            <p:nvSpPr>
              <p:cNvPr id="51" name="Google Shape;2512;p60">
                <a:extLst>
                  <a:ext uri="{FF2B5EF4-FFF2-40B4-BE49-F238E27FC236}">
                    <a16:creationId xmlns:a16="http://schemas.microsoft.com/office/drawing/2014/main" id="{965F4B36-689B-44D3-9266-10D25F433EAE}"/>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2" name="Google Shape;2513;p60">
                <a:extLst>
                  <a:ext uri="{FF2B5EF4-FFF2-40B4-BE49-F238E27FC236}">
                    <a16:creationId xmlns:a16="http://schemas.microsoft.com/office/drawing/2014/main" id="{CDF31824-C217-428B-B284-67EF35F951DD}"/>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3" name="Google Shape;2514;p60">
                <a:extLst>
                  <a:ext uri="{FF2B5EF4-FFF2-40B4-BE49-F238E27FC236}">
                    <a16:creationId xmlns:a16="http://schemas.microsoft.com/office/drawing/2014/main" id="{9594AB94-6492-4793-B1A0-5A2AA49865D9}"/>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4" name="Google Shape;2515;p60">
                <a:extLst>
                  <a:ext uri="{FF2B5EF4-FFF2-40B4-BE49-F238E27FC236}">
                    <a16:creationId xmlns:a16="http://schemas.microsoft.com/office/drawing/2014/main" id="{504D673C-45A5-49AD-A906-A79C5E3F5364}"/>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5" name="Google Shape;2516;p60">
                <a:extLst>
                  <a:ext uri="{FF2B5EF4-FFF2-40B4-BE49-F238E27FC236}">
                    <a16:creationId xmlns:a16="http://schemas.microsoft.com/office/drawing/2014/main" id="{3416113D-5260-4221-BD40-2279E7867011}"/>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6" name="Google Shape;2517;p60">
                <a:extLst>
                  <a:ext uri="{FF2B5EF4-FFF2-40B4-BE49-F238E27FC236}">
                    <a16:creationId xmlns:a16="http://schemas.microsoft.com/office/drawing/2014/main" id="{419E675C-7053-41ED-A7FB-1A6D06D5FA4A}"/>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7" name="Google Shape;2518;p60">
                <a:extLst>
                  <a:ext uri="{FF2B5EF4-FFF2-40B4-BE49-F238E27FC236}">
                    <a16:creationId xmlns:a16="http://schemas.microsoft.com/office/drawing/2014/main" id="{3DD1C5B1-57BC-489C-9CBF-6B937C8BCAA0}"/>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8" name="Google Shape;2519;p60">
                <a:extLst>
                  <a:ext uri="{FF2B5EF4-FFF2-40B4-BE49-F238E27FC236}">
                    <a16:creationId xmlns:a16="http://schemas.microsoft.com/office/drawing/2014/main" id="{36769FFC-6B0A-40A6-BF9B-0A638E0B826E}"/>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9" name="Google Shape;2520;p60">
                <a:extLst>
                  <a:ext uri="{FF2B5EF4-FFF2-40B4-BE49-F238E27FC236}">
                    <a16:creationId xmlns:a16="http://schemas.microsoft.com/office/drawing/2014/main" id="{F618FDB2-F5E1-4059-81FB-591E00E7DEFA}"/>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0" name="Google Shape;2521;p60">
                <a:extLst>
                  <a:ext uri="{FF2B5EF4-FFF2-40B4-BE49-F238E27FC236}">
                    <a16:creationId xmlns:a16="http://schemas.microsoft.com/office/drawing/2014/main" id="{BDCF74C0-86C4-4AC6-8B94-809C3D3A842D}"/>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61" name="Google Shape;2522;p60">
                <a:extLst>
                  <a:ext uri="{FF2B5EF4-FFF2-40B4-BE49-F238E27FC236}">
                    <a16:creationId xmlns:a16="http://schemas.microsoft.com/office/drawing/2014/main" id="{52283AF1-BF73-4D1B-9399-B4843E05C011}"/>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4" name="Google Shape;2448;p60">
              <a:extLst>
                <a:ext uri="{FF2B5EF4-FFF2-40B4-BE49-F238E27FC236}">
                  <a16:creationId xmlns:a16="http://schemas.microsoft.com/office/drawing/2014/main" id="{AE1D40CC-E686-4A26-BE24-51BDFFE48020}"/>
                </a:ext>
              </a:extLst>
            </p:cNvPr>
            <p:cNvGrpSpPr/>
            <p:nvPr/>
          </p:nvGrpSpPr>
          <p:grpSpPr>
            <a:xfrm rot="15582417" flipH="1" flipV="1">
              <a:off x="2408" y="-577"/>
              <a:ext cx="3934" cy="3850"/>
              <a:chOff x="1124025" y="238125"/>
              <a:chExt cx="5272075" cy="5173200"/>
            </a:xfrm>
            <a:solidFill>
              <a:srgbClr val="FFEABC"/>
            </a:solidFill>
          </p:grpSpPr>
          <p:sp>
            <p:nvSpPr>
              <p:cNvPr id="35" name="Google Shape;2449;p60">
                <a:extLst>
                  <a:ext uri="{FF2B5EF4-FFF2-40B4-BE49-F238E27FC236}">
                    <a16:creationId xmlns:a16="http://schemas.microsoft.com/office/drawing/2014/main" id="{28FBFA23-AEA0-4619-B32F-EF83F4E551A9}"/>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6" name="Google Shape;2450;p60">
                <a:extLst>
                  <a:ext uri="{FF2B5EF4-FFF2-40B4-BE49-F238E27FC236}">
                    <a16:creationId xmlns:a16="http://schemas.microsoft.com/office/drawing/2014/main" id="{6CB0ADA7-6DE4-4D74-97F9-D4436539E45E}"/>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7" name="Google Shape;2451;p60">
                <a:extLst>
                  <a:ext uri="{FF2B5EF4-FFF2-40B4-BE49-F238E27FC236}">
                    <a16:creationId xmlns:a16="http://schemas.microsoft.com/office/drawing/2014/main" id="{8FA0DCAB-E46A-4002-ACE8-85F92077F2C4}"/>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8" name="Google Shape;2452;p60">
                <a:extLst>
                  <a:ext uri="{FF2B5EF4-FFF2-40B4-BE49-F238E27FC236}">
                    <a16:creationId xmlns:a16="http://schemas.microsoft.com/office/drawing/2014/main" id="{86678482-0510-46C7-B2DC-D4D9943F43D0}"/>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9" name="Google Shape;2453;p60">
                <a:extLst>
                  <a:ext uri="{FF2B5EF4-FFF2-40B4-BE49-F238E27FC236}">
                    <a16:creationId xmlns:a16="http://schemas.microsoft.com/office/drawing/2014/main" id="{F764E62F-C08F-4B88-B4E4-AF71D0E44930}"/>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0" name="Google Shape;2454;p60">
                <a:extLst>
                  <a:ext uri="{FF2B5EF4-FFF2-40B4-BE49-F238E27FC236}">
                    <a16:creationId xmlns:a16="http://schemas.microsoft.com/office/drawing/2014/main" id="{E26E0E94-10C0-4BEE-B93D-F8DDE367E643}"/>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1" name="Google Shape;2455;p60">
                <a:extLst>
                  <a:ext uri="{FF2B5EF4-FFF2-40B4-BE49-F238E27FC236}">
                    <a16:creationId xmlns:a16="http://schemas.microsoft.com/office/drawing/2014/main" id="{9904D5BF-1724-4DFC-96B5-77C7296ACADE}"/>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2" name="Google Shape;2456;p60">
                <a:extLst>
                  <a:ext uri="{FF2B5EF4-FFF2-40B4-BE49-F238E27FC236}">
                    <a16:creationId xmlns:a16="http://schemas.microsoft.com/office/drawing/2014/main" id="{C754AB32-54AF-41F5-82FA-0CDA891402B4}"/>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3" name="Google Shape;2457;p60">
                <a:extLst>
                  <a:ext uri="{FF2B5EF4-FFF2-40B4-BE49-F238E27FC236}">
                    <a16:creationId xmlns:a16="http://schemas.microsoft.com/office/drawing/2014/main" id="{FBBB5F74-E9A1-4F6A-87EB-43648C3AFBCD}"/>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4" name="Google Shape;2458;p60">
                <a:extLst>
                  <a:ext uri="{FF2B5EF4-FFF2-40B4-BE49-F238E27FC236}">
                    <a16:creationId xmlns:a16="http://schemas.microsoft.com/office/drawing/2014/main" id="{1B8EA3A8-15DE-4D29-AAD1-84655EE0B752}"/>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5" name="Google Shape;2459;p60">
                <a:extLst>
                  <a:ext uri="{FF2B5EF4-FFF2-40B4-BE49-F238E27FC236}">
                    <a16:creationId xmlns:a16="http://schemas.microsoft.com/office/drawing/2014/main" id="{33B0312B-B97E-4D42-B3F8-E09638FE7D42}"/>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6" name="Google Shape;2460;p60">
                <a:extLst>
                  <a:ext uri="{FF2B5EF4-FFF2-40B4-BE49-F238E27FC236}">
                    <a16:creationId xmlns:a16="http://schemas.microsoft.com/office/drawing/2014/main" id="{31E9723C-94A1-4255-A1B6-4D11ED7C2BD2}"/>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7" name="Google Shape;2461;p60">
                <a:extLst>
                  <a:ext uri="{FF2B5EF4-FFF2-40B4-BE49-F238E27FC236}">
                    <a16:creationId xmlns:a16="http://schemas.microsoft.com/office/drawing/2014/main" id="{F07D6AFA-519A-49EB-A511-6D1E99798D67}"/>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8" name="Google Shape;2462;p60">
                <a:extLst>
                  <a:ext uri="{FF2B5EF4-FFF2-40B4-BE49-F238E27FC236}">
                    <a16:creationId xmlns:a16="http://schemas.microsoft.com/office/drawing/2014/main" id="{4A17B6E9-7527-4B08-A134-B7FDE67C82EE}"/>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49" name="Google Shape;2463;p60">
                <a:extLst>
                  <a:ext uri="{FF2B5EF4-FFF2-40B4-BE49-F238E27FC236}">
                    <a16:creationId xmlns:a16="http://schemas.microsoft.com/office/drawing/2014/main" id="{BB1F812D-CAD7-4EA7-909D-0E51FB53494E}"/>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50" name="Google Shape;2464;p60">
                <a:extLst>
                  <a:ext uri="{FF2B5EF4-FFF2-40B4-BE49-F238E27FC236}">
                    <a16:creationId xmlns:a16="http://schemas.microsoft.com/office/drawing/2014/main" id="{9930381F-CF7C-4F07-B8FD-AA5D4438B84D}"/>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5" name="Google Shape;2465;p60">
              <a:extLst>
                <a:ext uri="{FF2B5EF4-FFF2-40B4-BE49-F238E27FC236}">
                  <a16:creationId xmlns:a16="http://schemas.microsoft.com/office/drawing/2014/main" id="{EBC3005C-69C1-4940-B1C0-2F8C6EBD695A}"/>
                </a:ext>
              </a:extLst>
            </p:cNvPr>
            <p:cNvGrpSpPr/>
            <p:nvPr/>
          </p:nvGrpSpPr>
          <p:grpSpPr>
            <a:xfrm flipH="1" flipV="1">
              <a:off x="5500" y="-1340"/>
              <a:ext cx="2470" cy="4706"/>
              <a:chOff x="2453075" y="238700"/>
              <a:chExt cx="2722850" cy="5187200"/>
            </a:xfrm>
            <a:solidFill>
              <a:srgbClr val="FFEABC"/>
            </a:solidFill>
          </p:grpSpPr>
          <p:sp>
            <p:nvSpPr>
              <p:cNvPr id="24" name="Google Shape;2466;p60">
                <a:extLst>
                  <a:ext uri="{FF2B5EF4-FFF2-40B4-BE49-F238E27FC236}">
                    <a16:creationId xmlns:a16="http://schemas.microsoft.com/office/drawing/2014/main" id="{A0C5268E-62C6-42E6-AE25-646A44DC2C00}"/>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5" name="Google Shape;2467;p60">
                <a:extLst>
                  <a:ext uri="{FF2B5EF4-FFF2-40B4-BE49-F238E27FC236}">
                    <a16:creationId xmlns:a16="http://schemas.microsoft.com/office/drawing/2014/main" id="{FFD66A2A-7FD7-4EDE-8E65-B34391A7ECA2}"/>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6" name="Google Shape;2468;p60">
                <a:extLst>
                  <a:ext uri="{FF2B5EF4-FFF2-40B4-BE49-F238E27FC236}">
                    <a16:creationId xmlns:a16="http://schemas.microsoft.com/office/drawing/2014/main" id="{8EEBF465-177D-45C6-8D19-F94C20BC3D04}"/>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7" name="Google Shape;2469;p60">
                <a:extLst>
                  <a:ext uri="{FF2B5EF4-FFF2-40B4-BE49-F238E27FC236}">
                    <a16:creationId xmlns:a16="http://schemas.microsoft.com/office/drawing/2014/main" id="{CA29DB7F-B9C3-45EF-8B4E-ADC990D61ACE}"/>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8" name="Google Shape;2470;p60">
                <a:extLst>
                  <a:ext uri="{FF2B5EF4-FFF2-40B4-BE49-F238E27FC236}">
                    <a16:creationId xmlns:a16="http://schemas.microsoft.com/office/drawing/2014/main" id="{60236CC2-58FD-42E3-9D6C-94741915EC6C}"/>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9" name="Google Shape;2471;p60">
                <a:extLst>
                  <a:ext uri="{FF2B5EF4-FFF2-40B4-BE49-F238E27FC236}">
                    <a16:creationId xmlns:a16="http://schemas.microsoft.com/office/drawing/2014/main" id="{324F04AC-8542-463F-AAB4-7DC3326BB53E}"/>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0" name="Google Shape;2472;p60">
                <a:extLst>
                  <a:ext uri="{FF2B5EF4-FFF2-40B4-BE49-F238E27FC236}">
                    <a16:creationId xmlns:a16="http://schemas.microsoft.com/office/drawing/2014/main" id="{64237476-DC9E-476A-9437-D1D6675D74FE}"/>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1" name="Google Shape;2473;p60">
                <a:extLst>
                  <a:ext uri="{FF2B5EF4-FFF2-40B4-BE49-F238E27FC236}">
                    <a16:creationId xmlns:a16="http://schemas.microsoft.com/office/drawing/2014/main" id="{EA5BF1EA-5EEB-475E-A94D-2D4E79DDA39B}"/>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2" name="Google Shape;2474;p60">
                <a:extLst>
                  <a:ext uri="{FF2B5EF4-FFF2-40B4-BE49-F238E27FC236}">
                    <a16:creationId xmlns:a16="http://schemas.microsoft.com/office/drawing/2014/main" id="{FEE92AF8-4768-4A61-A9A6-82C3F9460C43}"/>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3" name="Google Shape;2475;p60">
                <a:extLst>
                  <a:ext uri="{FF2B5EF4-FFF2-40B4-BE49-F238E27FC236}">
                    <a16:creationId xmlns:a16="http://schemas.microsoft.com/office/drawing/2014/main" id="{D0AC69F2-D0D6-4E0E-ABBA-449A211AC83A}"/>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34" name="Google Shape;2476;p60">
                <a:extLst>
                  <a:ext uri="{FF2B5EF4-FFF2-40B4-BE49-F238E27FC236}">
                    <a16:creationId xmlns:a16="http://schemas.microsoft.com/office/drawing/2014/main" id="{FEB016A2-8830-43BD-BC04-55ED8B442F78}"/>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nvGrpSpPr>
            <p:cNvPr id="16" name="Google Shape;2560;p60">
              <a:extLst>
                <a:ext uri="{FF2B5EF4-FFF2-40B4-BE49-F238E27FC236}">
                  <a16:creationId xmlns:a16="http://schemas.microsoft.com/office/drawing/2014/main" id="{A9C4F222-D652-4BC4-AB6D-495A7DFD32E9}"/>
                </a:ext>
              </a:extLst>
            </p:cNvPr>
            <p:cNvGrpSpPr/>
            <p:nvPr/>
          </p:nvGrpSpPr>
          <p:grpSpPr>
            <a:xfrm rot="13831652" flipV="1">
              <a:off x="63" y="205"/>
              <a:ext cx="2861" cy="2595"/>
              <a:chOff x="508050" y="242250"/>
              <a:chExt cx="6512250" cy="5147800"/>
            </a:xfrm>
            <a:solidFill>
              <a:srgbClr val="F99F1B"/>
            </a:solidFill>
          </p:grpSpPr>
          <p:sp>
            <p:nvSpPr>
              <p:cNvPr id="17" name="Google Shape;2561;p60">
                <a:extLst>
                  <a:ext uri="{FF2B5EF4-FFF2-40B4-BE49-F238E27FC236}">
                    <a16:creationId xmlns:a16="http://schemas.microsoft.com/office/drawing/2014/main" id="{B6796A1C-9210-4F34-9A26-B851A98CFAFE}"/>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8" name="Google Shape;2562;p60">
                <a:extLst>
                  <a:ext uri="{FF2B5EF4-FFF2-40B4-BE49-F238E27FC236}">
                    <a16:creationId xmlns:a16="http://schemas.microsoft.com/office/drawing/2014/main" id="{FA13B623-F7E3-42EC-AC6B-46CE3B41D2F8}"/>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19" name="Google Shape;2563;p60">
                <a:extLst>
                  <a:ext uri="{FF2B5EF4-FFF2-40B4-BE49-F238E27FC236}">
                    <a16:creationId xmlns:a16="http://schemas.microsoft.com/office/drawing/2014/main" id="{A44C30B7-3899-4868-B811-32B5266BA8D9}"/>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0" name="Google Shape;2564;p60">
                <a:extLst>
                  <a:ext uri="{FF2B5EF4-FFF2-40B4-BE49-F238E27FC236}">
                    <a16:creationId xmlns:a16="http://schemas.microsoft.com/office/drawing/2014/main" id="{D04CE8EA-7E91-4E77-88BE-32B82754A093}"/>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1" name="Google Shape;2565;p60">
                <a:extLst>
                  <a:ext uri="{FF2B5EF4-FFF2-40B4-BE49-F238E27FC236}">
                    <a16:creationId xmlns:a16="http://schemas.microsoft.com/office/drawing/2014/main" id="{A3071B6A-F023-42E2-B32B-215D2E9D7BD7}"/>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2" name="Google Shape;2566;p60">
                <a:extLst>
                  <a:ext uri="{FF2B5EF4-FFF2-40B4-BE49-F238E27FC236}">
                    <a16:creationId xmlns:a16="http://schemas.microsoft.com/office/drawing/2014/main" id="{91959A1E-EBE6-4D76-924E-8D1133CA6118}"/>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sp>
            <p:nvSpPr>
              <p:cNvPr id="23" name="Google Shape;2567;p60">
                <a:extLst>
                  <a:ext uri="{FF2B5EF4-FFF2-40B4-BE49-F238E27FC236}">
                    <a16:creationId xmlns:a16="http://schemas.microsoft.com/office/drawing/2014/main" id="{E64BCA38-4E49-40EF-89BF-AD667D081373}"/>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94025"/>
                  </a:solidFill>
                </a:endParaRPr>
              </a:p>
            </p:txBody>
          </p:sp>
        </p:grpSp>
      </p:grpSp>
      <p:sp>
        <p:nvSpPr>
          <p:cNvPr id="4" name="TextBox 3">
            <a:extLst>
              <a:ext uri="{FF2B5EF4-FFF2-40B4-BE49-F238E27FC236}">
                <a16:creationId xmlns:a16="http://schemas.microsoft.com/office/drawing/2014/main" id="{67CECBDE-417E-4611-B785-565C8F24382A}"/>
              </a:ext>
            </a:extLst>
          </p:cNvPr>
          <p:cNvSpPr txBox="1"/>
          <p:nvPr/>
        </p:nvSpPr>
        <p:spPr>
          <a:xfrm>
            <a:off x="-10200" y="3422"/>
            <a:ext cx="8647157" cy="584775"/>
          </a:xfrm>
          <a:prstGeom prst="rect">
            <a:avLst/>
          </a:prstGeom>
          <a:noFill/>
        </p:spPr>
        <p:txBody>
          <a:bodyPr wrap="square" rtlCol="0">
            <a:spAutoFit/>
          </a:bodyPr>
          <a:lstStyle/>
          <a:p>
            <a:r>
              <a:rPr lang="en-US" sz="3200">
                <a:solidFill>
                  <a:srgbClr val="FF0000"/>
                </a:solidFill>
                <a:latin typeface="Times New Roman" panose="02020603050405020304" pitchFamily="18" charset="0"/>
                <a:cs typeface="Times New Roman" panose="02020603050405020304" pitchFamily="18" charset="0"/>
              </a:rPr>
              <a:t>1. Âm </a:t>
            </a:r>
            <a:r>
              <a:rPr lang="en-US" sz="3200" err="1">
                <a:solidFill>
                  <a:srgbClr val="FF0000"/>
                </a:solidFill>
                <a:latin typeface="Times New Roman" panose="02020603050405020304" pitchFamily="18" charset="0"/>
                <a:cs typeface="Times New Roman" panose="02020603050405020304" pitchFamily="18" charset="0"/>
              </a:rPr>
              <a:t>mưu</a:t>
            </a:r>
            <a:r>
              <a:rPr lang="en-US" sz="3200">
                <a:solidFill>
                  <a:srgbClr val="FF0000"/>
                </a:solidFill>
                <a:latin typeface="Times New Roman" panose="02020603050405020304" pitchFamily="18" charset="0"/>
                <a:cs typeface="Times New Roman" panose="02020603050405020304" pitchFamily="18" charset="0"/>
              </a:rPr>
              <a:t> của thực dân Pháp là </a:t>
            </a:r>
            <a:r>
              <a:rPr lang="en-US" sz="3200">
                <a:latin typeface="Times New Roman" panose="02020603050405020304" pitchFamily="18" charset="0"/>
                <a:cs typeface="Times New Roman" panose="02020603050405020304" pitchFamily="18" charset="0"/>
              </a:rPr>
              <a:t>gì?</a:t>
            </a:r>
            <a:endParaRPr lang="en-US" sz="3200" dirty="0">
              <a:latin typeface="Times New Roman" panose="02020603050405020304" pitchFamily="18" charset="0"/>
              <a:cs typeface="Times New Roman" panose="02020603050405020304" pitchFamily="18" charset="0"/>
            </a:endParaRPr>
          </a:p>
        </p:txBody>
      </p:sp>
      <p:sp>
        <p:nvSpPr>
          <p:cNvPr id="5" name="Text Box 19">
            <a:extLst>
              <a:ext uri="{FF2B5EF4-FFF2-40B4-BE49-F238E27FC236}">
                <a16:creationId xmlns:a16="http://schemas.microsoft.com/office/drawing/2014/main" id="{5AFF8AB3-35D3-470A-9E99-2F09BEE3A8A4}"/>
              </a:ext>
            </a:extLst>
          </p:cNvPr>
          <p:cNvSpPr txBox="1">
            <a:spLocks noChangeArrowheads="1"/>
          </p:cNvSpPr>
          <p:nvPr/>
        </p:nvSpPr>
        <p:spPr bwMode="auto">
          <a:xfrm>
            <a:off x="122138" y="819150"/>
            <a:ext cx="4612528"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pPr>
            <a:r>
              <a:rPr lang="en-US" altLang="en-US" sz="3200">
                <a:solidFill>
                  <a:srgbClr val="000099"/>
                </a:solidFill>
                <a:latin typeface="Times New Roman" panose="02020603050405020304" pitchFamily="18" charset="0"/>
                <a:cs typeface="Times New Roman" panose="02020603050405020304" pitchFamily="18" charset="0"/>
              </a:rPr>
              <a:t>Thực dân Pháp tăng cường lực lượng, khóa chặt đường biên giới Việt - Trung, âm mưu cô lập căn cứ địa Việt Bắc.</a:t>
            </a:r>
          </a:p>
        </p:txBody>
      </p:sp>
      <p:sp>
        <p:nvSpPr>
          <p:cNvPr id="9" name="TextBox 8">
            <a:extLst>
              <a:ext uri="{FF2B5EF4-FFF2-40B4-BE49-F238E27FC236}">
                <a16:creationId xmlns:a16="http://schemas.microsoft.com/office/drawing/2014/main" id="{C95120CF-38F0-46F9-9080-02C98EFB1AB7}"/>
              </a:ext>
            </a:extLst>
          </p:cNvPr>
          <p:cNvSpPr txBox="1"/>
          <p:nvPr/>
        </p:nvSpPr>
        <p:spPr>
          <a:xfrm>
            <a:off x="241439" y="1407396"/>
            <a:ext cx="4328258" cy="1077218"/>
          </a:xfrm>
          <a:prstGeom prst="rect">
            <a:avLst/>
          </a:prstGeom>
          <a:noFill/>
        </p:spPr>
        <p:txBody>
          <a:bodyPr wrap="square" rtlCol="0">
            <a:spAutoFit/>
          </a:bodyPr>
          <a:lstStyle/>
          <a:p>
            <a:pPr algn="just"/>
            <a:r>
              <a:rPr lang="en-US" sz="3200" b="1">
                <a:latin typeface="Times New Roman" panose="02020603050405020304" pitchFamily="18" charset="0"/>
                <a:cs typeface="Times New Roman" panose="02020603050405020304" pitchFamily="18" charset="0"/>
              </a:rPr>
              <a:t>Xác định biên giới Việt – Trung.</a:t>
            </a:r>
          </a:p>
        </p:txBody>
      </p:sp>
      <p:pic>
        <p:nvPicPr>
          <p:cNvPr id="7" name="Picture 14" descr="bandovietnam">
            <a:extLst>
              <a:ext uri="{FF2B5EF4-FFF2-40B4-BE49-F238E27FC236}">
                <a16:creationId xmlns:a16="http://schemas.microsoft.com/office/drawing/2014/main" id="{55E271C7-B6B8-43FB-8A02-1A9B76E5B9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68224" y="611768"/>
            <a:ext cx="3975776" cy="4534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 name="Group 10">
            <a:extLst>
              <a:ext uri="{FF2B5EF4-FFF2-40B4-BE49-F238E27FC236}">
                <a16:creationId xmlns:a16="http://schemas.microsoft.com/office/drawing/2014/main" id="{4F749F85-6919-473A-8B9A-996C0B4FF8E7}"/>
              </a:ext>
            </a:extLst>
          </p:cNvPr>
          <p:cNvGrpSpPr/>
          <p:nvPr/>
        </p:nvGrpSpPr>
        <p:grpSpPr>
          <a:xfrm>
            <a:off x="5290870" y="978040"/>
            <a:ext cx="1362082" cy="395728"/>
            <a:chOff x="4967047" y="1245810"/>
            <a:chExt cx="1362082" cy="395728"/>
          </a:xfrm>
        </p:grpSpPr>
        <p:sp>
          <p:nvSpPr>
            <p:cNvPr id="2" name="Freeform: Shape 1">
              <a:extLst>
                <a:ext uri="{FF2B5EF4-FFF2-40B4-BE49-F238E27FC236}">
                  <a16:creationId xmlns:a16="http://schemas.microsoft.com/office/drawing/2014/main" id="{CD32F7B6-60CD-4D36-B1C8-3A5BDD46A703}"/>
                </a:ext>
              </a:extLst>
            </p:cNvPr>
            <p:cNvSpPr/>
            <p:nvPr/>
          </p:nvSpPr>
          <p:spPr>
            <a:xfrm>
              <a:off x="5152792" y="1245810"/>
              <a:ext cx="1176337" cy="395728"/>
            </a:xfrm>
            <a:custGeom>
              <a:avLst/>
              <a:gdLst>
                <a:gd name="connsiteX0" fmla="*/ 1176337 w 1176337"/>
                <a:gd name="connsiteY0" fmla="*/ 395728 h 395728"/>
                <a:gd name="connsiteX1" fmla="*/ 1123950 w 1176337"/>
                <a:gd name="connsiteY1" fmla="*/ 381441 h 395728"/>
                <a:gd name="connsiteX2" fmla="*/ 1095375 w 1176337"/>
                <a:gd name="connsiteY2" fmla="*/ 388584 h 395728"/>
                <a:gd name="connsiteX3" fmla="*/ 1078706 w 1176337"/>
                <a:gd name="connsiteY3" fmla="*/ 390966 h 395728"/>
                <a:gd name="connsiteX4" fmla="*/ 1047750 w 1176337"/>
                <a:gd name="connsiteY4" fmla="*/ 379059 h 395728"/>
                <a:gd name="connsiteX5" fmla="*/ 1035843 w 1176337"/>
                <a:gd name="connsiteY5" fmla="*/ 383822 h 395728"/>
                <a:gd name="connsiteX6" fmla="*/ 1021556 w 1176337"/>
                <a:gd name="connsiteY6" fmla="*/ 367153 h 395728"/>
                <a:gd name="connsiteX7" fmla="*/ 1002506 w 1176337"/>
                <a:gd name="connsiteY7" fmla="*/ 364772 h 395728"/>
                <a:gd name="connsiteX8" fmla="*/ 992981 w 1176337"/>
                <a:gd name="connsiteY8" fmla="*/ 362391 h 395728"/>
                <a:gd name="connsiteX9" fmla="*/ 978693 w 1176337"/>
                <a:gd name="connsiteY9" fmla="*/ 360009 h 395728"/>
                <a:gd name="connsiteX10" fmla="*/ 964406 w 1176337"/>
                <a:gd name="connsiteY10" fmla="*/ 350484 h 395728"/>
                <a:gd name="connsiteX11" fmla="*/ 964406 w 1176337"/>
                <a:gd name="connsiteY11" fmla="*/ 331434 h 395728"/>
                <a:gd name="connsiteX12" fmla="*/ 952500 w 1176337"/>
                <a:gd name="connsiteY12" fmla="*/ 314766 h 395728"/>
                <a:gd name="connsiteX13" fmla="*/ 935831 w 1176337"/>
                <a:gd name="connsiteY13" fmla="*/ 317147 h 395728"/>
                <a:gd name="connsiteX14" fmla="*/ 923925 w 1176337"/>
                <a:gd name="connsiteY14" fmla="*/ 317147 h 395728"/>
                <a:gd name="connsiteX15" fmla="*/ 902493 w 1176337"/>
                <a:gd name="connsiteY15" fmla="*/ 307622 h 395728"/>
                <a:gd name="connsiteX16" fmla="*/ 892968 w 1176337"/>
                <a:gd name="connsiteY16" fmla="*/ 307622 h 395728"/>
                <a:gd name="connsiteX17" fmla="*/ 890587 w 1176337"/>
                <a:gd name="connsiteY17" fmla="*/ 307622 h 395728"/>
                <a:gd name="connsiteX18" fmla="*/ 871537 w 1176337"/>
                <a:gd name="connsiteY18" fmla="*/ 290953 h 395728"/>
                <a:gd name="connsiteX19" fmla="*/ 869156 w 1176337"/>
                <a:gd name="connsiteY19" fmla="*/ 271903 h 395728"/>
                <a:gd name="connsiteX20" fmla="*/ 873918 w 1176337"/>
                <a:gd name="connsiteY20" fmla="*/ 221897 h 395728"/>
                <a:gd name="connsiteX21" fmla="*/ 845343 w 1176337"/>
                <a:gd name="connsiteY21" fmla="*/ 214753 h 395728"/>
                <a:gd name="connsiteX22" fmla="*/ 852487 w 1176337"/>
                <a:gd name="connsiteY22" fmla="*/ 188559 h 395728"/>
                <a:gd name="connsiteX23" fmla="*/ 873918 w 1176337"/>
                <a:gd name="connsiteY23" fmla="*/ 169509 h 395728"/>
                <a:gd name="connsiteX24" fmla="*/ 902493 w 1176337"/>
                <a:gd name="connsiteY24" fmla="*/ 150459 h 395728"/>
                <a:gd name="connsiteX25" fmla="*/ 904875 w 1176337"/>
                <a:gd name="connsiteY25" fmla="*/ 126647 h 395728"/>
                <a:gd name="connsiteX26" fmla="*/ 873918 w 1176337"/>
                <a:gd name="connsiteY26" fmla="*/ 119503 h 395728"/>
                <a:gd name="connsiteX27" fmla="*/ 852487 w 1176337"/>
                <a:gd name="connsiteY27" fmla="*/ 100453 h 395728"/>
                <a:gd name="connsiteX28" fmla="*/ 835818 w 1176337"/>
                <a:gd name="connsiteY28" fmla="*/ 95691 h 395728"/>
                <a:gd name="connsiteX29" fmla="*/ 823912 w 1176337"/>
                <a:gd name="connsiteY29" fmla="*/ 100453 h 395728"/>
                <a:gd name="connsiteX30" fmla="*/ 807243 w 1176337"/>
                <a:gd name="connsiteY30" fmla="*/ 102834 h 395728"/>
                <a:gd name="connsiteX31" fmla="*/ 790575 w 1176337"/>
                <a:gd name="connsiteY31" fmla="*/ 105216 h 395728"/>
                <a:gd name="connsiteX32" fmla="*/ 788193 w 1176337"/>
                <a:gd name="connsiteY32" fmla="*/ 119503 h 395728"/>
                <a:gd name="connsiteX33" fmla="*/ 745331 w 1176337"/>
                <a:gd name="connsiteY33" fmla="*/ 83784 h 395728"/>
                <a:gd name="connsiteX34" fmla="*/ 723900 w 1176337"/>
                <a:gd name="connsiteY34" fmla="*/ 83784 h 395728"/>
                <a:gd name="connsiteX35" fmla="*/ 702468 w 1176337"/>
                <a:gd name="connsiteY35" fmla="*/ 98072 h 395728"/>
                <a:gd name="connsiteX36" fmla="*/ 695325 w 1176337"/>
                <a:gd name="connsiteY36" fmla="*/ 100453 h 395728"/>
                <a:gd name="connsiteX37" fmla="*/ 676275 w 1176337"/>
                <a:gd name="connsiteY37" fmla="*/ 102834 h 395728"/>
                <a:gd name="connsiteX38" fmla="*/ 647700 w 1176337"/>
                <a:gd name="connsiteY38" fmla="*/ 83784 h 395728"/>
                <a:gd name="connsiteX39" fmla="*/ 631031 w 1176337"/>
                <a:gd name="connsiteY39" fmla="*/ 69497 h 395728"/>
                <a:gd name="connsiteX40" fmla="*/ 623887 w 1176337"/>
                <a:gd name="connsiteY40" fmla="*/ 57591 h 395728"/>
                <a:gd name="connsiteX41" fmla="*/ 564356 w 1176337"/>
                <a:gd name="connsiteY41" fmla="*/ 7584 h 395728"/>
                <a:gd name="connsiteX42" fmla="*/ 557212 w 1176337"/>
                <a:gd name="connsiteY42" fmla="*/ 441 h 395728"/>
                <a:gd name="connsiteX43" fmla="*/ 538162 w 1176337"/>
                <a:gd name="connsiteY43" fmla="*/ 9966 h 395728"/>
                <a:gd name="connsiteX44" fmla="*/ 473868 w 1176337"/>
                <a:gd name="connsiteY44" fmla="*/ 24253 h 395728"/>
                <a:gd name="connsiteX45" fmla="*/ 452437 w 1176337"/>
                <a:gd name="connsiteY45" fmla="*/ 43303 h 395728"/>
                <a:gd name="connsiteX46" fmla="*/ 431006 w 1176337"/>
                <a:gd name="connsiteY46" fmla="*/ 59972 h 395728"/>
                <a:gd name="connsiteX47" fmla="*/ 445293 w 1176337"/>
                <a:gd name="connsiteY47" fmla="*/ 88547 h 395728"/>
                <a:gd name="connsiteX48" fmla="*/ 445293 w 1176337"/>
                <a:gd name="connsiteY48" fmla="*/ 102834 h 395728"/>
                <a:gd name="connsiteX49" fmla="*/ 411956 w 1176337"/>
                <a:gd name="connsiteY49" fmla="*/ 117122 h 395728"/>
                <a:gd name="connsiteX50" fmla="*/ 397668 w 1176337"/>
                <a:gd name="connsiteY50" fmla="*/ 124266 h 395728"/>
                <a:gd name="connsiteX51" fmla="*/ 364331 w 1176337"/>
                <a:gd name="connsiteY51" fmla="*/ 117122 h 395728"/>
                <a:gd name="connsiteX52" fmla="*/ 347662 w 1176337"/>
                <a:gd name="connsiteY52" fmla="*/ 143316 h 395728"/>
                <a:gd name="connsiteX53" fmla="*/ 335756 w 1176337"/>
                <a:gd name="connsiteY53" fmla="*/ 152841 h 395728"/>
                <a:gd name="connsiteX54" fmla="*/ 321468 w 1176337"/>
                <a:gd name="connsiteY54" fmla="*/ 148078 h 395728"/>
                <a:gd name="connsiteX55" fmla="*/ 311943 w 1176337"/>
                <a:gd name="connsiteY55" fmla="*/ 124266 h 395728"/>
                <a:gd name="connsiteX56" fmla="*/ 307181 w 1176337"/>
                <a:gd name="connsiteY56" fmla="*/ 114741 h 395728"/>
                <a:gd name="connsiteX57" fmla="*/ 278606 w 1176337"/>
                <a:gd name="connsiteY57" fmla="*/ 140934 h 395728"/>
                <a:gd name="connsiteX58" fmla="*/ 257175 w 1176337"/>
                <a:gd name="connsiteY58" fmla="*/ 157603 h 395728"/>
                <a:gd name="connsiteX59" fmla="*/ 230981 w 1176337"/>
                <a:gd name="connsiteY59" fmla="*/ 193322 h 395728"/>
                <a:gd name="connsiteX60" fmla="*/ 230981 w 1176337"/>
                <a:gd name="connsiteY60" fmla="*/ 207609 h 395728"/>
                <a:gd name="connsiteX61" fmla="*/ 195262 w 1176337"/>
                <a:gd name="connsiteY61" fmla="*/ 152841 h 395728"/>
                <a:gd name="connsiteX62" fmla="*/ 180975 w 1176337"/>
                <a:gd name="connsiteY62" fmla="*/ 131409 h 395728"/>
                <a:gd name="connsiteX63" fmla="*/ 169068 w 1176337"/>
                <a:gd name="connsiteY63" fmla="*/ 124266 h 395728"/>
                <a:gd name="connsiteX64" fmla="*/ 159543 w 1176337"/>
                <a:gd name="connsiteY64" fmla="*/ 133791 h 395728"/>
                <a:gd name="connsiteX65" fmla="*/ 150018 w 1176337"/>
                <a:gd name="connsiteY65" fmla="*/ 143316 h 395728"/>
                <a:gd name="connsiteX66" fmla="*/ 145256 w 1176337"/>
                <a:gd name="connsiteY66" fmla="*/ 155222 h 395728"/>
                <a:gd name="connsiteX67" fmla="*/ 142875 w 1176337"/>
                <a:gd name="connsiteY67" fmla="*/ 176653 h 395728"/>
                <a:gd name="connsiteX68" fmla="*/ 130968 w 1176337"/>
                <a:gd name="connsiteY68" fmla="*/ 174272 h 395728"/>
                <a:gd name="connsiteX69" fmla="*/ 111918 w 1176337"/>
                <a:gd name="connsiteY69" fmla="*/ 131409 h 395728"/>
                <a:gd name="connsiteX70" fmla="*/ 102393 w 1176337"/>
                <a:gd name="connsiteY70" fmla="*/ 124266 h 395728"/>
                <a:gd name="connsiteX71" fmla="*/ 83343 w 1176337"/>
                <a:gd name="connsiteY71" fmla="*/ 129028 h 395728"/>
                <a:gd name="connsiteX72" fmla="*/ 71437 w 1176337"/>
                <a:gd name="connsiteY72" fmla="*/ 145697 h 395728"/>
                <a:gd name="connsiteX73" fmla="*/ 69056 w 1176337"/>
                <a:gd name="connsiteY73" fmla="*/ 157603 h 395728"/>
                <a:gd name="connsiteX74" fmla="*/ 50006 w 1176337"/>
                <a:gd name="connsiteY74" fmla="*/ 174272 h 395728"/>
                <a:gd name="connsiteX75" fmla="*/ 30956 w 1176337"/>
                <a:gd name="connsiteY75" fmla="*/ 202847 h 395728"/>
                <a:gd name="connsiteX76" fmla="*/ 0 w 1176337"/>
                <a:gd name="connsiteY76" fmla="*/ 195703 h 39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76337" h="395728">
                  <a:moveTo>
                    <a:pt x="1176337" y="395728"/>
                  </a:moveTo>
                  <a:cubicBezTo>
                    <a:pt x="1156890" y="389180"/>
                    <a:pt x="1137444" y="382632"/>
                    <a:pt x="1123950" y="381441"/>
                  </a:cubicBezTo>
                  <a:cubicBezTo>
                    <a:pt x="1110456" y="380250"/>
                    <a:pt x="1102916" y="386996"/>
                    <a:pt x="1095375" y="388584"/>
                  </a:cubicBezTo>
                  <a:cubicBezTo>
                    <a:pt x="1087834" y="390172"/>
                    <a:pt x="1086644" y="392554"/>
                    <a:pt x="1078706" y="390966"/>
                  </a:cubicBezTo>
                  <a:cubicBezTo>
                    <a:pt x="1070768" y="389378"/>
                    <a:pt x="1054894" y="380250"/>
                    <a:pt x="1047750" y="379059"/>
                  </a:cubicBezTo>
                  <a:cubicBezTo>
                    <a:pt x="1040606" y="377868"/>
                    <a:pt x="1040209" y="385806"/>
                    <a:pt x="1035843" y="383822"/>
                  </a:cubicBezTo>
                  <a:cubicBezTo>
                    <a:pt x="1031477" y="381838"/>
                    <a:pt x="1027112" y="370328"/>
                    <a:pt x="1021556" y="367153"/>
                  </a:cubicBezTo>
                  <a:cubicBezTo>
                    <a:pt x="1016000" y="363978"/>
                    <a:pt x="1002506" y="364772"/>
                    <a:pt x="1002506" y="364772"/>
                  </a:cubicBezTo>
                  <a:cubicBezTo>
                    <a:pt x="997744" y="363978"/>
                    <a:pt x="996950" y="363185"/>
                    <a:pt x="992981" y="362391"/>
                  </a:cubicBezTo>
                  <a:cubicBezTo>
                    <a:pt x="989012" y="361597"/>
                    <a:pt x="983455" y="361993"/>
                    <a:pt x="978693" y="360009"/>
                  </a:cubicBezTo>
                  <a:cubicBezTo>
                    <a:pt x="973931" y="358025"/>
                    <a:pt x="966787" y="355246"/>
                    <a:pt x="964406" y="350484"/>
                  </a:cubicBezTo>
                  <a:cubicBezTo>
                    <a:pt x="962025" y="345722"/>
                    <a:pt x="966390" y="337387"/>
                    <a:pt x="964406" y="331434"/>
                  </a:cubicBezTo>
                  <a:cubicBezTo>
                    <a:pt x="962422" y="325481"/>
                    <a:pt x="957262" y="317147"/>
                    <a:pt x="952500" y="314766"/>
                  </a:cubicBezTo>
                  <a:cubicBezTo>
                    <a:pt x="947738" y="312385"/>
                    <a:pt x="940593" y="316750"/>
                    <a:pt x="935831" y="317147"/>
                  </a:cubicBezTo>
                  <a:cubicBezTo>
                    <a:pt x="931069" y="317544"/>
                    <a:pt x="929481" y="318734"/>
                    <a:pt x="923925" y="317147"/>
                  </a:cubicBezTo>
                  <a:cubicBezTo>
                    <a:pt x="918369" y="315560"/>
                    <a:pt x="902493" y="307622"/>
                    <a:pt x="902493" y="307622"/>
                  </a:cubicBezTo>
                  <a:cubicBezTo>
                    <a:pt x="897334" y="306035"/>
                    <a:pt x="892968" y="307622"/>
                    <a:pt x="892968" y="307622"/>
                  </a:cubicBezTo>
                  <a:cubicBezTo>
                    <a:pt x="890984" y="307622"/>
                    <a:pt x="894159" y="310400"/>
                    <a:pt x="890587" y="307622"/>
                  </a:cubicBezTo>
                  <a:cubicBezTo>
                    <a:pt x="887015" y="304844"/>
                    <a:pt x="875109" y="296906"/>
                    <a:pt x="871537" y="290953"/>
                  </a:cubicBezTo>
                  <a:cubicBezTo>
                    <a:pt x="867965" y="285000"/>
                    <a:pt x="868759" y="283412"/>
                    <a:pt x="869156" y="271903"/>
                  </a:cubicBezTo>
                  <a:cubicBezTo>
                    <a:pt x="869553" y="260394"/>
                    <a:pt x="877887" y="231422"/>
                    <a:pt x="873918" y="221897"/>
                  </a:cubicBezTo>
                  <a:cubicBezTo>
                    <a:pt x="869949" y="212372"/>
                    <a:pt x="848915" y="220309"/>
                    <a:pt x="845343" y="214753"/>
                  </a:cubicBezTo>
                  <a:cubicBezTo>
                    <a:pt x="841771" y="209197"/>
                    <a:pt x="847725" y="196100"/>
                    <a:pt x="852487" y="188559"/>
                  </a:cubicBezTo>
                  <a:cubicBezTo>
                    <a:pt x="857249" y="181018"/>
                    <a:pt x="865584" y="175859"/>
                    <a:pt x="873918" y="169509"/>
                  </a:cubicBezTo>
                  <a:cubicBezTo>
                    <a:pt x="882252" y="163159"/>
                    <a:pt x="897334" y="157603"/>
                    <a:pt x="902493" y="150459"/>
                  </a:cubicBezTo>
                  <a:cubicBezTo>
                    <a:pt x="907652" y="143315"/>
                    <a:pt x="909637" y="131806"/>
                    <a:pt x="904875" y="126647"/>
                  </a:cubicBezTo>
                  <a:cubicBezTo>
                    <a:pt x="900112" y="121488"/>
                    <a:pt x="882649" y="123869"/>
                    <a:pt x="873918" y="119503"/>
                  </a:cubicBezTo>
                  <a:cubicBezTo>
                    <a:pt x="865187" y="115137"/>
                    <a:pt x="858837" y="104422"/>
                    <a:pt x="852487" y="100453"/>
                  </a:cubicBezTo>
                  <a:cubicBezTo>
                    <a:pt x="846137" y="96484"/>
                    <a:pt x="840580" y="95691"/>
                    <a:pt x="835818" y="95691"/>
                  </a:cubicBezTo>
                  <a:cubicBezTo>
                    <a:pt x="831056" y="95691"/>
                    <a:pt x="828675" y="99262"/>
                    <a:pt x="823912" y="100453"/>
                  </a:cubicBezTo>
                  <a:cubicBezTo>
                    <a:pt x="819149" y="101644"/>
                    <a:pt x="812799" y="102040"/>
                    <a:pt x="807243" y="102834"/>
                  </a:cubicBezTo>
                  <a:cubicBezTo>
                    <a:pt x="801687" y="103628"/>
                    <a:pt x="793750" y="102438"/>
                    <a:pt x="790575" y="105216"/>
                  </a:cubicBezTo>
                  <a:cubicBezTo>
                    <a:pt x="787400" y="107994"/>
                    <a:pt x="795734" y="123075"/>
                    <a:pt x="788193" y="119503"/>
                  </a:cubicBezTo>
                  <a:cubicBezTo>
                    <a:pt x="780652" y="115931"/>
                    <a:pt x="756046" y="89737"/>
                    <a:pt x="745331" y="83784"/>
                  </a:cubicBezTo>
                  <a:cubicBezTo>
                    <a:pt x="734616" y="77831"/>
                    <a:pt x="731044" y="81403"/>
                    <a:pt x="723900" y="83784"/>
                  </a:cubicBezTo>
                  <a:cubicBezTo>
                    <a:pt x="716756" y="86165"/>
                    <a:pt x="702468" y="98072"/>
                    <a:pt x="702468" y="98072"/>
                  </a:cubicBezTo>
                  <a:cubicBezTo>
                    <a:pt x="697705" y="100850"/>
                    <a:pt x="699690" y="99659"/>
                    <a:pt x="695325" y="100453"/>
                  </a:cubicBezTo>
                  <a:cubicBezTo>
                    <a:pt x="690959" y="101247"/>
                    <a:pt x="684212" y="105612"/>
                    <a:pt x="676275" y="102834"/>
                  </a:cubicBezTo>
                  <a:cubicBezTo>
                    <a:pt x="668338" y="100056"/>
                    <a:pt x="655241" y="89340"/>
                    <a:pt x="647700" y="83784"/>
                  </a:cubicBezTo>
                  <a:cubicBezTo>
                    <a:pt x="640159" y="78228"/>
                    <a:pt x="635000" y="73862"/>
                    <a:pt x="631031" y="69497"/>
                  </a:cubicBezTo>
                  <a:cubicBezTo>
                    <a:pt x="627062" y="65132"/>
                    <a:pt x="634999" y="67910"/>
                    <a:pt x="623887" y="57591"/>
                  </a:cubicBezTo>
                  <a:cubicBezTo>
                    <a:pt x="612775" y="47272"/>
                    <a:pt x="564356" y="7584"/>
                    <a:pt x="564356" y="7584"/>
                  </a:cubicBezTo>
                  <a:cubicBezTo>
                    <a:pt x="553243" y="-1941"/>
                    <a:pt x="561578" y="44"/>
                    <a:pt x="557212" y="441"/>
                  </a:cubicBezTo>
                  <a:cubicBezTo>
                    <a:pt x="552846" y="838"/>
                    <a:pt x="552053" y="5997"/>
                    <a:pt x="538162" y="9966"/>
                  </a:cubicBezTo>
                  <a:cubicBezTo>
                    <a:pt x="524271" y="13935"/>
                    <a:pt x="488155" y="18697"/>
                    <a:pt x="473868" y="24253"/>
                  </a:cubicBezTo>
                  <a:cubicBezTo>
                    <a:pt x="459580" y="29809"/>
                    <a:pt x="459581" y="37350"/>
                    <a:pt x="452437" y="43303"/>
                  </a:cubicBezTo>
                  <a:cubicBezTo>
                    <a:pt x="445293" y="49256"/>
                    <a:pt x="432197" y="52431"/>
                    <a:pt x="431006" y="59972"/>
                  </a:cubicBezTo>
                  <a:cubicBezTo>
                    <a:pt x="429815" y="67513"/>
                    <a:pt x="442912" y="81403"/>
                    <a:pt x="445293" y="88547"/>
                  </a:cubicBezTo>
                  <a:cubicBezTo>
                    <a:pt x="447674" y="95691"/>
                    <a:pt x="450849" y="98072"/>
                    <a:pt x="445293" y="102834"/>
                  </a:cubicBezTo>
                  <a:cubicBezTo>
                    <a:pt x="439737" y="107596"/>
                    <a:pt x="419893" y="113550"/>
                    <a:pt x="411956" y="117122"/>
                  </a:cubicBezTo>
                  <a:cubicBezTo>
                    <a:pt x="404019" y="120694"/>
                    <a:pt x="405605" y="124266"/>
                    <a:pt x="397668" y="124266"/>
                  </a:cubicBezTo>
                  <a:cubicBezTo>
                    <a:pt x="389731" y="124266"/>
                    <a:pt x="372665" y="113947"/>
                    <a:pt x="364331" y="117122"/>
                  </a:cubicBezTo>
                  <a:cubicBezTo>
                    <a:pt x="355997" y="120297"/>
                    <a:pt x="352424" y="137363"/>
                    <a:pt x="347662" y="143316"/>
                  </a:cubicBezTo>
                  <a:cubicBezTo>
                    <a:pt x="342900" y="149269"/>
                    <a:pt x="340122" y="152047"/>
                    <a:pt x="335756" y="152841"/>
                  </a:cubicBezTo>
                  <a:cubicBezTo>
                    <a:pt x="331390" y="153635"/>
                    <a:pt x="325437" y="152840"/>
                    <a:pt x="321468" y="148078"/>
                  </a:cubicBezTo>
                  <a:cubicBezTo>
                    <a:pt x="317499" y="143316"/>
                    <a:pt x="311943" y="124266"/>
                    <a:pt x="311943" y="124266"/>
                  </a:cubicBezTo>
                  <a:cubicBezTo>
                    <a:pt x="309562" y="118710"/>
                    <a:pt x="312737" y="111963"/>
                    <a:pt x="307181" y="114741"/>
                  </a:cubicBezTo>
                  <a:cubicBezTo>
                    <a:pt x="301625" y="117519"/>
                    <a:pt x="286940" y="133790"/>
                    <a:pt x="278606" y="140934"/>
                  </a:cubicBezTo>
                  <a:cubicBezTo>
                    <a:pt x="270272" y="148078"/>
                    <a:pt x="265112" y="148872"/>
                    <a:pt x="257175" y="157603"/>
                  </a:cubicBezTo>
                  <a:cubicBezTo>
                    <a:pt x="249238" y="166334"/>
                    <a:pt x="235347" y="184988"/>
                    <a:pt x="230981" y="193322"/>
                  </a:cubicBezTo>
                  <a:cubicBezTo>
                    <a:pt x="226615" y="201656"/>
                    <a:pt x="236934" y="214356"/>
                    <a:pt x="230981" y="207609"/>
                  </a:cubicBezTo>
                  <a:cubicBezTo>
                    <a:pt x="225028" y="200862"/>
                    <a:pt x="203596" y="165541"/>
                    <a:pt x="195262" y="152841"/>
                  </a:cubicBezTo>
                  <a:cubicBezTo>
                    <a:pt x="186928" y="140141"/>
                    <a:pt x="185341" y="136171"/>
                    <a:pt x="180975" y="131409"/>
                  </a:cubicBezTo>
                  <a:cubicBezTo>
                    <a:pt x="176609" y="126647"/>
                    <a:pt x="169068" y="124266"/>
                    <a:pt x="169068" y="124266"/>
                  </a:cubicBezTo>
                  <a:cubicBezTo>
                    <a:pt x="165496" y="124663"/>
                    <a:pt x="159543" y="133791"/>
                    <a:pt x="159543" y="133791"/>
                  </a:cubicBezTo>
                  <a:cubicBezTo>
                    <a:pt x="156368" y="136966"/>
                    <a:pt x="152399" y="139744"/>
                    <a:pt x="150018" y="143316"/>
                  </a:cubicBezTo>
                  <a:cubicBezTo>
                    <a:pt x="147637" y="146888"/>
                    <a:pt x="146446" y="149666"/>
                    <a:pt x="145256" y="155222"/>
                  </a:cubicBezTo>
                  <a:cubicBezTo>
                    <a:pt x="144066" y="160778"/>
                    <a:pt x="145256" y="173478"/>
                    <a:pt x="142875" y="176653"/>
                  </a:cubicBezTo>
                  <a:cubicBezTo>
                    <a:pt x="140494" y="179828"/>
                    <a:pt x="136127" y="181813"/>
                    <a:pt x="130968" y="174272"/>
                  </a:cubicBezTo>
                  <a:cubicBezTo>
                    <a:pt x="125808" y="166731"/>
                    <a:pt x="111918" y="131409"/>
                    <a:pt x="111918" y="131409"/>
                  </a:cubicBezTo>
                  <a:cubicBezTo>
                    <a:pt x="107156" y="123075"/>
                    <a:pt x="107155" y="124663"/>
                    <a:pt x="102393" y="124266"/>
                  </a:cubicBezTo>
                  <a:cubicBezTo>
                    <a:pt x="97631" y="123869"/>
                    <a:pt x="88502" y="125456"/>
                    <a:pt x="83343" y="129028"/>
                  </a:cubicBezTo>
                  <a:cubicBezTo>
                    <a:pt x="78184" y="132600"/>
                    <a:pt x="73818" y="140935"/>
                    <a:pt x="71437" y="145697"/>
                  </a:cubicBezTo>
                  <a:cubicBezTo>
                    <a:pt x="69056" y="150459"/>
                    <a:pt x="72628" y="152841"/>
                    <a:pt x="69056" y="157603"/>
                  </a:cubicBezTo>
                  <a:cubicBezTo>
                    <a:pt x="65484" y="162365"/>
                    <a:pt x="56356" y="166731"/>
                    <a:pt x="50006" y="174272"/>
                  </a:cubicBezTo>
                  <a:cubicBezTo>
                    <a:pt x="43656" y="181813"/>
                    <a:pt x="39290" y="199275"/>
                    <a:pt x="30956" y="202847"/>
                  </a:cubicBezTo>
                  <a:cubicBezTo>
                    <a:pt x="22622" y="206419"/>
                    <a:pt x="11311" y="201061"/>
                    <a:pt x="0" y="195703"/>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Shape 2">
              <a:extLst>
                <a:ext uri="{FF2B5EF4-FFF2-40B4-BE49-F238E27FC236}">
                  <a16:creationId xmlns:a16="http://schemas.microsoft.com/office/drawing/2014/main" id="{81ED8BC5-1429-4CEA-9290-1205780D229F}"/>
                </a:ext>
              </a:extLst>
            </p:cNvPr>
            <p:cNvSpPr/>
            <p:nvPr/>
          </p:nvSpPr>
          <p:spPr>
            <a:xfrm>
              <a:off x="4967047" y="1392299"/>
              <a:ext cx="185745" cy="102749"/>
            </a:xfrm>
            <a:custGeom>
              <a:avLst/>
              <a:gdLst>
                <a:gd name="connsiteX0" fmla="*/ 185745 w 185745"/>
                <a:gd name="connsiteY0" fmla="*/ 59886 h 102749"/>
                <a:gd name="connsiteX1" fmla="*/ 130976 w 185745"/>
                <a:gd name="connsiteY1" fmla="*/ 17024 h 102749"/>
                <a:gd name="connsiteX2" fmla="*/ 100020 w 185745"/>
                <a:gd name="connsiteY2" fmla="*/ 355 h 102749"/>
                <a:gd name="connsiteX3" fmla="*/ 83351 w 185745"/>
                <a:gd name="connsiteY3" fmla="*/ 7499 h 102749"/>
                <a:gd name="connsiteX4" fmla="*/ 76207 w 185745"/>
                <a:gd name="connsiteY4" fmla="*/ 28930 h 102749"/>
                <a:gd name="connsiteX5" fmla="*/ 47632 w 185745"/>
                <a:gd name="connsiteY5" fmla="*/ 43218 h 102749"/>
                <a:gd name="connsiteX6" fmla="*/ 40488 w 185745"/>
                <a:gd name="connsiteY6" fmla="*/ 62268 h 102749"/>
                <a:gd name="connsiteX7" fmla="*/ 35726 w 185745"/>
                <a:gd name="connsiteY7" fmla="*/ 71793 h 102749"/>
                <a:gd name="connsiteX8" fmla="*/ 16676 w 185745"/>
                <a:gd name="connsiteY8" fmla="*/ 81318 h 102749"/>
                <a:gd name="connsiteX9" fmla="*/ 7 w 185745"/>
                <a:gd name="connsiteY9" fmla="*/ 83699 h 102749"/>
                <a:gd name="connsiteX10" fmla="*/ 14295 w 185745"/>
                <a:gd name="connsiteY10" fmla="*/ 102749 h 102749"/>
                <a:gd name="connsiteX11" fmla="*/ 14295 w 185745"/>
                <a:gd name="connsiteY11" fmla="*/ 102749 h 10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745" h="102749">
                  <a:moveTo>
                    <a:pt x="185745" y="59886"/>
                  </a:moveTo>
                  <a:cubicBezTo>
                    <a:pt x="165504" y="43416"/>
                    <a:pt x="145263" y="26946"/>
                    <a:pt x="130976" y="17024"/>
                  </a:cubicBezTo>
                  <a:cubicBezTo>
                    <a:pt x="116688" y="7102"/>
                    <a:pt x="107958" y="1943"/>
                    <a:pt x="100020" y="355"/>
                  </a:cubicBezTo>
                  <a:cubicBezTo>
                    <a:pt x="92082" y="-1233"/>
                    <a:pt x="87320" y="2737"/>
                    <a:pt x="83351" y="7499"/>
                  </a:cubicBezTo>
                  <a:cubicBezTo>
                    <a:pt x="79382" y="12261"/>
                    <a:pt x="82160" y="22977"/>
                    <a:pt x="76207" y="28930"/>
                  </a:cubicBezTo>
                  <a:cubicBezTo>
                    <a:pt x="70254" y="34883"/>
                    <a:pt x="53585" y="37662"/>
                    <a:pt x="47632" y="43218"/>
                  </a:cubicBezTo>
                  <a:cubicBezTo>
                    <a:pt x="41679" y="48774"/>
                    <a:pt x="42472" y="57505"/>
                    <a:pt x="40488" y="62268"/>
                  </a:cubicBezTo>
                  <a:cubicBezTo>
                    <a:pt x="38504" y="67031"/>
                    <a:pt x="39695" y="68618"/>
                    <a:pt x="35726" y="71793"/>
                  </a:cubicBezTo>
                  <a:cubicBezTo>
                    <a:pt x="31757" y="74968"/>
                    <a:pt x="22629" y="79334"/>
                    <a:pt x="16676" y="81318"/>
                  </a:cubicBezTo>
                  <a:cubicBezTo>
                    <a:pt x="10723" y="83302"/>
                    <a:pt x="404" y="80127"/>
                    <a:pt x="7" y="83699"/>
                  </a:cubicBezTo>
                  <a:cubicBezTo>
                    <a:pt x="-390" y="87271"/>
                    <a:pt x="14295" y="102749"/>
                    <a:pt x="14295" y="102749"/>
                  </a:cubicBezTo>
                  <a:lnTo>
                    <a:pt x="14295" y="102749"/>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48068529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checkerboard(across)">
                                      <p:cBhvr>
                                        <p:cTn id="20" dur="500"/>
                                        <p:tgtEl>
                                          <p:spTgt spid="5"/>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xit" presetSubtype="32" fill="hold" grpId="1" nodeType="clickEffect">
                                  <p:stCondLst>
                                    <p:cond delay="0"/>
                                  </p:stCondLst>
                                  <p:childTnLst>
                                    <p:anim calcmode="lin" valueType="num">
                                      <p:cBhvr>
                                        <p:cTn id="24" dur="500"/>
                                        <p:tgtEl>
                                          <p:spTgt spid="5"/>
                                        </p:tgtEl>
                                        <p:attrNameLst>
                                          <p:attrName>ppt_w</p:attrName>
                                        </p:attrNameLst>
                                      </p:cBhvr>
                                      <p:tavLst>
                                        <p:tav tm="0">
                                          <p:val>
                                            <p:strVal val="ppt_w"/>
                                          </p:val>
                                        </p:tav>
                                        <p:tav tm="100000">
                                          <p:val>
                                            <p:fltVal val="0"/>
                                          </p:val>
                                        </p:tav>
                                      </p:tavLst>
                                    </p:anim>
                                    <p:anim calcmode="lin" valueType="num">
                                      <p:cBhvr>
                                        <p:cTn id="25" dur="500"/>
                                        <p:tgtEl>
                                          <p:spTgt spid="5"/>
                                        </p:tgtEl>
                                        <p:attrNameLst>
                                          <p:attrName>ppt_h</p:attrName>
                                        </p:attrNameLst>
                                      </p:cBhvr>
                                      <p:tavLst>
                                        <p:tav tm="0">
                                          <p:val>
                                            <p:strVal val="ppt_h"/>
                                          </p:val>
                                        </p:tav>
                                        <p:tav tm="100000">
                                          <p:val>
                                            <p:fltVal val="0"/>
                                          </p:val>
                                        </p:tav>
                                      </p:tavLst>
                                    </p:anim>
                                    <p:animEffect transition="out" filter="fad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left)">
                                      <p:cBhvr>
                                        <p:cTn id="39" dur="1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p:bldP spid="5" grpId="0"/>
      <p:bldP spid="5" grpId="1"/>
      <p:bldP spid="9" grpId="0"/>
    </p:bldLst>
  </p:timing>
</p:sld>
</file>

<file path=ppt/tags/tag1.xml><?xml version="1.0" encoding="utf-8"?>
<p:tagLst xmlns:a="http://schemas.openxmlformats.org/drawingml/2006/main" xmlns:r="http://schemas.openxmlformats.org/officeDocument/2006/relationships" xmlns:p="http://schemas.openxmlformats.org/presentationml/2006/main">
  <p:tag name="FILL" val="a1"/>
</p:tagLst>
</file>

<file path=ppt/tags/tag2.xml><?xml version="1.0" encoding="utf-8"?>
<p:tagLst xmlns:a="http://schemas.openxmlformats.org/drawingml/2006/main" xmlns:r="http://schemas.openxmlformats.org/officeDocument/2006/relationships" xmlns:p="http://schemas.openxmlformats.org/presentationml/2006/main">
  <p:tag name="FILL" val="a1"/>
</p:tagLst>
</file>

<file path=ppt/tags/tag3.xml><?xml version="1.0" encoding="utf-8"?>
<p:tagLst xmlns:a="http://schemas.openxmlformats.org/drawingml/2006/main" xmlns:r="http://schemas.openxmlformats.org/officeDocument/2006/relationships" xmlns:p="http://schemas.openxmlformats.org/presentationml/2006/main">
  <p:tag name="FILL" val="a1"/>
</p:tagLst>
</file>

<file path=ppt/tags/tag4.xml><?xml version="1.0" encoding="utf-8"?>
<p:tagLst xmlns:a="http://schemas.openxmlformats.org/drawingml/2006/main" xmlns:r="http://schemas.openxmlformats.org/officeDocument/2006/relationships" xmlns:p="http://schemas.openxmlformats.org/presentationml/2006/main">
  <p:tag name="FILL" val="a1"/>
</p:tagLst>
</file>

<file path=ppt/tags/tag5.xml><?xml version="1.0" encoding="utf-8"?>
<p:tagLst xmlns:a="http://schemas.openxmlformats.org/drawingml/2006/main" xmlns:r="http://schemas.openxmlformats.org/officeDocument/2006/relationships" xmlns:p="http://schemas.openxmlformats.org/presentationml/2006/main">
  <p:tag name="FILL" val="a1"/>
</p:tagLst>
</file>

<file path=ppt/tags/tag6.xml><?xml version="1.0" encoding="utf-8"?>
<p:tagLst xmlns:a="http://schemas.openxmlformats.org/drawingml/2006/main" xmlns:r="http://schemas.openxmlformats.org/officeDocument/2006/relationships" xmlns:p="http://schemas.openxmlformats.org/presentationml/2006/main">
  <p:tag name="FILL" val="a1"/>
</p:tagLst>
</file>

<file path=ppt/tags/tag7.xml><?xml version="1.0" encoding="utf-8"?>
<p:tagLst xmlns:a="http://schemas.openxmlformats.org/drawingml/2006/main" xmlns:r="http://schemas.openxmlformats.org/officeDocument/2006/relationships" xmlns:p="http://schemas.openxmlformats.org/presentationml/2006/main">
  <p:tag name="FILL" val="a1"/>
</p:tagLst>
</file>

<file path=ppt/tags/tag8.xml><?xml version="1.0" encoding="utf-8"?>
<p:tagLst xmlns:a="http://schemas.openxmlformats.org/drawingml/2006/main" xmlns:r="http://schemas.openxmlformats.org/officeDocument/2006/relationships" xmlns:p="http://schemas.openxmlformats.org/presentationml/2006/main">
  <p:tag name="FILL" val="a2"/>
</p:tagLst>
</file>

<file path=ppt/tags/tag9.xml><?xml version="1.0" encoding="utf-8"?>
<p:tagLst xmlns:a="http://schemas.openxmlformats.org/drawingml/2006/main" xmlns:r="http://schemas.openxmlformats.org/officeDocument/2006/relationships" xmlns:p="http://schemas.openxmlformats.org/presentationml/2006/main">
  <p:tag name="FILL" val="a2"/>
</p:tagLst>
</file>

<file path=ppt/theme/theme1.xml><?xml version="1.0" encoding="utf-8"?>
<a:theme xmlns:a="http://schemas.openxmlformats.org/drawingml/2006/main" name="Social Studies &amp; History Subject for Middle School - 6th Grade: Ancient World History by Slidesgo">
  <a:themeElements>
    <a:clrScheme name="Custom 1">
      <a:dk1>
        <a:srgbClr val="000000"/>
      </a:dk1>
      <a:lt1>
        <a:srgbClr val="FFFFFF"/>
      </a:lt1>
      <a:dk2>
        <a:srgbClr val="44546A"/>
      </a:dk2>
      <a:lt2>
        <a:srgbClr val="E7E6E6"/>
      </a:lt2>
      <a:accent1>
        <a:srgbClr val="417375"/>
      </a:accent1>
      <a:accent2>
        <a:srgbClr val="80CBBE"/>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Social Studies &amp; History Subject for Middle School - 6th Grade: Ancient World History by Slidesgo">
  <a:themeElements>
    <a:clrScheme name="Custom 1">
      <a:dk1>
        <a:srgbClr val="000000"/>
      </a:dk1>
      <a:lt1>
        <a:srgbClr val="FFFFFF"/>
      </a:lt1>
      <a:dk2>
        <a:srgbClr val="44546A"/>
      </a:dk2>
      <a:lt2>
        <a:srgbClr val="E7E6E6"/>
      </a:lt2>
      <a:accent1>
        <a:srgbClr val="417375"/>
      </a:accent1>
      <a:accent2>
        <a:srgbClr val="80CBBE"/>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9Slide.vn</Template>
  <TotalTime>325</TotalTime>
  <Words>1609</Words>
  <Application>Microsoft Office PowerPoint</Application>
  <PresentationFormat>On-screen Show (16:9)</PresentationFormat>
  <Paragraphs>135</Paragraphs>
  <Slides>36</Slides>
  <Notes>10</Notes>
  <HiddenSlides>0</HiddenSlides>
  <MMClips>3</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36</vt:i4>
      </vt:variant>
    </vt:vector>
  </HeadingPairs>
  <TitlesOfParts>
    <vt:vector size="46" baseType="lpstr">
      <vt:lpstr>Arial</vt:lpstr>
      <vt:lpstr>Calibri</vt:lpstr>
      <vt:lpstr>Fondamento</vt:lpstr>
      <vt:lpstr>UTM Cooper Black</vt:lpstr>
      <vt:lpstr>UTM Cookies</vt:lpstr>
      <vt:lpstr>Times New Roman</vt:lpstr>
      <vt:lpstr>Commissioner</vt:lpstr>
      <vt:lpstr>UTM Scriptina KT</vt:lpstr>
      <vt:lpstr>Social Studies &amp; History Subject for Middle School - 6th Grade: Ancient World History by Slidesgo</vt:lpstr>
      <vt:lpstr>1_Social Studies &amp; History Subject for Middle School - 6th Grade: Ancient World History by Slidesgo</vt:lpstr>
      <vt:lpstr>CHIẾN THẮNG BIÊN GIỚI THU - ĐÔNG 1950</vt:lpstr>
      <vt:lpstr>PowerPoint Presentation</vt:lpstr>
      <vt:lpstr>PowerPoint Presentation</vt:lpstr>
      <vt:lpstr>PowerPoint Presentation</vt:lpstr>
      <vt:lpstr>01</vt:lpstr>
      <vt:lpstr>Vì sao ta quyết định mở chiến dịch Biên giới Thu – đông 1950</vt:lpstr>
      <vt:lpstr>Sau chiến thắng chiến dịch Việt Bắc thu đông 1947, từ 1948 - 1950 ta đã làm gì?</vt:lpstr>
      <vt:lpstr>PowerPoint Presentation</vt:lpstr>
      <vt:lpstr>PowerPoint Presentation</vt:lpstr>
      <vt:lpstr>VIDEO 1  QUÂN PHÁP ĐÓNG QUÂN Ở VIỆT BẮC </vt:lpstr>
      <vt:lpstr>PowerPoint Presentation</vt:lpstr>
      <vt:lpstr>PowerPoint Presentation</vt:lpstr>
      <vt:lpstr>PowerPoint Presentation</vt:lpstr>
      <vt:lpstr>02</vt:lpstr>
      <vt:lpstr>2. Diễn biến của chiến dịch Biên giới thu – đông 1950</vt:lpstr>
      <vt:lpstr>PowerPoint Presentation</vt:lpstr>
      <vt:lpstr>PowerPoint Presentation</vt:lpstr>
      <vt:lpstr>VIDEO 2  DIỄN BIẾN CHIẾN DỊCH </vt:lpstr>
      <vt:lpstr>PowerPoint Presentation</vt:lpstr>
      <vt:lpstr>PowerPoint Presentation</vt:lpstr>
      <vt:lpstr>PowerPoint Presentation</vt:lpstr>
      <vt:lpstr>PowerPoint Presentation</vt:lpstr>
      <vt:lpstr>Kết quả - ý nghĩa của chiến dịch Biên giới thu – đông 1950</vt:lpstr>
      <vt:lpstr>PowerPoint Presentation</vt:lpstr>
      <vt:lpstr>PowerPoint Presentation</vt:lpstr>
      <vt:lpstr>KẾT QUẢ</vt:lpstr>
      <vt:lpstr>PowerPoint Presentation</vt:lpstr>
      <vt:lpstr>PowerPoint Presentation</vt:lpstr>
      <vt:lpstr>Ý NGHĨA</vt:lpstr>
      <vt:lpstr>PowerPoint Presentation</vt:lpstr>
      <vt:lpstr>PowerPoint Presentation</vt:lpstr>
      <vt:lpstr>GHI NHỚ</vt:lpstr>
      <vt:lpstr>04</vt:lpstr>
      <vt:lpstr>PowerPoint Presentation</vt:lpstr>
      <vt:lpstr>01</vt:lpstr>
      <vt:lpstr>HỌC TỐT!</vt:lpstr>
    </vt:vector>
  </TitlesOfParts>
  <Manager>9Slide.vn</Manager>
  <Company>9Slide.vn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HP</dc:creator>
  <dc:description>9Slide.vn</dc:description>
  <cp:lastModifiedBy>9Slide</cp:lastModifiedBy>
  <cp:revision>17</cp:revision>
  <dcterms:modified xsi:type="dcterms:W3CDTF">2021-12-09T18:14:44Z</dcterms:modified>
  <cp:category>9Slide.vn</cp:category>
</cp:coreProperties>
</file>