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31"/>
  </p:notesMasterIdLst>
  <p:sldIdLst>
    <p:sldId id="288" r:id="rId3"/>
    <p:sldId id="256" r:id="rId4"/>
    <p:sldId id="261" r:id="rId5"/>
    <p:sldId id="289" r:id="rId6"/>
    <p:sldId id="290" r:id="rId7"/>
    <p:sldId id="291" r:id="rId8"/>
    <p:sldId id="286" r:id="rId9"/>
    <p:sldId id="279" r:id="rId10"/>
    <p:sldId id="257" r:id="rId11"/>
    <p:sldId id="270" r:id="rId12"/>
    <p:sldId id="266" r:id="rId13"/>
    <p:sldId id="283" r:id="rId14"/>
    <p:sldId id="278" r:id="rId15"/>
    <p:sldId id="280" r:id="rId16"/>
    <p:sldId id="260" r:id="rId17"/>
    <p:sldId id="292" r:id="rId18"/>
    <p:sldId id="273" r:id="rId19"/>
    <p:sldId id="267" r:id="rId20"/>
    <p:sldId id="285" r:id="rId21"/>
    <p:sldId id="293" r:id="rId22"/>
    <p:sldId id="294" r:id="rId23"/>
    <p:sldId id="295" r:id="rId24"/>
    <p:sldId id="275" r:id="rId25"/>
    <p:sldId id="259" r:id="rId26"/>
    <p:sldId id="297" r:id="rId27"/>
    <p:sldId id="296" r:id="rId28"/>
    <p:sldId id="298" r:id="rId29"/>
    <p:sldId id="299" r:id="rId30"/>
  </p:sldIdLst>
  <p:sldSz cx="9144000" cy="5040313"/>
  <p:notesSz cx="6858000" cy="9144000"/>
  <p:embeddedFontLst>
    <p:embeddedFont>
      <p:font typeface="书体坊兰亭体" panose="020B0604020202020204" charset="-120"/>
      <p:regular r:id="rId32"/>
    </p:embeddedFont>
    <p:embeddedFont>
      <p:font typeface="字魂59号-创粗黑" panose="00000500000000000000" charset="-122"/>
      <p:regular r:id="rId33"/>
    </p:embeddedFont>
    <p:embeddedFont>
      <p:font typeface="UTM Alberta Heavy" panose="02040603050506020204" pitchFamily="18" charset="0"/>
      <p:regular r:id="rId34"/>
    </p:embeddedFont>
    <p:embeddedFont>
      <p:font typeface="UTM Alexander" panose="02040603050506020204" pitchFamily="18" charset="0"/>
      <p:regular r:id="rId35"/>
    </p:embeddedFont>
    <p:embeddedFont>
      <p:font typeface="UTM Aristote" panose="02040603050506020204" pitchFamily="18" charset="0"/>
      <p:regular r:id="rId36"/>
    </p:embeddedFont>
    <p:embeddedFont>
      <p:font typeface="UTM Brewers KT" panose="02040603050506020204" pitchFamily="18" charset="0"/>
      <p:bold r:id="rId37"/>
    </p:embeddedFont>
    <p:embeddedFont>
      <p:font typeface="UTM Futura Extra" panose="02040603050506020204" pitchFamily="18" charset="0"/>
      <p:bold r:id="rId38"/>
    </p:embeddedFont>
    <p:embeddedFont>
      <p:font typeface="UTM Windsor BT" panose="02040603050506020204" pitchFamily="18" charset="0"/>
      <p:regular r:id="rId39"/>
    </p:embeddedFont>
    <p:embeddedFont>
      <p:font typeface="Verdana" panose="020B0604030504040204" pitchFamily="34" charset="0"/>
      <p:regular r:id="rId40"/>
      <p:bold r:id="rId41"/>
      <p:italic r:id="rId42"/>
      <p:boldItalic r:id="rId43"/>
    </p:embeddedFont>
  </p:embeddedFontLst>
  <p:custShowLst>
    <p:custShow name="自定义放映 1" id="0">
      <p:sldLst>
        <p:sld r:id="rId11"/>
        <p:sld r:id="rId26"/>
        <p:sld r:id="rId17"/>
        <p:sld r:id="rId5"/>
      </p:sldLst>
    </p:custShow>
  </p:custShowLst>
  <p:custDataLst>
    <p:tags r:id="rId44"/>
  </p:custDataLst>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15:clr>
            <a:srgbClr val="A4A3A4"/>
          </p15:clr>
        </p15:guide>
        <p15:guide id="2" pos="5511">
          <p15:clr>
            <a:srgbClr val="A4A3A4"/>
          </p15:clr>
        </p15:guide>
        <p15:guide id="3" orient="horz" pos="31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4B10"/>
    <a:srgbClr val="F36C3B"/>
    <a:srgbClr val="F1531B"/>
    <a:srgbClr val="E0450E"/>
    <a:srgbClr val="7030A0"/>
    <a:srgbClr val="C63D0C"/>
    <a:srgbClr val="828282"/>
    <a:srgbClr val="154477"/>
    <a:srgbClr val="C09200"/>
    <a:srgbClr val="2D6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94660"/>
  </p:normalViewPr>
  <p:slideViewPr>
    <p:cSldViewPr>
      <p:cViewPr>
        <p:scale>
          <a:sx n="62" d="100"/>
          <a:sy n="62" d="100"/>
        </p:scale>
        <p:origin x="1348" y="308"/>
      </p:cViewPr>
      <p:guideLst>
        <p:guide orient="horz"/>
        <p:guide pos="5511"/>
        <p:guide orient="horz" pos="3175"/>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a:lvl1pPr>
          </a:lstStyle>
          <a:p>
            <a:pPr>
              <a:defRPr/>
            </a:pPr>
            <a:fld id="{0DB0FA69-C6C2-46BB-8942-96323842A562}" type="datetime1">
              <a:rPr lang="zh-CN" altLang="en-US"/>
              <a:pPr>
                <a:defRPr/>
              </a:pPr>
              <a:t>2021/12/9</a:t>
            </a:fld>
            <a:endParaRPr lang="zh-CN" altLang="en-US" sz="1200"/>
          </a:p>
        </p:txBody>
      </p:sp>
      <p:sp>
        <p:nvSpPr>
          <p:cNvPr id="12292" name="幻灯片图像占位符 3"/>
          <p:cNvSpPr>
            <a:spLocks noGrp="1" noRot="1" noChangeAspect="1" noChangeArrowheads="1"/>
          </p:cNvSpPr>
          <p:nvPr>
            <p:ph type="sldImg" idx="2"/>
          </p:nvPr>
        </p:nvSpPr>
        <p:spPr bwMode="auto">
          <a:xfrm>
            <a:off x="319088" y="685800"/>
            <a:ext cx="6219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zh-CN"/>
              <a:t>单击此处编辑母版文本样式</a:t>
            </a:r>
          </a:p>
          <a:p>
            <a:pPr>
              <a:defRPr/>
            </a:pPr>
            <a:r>
              <a:rPr lang="zh-CN" altLang="zh-CN"/>
              <a:t>第二级</a:t>
            </a:r>
          </a:p>
          <a:p>
            <a:pPr>
              <a:defRPr/>
            </a:pPr>
            <a:r>
              <a:rPr lang="zh-CN" altLang="zh-CN"/>
              <a:t>第三级</a:t>
            </a:r>
          </a:p>
          <a:p>
            <a:pPr>
              <a:defRPr/>
            </a:pPr>
            <a:r>
              <a:rPr lang="zh-CN" altLang="zh-CN"/>
              <a:t>第四级</a:t>
            </a:r>
          </a:p>
          <a:p>
            <a:pPr>
              <a:defRPr/>
            </a:pPr>
            <a:r>
              <a:rPr lang="zh-CN" altLang="zh-CN"/>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a:lvl1pPr>
          </a:lstStyle>
          <a:p>
            <a:pPr>
              <a:defRPr/>
            </a:pPr>
            <a:fld id="{157F3689-4555-4B87-981B-91EE544BAF6B}" type="slidenum">
              <a:rPr lang="zh-CN" altLang="en-US"/>
              <a:pPr>
                <a:defRPr/>
              </a:pPr>
              <a:t>‹#›</a:t>
            </a:fld>
            <a:endParaRPr lang="zh-CN" altLang="en-US" sz="1200"/>
          </a:p>
        </p:txBody>
      </p:sp>
    </p:spTree>
    <p:extLst>
      <p:ext uri="{BB962C8B-B14F-4D97-AF65-F5344CB8AC3E}">
        <p14:creationId xmlns:p14="http://schemas.microsoft.com/office/powerpoint/2010/main" val="1804014582"/>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p:sp>
      <p:sp>
        <p:nvSpPr>
          <p:cNvPr id="13315"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选中图片右键更改图片</a:t>
            </a:r>
          </a:p>
        </p:txBody>
      </p:sp>
      <p:sp>
        <p:nvSpPr>
          <p:cNvPr id="13316" name="日期占位符 3"/>
          <p:cNvSpPr>
            <a:spLocks noGrp="1"/>
          </p:cNvSpPr>
          <p:nvPr>
            <p:ph type="dt" sz="quarter" idx="1"/>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C6ADBB98-44A6-4D7E-AA1D-DAD8911DB384}" type="datetime1">
              <a:rPr lang="zh-CN" altLang="en-US" smtClean="0"/>
              <a:pPr/>
              <a:t>2021/12/9</a:t>
            </a:fld>
            <a:endParaRPr lang="zh-CN" altLang="en-US" sz="1200"/>
          </a:p>
        </p:txBody>
      </p:sp>
      <p:sp>
        <p:nvSpPr>
          <p:cNvPr id="13317" name="灯片编号占位符 4"/>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45F88681-46CE-4BBA-A71F-6BD108FABBED}" type="slidenum">
              <a:rPr lang="zh-CN" altLang="en-US" smtClean="0"/>
              <a:pPr/>
              <a:t>2</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
          </p:nvPr>
        </p:nvSpPr>
        <p:spPr/>
        <p:txBody>
          <a:bodyPr/>
          <a:lstStyle/>
          <a:p>
            <a:pPr>
              <a:defRPr/>
            </a:pPr>
            <a:fld id="{0DB0FA69-C6C2-46BB-8942-96323842A562}" type="datetime1">
              <a:rPr lang="zh-CN" altLang="en-US" smtClean="0"/>
              <a:pPr>
                <a:defRPr/>
              </a:pPr>
              <a:t>2021/12/9</a:t>
            </a:fld>
            <a:endParaRPr lang="zh-CN" altLang="en-US" sz="1200"/>
          </a:p>
        </p:txBody>
      </p:sp>
      <p:sp>
        <p:nvSpPr>
          <p:cNvPr id="5" name="灯片编号占位符 4"/>
          <p:cNvSpPr>
            <a:spLocks noGrp="1"/>
          </p:cNvSpPr>
          <p:nvPr>
            <p:ph type="sldNum" sz="quarter" idx="5"/>
          </p:nvPr>
        </p:nvSpPr>
        <p:spPr/>
        <p:txBody>
          <a:bodyPr/>
          <a:lstStyle/>
          <a:p>
            <a:pPr>
              <a:defRPr/>
            </a:pPr>
            <a:fld id="{157F3689-4555-4B87-981B-91EE544BAF6B}" type="slidenum">
              <a:rPr lang="zh-CN" altLang="en-US" smtClean="0"/>
              <a:pPr>
                <a:defRPr/>
              </a:pPr>
              <a:t>14</a:t>
            </a:fld>
            <a:endParaRPr lang="zh-CN" altLang="en-US" sz="1200"/>
          </a:p>
        </p:txBody>
      </p:sp>
    </p:spTree>
    <p:extLst>
      <p:ext uri="{BB962C8B-B14F-4D97-AF65-F5344CB8AC3E}">
        <p14:creationId xmlns:p14="http://schemas.microsoft.com/office/powerpoint/2010/main" val="1541335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p:sp>
      <p:sp>
        <p:nvSpPr>
          <p:cNvPr id="15363"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选中图片右键更改图片</a:t>
            </a:r>
          </a:p>
          <a:p>
            <a:endParaRPr lang="zh-CN" altLang="en-US" dirty="0"/>
          </a:p>
        </p:txBody>
      </p:sp>
      <p:sp>
        <p:nvSpPr>
          <p:cNvPr id="15364" name="日期占位符 3"/>
          <p:cNvSpPr>
            <a:spLocks noGrp="1"/>
          </p:cNvSpPr>
          <p:nvPr>
            <p:ph type="dt" sz="quarter" idx="1"/>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A2B37AAB-458D-4564-BCE1-79059D30D728}" type="datetime1">
              <a:rPr lang="zh-CN" altLang="en-US" smtClean="0"/>
              <a:pPr/>
              <a:t>2021/12/9</a:t>
            </a:fld>
            <a:endParaRPr lang="zh-CN" altLang="en-US" sz="1200"/>
          </a:p>
        </p:txBody>
      </p:sp>
      <p:sp>
        <p:nvSpPr>
          <p:cNvPr id="15365" name="灯片编号占位符 4"/>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487FCCE9-86D5-48C2-949B-69D4C69132A8}" type="slidenum">
              <a:rPr lang="zh-CN" altLang="en-US" smtClean="0"/>
              <a:pPr/>
              <a:t>15</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p:sp>
      <p:sp>
        <p:nvSpPr>
          <p:cNvPr id="15363"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选中图片右键更改图片</a:t>
            </a:r>
          </a:p>
          <a:p>
            <a:endParaRPr lang="zh-CN" altLang="en-US" dirty="0"/>
          </a:p>
        </p:txBody>
      </p:sp>
      <p:sp>
        <p:nvSpPr>
          <p:cNvPr id="15364" name="日期占位符 3"/>
          <p:cNvSpPr>
            <a:spLocks noGrp="1"/>
          </p:cNvSpPr>
          <p:nvPr>
            <p:ph type="dt" sz="quarter" idx="1"/>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A2B37AAB-458D-4564-BCE1-79059D30D728}" type="datetime1">
              <a:rPr lang="zh-CN" altLang="en-US" smtClean="0"/>
              <a:pPr/>
              <a:t>2021/12/9</a:t>
            </a:fld>
            <a:endParaRPr lang="zh-CN" altLang="en-US" sz="1200"/>
          </a:p>
        </p:txBody>
      </p:sp>
      <p:sp>
        <p:nvSpPr>
          <p:cNvPr id="15365" name="灯片编号占位符 4"/>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487FCCE9-86D5-48C2-949B-69D4C69132A8}" type="slidenum">
              <a:rPr lang="zh-CN" altLang="en-US" smtClean="0"/>
              <a:pPr/>
              <a:t>16</a:t>
            </a:fld>
            <a:endParaRPr lang="zh-CN" altLang="en-US" sz="1200"/>
          </a:p>
        </p:txBody>
      </p:sp>
    </p:spTree>
    <p:extLst>
      <p:ext uri="{BB962C8B-B14F-4D97-AF65-F5344CB8AC3E}">
        <p14:creationId xmlns:p14="http://schemas.microsoft.com/office/powerpoint/2010/main" val="1981849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p:sp>
      <p:sp>
        <p:nvSpPr>
          <p:cNvPr id="17411"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选中图片右键更改图片</a:t>
            </a:r>
          </a:p>
          <a:p>
            <a:endParaRPr lang="zh-CN" altLang="en-US"/>
          </a:p>
        </p:txBody>
      </p:sp>
      <p:sp>
        <p:nvSpPr>
          <p:cNvPr id="17412" name="日期占位符 3"/>
          <p:cNvSpPr>
            <a:spLocks noGrp="1"/>
          </p:cNvSpPr>
          <p:nvPr>
            <p:ph type="dt" sz="quarter" idx="1"/>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71ADADCD-472C-4D1F-A77E-3DAC318C81D5}" type="datetime1">
              <a:rPr lang="zh-CN" altLang="en-US" smtClean="0"/>
              <a:pPr/>
              <a:t>2021/12/9</a:t>
            </a:fld>
            <a:endParaRPr lang="zh-CN" altLang="en-US" sz="1200"/>
          </a:p>
        </p:txBody>
      </p:sp>
      <p:sp>
        <p:nvSpPr>
          <p:cNvPr id="17413" name="灯片编号占位符 4"/>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03420007-E6E0-4195-9E15-F3C2AECC33DC}" type="slidenum">
              <a:rPr lang="zh-CN" altLang="en-US" smtClean="0"/>
              <a:pPr/>
              <a:t>17</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0DB0FA69-C6C2-46BB-8942-96323842A562}" type="datetime1">
              <a:rPr lang="zh-CN" altLang="en-US" smtClean="0"/>
              <a:pPr>
                <a:defRPr/>
              </a:pPr>
              <a:t>2021/12/9</a:t>
            </a:fld>
            <a:endParaRPr lang="zh-CN" altLang="en-US" sz="1200"/>
          </a:p>
        </p:txBody>
      </p:sp>
      <p:sp>
        <p:nvSpPr>
          <p:cNvPr id="5" name="灯片编号占位符 4"/>
          <p:cNvSpPr>
            <a:spLocks noGrp="1"/>
          </p:cNvSpPr>
          <p:nvPr>
            <p:ph type="sldNum" sz="quarter" idx="11"/>
          </p:nvPr>
        </p:nvSpPr>
        <p:spPr/>
        <p:txBody>
          <a:bodyPr/>
          <a:lstStyle/>
          <a:p>
            <a:pPr>
              <a:defRPr/>
            </a:pPr>
            <a:fld id="{157F3689-4555-4B87-981B-91EE544BAF6B}" type="slidenum">
              <a:rPr lang="zh-CN" altLang="en-US" smtClean="0"/>
              <a:pPr>
                <a:defRPr/>
              </a:pPr>
              <a:t>18</a:t>
            </a:fld>
            <a:endParaRPr lang="zh-CN" altLang="en-US" sz="1200"/>
          </a:p>
        </p:txBody>
      </p:sp>
    </p:spTree>
    <p:extLst>
      <p:ext uri="{BB962C8B-B14F-4D97-AF65-F5344CB8AC3E}">
        <p14:creationId xmlns:p14="http://schemas.microsoft.com/office/powerpoint/2010/main" val="29063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p:sp>
      <p:sp>
        <p:nvSpPr>
          <p:cNvPr id="15363"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选中图片右键更改图片</a:t>
            </a:r>
          </a:p>
          <a:p>
            <a:endParaRPr lang="zh-CN" altLang="en-US" dirty="0"/>
          </a:p>
        </p:txBody>
      </p:sp>
      <p:sp>
        <p:nvSpPr>
          <p:cNvPr id="15364" name="日期占位符 3"/>
          <p:cNvSpPr>
            <a:spLocks noGrp="1"/>
          </p:cNvSpPr>
          <p:nvPr>
            <p:ph type="dt" sz="quarter" idx="1"/>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A2B37AAB-458D-4564-BCE1-79059D30D728}" type="datetime1">
              <a:rPr lang="zh-CN" altLang="en-US" smtClean="0"/>
              <a:pPr/>
              <a:t>2021/12/9</a:t>
            </a:fld>
            <a:endParaRPr lang="zh-CN" altLang="en-US" sz="1200"/>
          </a:p>
        </p:txBody>
      </p:sp>
      <p:sp>
        <p:nvSpPr>
          <p:cNvPr id="15365" name="灯片编号占位符 4"/>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487FCCE9-86D5-48C2-949B-69D4C69132A8}" type="slidenum">
              <a:rPr lang="zh-CN" altLang="en-US" smtClean="0"/>
              <a:pPr/>
              <a:t>19</a:t>
            </a:fld>
            <a:endParaRPr lang="zh-CN" altLang="en-US" sz="1200"/>
          </a:p>
        </p:txBody>
      </p:sp>
    </p:spTree>
    <p:extLst>
      <p:ext uri="{BB962C8B-B14F-4D97-AF65-F5344CB8AC3E}">
        <p14:creationId xmlns:p14="http://schemas.microsoft.com/office/powerpoint/2010/main" val="1158844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
          </p:nvPr>
        </p:nvSpPr>
        <p:spPr/>
        <p:txBody>
          <a:bodyPr/>
          <a:lstStyle/>
          <a:p>
            <a:pPr>
              <a:defRPr/>
            </a:pPr>
            <a:fld id="{0DB0FA69-C6C2-46BB-8942-96323842A562}" type="datetime1">
              <a:rPr lang="zh-CN" altLang="en-US" smtClean="0"/>
              <a:pPr>
                <a:defRPr/>
              </a:pPr>
              <a:t>2021/12/9</a:t>
            </a:fld>
            <a:endParaRPr lang="zh-CN" altLang="en-US" sz="1200"/>
          </a:p>
        </p:txBody>
      </p:sp>
      <p:sp>
        <p:nvSpPr>
          <p:cNvPr id="5" name="灯片编号占位符 4"/>
          <p:cNvSpPr>
            <a:spLocks noGrp="1"/>
          </p:cNvSpPr>
          <p:nvPr>
            <p:ph type="sldNum" sz="quarter" idx="5"/>
          </p:nvPr>
        </p:nvSpPr>
        <p:spPr/>
        <p:txBody>
          <a:bodyPr/>
          <a:lstStyle/>
          <a:p>
            <a:pPr>
              <a:defRPr/>
            </a:pPr>
            <a:fld id="{157F3689-4555-4B87-981B-91EE544BAF6B}" type="slidenum">
              <a:rPr lang="zh-CN" altLang="en-US" smtClean="0"/>
              <a:pPr>
                <a:defRPr/>
              </a:pPr>
              <a:t>20</a:t>
            </a:fld>
            <a:endParaRPr lang="zh-CN" altLang="en-US" sz="1200"/>
          </a:p>
        </p:txBody>
      </p:sp>
    </p:spTree>
    <p:extLst>
      <p:ext uri="{BB962C8B-B14F-4D97-AF65-F5344CB8AC3E}">
        <p14:creationId xmlns:p14="http://schemas.microsoft.com/office/powerpoint/2010/main" val="3799175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p:sp>
      <p:sp>
        <p:nvSpPr>
          <p:cNvPr id="15363"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选中图片右键更改图片</a:t>
            </a:r>
          </a:p>
          <a:p>
            <a:endParaRPr lang="zh-CN" altLang="en-US" dirty="0"/>
          </a:p>
        </p:txBody>
      </p:sp>
      <p:sp>
        <p:nvSpPr>
          <p:cNvPr id="15364" name="日期占位符 3"/>
          <p:cNvSpPr>
            <a:spLocks noGrp="1"/>
          </p:cNvSpPr>
          <p:nvPr>
            <p:ph type="dt" sz="quarter" idx="1"/>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A2B37AAB-458D-4564-BCE1-79059D30D728}" type="datetime1">
              <a:rPr lang="zh-CN" altLang="en-US" smtClean="0"/>
              <a:pPr/>
              <a:t>2021/12/9</a:t>
            </a:fld>
            <a:endParaRPr lang="zh-CN" altLang="en-US" sz="1200"/>
          </a:p>
        </p:txBody>
      </p:sp>
      <p:sp>
        <p:nvSpPr>
          <p:cNvPr id="15365" name="灯片编号占位符 4"/>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487FCCE9-86D5-48C2-949B-69D4C69132A8}" type="slidenum">
              <a:rPr lang="zh-CN" altLang="en-US" smtClean="0"/>
              <a:pPr/>
              <a:t>21</a:t>
            </a:fld>
            <a:endParaRPr lang="zh-CN" altLang="en-US" sz="1200"/>
          </a:p>
        </p:txBody>
      </p:sp>
    </p:spTree>
    <p:extLst>
      <p:ext uri="{BB962C8B-B14F-4D97-AF65-F5344CB8AC3E}">
        <p14:creationId xmlns:p14="http://schemas.microsoft.com/office/powerpoint/2010/main" val="829388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p:sp>
      <p:sp>
        <p:nvSpPr>
          <p:cNvPr id="15363"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选中图片右键更改图片</a:t>
            </a:r>
          </a:p>
          <a:p>
            <a:endParaRPr lang="zh-CN" altLang="en-US"/>
          </a:p>
        </p:txBody>
      </p:sp>
      <p:sp>
        <p:nvSpPr>
          <p:cNvPr id="15364" name="日期占位符 3"/>
          <p:cNvSpPr>
            <a:spLocks noGrp="1"/>
          </p:cNvSpPr>
          <p:nvPr>
            <p:ph type="dt" sz="quarter" idx="1"/>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A2B37AAB-458D-4564-BCE1-79059D30D728}" type="datetime1">
              <a:rPr lang="zh-CN" altLang="en-US" smtClean="0"/>
              <a:pPr/>
              <a:t>2021/12/9</a:t>
            </a:fld>
            <a:endParaRPr lang="zh-CN" altLang="en-US" sz="1200"/>
          </a:p>
        </p:txBody>
      </p:sp>
      <p:sp>
        <p:nvSpPr>
          <p:cNvPr id="15365" name="灯片编号占位符 4"/>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487FCCE9-86D5-48C2-949B-69D4C69132A8}" type="slidenum">
              <a:rPr lang="zh-CN" altLang="en-US" smtClean="0"/>
              <a:pPr/>
              <a:t>23</a:t>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DB0FA69-C6C2-46BB-8942-96323842A562}" type="datetime1">
              <a:rPr lang="zh-CN" altLang="en-US" smtClean="0"/>
              <a:pPr>
                <a:defRPr/>
              </a:pPr>
              <a:t>2021/12/9</a:t>
            </a:fld>
            <a:endParaRPr lang="zh-CN" altLang="en-US" sz="1200"/>
          </a:p>
        </p:txBody>
      </p:sp>
      <p:sp>
        <p:nvSpPr>
          <p:cNvPr id="5" name="灯片编号占位符 4"/>
          <p:cNvSpPr>
            <a:spLocks noGrp="1"/>
          </p:cNvSpPr>
          <p:nvPr>
            <p:ph type="sldNum" sz="quarter" idx="11"/>
          </p:nvPr>
        </p:nvSpPr>
        <p:spPr/>
        <p:txBody>
          <a:bodyPr/>
          <a:lstStyle/>
          <a:p>
            <a:pPr>
              <a:defRPr/>
            </a:pPr>
            <a:fld id="{157F3689-4555-4B87-981B-91EE544BAF6B}" type="slidenum">
              <a:rPr lang="zh-CN" altLang="en-US" smtClean="0"/>
              <a:pPr>
                <a:defRPr/>
              </a:pPr>
              <a:t>24</a:t>
            </a:fld>
            <a:endParaRPr lang="zh-CN" altLang="en-US" sz="1200"/>
          </a:p>
        </p:txBody>
      </p:sp>
    </p:spTree>
    <p:extLst>
      <p:ext uri="{BB962C8B-B14F-4D97-AF65-F5344CB8AC3E}">
        <p14:creationId xmlns:p14="http://schemas.microsoft.com/office/powerpoint/2010/main" val="179480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选中图片右键更改图片</a:t>
            </a:r>
          </a:p>
          <a:p>
            <a:endParaRPr lang="zh-CN" altLang="en-US" dirty="0"/>
          </a:p>
        </p:txBody>
      </p:sp>
      <p:sp>
        <p:nvSpPr>
          <p:cNvPr id="16388" name="日期占位符 3"/>
          <p:cNvSpPr>
            <a:spLocks noGrp="1"/>
          </p:cNvSpPr>
          <p:nvPr>
            <p:ph type="dt" sz="quarter" idx="1"/>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9BF136FB-86D9-410A-AF22-3F1520D63000}" type="datetime1">
              <a:rPr lang="zh-CN" altLang="en-US" smtClean="0"/>
              <a:pPr/>
              <a:t>2021/12/9</a:t>
            </a:fld>
            <a:endParaRPr lang="zh-CN" altLang="en-US" sz="1200"/>
          </a:p>
        </p:txBody>
      </p:sp>
      <p:sp>
        <p:nvSpPr>
          <p:cNvPr id="16389" name="灯片编号占位符 4"/>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48340053-3636-438F-9DCF-41199F3EBE87}" type="slidenum">
              <a:rPr lang="zh-CN" altLang="en-US" smtClean="0"/>
              <a:pPr/>
              <a:t>3</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点中照片部分点击右键选择更改照片即可</a:t>
            </a:r>
          </a:p>
        </p:txBody>
      </p:sp>
      <p:sp>
        <p:nvSpPr>
          <p:cNvPr id="14340" name="日期占位符 3"/>
          <p:cNvSpPr>
            <a:spLocks noGrp="1"/>
          </p:cNvSpPr>
          <p:nvPr>
            <p:ph type="dt" sz="quarter" idx="1"/>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F2599DE9-E0DA-4DDD-B1B6-96CD860C93DA}" type="datetime1">
              <a:rPr lang="zh-CN" altLang="en-US" smtClean="0"/>
              <a:pPr/>
              <a:t>2021/12/9</a:t>
            </a:fld>
            <a:endParaRPr lang="zh-CN" altLang="en-US" sz="1200"/>
          </a:p>
        </p:txBody>
      </p:sp>
      <p:sp>
        <p:nvSpPr>
          <p:cNvPr id="14341" name="灯片编号占位符 4"/>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907E7D01-3E2A-454B-B965-661E8DC7EA63}" type="slidenum">
              <a:rPr lang="zh-CN" altLang="en-US" smtClean="0"/>
              <a:pPr/>
              <a:t>7</a:t>
            </a:fld>
            <a:endParaRPr lang="zh-CN" altLang="en-US" sz="1200"/>
          </a:p>
        </p:txBody>
      </p:sp>
    </p:spTree>
    <p:extLst>
      <p:ext uri="{BB962C8B-B14F-4D97-AF65-F5344CB8AC3E}">
        <p14:creationId xmlns:p14="http://schemas.microsoft.com/office/powerpoint/2010/main" val="62124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
          </p:nvPr>
        </p:nvSpPr>
        <p:spPr/>
        <p:txBody>
          <a:bodyPr/>
          <a:lstStyle/>
          <a:p>
            <a:pPr>
              <a:defRPr/>
            </a:pPr>
            <a:fld id="{0DB0FA69-C6C2-46BB-8942-96323842A562}" type="datetime1">
              <a:rPr lang="zh-CN" altLang="en-US" smtClean="0"/>
              <a:pPr>
                <a:defRPr/>
              </a:pPr>
              <a:t>2021/12/9</a:t>
            </a:fld>
            <a:endParaRPr lang="zh-CN" altLang="en-US" sz="1200"/>
          </a:p>
        </p:txBody>
      </p:sp>
      <p:sp>
        <p:nvSpPr>
          <p:cNvPr id="5" name="灯片编号占位符 4"/>
          <p:cNvSpPr>
            <a:spLocks noGrp="1"/>
          </p:cNvSpPr>
          <p:nvPr>
            <p:ph type="sldNum" sz="quarter" idx="5"/>
          </p:nvPr>
        </p:nvSpPr>
        <p:spPr/>
        <p:txBody>
          <a:bodyPr/>
          <a:lstStyle/>
          <a:p>
            <a:pPr>
              <a:defRPr/>
            </a:pPr>
            <a:fld id="{157F3689-4555-4B87-981B-91EE544BAF6B}" type="slidenum">
              <a:rPr lang="zh-CN" altLang="en-US" smtClean="0"/>
              <a:pPr>
                <a:defRPr/>
              </a:pPr>
              <a:t>8</a:t>
            </a:fld>
            <a:endParaRPr lang="zh-CN" altLang="en-US" sz="1200"/>
          </a:p>
        </p:txBody>
      </p:sp>
    </p:spTree>
    <p:extLst>
      <p:ext uri="{BB962C8B-B14F-4D97-AF65-F5344CB8AC3E}">
        <p14:creationId xmlns:p14="http://schemas.microsoft.com/office/powerpoint/2010/main" val="290132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点中照片部分点击右键选择更改照片即可</a:t>
            </a:r>
          </a:p>
        </p:txBody>
      </p:sp>
      <p:sp>
        <p:nvSpPr>
          <p:cNvPr id="14340" name="日期占位符 3"/>
          <p:cNvSpPr>
            <a:spLocks noGrp="1"/>
          </p:cNvSpPr>
          <p:nvPr>
            <p:ph type="dt" sz="quarter" idx="1"/>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F2599DE9-E0DA-4DDD-B1B6-96CD860C93DA}" type="datetime1">
              <a:rPr lang="zh-CN" altLang="en-US" smtClean="0"/>
              <a:pPr/>
              <a:t>2021/12/9</a:t>
            </a:fld>
            <a:endParaRPr lang="zh-CN" altLang="en-US" sz="1200"/>
          </a:p>
        </p:txBody>
      </p:sp>
      <p:sp>
        <p:nvSpPr>
          <p:cNvPr id="14341" name="灯片编号占位符 4"/>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907E7D01-3E2A-454B-B965-661E8DC7EA63}" type="slidenum">
              <a:rPr lang="zh-CN" altLang="en-US" smtClean="0"/>
              <a:pPr/>
              <a:t>9</a:t>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p:sp>
      <p:sp>
        <p:nvSpPr>
          <p:cNvPr id="15363"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选中图片右键更改图片</a:t>
            </a:r>
          </a:p>
          <a:p>
            <a:endParaRPr lang="zh-CN" altLang="en-US" dirty="0"/>
          </a:p>
        </p:txBody>
      </p:sp>
      <p:sp>
        <p:nvSpPr>
          <p:cNvPr id="15364" name="日期占位符 3"/>
          <p:cNvSpPr>
            <a:spLocks noGrp="1"/>
          </p:cNvSpPr>
          <p:nvPr>
            <p:ph type="dt" sz="quarter" idx="1"/>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A2B37AAB-458D-4564-BCE1-79059D30D728}" type="datetime1">
              <a:rPr lang="zh-CN" altLang="en-US" smtClean="0"/>
              <a:pPr/>
              <a:t>2021/12/9</a:t>
            </a:fld>
            <a:endParaRPr lang="zh-CN" altLang="en-US" sz="1200"/>
          </a:p>
        </p:txBody>
      </p:sp>
      <p:sp>
        <p:nvSpPr>
          <p:cNvPr id="15365" name="灯片编号占位符 4"/>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487FCCE9-86D5-48C2-949B-69D4C69132A8}" type="slidenum">
              <a:rPr lang="zh-CN" altLang="en-US" smtClean="0"/>
              <a:pPr/>
              <a:t>10</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p:sp>
      <p:sp>
        <p:nvSpPr>
          <p:cNvPr id="17411"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选中图片右键更改图片</a:t>
            </a:r>
          </a:p>
          <a:p>
            <a:endParaRPr lang="zh-CN" altLang="en-US"/>
          </a:p>
        </p:txBody>
      </p:sp>
      <p:sp>
        <p:nvSpPr>
          <p:cNvPr id="17412" name="日期占位符 3"/>
          <p:cNvSpPr>
            <a:spLocks noGrp="1"/>
          </p:cNvSpPr>
          <p:nvPr>
            <p:ph type="dt" sz="quarter" idx="1"/>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71ADADCD-472C-4D1F-A77E-3DAC318C81D5}" type="datetime1">
              <a:rPr lang="zh-CN" altLang="en-US" smtClean="0"/>
              <a:pPr/>
              <a:t>2021/12/9</a:t>
            </a:fld>
            <a:endParaRPr lang="zh-CN" altLang="en-US" sz="1200"/>
          </a:p>
        </p:txBody>
      </p:sp>
      <p:sp>
        <p:nvSpPr>
          <p:cNvPr id="17413" name="灯片编号占位符 4"/>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03420007-E6E0-4195-9E15-F3C2AECC33DC}" type="slidenum">
              <a:rPr lang="zh-CN" altLang="en-US" smtClean="0"/>
              <a:pPr/>
              <a:t>11</a:t>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p:sp>
      <p:sp>
        <p:nvSpPr>
          <p:cNvPr id="17411"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选中图片右键更改图片</a:t>
            </a:r>
          </a:p>
          <a:p>
            <a:endParaRPr lang="zh-CN" altLang="en-US"/>
          </a:p>
        </p:txBody>
      </p:sp>
      <p:sp>
        <p:nvSpPr>
          <p:cNvPr id="17412" name="日期占位符 3"/>
          <p:cNvSpPr>
            <a:spLocks noGrp="1"/>
          </p:cNvSpPr>
          <p:nvPr>
            <p:ph type="dt" sz="quarter" idx="1"/>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71ADADCD-472C-4D1F-A77E-3DAC318C81D5}" type="datetime1">
              <a:rPr lang="zh-CN" altLang="en-US" smtClean="0"/>
              <a:pPr/>
              <a:t>2021/12/9</a:t>
            </a:fld>
            <a:endParaRPr lang="zh-CN" altLang="en-US" sz="1200"/>
          </a:p>
        </p:txBody>
      </p:sp>
      <p:sp>
        <p:nvSpPr>
          <p:cNvPr id="17413" name="灯片编号占位符 4"/>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03420007-E6E0-4195-9E15-F3C2AECC33DC}" type="slidenum">
              <a:rPr lang="zh-CN" altLang="en-US" smtClean="0"/>
              <a:pPr/>
              <a:t>12</a:t>
            </a:fld>
            <a:endParaRPr lang="zh-CN" altLang="en-US" sz="1200"/>
          </a:p>
        </p:txBody>
      </p:sp>
    </p:spTree>
    <p:extLst>
      <p:ext uri="{BB962C8B-B14F-4D97-AF65-F5344CB8AC3E}">
        <p14:creationId xmlns:p14="http://schemas.microsoft.com/office/powerpoint/2010/main" val="3821224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p:sp>
      <p:sp>
        <p:nvSpPr>
          <p:cNvPr id="15363"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选中图片右键更改图片</a:t>
            </a:r>
          </a:p>
          <a:p>
            <a:endParaRPr lang="zh-CN" altLang="en-US"/>
          </a:p>
        </p:txBody>
      </p:sp>
      <p:sp>
        <p:nvSpPr>
          <p:cNvPr id="15364" name="日期占位符 3"/>
          <p:cNvSpPr>
            <a:spLocks noGrp="1"/>
          </p:cNvSpPr>
          <p:nvPr>
            <p:ph type="dt" sz="quarter" idx="1"/>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A2B37AAB-458D-4564-BCE1-79059D30D728}" type="datetime1">
              <a:rPr lang="zh-CN" altLang="en-US" smtClean="0"/>
              <a:pPr/>
              <a:t>2021/12/9</a:t>
            </a:fld>
            <a:endParaRPr lang="zh-CN" altLang="en-US" sz="1200"/>
          </a:p>
        </p:txBody>
      </p:sp>
      <p:sp>
        <p:nvSpPr>
          <p:cNvPr id="15365" name="灯片编号占位符 4"/>
          <p:cNvSpPr>
            <a:spLocks noGrp="1"/>
          </p:cNvSpPr>
          <p:nvPr>
            <p:ph type="sldNum" sz="quarter" idx="5"/>
          </p:nvPr>
        </p:nvSpPr>
        <p:spPr>
          <a:noFill/>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487FCCE9-86D5-48C2-949B-69D4C69132A8}" type="slidenum">
              <a:rPr lang="zh-CN" altLang="en-US" smtClean="0"/>
              <a:pPr/>
              <a:t>13</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rcRect b="57657"/>
          <a:stretch>
            <a:fillRect/>
          </a:stretch>
        </p:blipFill>
        <p:spPr>
          <a:xfrm>
            <a:off x="-11113" y="3441110"/>
            <a:ext cx="9155113" cy="1631515"/>
          </a:xfrm>
          <a:custGeom>
            <a:avLst/>
            <a:gdLst>
              <a:gd name="connsiteX0" fmla="*/ 0 w 9155113"/>
              <a:gd name="connsiteY0" fmla="*/ 0 h 1631515"/>
              <a:gd name="connsiteX1" fmla="*/ 9155113 w 9155113"/>
              <a:gd name="connsiteY1" fmla="*/ 0 h 1631515"/>
              <a:gd name="connsiteX2" fmla="*/ 9155113 w 9155113"/>
              <a:gd name="connsiteY2" fmla="*/ 1631515 h 1631515"/>
              <a:gd name="connsiteX3" fmla="*/ 0 w 9155113"/>
              <a:gd name="connsiteY3" fmla="*/ 1631515 h 1631515"/>
            </a:gdLst>
            <a:ahLst/>
            <a:cxnLst>
              <a:cxn ang="0">
                <a:pos x="connsiteX0" y="connsiteY0"/>
              </a:cxn>
              <a:cxn ang="0">
                <a:pos x="connsiteX1" y="connsiteY1"/>
              </a:cxn>
              <a:cxn ang="0">
                <a:pos x="connsiteX2" y="connsiteY2"/>
              </a:cxn>
              <a:cxn ang="0">
                <a:pos x="connsiteX3" y="connsiteY3"/>
              </a:cxn>
            </a:cxnLst>
            <a:rect l="l" t="t" r="r" b="b"/>
            <a:pathLst>
              <a:path w="9155113" h="1631515">
                <a:moveTo>
                  <a:pt x="0" y="0"/>
                </a:moveTo>
                <a:lnTo>
                  <a:pt x="9155113" y="0"/>
                </a:lnTo>
                <a:lnTo>
                  <a:pt x="9155113" y="1631515"/>
                </a:lnTo>
                <a:lnTo>
                  <a:pt x="0" y="1631515"/>
                </a:lnTo>
                <a:close/>
              </a:path>
            </a:pathLst>
          </a:custGeom>
        </p:spPr>
      </p:pic>
      <p:pic>
        <p:nvPicPr>
          <p:cNvPr id="7" name="图片 6"/>
          <p:cNvPicPr>
            <a:picLocks noChangeAspect="1"/>
          </p:cNvPicPr>
          <p:nvPr userDrawn="1"/>
        </p:nvPicPr>
        <p:blipFill>
          <a:blip r:embed="rId3"/>
          <a:stretch>
            <a:fillRect/>
          </a:stretch>
        </p:blipFill>
        <p:spPr>
          <a:xfrm>
            <a:off x="-252402" y="2664168"/>
            <a:ext cx="9842052" cy="2223493"/>
          </a:xfrm>
          <a:prstGeom prst="rect">
            <a:avLst/>
          </a:prstGeom>
        </p:spPr>
      </p:pic>
      <p:sp>
        <p:nvSpPr>
          <p:cNvPr id="4" name="TextBox 3">
            <a:extLst>
              <a:ext uri="{FF2B5EF4-FFF2-40B4-BE49-F238E27FC236}">
                <a16:creationId xmlns:a16="http://schemas.microsoft.com/office/drawing/2014/main" id="{3215C234-2F4A-445E-A7FE-B6F566FC8EFE}"/>
              </a:ext>
            </a:extLst>
          </p:cNvPr>
          <p:cNvSpPr txBox="1"/>
          <p:nvPr userDrawn="1"/>
        </p:nvSpPr>
        <p:spPr>
          <a:xfrm>
            <a:off x="107628" y="0"/>
            <a:ext cx="1368114" cy="369332"/>
          </a:xfrm>
          <a:prstGeom prst="rect">
            <a:avLst/>
          </a:prstGeom>
          <a:noFill/>
        </p:spPr>
        <p:txBody>
          <a:bodyPr wrap="square" rtlCol="0">
            <a:spAutoFit/>
          </a:bodyPr>
          <a:lstStyle/>
          <a:p>
            <a:r>
              <a:rPr lang="en-US">
                <a:solidFill>
                  <a:schemeClr val="accent1">
                    <a:lumMod val="60000"/>
                    <a:lumOff val="40000"/>
                  </a:schemeClr>
                </a:solidFill>
              </a:rPr>
              <a:t>EduFive</a:t>
            </a:r>
          </a:p>
        </p:txBody>
      </p:sp>
      <p:sp>
        <p:nvSpPr>
          <p:cNvPr id="6" name="TextBox 5">
            <a:extLst>
              <a:ext uri="{FF2B5EF4-FFF2-40B4-BE49-F238E27FC236}">
                <a16:creationId xmlns:a16="http://schemas.microsoft.com/office/drawing/2014/main" id="{4CB12E65-DCC3-40F4-A9C1-28ED79BE5962}"/>
              </a:ext>
            </a:extLst>
          </p:cNvPr>
          <p:cNvSpPr txBox="1"/>
          <p:nvPr userDrawn="1"/>
        </p:nvSpPr>
        <p:spPr>
          <a:xfrm>
            <a:off x="8100294" y="4679005"/>
            <a:ext cx="1368114" cy="369332"/>
          </a:xfrm>
          <a:prstGeom prst="rect">
            <a:avLst/>
          </a:prstGeom>
          <a:noFill/>
        </p:spPr>
        <p:txBody>
          <a:bodyPr wrap="square" rtlCol="0">
            <a:spAutoFit/>
          </a:bodyPr>
          <a:lstStyle/>
          <a:p>
            <a:r>
              <a:rPr lang="en-US">
                <a:solidFill>
                  <a:schemeClr val="accent1">
                    <a:lumMod val="40000"/>
                    <a:lumOff val="60000"/>
                  </a:schemeClr>
                </a:solidFill>
              </a:rPr>
              <a:t>EduFive</a:t>
            </a:r>
          </a:p>
        </p:txBody>
      </p:sp>
    </p:spTree>
    <p:extLst>
      <p:ext uri="{BB962C8B-B14F-4D97-AF65-F5344CB8AC3E}">
        <p14:creationId xmlns:p14="http://schemas.microsoft.com/office/powerpoint/2010/main" val="75316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0025"/>
            <a:ext cx="3008313" cy="854075"/>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0025"/>
            <a:ext cx="5111750" cy="43021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54100"/>
            <a:ext cx="3008313" cy="34480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672013"/>
            <a:ext cx="2133600" cy="268287"/>
          </a:xfrm>
          <a:prstGeom prst="rect">
            <a:avLst/>
          </a:prstGeom>
        </p:spPr>
        <p:txBody>
          <a:bodyPr/>
          <a:lstStyle/>
          <a:p>
            <a:fld id="{4D00D64E-9497-4BAB-A976-EB9C30A9362A}" type="datetimeFigureOut">
              <a:rPr lang="zh-CN" altLang="en-US" smtClean="0"/>
              <a:t>2021/12/9</a:t>
            </a:fld>
            <a:endParaRPr lang="zh-CN" altLang="en-US"/>
          </a:p>
        </p:txBody>
      </p:sp>
      <p:sp>
        <p:nvSpPr>
          <p:cNvPr id="6" name="页脚占位符 5"/>
          <p:cNvSpPr>
            <a:spLocks noGrp="1"/>
          </p:cNvSpPr>
          <p:nvPr>
            <p:ph type="ftr" sz="quarter" idx="11"/>
          </p:nvPr>
        </p:nvSpPr>
        <p:spPr>
          <a:xfrm>
            <a:off x="3124200" y="4672013"/>
            <a:ext cx="2895600" cy="26828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672013"/>
            <a:ext cx="2133600" cy="268287"/>
          </a:xfrm>
          <a:prstGeom prst="rect">
            <a:avLst/>
          </a:prstGeom>
        </p:spPr>
        <p:txBody>
          <a:bodyPr/>
          <a:lstStyle/>
          <a:p>
            <a:fld id="{E393C3CD-8189-43AC-94F7-161E403E8BD3}" type="slidenum">
              <a:rPr lang="zh-CN" altLang="en-US" smtClean="0"/>
              <a:t>‹#›</a:t>
            </a:fld>
            <a:endParaRPr lang="zh-CN" altLang="en-US"/>
          </a:p>
        </p:txBody>
      </p:sp>
    </p:spTree>
    <p:extLst>
      <p:ext uri="{BB962C8B-B14F-4D97-AF65-F5344CB8AC3E}">
        <p14:creationId xmlns:p14="http://schemas.microsoft.com/office/powerpoint/2010/main" val="3113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529013"/>
            <a:ext cx="5486400" cy="41592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0850"/>
            <a:ext cx="5486400" cy="30241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3944938"/>
            <a:ext cx="5486400" cy="5921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672013"/>
            <a:ext cx="2133600" cy="268287"/>
          </a:xfrm>
          <a:prstGeom prst="rect">
            <a:avLst/>
          </a:prstGeom>
        </p:spPr>
        <p:txBody>
          <a:bodyPr/>
          <a:lstStyle/>
          <a:p>
            <a:fld id="{4D00D64E-9497-4BAB-A976-EB9C30A9362A}" type="datetimeFigureOut">
              <a:rPr lang="zh-CN" altLang="en-US" smtClean="0"/>
              <a:t>2021/12/9</a:t>
            </a:fld>
            <a:endParaRPr lang="zh-CN" altLang="en-US"/>
          </a:p>
        </p:txBody>
      </p:sp>
      <p:sp>
        <p:nvSpPr>
          <p:cNvPr id="6" name="页脚占位符 5"/>
          <p:cNvSpPr>
            <a:spLocks noGrp="1"/>
          </p:cNvSpPr>
          <p:nvPr>
            <p:ph type="ftr" sz="quarter" idx="11"/>
          </p:nvPr>
        </p:nvSpPr>
        <p:spPr>
          <a:xfrm>
            <a:off x="3124200" y="4672013"/>
            <a:ext cx="2895600" cy="26828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672013"/>
            <a:ext cx="2133600" cy="268287"/>
          </a:xfrm>
          <a:prstGeom prst="rect">
            <a:avLst/>
          </a:prstGeom>
        </p:spPr>
        <p:txBody>
          <a:bodyPr/>
          <a:lstStyle/>
          <a:p>
            <a:fld id="{E393C3CD-8189-43AC-94F7-161E403E8BD3}" type="slidenum">
              <a:rPr lang="zh-CN" altLang="en-US" smtClean="0"/>
              <a:t>‹#›</a:t>
            </a:fld>
            <a:endParaRPr lang="zh-CN" altLang="en-US"/>
          </a:p>
        </p:txBody>
      </p:sp>
    </p:spTree>
    <p:extLst>
      <p:ext uri="{BB962C8B-B14F-4D97-AF65-F5344CB8AC3E}">
        <p14:creationId xmlns:p14="http://schemas.microsoft.com/office/powerpoint/2010/main" val="359301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1613"/>
            <a:ext cx="8229600" cy="839787"/>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176338"/>
            <a:ext cx="8229600" cy="332581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672013"/>
            <a:ext cx="2133600" cy="268287"/>
          </a:xfrm>
          <a:prstGeom prst="rect">
            <a:avLst/>
          </a:prstGeom>
        </p:spPr>
        <p:txBody>
          <a:bodyPr/>
          <a:lstStyle/>
          <a:p>
            <a:fld id="{4D00D64E-9497-4BAB-A976-EB9C30A9362A}" type="datetimeFigureOut">
              <a:rPr lang="zh-CN" altLang="en-US" smtClean="0"/>
              <a:t>2021/12/9</a:t>
            </a:fld>
            <a:endParaRPr lang="zh-CN" altLang="en-US"/>
          </a:p>
        </p:txBody>
      </p:sp>
      <p:sp>
        <p:nvSpPr>
          <p:cNvPr id="5" name="页脚占位符 4"/>
          <p:cNvSpPr>
            <a:spLocks noGrp="1"/>
          </p:cNvSpPr>
          <p:nvPr>
            <p:ph type="ftr" sz="quarter" idx="11"/>
          </p:nvPr>
        </p:nvSpPr>
        <p:spPr>
          <a:xfrm>
            <a:off x="3124200" y="4672013"/>
            <a:ext cx="2895600" cy="26828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672013"/>
            <a:ext cx="2133600" cy="268287"/>
          </a:xfrm>
          <a:prstGeom prst="rect">
            <a:avLst/>
          </a:prstGeom>
        </p:spPr>
        <p:txBody>
          <a:bodyPr/>
          <a:lstStyle/>
          <a:p>
            <a:fld id="{E393C3CD-8189-43AC-94F7-161E403E8BD3}" type="slidenum">
              <a:rPr lang="zh-CN" altLang="en-US" smtClean="0"/>
              <a:t>‹#›</a:t>
            </a:fld>
            <a:endParaRPr lang="zh-CN" altLang="en-US"/>
          </a:p>
        </p:txBody>
      </p:sp>
    </p:spTree>
    <p:extLst>
      <p:ext uri="{BB962C8B-B14F-4D97-AF65-F5344CB8AC3E}">
        <p14:creationId xmlns:p14="http://schemas.microsoft.com/office/powerpoint/2010/main" val="395144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1613"/>
            <a:ext cx="2057400" cy="430053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1613"/>
            <a:ext cx="6019800" cy="430053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672013"/>
            <a:ext cx="2133600" cy="268287"/>
          </a:xfrm>
          <a:prstGeom prst="rect">
            <a:avLst/>
          </a:prstGeom>
        </p:spPr>
        <p:txBody>
          <a:bodyPr/>
          <a:lstStyle/>
          <a:p>
            <a:fld id="{4D00D64E-9497-4BAB-A976-EB9C30A9362A}" type="datetimeFigureOut">
              <a:rPr lang="zh-CN" altLang="en-US" smtClean="0"/>
              <a:t>2021/12/9</a:t>
            </a:fld>
            <a:endParaRPr lang="zh-CN" altLang="en-US"/>
          </a:p>
        </p:txBody>
      </p:sp>
      <p:sp>
        <p:nvSpPr>
          <p:cNvPr id="5" name="页脚占位符 4"/>
          <p:cNvSpPr>
            <a:spLocks noGrp="1"/>
          </p:cNvSpPr>
          <p:nvPr>
            <p:ph type="ftr" sz="quarter" idx="11"/>
          </p:nvPr>
        </p:nvSpPr>
        <p:spPr>
          <a:xfrm>
            <a:off x="3124200" y="4672013"/>
            <a:ext cx="2895600" cy="26828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672013"/>
            <a:ext cx="2133600" cy="268287"/>
          </a:xfrm>
          <a:prstGeom prst="rect">
            <a:avLst/>
          </a:prstGeom>
        </p:spPr>
        <p:txBody>
          <a:bodyPr/>
          <a:lstStyle/>
          <a:p>
            <a:fld id="{E393C3CD-8189-43AC-94F7-161E403E8BD3}" type="slidenum">
              <a:rPr lang="zh-CN" altLang="en-US" smtClean="0"/>
              <a:t>‹#›</a:t>
            </a:fld>
            <a:endParaRPr lang="zh-CN" altLang="en-US"/>
          </a:p>
        </p:txBody>
      </p:sp>
    </p:spTree>
    <p:extLst>
      <p:ext uri="{BB962C8B-B14F-4D97-AF65-F5344CB8AC3E}">
        <p14:creationId xmlns:p14="http://schemas.microsoft.com/office/powerpoint/2010/main" val="137678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1613"/>
            <a:ext cx="8229600" cy="83978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176338"/>
            <a:ext cx="8229600" cy="33258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457200" y="4672013"/>
            <a:ext cx="2133600" cy="268287"/>
          </a:xfrm>
          <a:prstGeom prst="rect">
            <a:avLst/>
          </a:prstGeom>
          <a:ln/>
        </p:spPr>
        <p:txBody>
          <a:bodyPr/>
          <a:lstStyle>
            <a:lvl1pPr>
              <a:defRPr/>
            </a:lvl1pPr>
          </a:lstStyle>
          <a:p>
            <a:pPr>
              <a:defRPr/>
            </a:pPr>
            <a:fld id="{ECD810A4-5A21-46CC-9E3D-2FD872B68395}" type="datetime1">
              <a:rPr lang="zh-CN" altLang="en-US"/>
              <a:pPr>
                <a:defRPr/>
              </a:pPr>
              <a:t>2021/12/9</a:t>
            </a:fld>
            <a:endParaRPr lang="zh-CN" altLang="en-US"/>
          </a:p>
        </p:txBody>
      </p:sp>
      <p:sp>
        <p:nvSpPr>
          <p:cNvPr id="5" name="页脚占位符 4"/>
          <p:cNvSpPr>
            <a:spLocks noGrp="1" noChangeArrowheads="1"/>
          </p:cNvSpPr>
          <p:nvPr>
            <p:ph type="ftr" sz="quarter" idx="11"/>
          </p:nvPr>
        </p:nvSpPr>
        <p:spPr>
          <a:xfrm>
            <a:off x="3124200" y="4672013"/>
            <a:ext cx="2895600" cy="268287"/>
          </a:xfrm>
          <a:prstGeom prst="rect">
            <a:avLst/>
          </a:prstGeom>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6553200" y="4672013"/>
            <a:ext cx="2133600" cy="268287"/>
          </a:xfrm>
          <a:prstGeom prst="rect">
            <a:avLst/>
          </a:prstGeom>
          <a:ln/>
        </p:spPr>
        <p:txBody>
          <a:bodyPr/>
          <a:lstStyle>
            <a:lvl1pPr>
              <a:defRPr/>
            </a:lvl1pPr>
          </a:lstStyle>
          <a:p>
            <a:pPr>
              <a:defRPr/>
            </a:pPr>
            <a:fld id="{1140A803-2FFD-42CB-858F-CE6F9F88F7C6}" type="slidenum">
              <a:rPr lang="zh-CN" altLang="en-US"/>
              <a:pPr>
                <a:defRPr/>
              </a:pPr>
              <a:t>‹#›</a:t>
            </a:fld>
            <a:endParaRPr lang="zh-CN" altLang="en-US"/>
          </a:p>
        </p:txBody>
      </p:sp>
      <p:sp>
        <p:nvSpPr>
          <p:cNvPr id="7" name="TextBox 6">
            <a:extLst>
              <a:ext uri="{FF2B5EF4-FFF2-40B4-BE49-F238E27FC236}">
                <a16:creationId xmlns:a16="http://schemas.microsoft.com/office/drawing/2014/main" id="{FBF10F29-6418-4DD0-85BD-C8DF930EC8B2}"/>
              </a:ext>
            </a:extLst>
          </p:cNvPr>
          <p:cNvSpPr txBox="1"/>
          <p:nvPr userDrawn="1"/>
        </p:nvSpPr>
        <p:spPr>
          <a:xfrm>
            <a:off x="107628" y="0"/>
            <a:ext cx="1368114" cy="369332"/>
          </a:xfrm>
          <a:prstGeom prst="rect">
            <a:avLst/>
          </a:prstGeom>
          <a:noFill/>
        </p:spPr>
        <p:txBody>
          <a:bodyPr wrap="square" rtlCol="0">
            <a:spAutoFit/>
          </a:bodyPr>
          <a:lstStyle/>
          <a:p>
            <a:r>
              <a:rPr lang="en-US">
                <a:solidFill>
                  <a:schemeClr val="accent1">
                    <a:lumMod val="60000"/>
                    <a:lumOff val="40000"/>
                  </a:schemeClr>
                </a:solidFill>
              </a:rPr>
              <a:t>EduFive</a:t>
            </a:r>
          </a:p>
        </p:txBody>
      </p:sp>
      <p:sp>
        <p:nvSpPr>
          <p:cNvPr id="8" name="TextBox 7">
            <a:extLst>
              <a:ext uri="{FF2B5EF4-FFF2-40B4-BE49-F238E27FC236}">
                <a16:creationId xmlns:a16="http://schemas.microsoft.com/office/drawing/2014/main" id="{51F26878-2E90-4EFB-B266-77FEF7AEDD7E}"/>
              </a:ext>
            </a:extLst>
          </p:cNvPr>
          <p:cNvSpPr txBox="1"/>
          <p:nvPr userDrawn="1"/>
        </p:nvSpPr>
        <p:spPr>
          <a:xfrm>
            <a:off x="8100294" y="4679005"/>
            <a:ext cx="1368114" cy="369332"/>
          </a:xfrm>
          <a:prstGeom prst="rect">
            <a:avLst/>
          </a:prstGeom>
          <a:noFill/>
        </p:spPr>
        <p:txBody>
          <a:bodyPr wrap="square" rtlCol="0">
            <a:spAutoFit/>
          </a:bodyPr>
          <a:lstStyle/>
          <a:p>
            <a:r>
              <a:rPr lang="en-US">
                <a:solidFill>
                  <a:schemeClr val="accent1">
                    <a:lumMod val="60000"/>
                    <a:lumOff val="40000"/>
                  </a:schemeClr>
                </a:solidFill>
              </a:rPr>
              <a:t>EduFive</a:t>
            </a:r>
          </a:p>
        </p:txBody>
      </p:sp>
    </p:spTree>
    <p:extLst>
      <p:ext uri="{BB962C8B-B14F-4D97-AF65-F5344CB8AC3E}">
        <p14:creationId xmlns:p14="http://schemas.microsoft.com/office/powerpoint/2010/main" val="13292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65275"/>
            <a:ext cx="7772400" cy="1081088"/>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855913"/>
            <a:ext cx="6400800" cy="12890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672013"/>
            <a:ext cx="2133600" cy="268287"/>
          </a:xfrm>
          <a:prstGeom prst="rect">
            <a:avLst/>
          </a:prstGeom>
        </p:spPr>
        <p:txBody>
          <a:bodyPr/>
          <a:lstStyle/>
          <a:p>
            <a:fld id="{4D00D64E-9497-4BAB-A976-EB9C30A9362A}" type="datetimeFigureOut">
              <a:rPr lang="zh-CN" altLang="en-US" smtClean="0"/>
              <a:t>2021/12/9</a:t>
            </a:fld>
            <a:endParaRPr lang="zh-CN" altLang="en-US"/>
          </a:p>
        </p:txBody>
      </p:sp>
      <p:sp>
        <p:nvSpPr>
          <p:cNvPr id="5" name="页脚占位符 4"/>
          <p:cNvSpPr>
            <a:spLocks noGrp="1"/>
          </p:cNvSpPr>
          <p:nvPr>
            <p:ph type="ftr" sz="quarter" idx="11"/>
          </p:nvPr>
        </p:nvSpPr>
        <p:spPr>
          <a:xfrm>
            <a:off x="3124200" y="4672013"/>
            <a:ext cx="2895600" cy="26828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672013"/>
            <a:ext cx="2133600" cy="268287"/>
          </a:xfrm>
          <a:prstGeom prst="rect">
            <a:avLst/>
          </a:prstGeom>
        </p:spPr>
        <p:txBody>
          <a:bodyPr/>
          <a:lstStyle/>
          <a:p>
            <a:fld id="{E393C3CD-8189-43AC-94F7-161E403E8BD3}" type="slidenum">
              <a:rPr lang="zh-CN" altLang="en-US" smtClean="0"/>
              <a:t>‹#›</a:t>
            </a:fld>
            <a:endParaRPr lang="zh-CN" altLang="en-US"/>
          </a:p>
        </p:txBody>
      </p:sp>
    </p:spTree>
    <p:extLst>
      <p:ext uri="{BB962C8B-B14F-4D97-AF65-F5344CB8AC3E}">
        <p14:creationId xmlns:p14="http://schemas.microsoft.com/office/powerpoint/2010/main" val="334740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1613"/>
            <a:ext cx="8229600" cy="83978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176338"/>
            <a:ext cx="8229600" cy="33258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672013"/>
            <a:ext cx="2133600" cy="268287"/>
          </a:xfrm>
          <a:prstGeom prst="rect">
            <a:avLst/>
          </a:prstGeom>
        </p:spPr>
        <p:txBody>
          <a:bodyPr/>
          <a:lstStyle/>
          <a:p>
            <a:fld id="{4D00D64E-9497-4BAB-A976-EB9C30A9362A}" type="datetimeFigureOut">
              <a:rPr lang="zh-CN" altLang="en-US" smtClean="0"/>
              <a:t>2021/12/9</a:t>
            </a:fld>
            <a:endParaRPr lang="zh-CN" altLang="en-US"/>
          </a:p>
        </p:txBody>
      </p:sp>
      <p:sp>
        <p:nvSpPr>
          <p:cNvPr id="5" name="页脚占位符 4"/>
          <p:cNvSpPr>
            <a:spLocks noGrp="1"/>
          </p:cNvSpPr>
          <p:nvPr>
            <p:ph type="ftr" sz="quarter" idx="11"/>
          </p:nvPr>
        </p:nvSpPr>
        <p:spPr>
          <a:xfrm>
            <a:off x="3124200" y="4672013"/>
            <a:ext cx="2895600" cy="26828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672013"/>
            <a:ext cx="2133600" cy="268287"/>
          </a:xfrm>
          <a:prstGeom prst="rect">
            <a:avLst/>
          </a:prstGeom>
        </p:spPr>
        <p:txBody>
          <a:bodyPr/>
          <a:lstStyle/>
          <a:p>
            <a:fld id="{E393C3CD-8189-43AC-94F7-161E403E8BD3}" type="slidenum">
              <a:rPr lang="zh-CN" altLang="en-US" smtClean="0"/>
              <a:t>‹#›</a:t>
            </a:fld>
            <a:endParaRPr lang="zh-CN" altLang="en-US"/>
          </a:p>
        </p:txBody>
      </p:sp>
    </p:spTree>
    <p:extLst>
      <p:ext uri="{BB962C8B-B14F-4D97-AF65-F5344CB8AC3E}">
        <p14:creationId xmlns:p14="http://schemas.microsoft.com/office/powerpoint/2010/main" val="132152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238500"/>
            <a:ext cx="7772400" cy="1001713"/>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36775"/>
            <a:ext cx="7772400" cy="1101725"/>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672013"/>
            <a:ext cx="2133600" cy="268287"/>
          </a:xfrm>
          <a:prstGeom prst="rect">
            <a:avLst/>
          </a:prstGeom>
        </p:spPr>
        <p:txBody>
          <a:bodyPr/>
          <a:lstStyle/>
          <a:p>
            <a:fld id="{4D00D64E-9497-4BAB-A976-EB9C30A9362A}" type="datetimeFigureOut">
              <a:rPr lang="zh-CN" altLang="en-US" smtClean="0"/>
              <a:t>2021/12/9</a:t>
            </a:fld>
            <a:endParaRPr lang="zh-CN" altLang="en-US"/>
          </a:p>
        </p:txBody>
      </p:sp>
      <p:sp>
        <p:nvSpPr>
          <p:cNvPr id="5" name="页脚占位符 4"/>
          <p:cNvSpPr>
            <a:spLocks noGrp="1"/>
          </p:cNvSpPr>
          <p:nvPr>
            <p:ph type="ftr" sz="quarter" idx="11"/>
          </p:nvPr>
        </p:nvSpPr>
        <p:spPr>
          <a:xfrm>
            <a:off x="3124200" y="4672013"/>
            <a:ext cx="2895600" cy="26828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672013"/>
            <a:ext cx="2133600" cy="268287"/>
          </a:xfrm>
          <a:prstGeom prst="rect">
            <a:avLst/>
          </a:prstGeom>
        </p:spPr>
        <p:txBody>
          <a:bodyPr/>
          <a:lstStyle/>
          <a:p>
            <a:fld id="{E393C3CD-8189-43AC-94F7-161E403E8BD3}" type="slidenum">
              <a:rPr lang="zh-CN" altLang="en-US" smtClean="0"/>
              <a:t>‹#›</a:t>
            </a:fld>
            <a:endParaRPr lang="zh-CN" altLang="en-US"/>
          </a:p>
        </p:txBody>
      </p:sp>
    </p:spTree>
    <p:extLst>
      <p:ext uri="{BB962C8B-B14F-4D97-AF65-F5344CB8AC3E}">
        <p14:creationId xmlns:p14="http://schemas.microsoft.com/office/powerpoint/2010/main" val="229657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1613"/>
            <a:ext cx="8229600" cy="839787"/>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176338"/>
            <a:ext cx="4038600" cy="33258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176338"/>
            <a:ext cx="4038600" cy="33258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672013"/>
            <a:ext cx="2133600" cy="268287"/>
          </a:xfrm>
          <a:prstGeom prst="rect">
            <a:avLst/>
          </a:prstGeom>
        </p:spPr>
        <p:txBody>
          <a:bodyPr/>
          <a:lstStyle/>
          <a:p>
            <a:fld id="{4D00D64E-9497-4BAB-A976-EB9C30A9362A}" type="datetimeFigureOut">
              <a:rPr lang="zh-CN" altLang="en-US" smtClean="0"/>
              <a:t>2021/12/9</a:t>
            </a:fld>
            <a:endParaRPr lang="zh-CN" altLang="en-US"/>
          </a:p>
        </p:txBody>
      </p:sp>
      <p:sp>
        <p:nvSpPr>
          <p:cNvPr id="6" name="页脚占位符 5"/>
          <p:cNvSpPr>
            <a:spLocks noGrp="1"/>
          </p:cNvSpPr>
          <p:nvPr>
            <p:ph type="ftr" sz="quarter" idx="11"/>
          </p:nvPr>
        </p:nvSpPr>
        <p:spPr>
          <a:xfrm>
            <a:off x="3124200" y="4672013"/>
            <a:ext cx="2895600" cy="26828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672013"/>
            <a:ext cx="2133600" cy="268287"/>
          </a:xfrm>
          <a:prstGeom prst="rect">
            <a:avLst/>
          </a:prstGeom>
        </p:spPr>
        <p:txBody>
          <a:bodyPr/>
          <a:lstStyle/>
          <a:p>
            <a:fld id="{E393C3CD-8189-43AC-94F7-161E403E8BD3}" type="slidenum">
              <a:rPr lang="zh-CN" altLang="en-US" smtClean="0"/>
              <a:t>‹#›</a:t>
            </a:fld>
            <a:endParaRPr lang="zh-CN" altLang="en-US"/>
          </a:p>
        </p:txBody>
      </p:sp>
    </p:spTree>
    <p:extLst>
      <p:ext uri="{BB962C8B-B14F-4D97-AF65-F5344CB8AC3E}">
        <p14:creationId xmlns:p14="http://schemas.microsoft.com/office/powerpoint/2010/main" val="85298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1613"/>
            <a:ext cx="8229600" cy="839787"/>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28713"/>
            <a:ext cx="4040188" cy="4699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598613"/>
            <a:ext cx="4040188" cy="29035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28713"/>
            <a:ext cx="4041775" cy="4699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598613"/>
            <a:ext cx="4041775" cy="29035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672013"/>
            <a:ext cx="2133600" cy="268287"/>
          </a:xfrm>
          <a:prstGeom prst="rect">
            <a:avLst/>
          </a:prstGeom>
        </p:spPr>
        <p:txBody>
          <a:bodyPr/>
          <a:lstStyle/>
          <a:p>
            <a:fld id="{4D00D64E-9497-4BAB-A976-EB9C30A9362A}" type="datetimeFigureOut">
              <a:rPr lang="zh-CN" altLang="en-US" smtClean="0"/>
              <a:t>2021/12/9</a:t>
            </a:fld>
            <a:endParaRPr lang="zh-CN" altLang="en-US"/>
          </a:p>
        </p:txBody>
      </p:sp>
      <p:sp>
        <p:nvSpPr>
          <p:cNvPr id="8" name="页脚占位符 7"/>
          <p:cNvSpPr>
            <a:spLocks noGrp="1"/>
          </p:cNvSpPr>
          <p:nvPr>
            <p:ph type="ftr" sz="quarter" idx="11"/>
          </p:nvPr>
        </p:nvSpPr>
        <p:spPr>
          <a:xfrm>
            <a:off x="3124200" y="4672013"/>
            <a:ext cx="2895600" cy="26828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672013"/>
            <a:ext cx="2133600" cy="268287"/>
          </a:xfrm>
          <a:prstGeom prst="rect">
            <a:avLst/>
          </a:prstGeom>
        </p:spPr>
        <p:txBody>
          <a:bodyPr/>
          <a:lstStyle/>
          <a:p>
            <a:fld id="{E393C3CD-8189-43AC-94F7-161E403E8BD3}" type="slidenum">
              <a:rPr lang="zh-CN" altLang="en-US" smtClean="0"/>
              <a:t>‹#›</a:t>
            </a:fld>
            <a:endParaRPr lang="zh-CN" altLang="en-US"/>
          </a:p>
        </p:txBody>
      </p:sp>
    </p:spTree>
    <p:extLst>
      <p:ext uri="{BB962C8B-B14F-4D97-AF65-F5344CB8AC3E}">
        <p14:creationId xmlns:p14="http://schemas.microsoft.com/office/powerpoint/2010/main" val="248312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1613"/>
            <a:ext cx="8229600" cy="839787"/>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672013"/>
            <a:ext cx="2133600" cy="268287"/>
          </a:xfrm>
          <a:prstGeom prst="rect">
            <a:avLst/>
          </a:prstGeom>
        </p:spPr>
        <p:txBody>
          <a:bodyPr/>
          <a:lstStyle/>
          <a:p>
            <a:fld id="{4D00D64E-9497-4BAB-A976-EB9C30A9362A}" type="datetimeFigureOut">
              <a:rPr lang="zh-CN" altLang="en-US" smtClean="0"/>
              <a:t>2021/12/9</a:t>
            </a:fld>
            <a:endParaRPr lang="zh-CN" altLang="en-US"/>
          </a:p>
        </p:txBody>
      </p:sp>
      <p:sp>
        <p:nvSpPr>
          <p:cNvPr id="4" name="页脚占位符 3"/>
          <p:cNvSpPr>
            <a:spLocks noGrp="1"/>
          </p:cNvSpPr>
          <p:nvPr>
            <p:ph type="ftr" sz="quarter" idx="11"/>
          </p:nvPr>
        </p:nvSpPr>
        <p:spPr>
          <a:xfrm>
            <a:off x="3124200" y="4672013"/>
            <a:ext cx="2895600" cy="26828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672013"/>
            <a:ext cx="2133600" cy="268287"/>
          </a:xfrm>
          <a:prstGeom prst="rect">
            <a:avLst/>
          </a:prstGeom>
        </p:spPr>
        <p:txBody>
          <a:bodyPr/>
          <a:lstStyle/>
          <a:p>
            <a:fld id="{E393C3CD-8189-43AC-94F7-161E403E8BD3}" type="slidenum">
              <a:rPr lang="zh-CN" altLang="en-US" smtClean="0"/>
              <a:t>‹#›</a:t>
            </a:fld>
            <a:endParaRPr lang="zh-CN" altLang="en-US"/>
          </a:p>
        </p:txBody>
      </p:sp>
    </p:spTree>
    <p:extLst>
      <p:ext uri="{BB962C8B-B14F-4D97-AF65-F5344CB8AC3E}">
        <p14:creationId xmlns:p14="http://schemas.microsoft.com/office/powerpoint/2010/main" val="230527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672013"/>
            <a:ext cx="2133600" cy="268287"/>
          </a:xfrm>
          <a:prstGeom prst="rect">
            <a:avLst/>
          </a:prstGeom>
        </p:spPr>
        <p:txBody>
          <a:bodyPr/>
          <a:lstStyle/>
          <a:p>
            <a:fld id="{4D00D64E-9497-4BAB-A976-EB9C30A9362A}" type="datetimeFigureOut">
              <a:rPr lang="zh-CN" altLang="en-US" smtClean="0"/>
              <a:t>2021/12/9</a:t>
            </a:fld>
            <a:endParaRPr lang="zh-CN" altLang="en-US"/>
          </a:p>
        </p:txBody>
      </p:sp>
      <p:sp>
        <p:nvSpPr>
          <p:cNvPr id="3" name="页脚占位符 2"/>
          <p:cNvSpPr>
            <a:spLocks noGrp="1"/>
          </p:cNvSpPr>
          <p:nvPr>
            <p:ph type="ftr" sz="quarter" idx="11"/>
          </p:nvPr>
        </p:nvSpPr>
        <p:spPr>
          <a:xfrm>
            <a:off x="3124200" y="4672013"/>
            <a:ext cx="2895600" cy="26828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672013"/>
            <a:ext cx="2133600" cy="268287"/>
          </a:xfrm>
          <a:prstGeom prst="rect">
            <a:avLst/>
          </a:prstGeom>
        </p:spPr>
        <p:txBody>
          <a:bodyPr/>
          <a:lstStyle/>
          <a:p>
            <a:fld id="{E393C3CD-8189-43AC-94F7-161E403E8BD3}" type="slidenum">
              <a:rPr lang="zh-CN" altLang="en-US" smtClean="0"/>
              <a:t>‹#›</a:t>
            </a:fld>
            <a:endParaRPr lang="zh-CN" altLang="en-US"/>
          </a:p>
        </p:txBody>
      </p:sp>
    </p:spTree>
    <p:extLst>
      <p:ext uri="{BB962C8B-B14F-4D97-AF65-F5344CB8AC3E}">
        <p14:creationId xmlns:p14="http://schemas.microsoft.com/office/powerpoint/2010/main" val="42545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 name="Rectangle 5"/>
          <p:cNvSpPr>
            <a:spLocks noChangeArrowheads="1"/>
          </p:cNvSpPr>
          <p:nvPr userDrawn="1"/>
        </p:nvSpPr>
        <p:spPr bwMode="auto">
          <a:xfrm>
            <a:off x="3014" y="0"/>
            <a:ext cx="9140986" cy="5040313"/>
          </a:xfrm>
          <a:prstGeom prst="rect">
            <a:avLst/>
          </a:prstGeom>
          <a:solidFill>
            <a:srgbClr val="AFC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 name="文本框 2"/>
          <p:cNvSpPr txBox="1"/>
          <p:nvPr userDrawn="1"/>
        </p:nvSpPr>
        <p:spPr>
          <a:xfrm>
            <a:off x="4318000" y="2971800"/>
            <a:ext cx="3556000" cy="229870"/>
          </a:xfrm>
          <a:prstGeom prst="rect">
            <a:avLst/>
          </a:prstGeom>
          <a:noFill/>
        </p:spPr>
        <p:txBody>
          <a:bodyPr wrap="square" rtlCol="0">
            <a:spAutoFit/>
          </a:bodyPr>
          <a:lstStyle/>
          <a:p>
            <a:r>
              <a:rPr lang="zh-CN" altLang="en-US" sz="300" dirty="0">
                <a:solidFill>
                  <a:srgbClr val="AFC8D8"/>
                </a:solidFill>
                <a:latin typeface="字魂59号-创粗黑" panose="00000500000000000000" pitchFamily="2" charset="-122"/>
                <a:ea typeface="字魂59号-创粗黑" panose="00000500000000000000" pitchFamily="2" charset="-122"/>
                <a:sym typeface="+mn-ea"/>
              </a:rPr>
              <a:t>感谢您下载包图网平台上提供的</a:t>
            </a:r>
            <a:r>
              <a:rPr lang="en-US" altLang="zh-CN" sz="300" dirty="0">
                <a:solidFill>
                  <a:srgbClr val="AFC8D8"/>
                </a:solidFill>
                <a:latin typeface="字魂59号-创粗黑" panose="00000500000000000000" pitchFamily="2" charset="-122"/>
                <a:ea typeface="字魂59号-创粗黑" panose="00000500000000000000" pitchFamily="2" charset="-122"/>
                <a:sym typeface="+mn-ea"/>
              </a:rPr>
              <a:t>PPT</a:t>
            </a:r>
            <a:r>
              <a:rPr lang="zh-CN" altLang="en-US" sz="300" dirty="0">
                <a:solidFill>
                  <a:srgbClr val="AFC8D8"/>
                </a:solidFill>
                <a:latin typeface="字魂59号-创粗黑" panose="00000500000000000000" pitchFamily="2" charset="-122"/>
                <a:ea typeface="字魂59号-创粗黑" panose="00000500000000000000" pitchFamily="2"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rgbClr val="AFC8D8"/>
                </a:solidFill>
                <a:latin typeface="字魂59号-创粗黑" panose="00000500000000000000" pitchFamily="2" charset="-122"/>
                <a:ea typeface="字魂59号-创粗黑" panose="00000500000000000000" pitchFamily="2" charset="-122"/>
                <a:sym typeface="+mn-ea"/>
              </a:rPr>
              <a:t>ibaotu.com</a:t>
            </a:r>
          </a:p>
        </p:txBody>
      </p:sp>
      <p:sp>
        <p:nvSpPr>
          <p:cNvPr id="4" name="Oval 3">
            <a:extLst>
              <a:ext uri="{FF2B5EF4-FFF2-40B4-BE49-F238E27FC236}">
                <a16:creationId xmlns:a16="http://schemas.microsoft.com/office/drawing/2014/main" id="{A3E92322-07CB-4A43-ACE2-15C9E93DDE43}"/>
              </a:ext>
            </a:extLst>
          </p:cNvPr>
          <p:cNvSpPr>
            <a:spLocks noChangeAspect="1"/>
          </p:cNvSpPr>
          <p:nvPr userDrawn="1">
            <p:custDataLst>
              <p:tags r:id="rId4"/>
            </p:custDataLst>
          </p:nvPr>
        </p:nvSpPr>
        <p:spPr>
          <a:xfrm>
            <a:off x="-2412582" y="-720006"/>
            <a:ext cx="720006" cy="720006"/>
          </a:xfrm>
          <a:prstGeom prst="ellipse">
            <a:avLst/>
          </a:prstGeom>
          <a:blipFill dpi="0" rotWithShape="0">
            <a:blip r:embed="rId6"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8D1AD42-1BB1-49AE-B556-9AD72A701DA1}"/>
              </a:ext>
            </a:extLst>
          </p:cNvPr>
          <p:cNvSpPr>
            <a:spLocks noChangeAspect="1"/>
          </p:cNvSpPr>
          <p:nvPr userDrawn="1">
            <p:custDataLst>
              <p:tags r:id="rId5"/>
            </p:custDataLst>
          </p:nvPr>
        </p:nvSpPr>
        <p:spPr>
          <a:xfrm>
            <a:off x="10836522" y="5616414"/>
            <a:ext cx="720006" cy="720006"/>
          </a:xfrm>
          <a:prstGeom prst="ellipse">
            <a:avLst/>
          </a:prstGeom>
          <a:blipFill dpi="0" rotWithShape="0">
            <a:blip r:embed="rId6"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3A3D72C-9CAC-44BF-A466-6BA1A82A0E2D}"/>
              </a:ext>
            </a:extLst>
          </p:cNvPr>
          <p:cNvSpPr txBox="1"/>
          <p:nvPr userDrawn="1"/>
        </p:nvSpPr>
        <p:spPr>
          <a:xfrm>
            <a:off x="107628" y="0"/>
            <a:ext cx="1368114" cy="369332"/>
          </a:xfrm>
          <a:prstGeom prst="rect">
            <a:avLst/>
          </a:prstGeom>
          <a:noFill/>
        </p:spPr>
        <p:txBody>
          <a:bodyPr wrap="square" rtlCol="0">
            <a:spAutoFit/>
          </a:bodyPr>
          <a:lstStyle/>
          <a:p>
            <a:r>
              <a:rPr lang="en-US">
                <a:solidFill>
                  <a:schemeClr val="accent1">
                    <a:lumMod val="60000"/>
                    <a:lumOff val="40000"/>
                  </a:schemeClr>
                </a:solidFill>
              </a:rPr>
              <a:t>EduFive</a:t>
            </a:r>
          </a:p>
        </p:txBody>
      </p:sp>
      <p:sp>
        <p:nvSpPr>
          <p:cNvPr id="7" name="TextBox 6">
            <a:extLst>
              <a:ext uri="{FF2B5EF4-FFF2-40B4-BE49-F238E27FC236}">
                <a16:creationId xmlns:a16="http://schemas.microsoft.com/office/drawing/2014/main" id="{1342B86A-8FFA-4894-8D49-391D8006D303}"/>
              </a:ext>
            </a:extLst>
          </p:cNvPr>
          <p:cNvSpPr txBox="1"/>
          <p:nvPr userDrawn="1"/>
        </p:nvSpPr>
        <p:spPr>
          <a:xfrm>
            <a:off x="8100294" y="4679005"/>
            <a:ext cx="1368114" cy="369332"/>
          </a:xfrm>
          <a:prstGeom prst="rect">
            <a:avLst/>
          </a:prstGeom>
          <a:noFill/>
        </p:spPr>
        <p:txBody>
          <a:bodyPr wrap="square" rtlCol="0">
            <a:spAutoFit/>
          </a:bodyPr>
          <a:lstStyle/>
          <a:p>
            <a:r>
              <a:rPr lang="en-US">
                <a:solidFill>
                  <a:schemeClr val="accent1">
                    <a:lumMod val="60000"/>
                    <a:lumOff val="40000"/>
                  </a:schemeClr>
                </a:solidFill>
              </a:rPr>
              <a:t>EduFive</a:t>
            </a:r>
          </a:p>
        </p:txBody>
      </p:sp>
    </p:spTree>
  </p:cSld>
  <p:clrMap bg1="lt1" tx1="dk1" bg2="lt2" tx2="dk2" accent1="accent1" accent2="accent2" accent3="accent3" accent4="accent4" accent5="accent5" accent6="accent6" hlink="hlink" folHlink="folHlink"/>
  <p:sldLayoutIdLst>
    <p:sldLayoutId id="2147483660" r:id="rId1"/>
    <p:sldLayoutId id="214748367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书体坊兰亭体" charset="-122"/>
        </a:defRPr>
      </a:lvl1pPr>
      <a:lvl2pPr marL="914400" indent="-914400" algn="ctr" rtl="0" eaLnBrk="0" fontAlgn="base" hangingPunct="0">
        <a:spcBef>
          <a:spcPct val="0"/>
        </a:spcBef>
        <a:spcAft>
          <a:spcPct val="0"/>
        </a:spcAft>
        <a:defRPr sz="4400">
          <a:solidFill>
            <a:schemeClr val="tx1"/>
          </a:solidFill>
          <a:latin typeface="书体坊兰亭体" charset="-122"/>
          <a:ea typeface="宋体" panose="02010600030101010101" pitchFamily="2" charset="-122"/>
          <a:sym typeface="书体坊兰亭体" charset="-122"/>
        </a:defRPr>
      </a:lvl2pPr>
      <a:lvl3pPr marL="914400" indent="-914400" algn="ctr" rtl="0" eaLnBrk="0" fontAlgn="base" hangingPunct="0">
        <a:spcBef>
          <a:spcPct val="0"/>
        </a:spcBef>
        <a:spcAft>
          <a:spcPct val="0"/>
        </a:spcAft>
        <a:defRPr sz="4400">
          <a:solidFill>
            <a:schemeClr val="tx1"/>
          </a:solidFill>
          <a:latin typeface="书体坊兰亭体" charset="-122"/>
          <a:ea typeface="宋体" panose="02010600030101010101" pitchFamily="2" charset="-122"/>
          <a:sym typeface="书体坊兰亭体" charset="-122"/>
        </a:defRPr>
      </a:lvl3pPr>
      <a:lvl4pPr marL="914400" indent="-914400" algn="ctr" rtl="0" eaLnBrk="0" fontAlgn="base" hangingPunct="0">
        <a:spcBef>
          <a:spcPct val="0"/>
        </a:spcBef>
        <a:spcAft>
          <a:spcPct val="0"/>
        </a:spcAft>
        <a:defRPr sz="4400">
          <a:solidFill>
            <a:schemeClr val="tx1"/>
          </a:solidFill>
          <a:latin typeface="书体坊兰亭体" charset="-122"/>
          <a:ea typeface="宋体" panose="02010600030101010101" pitchFamily="2" charset="-122"/>
          <a:sym typeface="书体坊兰亭体" charset="-122"/>
        </a:defRPr>
      </a:lvl4pPr>
      <a:lvl5pPr marL="914400" indent="-914400" algn="ctr" rtl="0" eaLnBrk="0" fontAlgn="base" hangingPunct="0">
        <a:spcBef>
          <a:spcPct val="0"/>
        </a:spcBef>
        <a:spcAft>
          <a:spcPct val="0"/>
        </a:spcAft>
        <a:defRPr sz="4400">
          <a:solidFill>
            <a:schemeClr val="tx1"/>
          </a:solidFill>
          <a:latin typeface="书体坊兰亭体" charset="-122"/>
          <a:ea typeface="宋体" panose="02010600030101010101" pitchFamily="2" charset="-122"/>
          <a:sym typeface="书体坊兰亭体" charset="-122"/>
        </a:defRPr>
      </a:lvl5pPr>
      <a:lvl6pPr marL="1371600" indent="-914400" algn="ctr" rtl="0" fontAlgn="base">
        <a:spcBef>
          <a:spcPct val="0"/>
        </a:spcBef>
        <a:spcAft>
          <a:spcPct val="0"/>
        </a:spcAft>
        <a:defRPr sz="4400">
          <a:solidFill>
            <a:schemeClr val="tx1"/>
          </a:solidFill>
          <a:latin typeface="书体坊兰亭体" charset="-122"/>
          <a:ea typeface="宋体" panose="02010600030101010101" pitchFamily="2" charset="-122"/>
          <a:sym typeface="书体坊兰亭体" charset="-122"/>
        </a:defRPr>
      </a:lvl6pPr>
      <a:lvl7pPr marL="1828800" indent="-914400" algn="ctr" rtl="0" fontAlgn="base">
        <a:spcBef>
          <a:spcPct val="0"/>
        </a:spcBef>
        <a:spcAft>
          <a:spcPct val="0"/>
        </a:spcAft>
        <a:defRPr sz="4400">
          <a:solidFill>
            <a:schemeClr val="tx1"/>
          </a:solidFill>
          <a:latin typeface="书体坊兰亭体" charset="-122"/>
          <a:ea typeface="宋体" panose="02010600030101010101" pitchFamily="2" charset="-122"/>
          <a:sym typeface="书体坊兰亭体" charset="-122"/>
        </a:defRPr>
      </a:lvl7pPr>
      <a:lvl8pPr marL="2286000" indent="-914400" algn="ctr" rtl="0" fontAlgn="base">
        <a:spcBef>
          <a:spcPct val="0"/>
        </a:spcBef>
        <a:spcAft>
          <a:spcPct val="0"/>
        </a:spcAft>
        <a:defRPr sz="4400">
          <a:solidFill>
            <a:schemeClr val="tx1"/>
          </a:solidFill>
          <a:latin typeface="书体坊兰亭体" charset="-122"/>
          <a:ea typeface="宋体" panose="02010600030101010101" pitchFamily="2" charset="-122"/>
          <a:sym typeface="书体坊兰亭体" charset="-122"/>
        </a:defRPr>
      </a:lvl8pPr>
      <a:lvl9pPr marL="2743200" indent="-914400" algn="ctr" rtl="0" fontAlgn="base">
        <a:spcBef>
          <a:spcPct val="0"/>
        </a:spcBef>
        <a:spcAft>
          <a:spcPct val="0"/>
        </a:spcAft>
        <a:defRPr sz="4400">
          <a:solidFill>
            <a:schemeClr val="tx1"/>
          </a:solidFill>
          <a:latin typeface="书体坊兰亭体" charset="-122"/>
          <a:ea typeface="宋体" panose="02010600030101010101" pitchFamily="2" charset="-122"/>
          <a:sym typeface="书体坊兰亭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sym typeface="书体坊兰亭体" charset="-122"/>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sym typeface="书体坊兰亭体" charset="-122"/>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sym typeface="书体坊兰亭体" charset="-122"/>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书体坊兰亭体" charset="-122"/>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书体坊兰亭体"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5041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microsoft.com/office/2007/relationships/hdphoto" Target="../media/hdphoto1.wdp"/><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image" Target="../media/image5.e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10.emf"/><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10.emf"/><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emf"/><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slide" Target="slide2.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emf"/><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3.emf"/><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emf"/><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slide" Target="slide2.x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1.wav"/><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14.jpeg"/><Relationship Id="rId5" Type="http://schemas.openxmlformats.org/officeDocument/2006/relationships/audio" Target="../media/audio3.wav"/><Relationship Id="rId10" Type="http://schemas.openxmlformats.org/officeDocument/2006/relationships/image" Target="../media/image13.jpeg"/><Relationship Id="rId4" Type="http://schemas.openxmlformats.org/officeDocument/2006/relationships/audio" Target="../media/audio2.wav"/><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slide" Target="slide2.xml"/><Relationship Id="rId10" Type="http://schemas.openxmlformats.org/officeDocument/2006/relationships/image" Target="../media/image14.jpeg"/><Relationship Id="rId4" Type="http://schemas.openxmlformats.org/officeDocument/2006/relationships/audio" Target="../media/audio3.wav"/><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slide" Target="slide2.xml"/><Relationship Id="rId10" Type="http://schemas.openxmlformats.org/officeDocument/2006/relationships/image" Target="../media/image14.jpeg"/><Relationship Id="rId4" Type="http://schemas.openxmlformats.org/officeDocument/2006/relationships/audio" Target="../media/audio3.wav"/><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3.xml"/><Relationship Id="rId7"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emf"/><Relationship Id="rId5" Type="http://schemas.openxmlformats.org/officeDocument/2006/relationships/image" Target="../media/image10.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2"/>
          <a:stretch>
            <a:fillRect/>
          </a:stretch>
        </p:blipFill>
        <p:spPr>
          <a:xfrm>
            <a:off x="254416" y="142761"/>
            <a:ext cx="7743189" cy="4305300"/>
          </a:xfrm>
          <a:prstGeom prst="rect">
            <a:avLst/>
          </a:prstGeom>
        </p:spPr>
      </p:pic>
      <p:pic>
        <p:nvPicPr>
          <p:cNvPr id="6" name="图片 1"/>
          <p:cNvPicPr>
            <a:picLocks noChangeAspect="1"/>
          </p:cNvPicPr>
          <p:nvPr/>
        </p:nvPicPr>
        <p:blipFill>
          <a:blip r:embed="rId3"/>
          <a:stretch>
            <a:fillRect/>
          </a:stretch>
        </p:blipFill>
        <p:spPr>
          <a:xfrm>
            <a:off x="0" y="1204471"/>
            <a:ext cx="9155113" cy="3853074"/>
          </a:xfrm>
          <a:prstGeom prst="rect">
            <a:avLst/>
          </a:prstGeom>
        </p:spPr>
      </p:pic>
      <p:pic>
        <p:nvPicPr>
          <p:cNvPr id="17" name="图片 13"/>
          <p:cNvPicPr>
            <a:picLocks noChangeAspect="1"/>
          </p:cNvPicPr>
          <p:nvPr/>
        </p:nvPicPr>
        <p:blipFill>
          <a:blip r:embed="rId4"/>
          <a:stretch>
            <a:fillRect/>
          </a:stretch>
        </p:blipFill>
        <p:spPr>
          <a:xfrm>
            <a:off x="2379051" y="655217"/>
            <a:ext cx="1174571" cy="1146487"/>
          </a:xfrm>
          <a:prstGeom prst="rect">
            <a:avLst/>
          </a:prstGeom>
        </p:spPr>
      </p:pic>
      <p:pic>
        <p:nvPicPr>
          <p:cNvPr id="18" name="图片 13"/>
          <p:cNvPicPr>
            <a:picLocks noChangeAspect="1"/>
          </p:cNvPicPr>
          <p:nvPr/>
        </p:nvPicPr>
        <p:blipFill>
          <a:blip r:embed="rId4"/>
          <a:stretch>
            <a:fillRect/>
          </a:stretch>
        </p:blipFill>
        <p:spPr>
          <a:xfrm>
            <a:off x="126235" y="-61105"/>
            <a:ext cx="1174571" cy="1146487"/>
          </a:xfrm>
          <a:prstGeom prst="rect">
            <a:avLst/>
          </a:prstGeom>
        </p:spPr>
      </p:pic>
      <p:pic>
        <p:nvPicPr>
          <p:cNvPr id="19" name="图片 13"/>
          <p:cNvPicPr>
            <a:picLocks noChangeAspect="1"/>
          </p:cNvPicPr>
          <p:nvPr/>
        </p:nvPicPr>
        <p:blipFill>
          <a:blip r:embed="rId4"/>
          <a:stretch>
            <a:fillRect/>
          </a:stretch>
        </p:blipFill>
        <p:spPr>
          <a:xfrm>
            <a:off x="8130901" y="52084"/>
            <a:ext cx="1174571" cy="1146487"/>
          </a:xfrm>
          <a:prstGeom prst="rect">
            <a:avLst/>
          </a:prstGeom>
        </p:spPr>
      </p:pic>
      <p:pic>
        <p:nvPicPr>
          <p:cNvPr id="7" name="图片 5"/>
          <p:cNvPicPr>
            <a:picLocks noChangeAspect="1"/>
          </p:cNvPicPr>
          <p:nvPr/>
        </p:nvPicPr>
        <p:blipFill>
          <a:blip r:embed="rId5"/>
          <a:stretch>
            <a:fillRect/>
          </a:stretch>
        </p:blipFill>
        <p:spPr>
          <a:xfrm>
            <a:off x="-343470" y="1500920"/>
            <a:ext cx="9842052" cy="2223493"/>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3229" b="90000" l="10313" r="90000"/>
                    </a14:imgEffect>
                  </a14:imgLayer>
                </a14:imgProps>
              </a:ext>
              <a:ext uri="{28A0092B-C50C-407E-A947-70E740481C1C}">
                <a14:useLocalDpi xmlns:a14="http://schemas.microsoft.com/office/drawing/2010/main" val="0"/>
              </a:ext>
            </a:extLst>
          </a:blip>
          <a:stretch>
            <a:fillRect/>
          </a:stretch>
        </p:blipFill>
        <p:spPr>
          <a:xfrm>
            <a:off x="-289178" y="17232"/>
            <a:ext cx="3360209" cy="5040313"/>
          </a:xfrm>
          <a:prstGeom prst="rect">
            <a:avLst/>
          </a:prstGeom>
        </p:spPr>
      </p:pic>
      <p:pic>
        <p:nvPicPr>
          <p:cNvPr id="11" name="Picture 10"/>
          <p:cNvPicPr>
            <a:picLocks noChangeAspect="1"/>
          </p:cNvPicPr>
          <p:nvPr/>
        </p:nvPicPr>
        <p:blipFill rotWithShape="1">
          <a:blip r:embed="rId8">
            <a:extLst>
              <a:ext uri="{BEBA8EAE-BF5A-486C-A8C5-ECC9F3942E4B}">
                <a14:imgProps xmlns:a14="http://schemas.microsoft.com/office/drawing/2010/main">
                  <a14:imgLayer r:embed="rId7">
                    <a14:imgEffect>
                      <a14:backgroundRemoval t="81875" b="88750" l="9375" r="90938">
                        <a14:foregroundMark x1="24688" y1="84271" x2="24688" y2="84271"/>
                        <a14:foregroundMark x1="18906" y1="84479" x2="18906" y2="84479"/>
                        <a14:foregroundMark x1="25938" y1="84792" x2="25938" y2="84792"/>
                        <a14:foregroundMark x1="38125" y1="84583" x2="38125" y2="84583"/>
                        <a14:foregroundMark x1="43906" y1="84167" x2="43906" y2="84167"/>
                        <a14:foregroundMark x1="51875" y1="83958" x2="51875" y2="83958"/>
                        <a14:foregroundMark x1="56719" y1="83958" x2="57656" y2="84167"/>
                        <a14:foregroundMark x1="63125" y1="84792" x2="64063" y2="85313"/>
                        <a14:foregroundMark x1="66250" y1="85313" x2="66250" y2="85313"/>
                        <a14:foregroundMark x1="72031" y1="85104" x2="72969" y2="85104"/>
                        <a14:foregroundMark x1="75313" y1="85104" x2="75313" y2="85104"/>
                        <a14:foregroundMark x1="77500" y1="85313" x2="77500" y2="85313"/>
                        <a14:foregroundMark x1="78438" y1="84167" x2="79375" y2="84479"/>
                        <a14:foregroundMark x1="82656" y1="87292" x2="82656" y2="87292"/>
                        <a14:foregroundMark x1="71719" y1="87500" x2="71719" y2="87500"/>
                        <a14:foregroundMark x1="68281" y1="87500" x2="68281" y2="87500"/>
                        <a14:foregroundMark x1="64375" y1="86979" x2="64375" y2="86979"/>
                        <a14:foregroundMark x1="61250" y1="86667" x2="60156" y2="86667"/>
                        <a14:foregroundMark x1="58594" y1="86667" x2="53750" y2="86458"/>
                        <a14:foregroundMark x1="50313" y1="85833" x2="50313" y2="85833"/>
                        <a14:foregroundMark x1="49375" y1="85833" x2="49375" y2="85833"/>
                        <a14:foregroundMark x1="49375" y1="85833" x2="47031" y2="85833"/>
                        <a14:foregroundMark x1="40625" y1="85833" x2="40625" y2="85833"/>
                        <a14:foregroundMark x1="35625" y1="85104" x2="35625" y2="85104"/>
                        <a14:foregroundMark x1="35625" y1="85104" x2="35625" y2="85104"/>
                        <a14:foregroundMark x1="34219" y1="85104" x2="32656" y2="85104"/>
                        <a14:foregroundMark x1="29531" y1="84167" x2="29531" y2="84167"/>
                        <a14:foregroundMark x1="29219" y1="83646" x2="29219" y2="83646"/>
                        <a14:foregroundMark x1="32656" y1="83125" x2="32656" y2="83125"/>
                        <a14:foregroundMark x1="12812" y1="86771" x2="12812" y2="86771"/>
                        <a14:foregroundMark x1="12500" y1="87604" x2="12500" y2="87604"/>
                        <a14:foregroundMark x1="22813" y1="86771" x2="22813" y2="86771"/>
                        <a14:foregroundMark x1="25938" y1="87813" x2="25938" y2="87813"/>
                        <a14:foregroundMark x1="31719" y1="87917" x2="31719" y2="87917"/>
                        <a14:foregroundMark x1="28281" y1="87500" x2="28281" y2="87500"/>
                        <a14:foregroundMark x1="25313" y1="87500" x2="25313" y2="87500"/>
                        <a14:foregroundMark x1="23438" y1="87500" x2="23438" y2="87500"/>
                        <a14:foregroundMark x1="22500" y1="87292" x2="22500" y2="87292"/>
                        <a14:foregroundMark x1="21563" y1="87500" x2="21563" y2="87500"/>
                        <a14:foregroundMark x1="18594" y1="88125" x2="18594" y2="88125"/>
                        <a14:foregroundMark x1="18281" y1="88125" x2="18281" y2="88125"/>
                        <a14:foregroundMark x1="14375" y1="87917" x2="14375" y2="87917"/>
                        <a14:foregroundMark x1="14063" y1="87813" x2="14063" y2="87813"/>
                        <a14:foregroundMark x1="11875" y1="87813" x2="11875" y2="87813"/>
                        <a14:foregroundMark x1="11875" y1="87500" x2="11875" y2="87500"/>
                        <a14:foregroundMark x1="35000" y1="87604" x2="35000" y2="87604"/>
                        <a14:foregroundMark x1="38438" y1="87604" x2="38438" y2="87604"/>
                        <a14:foregroundMark x1="38438" y1="87604" x2="39375" y2="87604"/>
                        <a14:foregroundMark x1="41406" y1="87604" x2="41406" y2="87604"/>
                        <a14:foregroundMark x1="42031" y1="87500" x2="42031" y2="87500"/>
                        <a14:foregroundMark x1="42969" y1="87500" x2="42969" y2="87500"/>
                        <a14:foregroundMark x1="45156" y1="87500" x2="45156" y2="87500"/>
                        <a14:foregroundMark x1="45156" y1="87500" x2="45156" y2="87500"/>
                        <a14:foregroundMark x1="47031" y1="87604" x2="47031" y2="87604"/>
                        <a14:foregroundMark x1="52188" y1="87813" x2="52188" y2="87813"/>
                        <a14:foregroundMark x1="52188" y1="87813" x2="52188" y2="87813"/>
                        <a14:foregroundMark x1="51250" y1="87813" x2="51250" y2="87813"/>
                        <a14:foregroundMark x1="51250" y1="87813" x2="51250" y2="87813"/>
                        <a14:foregroundMark x1="50625" y1="87813" x2="50625" y2="87813"/>
                        <a14:foregroundMark x1="48438" y1="88125" x2="48438" y2="88125"/>
                        <a14:foregroundMark x1="52500" y1="87917" x2="52500" y2="87917"/>
                        <a14:foregroundMark x1="56094" y1="87917" x2="56094" y2="87917"/>
                        <a14:foregroundMark x1="56719" y1="87813" x2="56719" y2="87813"/>
                        <a14:foregroundMark x1="58281" y1="87813" x2="58281" y2="87813"/>
                        <a14:foregroundMark x1="60156" y1="87500" x2="60156" y2="87500"/>
                        <a14:foregroundMark x1="60938" y1="87500" x2="60938" y2="87500"/>
                        <a14:foregroundMark x1="60938" y1="87500" x2="60938" y2="87500"/>
                        <a14:foregroundMark x1="64063" y1="87604" x2="64063" y2="87604"/>
                        <a14:foregroundMark x1="64063" y1="87604" x2="64063" y2="87604"/>
                        <a14:foregroundMark x1="63750" y1="87813" x2="63750" y2="87813"/>
                        <a14:foregroundMark x1="64688" y1="87813" x2="64688" y2="87813"/>
                        <a14:foregroundMark x1="67656" y1="87813" x2="67656" y2="87813"/>
                        <a14:foregroundMark x1="68281" y1="87604" x2="68281" y2="87604"/>
                        <a14:foregroundMark x1="69531" y1="87604" x2="69531" y2="87604"/>
                        <a14:foregroundMark x1="69844" y1="87604" x2="69844" y2="87604"/>
                        <a14:foregroundMark x1="69844" y1="87604" x2="69844" y2="87604"/>
                        <a14:foregroundMark x1="72031" y1="88125" x2="72031" y2="88125"/>
                        <a14:foregroundMark x1="72031" y1="88125" x2="74063" y2="88125"/>
                        <a14:foregroundMark x1="76563" y1="88125" x2="76563" y2="88125"/>
                        <a14:foregroundMark x1="76875" y1="88125" x2="76875" y2="88125"/>
                        <a14:foregroundMark x1="78750" y1="88125" x2="78750" y2="88125"/>
                        <a14:foregroundMark x1="79375" y1="88125" x2="81406" y2="88125"/>
                        <a14:foregroundMark x1="82656" y1="88125" x2="82656" y2="88125"/>
                        <a14:foregroundMark x1="83281" y1="88125" x2="84531" y2="88438"/>
                        <a14:foregroundMark x1="85156" y1="88438" x2="85156" y2="88438"/>
                        <a14:foregroundMark x1="86719" y1="88125" x2="86719" y2="88125"/>
                        <a14:foregroundMark x1="85781" y1="87083" x2="85781" y2="87083"/>
                        <a14:foregroundMark x1="18281" y1="88333" x2="18281" y2="88333"/>
                        <a14:foregroundMark x1="14688" y1="88333" x2="14688" y2="88333"/>
                        <a14:foregroundMark x1="12812" y1="88125" x2="12812" y2="88125"/>
                        <a14:foregroundMark x1="12812" y1="88125" x2="12812" y2="88125"/>
                      </a14:backgroundRemoval>
                    </a14:imgEffect>
                  </a14:imgLayer>
                </a14:imgProps>
              </a:ext>
              <a:ext uri="{28A0092B-C50C-407E-A947-70E740481C1C}">
                <a14:useLocalDpi xmlns:a14="http://schemas.microsoft.com/office/drawing/2010/main" val="0"/>
              </a:ext>
            </a:extLst>
          </a:blip>
          <a:srcRect l="9285" t="81247" r="4999" b="11427"/>
          <a:stretch/>
        </p:blipFill>
        <p:spPr>
          <a:xfrm>
            <a:off x="0" y="4066005"/>
            <a:ext cx="2880240" cy="474584"/>
          </a:xfrm>
          <a:prstGeom prst="rect">
            <a:avLst/>
          </a:prstGeom>
        </p:spPr>
      </p:pic>
      <p:sp>
        <p:nvSpPr>
          <p:cNvPr id="12" name="TextBox 11"/>
          <p:cNvSpPr txBox="1"/>
          <p:nvPr/>
        </p:nvSpPr>
        <p:spPr>
          <a:xfrm>
            <a:off x="4424935" y="1651769"/>
            <a:ext cx="3443977" cy="707886"/>
          </a:xfrm>
          <a:prstGeom prst="rect">
            <a:avLst/>
          </a:prstGeom>
          <a:noFill/>
        </p:spPr>
        <p:txBody>
          <a:bodyPr wrap="square" rtlCol="0">
            <a:spAutoFit/>
          </a:bodyPr>
          <a:lstStyle/>
          <a:p>
            <a:r>
              <a:rPr lang="en-US" sz="4000">
                <a:solidFill>
                  <a:srgbClr val="00823B"/>
                </a:solidFill>
                <a:latin typeface="UTM Futura Extra" panose="02040603050506020204" pitchFamily="18" charset="0"/>
              </a:rPr>
              <a:t>Lịch sử</a:t>
            </a:r>
          </a:p>
        </p:txBody>
      </p:sp>
      <p:sp>
        <p:nvSpPr>
          <p:cNvPr id="13" name="TextBox 12"/>
          <p:cNvSpPr txBox="1"/>
          <p:nvPr/>
        </p:nvSpPr>
        <p:spPr>
          <a:xfrm>
            <a:off x="2452226" y="2188419"/>
            <a:ext cx="6347641" cy="1569660"/>
          </a:xfrm>
          <a:prstGeom prst="rect">
            <a:avLst/>
          </a:prstGeom>
          <a:noFill/>
        </p:spPr>
        <p:txBody>
          <a:bodyPr wrap="square" rtlCol="0">
            <a:spAutoFit/>
          </a:bodyPr>
          <a:lstStyle/>
          <a:p>
            <a:pPr algn="ctr"/>
            <a:r>
              <a:rPr lang="en-US" sz="3200">
                <a:solidFill>
                  <a:srgbClr val="C00000"/>
                </a:solidFill>
                <a:latin typeface="UTM Brewers KT" panose="02040603050506020204" pitchFamily="18" charset="0"/>
              </a:rPr>
              <a:t>“Thà hi sinh tất cả, chứ nhất định không chịu mất nước”</a:t>
            </a:r>
          </a:p>
        </p:txBody>
      </p:sp>
      <p:sp>
        <p:nvSpPr>
          <p:cNvPr id="14" name="TextBox 13"/>
          <p:cNvSpPr txBox="1"/>
          <p:nvPr/>
        </p:nvSpPr>
        <p:spPr>
          <a:xfrm>
            <a:off x="7004991" y="3653527"/>
            <a:ext cx="2228367" cy="369332"/>
          </a:xfrm>
          <a:prstGeom prst="rect">
            <a:avLst/>
          </a:prstGeom>
          <a:noFill/>
        </p:spPr>
        <p:txBody>
          <a:bodyPr wrap="square" rtlCol="0">
            <a:spAutoFit/>
          </a:bodyPr>
          <a:lstStyle/>
          <a:p>
            <a:r>
              <a:rPr lang="en-US">
                <a:solidFill>
                  <a:srgbClr val="2D63A9"/>
                </a:solidFill>
                <a:latin typeface="UTM Futura Extra" panose="02040603050506020204" pitchFamily="18" charset="0"/>
              </a:rPr>
              <a:t>Trang 27; 28</a:t>
            </a:r>
          </a:p>
        </p:txBody>
      </p:sp>
      <p:sp>
        <p:nvSpPr>
          <p:cNvPr id="15" name="TextBox 14"/>
          <p:cNvSpPr txBox="1"/>
          <p:nvPr/>
        </p:nvSpPr>
        <p:spPr>
          <a:xfrm>
            <a:off x="6544106" y="4568137"/>
            <a:ext cx="3672306" cy="369332"/>
          </a:xfrm>
          <a:prstGeom prst="rect">
            <a:avLst/>
          </a:prstGeom>
          <a:noFill/>
        </p:spPr>
        <p:txBody>
          <a:bodyPr wrap="square" rtlCol="0">
            <a:spAutoFit/>
          </a:bodyPr>
          <a:lstStyle/>
          <a:p>
            <a:r>
              <a:rPr lang="en-US">
                <a:solidFill>
                  <a:srgbClr val="2D63A9"/>
                </a:solidFill>
                <a:latin typeface="UTM Futura Extra" panose="02040603050506020204" pitchFamily="18" charset="0"/>
              </a:rPr>
              <a:t>Thực hiện: EduFive</a:t>
            </a:r>
          </a:p>
        </p:txBody>
      </p:sp>
      <p:pic>
        <p:nvPicPr>
          <p:cNvPr id="16" name="Picture 15" descr="Vietnam Flag Wave png hd trong 2021 | Hình ảnh, Việt nam, Viết">
            <a:extLst>
              <a:ext uri="{FF2B5EF4-FFF2-40B4-BE49-F238E27FC236}">
                <a16:creationId xmlns:a16="http://schemas.microsoft.com/office/drawing/2014/main" id="{D1A4541B-F9CE-4213-B577-340BC61228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943358" flipH="1">
            <a:off x="5672625" y="-795159"/>
            <a:ext cx="3059163" cy="305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500"/>
                            </p:stCondLst>
                            <p:childTnLst>
                              <p:par>
                                <p:cTn id="31" presetID="4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6"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80">
                                          <p:stCondLst>
                                            <p:cond delay="0"/>
                                          </p:stCondLst>
                                        </p:cTn>
                                        <p:tgtEl>
                                          <p:spTgt spid="12"/>
                                        </p:tgtEl>
                                      </p:cBhvr>
                                    </p:animEffect>
                                    <p:anim calcmode="lin" valueType="num">
                                      <p:cBhvr>
                                        <p:cTn id="5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5" dur="26">
                                          <p:stCondLst>
                                            <p:cond delay="650"/>
                                          </p:stCondLst>
                                        </p:cTn>
                                        <p:tgtEl>
                                          <p:spTgt spid="12"/>
                                        </p:tgtEl>
                                      </p:cBhvr>
                                      <p:to x="100000" y="60000"/>
                                    </p:animScale>
                                    <p:animScale>
                                      <p:cBhvr>
                                        <p:cTn id="56" dur="166" decel="50000">
                                          <p:stCondLst>
                                            <p:cond delay="676"/>
                                          </p:stCondLst>
                                        </p:cTn>
                                        <p:tgtEl>
                                          <p:spTgt spid="12"/>
                                        </p:tgtEl>
                                      </p:cBhvr>
                                      <p:to x="100000" y="100000"/>
                                    </p:animScale>
                                    <p:animScale>
                                      <p:cBhvr>
                                        <p:cTn id="57" dur="26">
                                          <p:stCondLst>
                                            <p:cond delay="1312"/>
                                          </p:stCondLst>
                                        </p:cTn>
                                        <p:tgtEl>
                                          <p:spTgt spid="12"/>
                                        </p:tgtEl>
                                      </p:cBhvr>
                                      <p:to x="100000" y="80000"/>
                                    </p:animScale>
                                    <p:animScale>
                                      <p:cBhvr>
                                        <p:cTn id="58" dur="166" decel="50000">
                                          <p:stCondLst>
                                            <p:cond delay="1338"/>
                                          </p:stCondLst>
                                        </p:cTn>
                                        <p:tgtEl>
                                          <p:spTgt spid="12"/>
                                        </p:tgtEl>
                                      </p:cBhvr>
                                      <p:to x="100000" y="100000"/>
                                    </p:animScale>
                                    <p:animScale>
                                      <p:cBhvr>
                                        <p:cTn id="59" dur="26">
                                          <p:stCondLst>
                                            <p:cond delay="1642"/>
                                          </p:stCondLst>
                                        </p:cTn>
                                        <p:tgtEl>
                                          <p:spTgt spid="12"/>
                                        </p:tgtEl>
                                      </p:cBhvr>
                                      <p:to x="100000" y="90000"/>
                                    </p:animScale>
                                    <p:animScale>
                                      <p:cBhvr>
                                        <p:cTn id="60" dur="166" decel="50000">
                                          <p:stCondLst>
                                            <p:cond delay="1668"/>
                                          </p:stCondLst>
                                        </p:cTn>
                                        <p:tgtEl>
                                          <p:spTgt spid="12"/>
                                        </p:tgtEl>
                                      </p:cBhvr>
                                      <p:to x="100000" y="100000"/>
                                    </p:animScale>
                                    <p:animScale>
                                      <p:cBhvr>
                                        <p:cTn id="61" dur="26">
                                          <p:stCondLst>
                                            <p:cond delay="1808"/>
                                          </p:stCondLst>
                                        </p:cTn>
                                        <p:tgtEl>
                                          <p:spTgt spid="12"/>
                                        </p:tgtEl>
                                      </p:cBhvr>
                                      <p:to x="100000" y="95000"/>
                                    </p:animScale>
                                    <p:animScale>
                                      <p:cBhvr>
                                        <p:cTn id="62" dur="166" decel="50000">
                                          <p:stCondLst>
                                            <p:cond delay="1834"/>
                                          </p:stCondLst>
                                        </p:cTn>
                                        <p:tgtEl>
                                          <p:spTgt spid="12"/>
                                        </p:tgtEl>
                                      </p:cBhvr>
                                      <p:to x="100000" y="100000"/>
                                    </p:animScale>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 calcmode="lin" valueType="num">
                                      <p:cBhvr>
                                        <p:cTn id="68" dur="1000" fill="hold"/>
                                        <p:tgtEl>
                                          <p:spTgt spid="13"/>
                                        </p:tgtEl>
                                        <p:attrNameLst>
                                          <p:attrName>style.rotation</p:attrName>
                                        </p:attrNameLst>
                                      </p:cBhvr>
                                      <p:tavLst>
                                        <p:tav tm="0">
                                          <p:val>
                                            <p:fltVal val="90"/>
                                          </p:val>
                                        </p:tav>
                                        <p:tav tm="100000">
                                          <p:val>
                                            <p:fltVal val="0"/>
                                          </p:val>
                                        </p:tav>
                                      </p:tavLst>
                                    </p:anim>
                                    <p:animEffect transition="in" filter="fade">
                                      <p:cBhvr>
                                        <p:cTn id="69" dur="1000"/>
                                        <p:tgtEl>
                                          <p:spTgt spid="13"/>
                                        </p:tgtEl>
                                      </p:cBhvr>
                                    </p:animEffect>
                                  </p:childTnLst>
                                </p:cTn>
                              </p:par>
                            </p:childTnLst>
                          </p:cTn>
                        </p:par>
                        <p:par>
                          <p:cTn id="70" fill="hold">
                            <p:stCondLst>
                              <p:cond delay="7500"/>
                            </p:stCondLst>
                            <p:childTnLst>
                              <p:par>
                                <p:cTn id="71" presetID="2" presetClass="entr" presetSubtype="8"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0-#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8" presetClass="emph" presetSubtype="0" fill="hold" nodeType="afterEffect">
                                  <p:stCondLst>
                                    <p:cond delay="0"/>
                                  </p:stCondLst>
                                  <p:childTnLst>
                                    <p:animRot by="21600000">
                                      <p:cBhvr>
                                        <p:cTn id="83" dur="2000" fill="hold"/>
                                        <p:tgtEl>
                                          <p:spTgt spid="19"/>
                                        </p:tgtEl>
                                        <p:attrNameLst>
                                          <p:attrName>r</p:attrName>
                                        </p:attrNameLst>
                                      </p:cBhvr>
                                    </p:animRot>
                                  </p:childTnLst>
                                </p:cTn>
                              </p:par>
                              <p:par>
                                <p:cTn id="84" presetID="8" presetClass="emph" presetSubtype="0" fill="hold" nodeType="withEffect">
                                  <p:stCondLst>
                                    <p:cond delay="0"/>
                                  </p:stCondLst>
                                  <p:childTnLst>
                                    <p:animRot by="21600000">
                                      <p:cBhvr>
                                        <p:cTn id="85" dur="2000" fill="hold"/>
                                        <p:tgtEl>
                                          <p:spTgt spid="17"/>
                                        </p:tgtEl>
                                        <p:attrNameLst>
                                          <p:attrName>r</p:attrName>
                                        </p:attrNameLst>
                                      </p:cBhvr>
                                    </p:animRot>
                                  </p:childTnLst>
                                </p:cTn>
                              </p:par>
                              <p:par>
                                <p:cTn id="86" presetID="8" presetClass="emph" presetSubtype="0" fill="hold" nodeType="withEffect">
                                  <p:stCondLst>
                                    <p:cond delay="0"/>
                                  </p:stCondLst>
                                  <p:childTnLst>
                                    <p:animRot by="21600000">
                                      <p:cBhvr>
                                        <p:cTn id="87"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7"/>
          <p:cNvPicPr>
            <a:picLocks noChangeAspect="1"/>
          </p:cNvPicPr>
          <p:nvPr/>
        </p:nvPicPr>
        <p:blipFill>
          <a:blip r:embed="rId3"/>
          <a:stretch>
            <a:fillRect/>
          </a:stretch>
        </p:blipFill>
        <p:spPr>
          <a:xfrm>
            <a:off x="467658" y="264704"/>
            <a:ext cx="7743189" cy="4305300"/>
          </a:xfrm>
          <a:prstGeom prst="rect">
            <a:avLst/>
          </a:prstGeom>
        </p:spPr>
      </p:pic>
      <p:sp>
        <p:nvSpPr>
          <p:cNvPr id="7" name="TextBox 6"/>
          <p:cNvSpPr>
            <a:spLocks noChangeArrowheads="1"/>
          </p:cNvSpPr>
          <p:nvPr/>
        </p:nvSpPr>
        <p:spPr bwMode="auto">
          <a:xfrm>
            <a:off x="1907778" y="287970"/>
            <a:ext cx="5688474" cy="47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986" tIns="53993" rIns="107986" bIns="53993">
            <a:spAutoFit/>
          </a:bodyPr>
          <a:lstStyle>
            <a:lvl1pPr>
              <a:spcBef>
                <a:spcPct val="20000"/>
              </a:spcBef>
              <a:buFont typeface="Arial" pitchFamily="34" charset="0"/>
              <a:buChar char="•"/>
              <a:defRPr sz="3200">
                <a:solidFill>
                  <a:schemeClr val="tx1"/>
                </a:solidFill>
                <a:latin typeface="书体坊兰亭体" charset="-122"/>
                <a:ea typeface="宋体" pitchFamily="2" charset="-122"/>
                <a:sym typeface="书体坊兰亭体" charset="-122"/>
              </a:defRPr>
            </a:lvl1pPr>
            <a:lvl2pPr marL="742950" indent="-285750">
              <a:spcBef>
                <a:spcPct val="20000"/>
              </a:spcBef>
              <a:buFont typeface="Arial" pitchFamily="34" charset="0"/>
              <a:buChar char="–"/>
              <a:defRPr sz="2800">
                <a:solidFill>
                  <a:schemeClr val="tx1"/>
                </a:solidFill>
                <a:latin typeface="书体坊兰亭体" charset="-122"/>
                <a:ea typeface="宋体" pitchFamily="2" charset="-122"/>
                <a:sym typeface="书体坊兰亭体" charset="-122"/>
              </a:defRPr>
            </a:lvl2pPr>
            <a:lvl3pPr marL="1143000" indent="-228600">
              <a:spcBef>
                <a:spcPct val="20000"/>
              </a:spcBef>
              <a:buFont typeface="Arial" pitchFamily="34" charset="0"/>
              <a:buChar char="•"/>
              <a:defRPr sz="2400">
                <a:solidFill>
                  <a:schemeClr val="tx1"/>
                </a:solidFill>
                <a:latin typeface="书体坊兰亭体" charset="-122"/>
                <a:ea typeface="宋体" pitchFamily="2" charset="-122"/>
                <a:sym typeface="书体坊兰亭体" charset="-122"/>
              </a:defRPr>
            </a:lvl3pPr>
            <a:lvl4pPr marL="1600200" indent="-228600">
              <a:spcBef>
                <a:spcPct val="20000"/>
              </a:spcBef>
              <a:buFont typeface="Arial" pitchFamily="34" charset="0"/>
              <a:buChar char="–"/>
              <a:defRPr sz="2000">
                <a:solidFill>
                  <a:schemeClr val="tx1"/>
                </a:solidFill>
                <a:latin typeface="书体坊兰亭体" charset="-122"/>
                <a:ea typeface="宋体" pitchFamily="2" charset="-122"/>
                <a:sym typeface="书体坊兰亭体" charset="-122"/>
              </a:defRPr>
            </a:lvl4pPr>
            <a:lvl5pPr marL="2057400" indent="-228600">
              <a:spcBef>
                <a:spcPct val="20000"/>
              </a:spcBef>
              <a:buFont typeface="Arial" pitchFamily="34" charset="0"/>
              <a:buChar char="»"/>
              <a:defRPr sz="2000">
                <a:solidFill>
                  <a:schemeClr val="tx1"/>
                </a:solidFill>
                <a:latin typeface="书体坊兰亭体" charset="-122"/>
                <a:ea typeface="宋体" pitchFamily="2" charset="-122"/>
                <a:sym typeface="书体坊兰亭体"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9pPr>
          </a:lstStyle>
          <a:p>
            <a:pPr algn="just" eaLnBrk="1" hangingPunct="1">
              <a:spcBef>
                <a:spcPct val="0"/>
              </a:spcBef>
              <a:buNone/>
            </a:pPr>
            <a:r>
              <a:rPr lang="en-US" altLang="zh-CN" sz="2400" b="1">
                <a:solidFill>
                  <a:srgbClr val="632B8D"/>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Video 1: âm mưu của thực dân Pháp</a:t>
            </a:r>
            <a:endParaRPr lang="zh-CN" altLang="en-US" sz="2400" b="1" dirty="0">
              <a:solidFill>
                <a:srgbClr val="632B8D"/>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8" name="图片 11">
            <a:hlinkClick r:id="rId4" action="ppaction://hlinksldjump"/>
          </p:cNvPr>
          <p:cNvPicPr>
            <a:picLocks noChangeAspect="1"/>
          </p:cNvPicPr>
          <p:nvPr/>
        </p:nvPicPr>
        <p:blipFill>
          <a:blip r:embed="rId5"/>
          <a:stretch>
            <a:fillRect/>
          </a:stretch>
        </p:blipFill>
        <p:spPr>
          <a:xfrm>
            <a:off x="7020204" y="2232132"/>
            <a:ext cx="1773038" cy="2695785"/>
          </a:xfrm>
          <a:prstGeom prst="rect">
            <a:avLst/>
          </a:prstGeom>
        </p:spPr>
      </p:pic>
      <p:pic>
        <p:nvPicPr>
          <p:cNvPr id="10" name="图片 15"/>
          <p:cNvPicPr>
            <a:picLocks noChangeAspect="1"/>
          </p:cNvPicPr>
          <p:nvPr/>
        </p:nvPicPr>
        <p:blipFill>
          <a:blip r:embed="rId6"/>
          <a:stretch>
            <a:fillRect/>
          </a:stretch>
        </p:blipFill>
        <p:spPr>
          <a:xfrm>
            <a:off x="1351432" y="289529"/>
            <a:ext cx="520444" cy="508000"/>
          </a:xfrm>
          <a:prstGeom prst="rect">
            <a:avLst/>
          </a:prstGeom>
        </p:spPr>
      </p:pic>
      <p:pic>
        <p:nvPicPr>
          <p:cNvPr id="11" name="图片 15"/>
          <p:cNvPicPr>
            <a:picLocks noChangeAspect="1"/>
          </p:cNvPicPr>
          <p:nvPr/>
        </p:nvPicPr>
        <p:blipFill>
          <a:blip r:embed="rId6"/>
          <a:stretch>
            <a:fillRect/>
          </a:stretch>
        </p:blipFill>
        <p:spPr>
          <a:xfrm>
            <a:off x="6994745" y="258342"/>
            <a:ext cx="520444" cy="508000"/>
          </a:xfrm>
          <a:prstGeom prst="rect">
            <a:avLst/>
          </a:prstGeom>
        </p:spPr>
      </p:pic>
      <p:pic>
        <p:nvPicPr>
          <p:cNvPr id="12" name="图片 13"/>
          <p:cNvPicPr>
            <a:picLocks noChangeAspect="1"/>
          </p:cNvPicPr>
          <p:nvPr/>
        </p:nvPicPr>
        <p:blipFill>
          <a:blip r:embed="rId6"/>
          <a:stretch>
            <a:fillRect/>
          </a:stretch>
        </p:blipFill>
        <p:spPr>
          <a:xfrm>
            <a:off x="8347652" y="1728090"/>
            <a:ext cx="796348" cy="777307"/>
          </a:xfrm>
          <a:prstGeom prst="rect">
            <a:avLst/>
          </a:prstGeom>
        </p:spPr>
      </p:pic>
    </p:spTree>
    <p:extLst>
      <p:ext uri="{BB962C8B-B14F-4D97-AF65-F5344CB8AC3E}">
        <p14:creationId xmlns:p14="http://schemas.microsoft.com/office/powerpoint/2010/main" val="273632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435">
                                          <p:stCondLst>
                                            <p:cond delay="0"/>
                                          </p:stCondLst>
                                        </p:cTn>
                                        <p:tgtEl>
                                          <p:spTgt spid="7"/>
                                        </p:tgtEl>
                                      </p:cBhvr>
                                    </p:animEffect>
                                    <p:anim calcmode="lin" valueType="num">
                                      <p:cBhvr>
                                        <p:cTn id="8"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13" dur="20">
                                          <p:stCondLst>
                                            <p:cond delay="487"/>
                                          </p:stCondLst>
                                        </p:cTn>
                                        <p:tgtEl>
                                          <p:spTgt spid="7"/>
                                        </p:tgtEl>
                                      </p:cBhvr>
                                      <p:to x="100000" y="60000"/>
                                    </p:animScale>
                                    <p:animScale>
                                      <p:cBhvr>
                                        <p:cTn id="14" dur="124" decel="50000">
                                          <p:stCondLst>
                                            <p:cond delay="507"/>
                                          </p:stCondLst>
                                        </p:cTn>
                                        <p:tgtEl>
                                          <p:spTgt spid="7"/>
                                        </p:tgtEl>
                                      </p:cBhvr>
                                      <p:to x="100000" y="100000"/>
                                    </p:animScale>
                                    <p:animScale>
                                      <p:cBhvr>
                                        <p:cTn id="15" dur="20">
                                          <p:stCondLst>
                                            <p:cond delay="984"/>
                                          </p:stCondLst>
                                        </p:cTn>
                                        <p:tgtEl>
                                          <p:spTgt spid="7"/>
                                        </p:tgtEl>
                                      </p:cBhvr>
                                      <p:to x="100000" y="80000"/>
                                    </p:animScale>
                                    <p:animScale>
                                      <p:cBhvr>
                                        <p:cTn id="16" dur="124" decel="50000">
                                          <p:stCondLst>
                                            <p:cond delay="1004"/>
                                          </p:stCondLst>
                                        </p:cTn>
                                        <p:tgtEl>
                                          <p:spTgt spid="7"/>
                                        </p:tgtEl>
                                      </p:cBhvr>
                                      <p:to x="100000" y="100000"/>
                                    </p:animScale>
                                    <p:animScale>
                                      <p:cBhvr>
                                        <p:cTn id="17" dur="20">
                                          <p:stCondLst>
                                            <p:cond delay="1231"/>
                                          </p:stCondLst>
                                        </p:cTn>
                                        <p:tgtEl>
                                          <p:spTgt spid="7"/>
                                        </p:tgtEl>
                                      </p:cBhvr>
                                      <p:to x="100000" y="90000"/>
                                    </p:animScale>
                                    <p:animScale>
                                      <p:cBhvr>
                                        <p:cTn id="18" dur="124" decel="50000">
                                          <p:stCondLst>
                                            <p:cond delay="1251"/>
                                          </p:stCondLst>
                                        </p:cTn>
                                        <p:tgtEl>
                                          <p:spTgt spid="7"/>
                                        </p:tgtEl>
                                      </p:cBhvr>
                                      <p:to x="100000" y="100000"/>
                                    </p:animScale>
                                    <p:animScale>
                                      <p:cBhvr>
                                        <p:cTn id="19" dur="20">
                                          <p:stCondLst>
                                            <p:cond delay="1356"/>
                                          </p:stCondLst>
                                        </p:cTn>
                                        <p:tgtEl>
                                          <p:spTgt spid="7"/>
                                        </p:tgtEl>
                                      </p:cBhvr>
                                      <p:to x="100000" y="95000"/>
                                    </p:animScale>
                                    <p:animScale>
                                      <p:cBhvr>
                                        <p:cTn id="20" dur="124" decel="50000">
                                          <p:stCondLst>
                                            <p:cond delay="1376"/>
                                          </p:stCondLst>
                                        </p:cTn>
                                        <p:tgtEl>
                                          <p:spTgt spid="7"/>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3139" t="21014" r="48288" b="54699"/>
          <a:stretch/>
        </p:blipFill>
        <p:spPr>
          <a:xfrm>
            <a:off x="-396414" y="2520156"/>
            <a:ext cx="9008916" cy="1584132"/>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139" t="21014" r="48288" b="54699"/>
          <a:stretch/>
        </p:blipFill>
        <p:spPr>
          <a:xfrm>
            <a:off x="-396414" y="-100344"/>
            <a:ext cx="9008916" cy="1584132"/>
          </a:xfrm>
          <a:prstGeom prst="rect">
            <a:avLst/>
          </a:prstGeom>
        </p:spPr>
      </p:pic>
      <p:sp>
        <p:nvSpPr>
          <p:cNvPr id="13" name="Text Box 5"/>
          <p:cNvSpPr txBox="1">
            <a:spLocks noChangeArrowheads="1"/>
          </p:cNvSpPr>
          <p:nvPr/>
        </p:nvSpPr>
        <p:spPr bwMode="auto">
          <a:xfrm>
            <a:off x="1043706" y="161493"/>
            <a:ext cx="727260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sz="2800" b="1">
                <a:solidFill>
                  <a:srgbClr val="632B8D"/>
                </a:solidFill>
                <a:cs typeface="Times New Roman" panose="02020603050405020304" pitchFamily="18" charset="0"/>
              </a:rPr>
              <a:t>Sau ngày Cách mạng tháng Tám thành công, thực dân Pháp đã có âm mưu gì?</a:t>
            </a:r>
          </a:p>
        </p:txBody>
      </p:sp>
      <p:sp>
        <p:nvSpPr>
          <p:cNvPr id="14" name="Text Box 5"/>
          <p:cNvSpPr txBox="1">
            <a:spLocks noChangeArrowheads="1"/>
          </p:cNvSpPr>
          <p:nvPr/>
        </p:nvSpPr>
        <p:spPr bwMode="auto">
          <a:xfrm>
            <a:off x="1035382" y="2761519"/>
            <a:ext cx="70565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sz="2800" b="1">
                <a:solidFill>
                  <a:srgbClr val="632B8D"/>
                </a:solidFill>
                <a:cs typeface="Times New Roman" panose="02020603050405020304" pitchFamily="18" charset="0"/>
              </a:rPr>
              <a:t>Nêu dẫn chứng về âm mưu quyết tâm cướp nước ta một lần nữa của thực dân Pháp?</a:t>
            </a:r>
          </a:p>
        </p:txBody>
      </p:sp>
      <p:sp>
        <p:nvSpPr>
          <p:cNvPr id="15" name="Text Box 5"/>
          <p:cNvSpPr txBox="1">
            <a:spLocks noChangeArrowheads="1"/>
          </p:cNvSpPr>
          <p:nvPr/>
        </p:nvSpPr>
        <p:spPr bwMode="auto">
          <a:xfrm>
            <a:off x="-8324" y="1654441"/>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sz="2800">
                <a:cs typeface="Times New Roman" panose="02020603050405020304" pitchFamily="18" charset="0"/>
                <a:sym typeface="Wingdings" panose="05000000000000000000" pitchFamily="2" charset="2"/>
              </a:rPr>
              <a:t></a:t>
            </a:r>
            <a:r>
              <a:rPr lang="en-US" altLang="vi-VN" sz="2800">
                <a:cs typeface="Times New Roman" panose="02020603050405020304" pitchFamily="18" charset="0"/>
              </a:rPr>
              <a:t> </a:t>
            </a:r>
            <a:r>
              <a:rPr lang="en-US" altLang="vi-VN" sz="2800" b="1">
                <a:cs typeface="Times New Roman" panose="02020603050405020304" pitchFamily="18" charset="0"/>
              </a:rPr>
              <a:t>Thực dân Pháp âm mưu xâm lược nước ta một lần nữa.</a:t>
            </a:r>
          </a:p>
        </p:txBody>
      </p:sp>
      <p:pic>
        <p:nvPicPr>
          <p:cNvPr id="17" name="图片 11">
            <a:hlinkClick r:id="rId4" action="ppaction://hlinksldjump"/>
          </p:cNvPr>
          <p:cNvPicPr>
            <a:picLocks noChangeAspect="1"/>
          </p:cNvPicPr>
          <p:nvPr/>
        </p:nvPicPr>
        <p:blipFill>
          <a:blip r:embed="rId5"/>
          <a:stretch>
            <a:fillRect/>
          </a:stretch>
        </p:blipFill>
        <p:spPr>
          <a:xfrm>
            <a:off x="7834852" y="3364185"/>
            <a:ext cx="1102402" cy="1676128"/>
          </a:xfrm>
          <a:prstGeom prst="rect">
            <a:avLst/>
          </a:prstGeom>
        </p:spPr>
      </p:pic>
      <p:pic>
        <p:nvPicPr>
          <p:cNvPr id="18" name="图片 15"/>
          <p:cNvPicPr>
            <a:picLocks noChangeAspect="1"/>
          </p:cNvPicPr>
          <p:nvPr/>
        </p:nvPicPr>
        <p:blipFill>
          <a:blip r:embed="rId6"/>
          <a:stretch>
            <a:fillRect/>
          </a:stretch>
        </p:blipFill>
        <p:spPr>
          <a:xfrm>
            <a:off x="227071" y="680917"/>
            <a:ext cx="520444" cy="508000"/>
          </a:xfrm>
          <a:prstGeom prst="rect">
            <a:avLst/>
          </a:prstGeom>
        </p:spPr>
      </p:pic>
      <p:pic>
        <p:nvPicPr>
          <p:cNvPr id="19" name="图片 15"/>
          <p:cNvPicPr>
            <a:picLocks noChangeAspect="1"/>
          </p:cNvPicPr>
          <p:nvPr/>
        </p:nvPicPr>
        <p:blipFill>
          <a:blip r:embed="rId6"/>
          <a:stretch>
            <a:fillRect/>
          </a:stretch>
        </p:blipFill>
        <p:spPr>
          <a:xfrm>
            <a:off x="8462445" y="118772"/>
            <a:ext cx="520444" cy="508000"/>
          </a:xfrm>
          <a:prstGeom prst="rect">
            <a:avLst/>
          </a:prstGeom>
        </p:spPr>
      </p:pic>
      <p:pic>
        <p:nvPicPr>
          <p:cNvPr id="20" name="图片 13"/>
          <p:cNvPicPr>
            <a:picLocks noChangeAspect="1"/>
          </p:cNvPicPr>
          <p:nvPr/>
        </p:nvPicPr>
        <p:blipFill>
          <a:blip r:embed="rId6"/>
          <a:stretch>
            <a:fillRect/>
          </a:stretch>
        </p:blipFill>
        <p:spPr>
          <a:xfrm>
            <a:off x="8222591" y="2122803"/>
            <a:ext cx="796348" cy="777307"/>
          </a:xfrm>
          <a:prstGeom prst="rect">
            <a:avLst/>
          </a:prstGeom>
        </p:spPr>
      </p:pic>
    </p:spTree>
    <p:extLst>
      <p:ext uri="{BB962C8B-B14F-4D97-AF65-F5344CB8AC3E}">
        <p14:creationId xmlns:p14="http://schemas.microsoft.com/office/powerpoint/2010/main" val="6719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0-#ppt_h/2"/>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3101" b="97933" l="30167" r="74833">
                        <a14:foregroundMark x1="65333" y1="43411" x2="65333" y2="43411"/>
                        <a14:foregroundMark x1="66500" y1="44703" x2="66500" y2="44703"/>
                        <a14:foregroundMark x1="67667" y1="44703" x2="67667" y2="44703"/>
                        <a14:foregroundMark x1="71000" y1="45220" x2="71000" y2="45220"/>
                        <a14:foregroundMark x1="69500" y1="44703" x2="69500" y2="44703"/>
                        <a14:foregroundMark x1="66000" y1="44444" x2="66000" y2="44444"/>
                        <a14:foregroundMark x1="63333" y1="44703" x2="63333" y2="44703"/>
                        <a14:foregroundMark x1="69833" y1="45736" x2="69833" y2="45736"/>
                        <a14:foregroundMark x1="67667" y1="45736" x2="65833" y2="46512"/>
                        <a14:foregroundMark x1="64000" y1="47287" x2="64000" y2="47287"/>
                        <a14:foregroundMark x1="64000" y1="47287" x2="64000" y2="47287"/>
                        <a14:foregroundMark x1="64000" y1="47287" x2="64000" y2="47287"/>
                        <a14:foregroundMark x1="64000" y1="47287" x2="64000" y2="47287"/>
                        <a14:foregroundMark x1="63333" y1="47804" x2="63333" y2="47804"/>
                        <a14:foregroundMark x1="63333" y1="47804" x2="63333" y2="47804"/>
                        <a14:foregroundMark x1="69667" y1="47804" x2="69667" y2="47804"/>
                        <a14:foregroundMark x1="71000" y1="47804" x2="71000" y2="47804"/>
                        <a14:foregroundMark x1="72000" y1="47804" x2="72000" y2="47804"/>
                        <a14:foregroundMark x1="72167" y1="47804" x2="72333" y2="47804"/>
                        <a14:foregroundMark x1="73000" y1="47545" x2="73000" y2="47545"/>
                        <a14:foregroundMark x1="73000" y1="47287" x2="73000" y2="47287"/>
                        <a14:foregroundMark x1="73167" y1="46253" x2="73167" y2="46253"/>
                        <a14:foregroundMark x1="73333" y1="45220" x2="73333" y2="44444"/>
                        <a14:foregroundMark x1="73167" y1="43411" x2="73167" y2="43411"/>
                        <a14:foregroundMark x1="73167" y1="42894" x2="73167" y2="42894"/>
                        <a14:foregroundMark x1="73000" y1="40827" x2="73000" y2="40827"/>
                        <a14:foregroundMark x1="71500" y1="39793" x2="71500" y2="39793"/>
                        <a14:foregroundMark x1="71167" y1="39793" x2="68667" y2="39793"/>
                        <a14:foregroundMark x1="68000" y1="39535" x2="67833" y2="39276"/>
                        <a14:foregroundMark x1="67833" y1="39276" x2="67833" y2="39276"/>
                        <a14:foregroundMark x1="66167" y1="39276" x2="66167" y2="39276"/>
                        <a14:foregroundMark x1="65833" y1="39793" x2="65833" y2="39793"/>
                        <a14:foregroundMark x1="65000" y1="40827" x2="65000" y2="40827"/>
                        <a14:foregroundMark x1="64667" y1="41085" x2="64667" y2="41085"/>
                        <a14:foregroundMark x1="62500" y1="42894" x2="62500" y2="42894"/>
                        <a14:foregroundMark x1="62333" y1="42894" x2="62333" y2="43669"/>
                        <a14:foregroundMark x1="62000" y1="45220" x2="62000" y2="45220"/>
                        <a14:foregroundMark x1="61833" y1="45478" x2="61833" y2="45478"/>
                        <a14:foregroundMark x1="61833" y1="45478" x2="61833" y2="45478"/>
                        <a14:foregroundMark x1="61667" y1="45736" x2="61667" y2="47028"/>
                        <a14:foregroundMark x1="61667" y1="47287" x2="61667" y2="47287"/>
                        <a14:foregroundMark x1="61667" y1="47545" x2="61667" y2="48837"/>
                        <a14:foregroundMark x1="62500" y1="48837" x2="62500" y2="48837"/>
                        <a14:foregroundMark x1="63167" y1="48320" x2="63167" y2="48320"/>
                        <a14:foregroundMark x1="63667" y1="48320" x2="63667" y2="48320"/>
                        <a14:foregroundMark x1="64833" y1="48320" x2="64833" y2="48320"/>
                        <a14:foregroundMark x1="65500" y1="48320" x2="65500" y2="48320"/>
                        <a14:foregroundMark x1="66500" y1="48320" x2="66500" y2="48320"/>
                        <a14:foregroundMark x1="67000" y1="48320" x2="68000" y2="48837"/>
                        <a14:foregroundMark x1="68833" y1="48837" x2="68833" y2="48837"/>
                        <a14:foregroundMark x1="69333" y1="48837" x2="69833" y2="48837"/>
                        <a14:foregroundMark x1="70833" y1="49096" x2="70833" y2="49096"/>
                        <a14:foregroundMark x1="71667" y1="49096" x2="71667" y2="49096"/>
                        <a14:foregroundMark x1="72167" y1="49096" x2="72167" y2="49096"/>
                        <a14:foregroundMark x1="68667" y1="49612" x2="68667" y2="49612"/>
                        <a14:foregroundMark x1="67333" y1="49871" x2="67333" y2="49871"/>
                        <a14:foregroundMark x1="66833" y1="49871" x2="66833" y2="49871"/>
                        <a14:foregroundMark x1="66000" y1="49612" x2="66000" y2="49612"/>
                        <a14:foregroundMark x1="65333" y1="49096" x2="65333" y2="49096"/>
                        <a14:foregroundMark x1="64667" y1="48579" x2="64667" y2="48579"/>
                        <a14:foregroundMark x1="64667" y1="48579" x2="63833" y2="48579"/>
                        <a14:foregroundMark x1="63333" y1="48579" x2="63333" y2="48579"/>
                        <a14:foregroundMark x1="62833" y1="48320" x2="62833" y2="48320"/>
                        <a14:foregroundMark x1="62833" y1="48320" x2="61667" y2="49612"/>
                        <a14:foregroundMark x1="61167" y1="49096" x2="61167" y2="49096"/>
                        <a14:foregroundMark x1="61167" y1="48579" x2="61167" y2="48579"/>
                        <a14:foregroundMark x1="61167" y1="48579" x2="61167" y2="48579"/>
                        <a14:foregroundMark x1="64167" y1="71059" x2="64167" y2="71059"/>
                        <a14:foregroundMark x1="63500" y1="70026" x2="63500" y2="70026"/>
                        <a14:foregroundMark x1="63667" y1="69251" x2="63667" y2="69251"/>
                        <a14:foregroundMark x1="63667" y1="69251" x2="63667" y2="69251"/>
                        <a14:foregroundMark x1="64667" y1="68734" x2="66000" y2="68992"/>
                        <a14:foregroundMark x1="66833" y1="68992" x2="66833" y2="68992"/>
                        <a14:foregroundMark x1="67500" y1="68734" x2="68167" y2="68734"/>
                        <a14:foregroundMark x1="69167" y1="68734" x2="69833" y2="68992"/>
                        <a14:foregroundMark x1="70500" y1="68992" x2="70500" y2="68992"/>
                        <a14:foregroundMark x1="70667" y1="68992" x2="71500" y2="69251"/>
                        <a14:foregroundMark x1="72000" y1="69251" x2="72000" y2="69251"/>
                        <a14:foregroundMark x1="72333" y1="69251" x2="72333" y2="69251"/>
                        <a14:foregroundMark x1="73167" y1="68992" x2="73167" y2="68992"/>
                        <a14:foregroundMark x1="74000" y1="68734" x2="74000" y2="68734"/>
                        <a14:foregroundMark x1="74000" y1="67700" x2="74000" y2="67700"/>
                        <a14:foregroundMark x1="74000" y1="67442" x2="74000" y2="67442"/>
                        <a14:foregroundMark x1="72167" y1="64083" x2="72167" y2="64083"/>
                        <a14:foregroundMark x1="72167" y1="64083" x2="72167" y2="64083"/>
                        <a14:foregroundMark x1="70500" y1="64083" x2="69833" y2="64341"/>
                        <a14:foregroundMark x1="69333" y1="64341" x2="69333" y2="64341"/>
                        <a14:foregroundMark x1="69000" y1="64341" x2="69000" y2="64341"/>
                        <a14:foregroundMark x1="68667" y1="64083" x2="68667" y2="64083"/>
                        <a14:foregroundMark x1="68667" y1="64083" x2="68667" y2="64083"/>
                        <a14:foregroundMark x1="68333" y1="64083" x2="68333" y2="64083"/>
                        <a14:foregroundMark x1="67000" y1="64083" x2="67000" y2="64083"/>
                        <a14:foregroundMark x1="67000" y1="64083" x2="67000" y2="64083"/>
                        <a14:foregroundMark x1="67000" y1="64083" x2="67000" y2="64083"/>
                        <a14:foregroundMark x1="67000" y1="64083" x2="67000" y2="64083"/>
                        <a14:foregroundMark x1="67000" y1="64083" x2="67000" y2="64083"/>
                        <a14:foregroundMark x1="66333" y1="63824" x2="66000" y2="63824"/>
                        <a14:foregroundMark x1="65333" y1="63824" x2="65333" y2="63824"/>
                        <a14:foregroundMark x1="65333" y1="63824" x2="65333" y2="63824"/>
                        <a14:foregroundMark x1="65333" y1="63824" x2="65333" y2="63824"/>
                        <a14:foregroundMark x1="66333" y1="65116" x2="66833" y2="65633"/>
                        <a14:foregroundMark x1="66833" y1="65633" x2="66000" y2="65633"/>
                        <a14:foregroundMark x1="65167" y1="65633" x2="65167" y2="65633"/>
                        <a14:foregroundMark x1="65167" y1="65633" x2="64000" y2="66667"/>
                        <a14:foregroundMark x1="63500" y1="66667" x2="63500" y2="66667"/>
                        <a14:foregroundMark x1="62500" y1="66667" x2="62500" y2="66667"/>
                        <a14:foregroundMark x1="61667" y1="67700" x2="61667" y2="67700"/>
                        <a14:foregroundMark x1="65833" y1="72610" x2="65833" y2="72610"/>
                        <a14:foregroundMark x1="64000" y1="72610" x2="64000" y2="72610"/>
                        <a14:foregroundMark x1="64000" y1="72610" x2="64000" y2="72610"/>
                        <a14:foregroundMark x1="63833" y1="72868" x2="63833" y2="74160"/>
                        <a14:foregroundMark x1="63167" y1="74160" x2="63167" y2="74160"/>
                        <a14:foregroundMark x1="63167" y1="74160" x2="63167" y2="74160"/>
                        <a14:foregroundMark x1="63167" y1="74160" x2="63167" y2="74160"/>
                        <a14:foregroundMark x1="62667" y1="73902" x2="62667" y2="73902"/>
                        <a14:foregroundMark x1="62667" y1="73902" x2="63500" y2="74160"/>
                        <a14:foregroundMark x1="66000" y1="73902" x2="66000" y2="73902"/>
                        <a14:foregroundMark x1="66000" y1="73902" x2="67500" y2="73902"/>
                        <a14:foregroundMark x1="67833" y1="73902" x2="68333" y2="73902"/>
                        <a14:foregroundMark x1="68333" y1="73902" x2="68333" y2="73902"/>
                        <a14:foregroundMark x1="68333" y1="73902" x2="68333" y2="73902"/>
                        <a14:foregroundMark x1="69333" y1="73643" x2="69833" y2="73643"/>
                        <a14:foregroundMark x1="69833" y1="73643" x2="69833" y2="73643"/>
                        <a14:foregroundMark x1="70167" y1="73643" x2="70167" y2="73643"/>
                        <a14:foregroundMark x1="74333" y1="66667" x2="74333" y2="66667"/>
                        <a14:foregroundMark x1="72333" y1="69509" x2="72333" y2="69509"/>
                        <a14:foregroundMark x1="72167" y1="70284" x2="72167" y2="70284"/>
                        <a14:foregroundMark x1="72167" y1="71059" x2="72167" y2="71059"/>
                        <a14:foregroundMark x1="73000" y1="71576" x2="73000" y2="71576"/>
                        <a14:foregroundMark x1="74833" y1="69251" x2="74833" y2="69251"/>
                        <a14:foregroundMark x1="73500" y1="64858" x2="73500" y2="64858"/>
                        <a14:foregroundMark x1="73500" y1="64341" x2="73500" y2="64341"/>
                        <a14:foregroundMark x1="73500" y1="64083" x2="73500" y2="64083"/>
                        <a14:foregroundMark x1="62500" y1="50129" x2="62500" y2="50129"/>
                        <a14:foregroundMark x1="62833" y1="50129" x2="62833" y2="50129"/>
                        <a14:foregroundMark x1="62500" y1="50388" x2="64833" y2="50388"/>
                        <a14:foregroundMark x1="66333" y1="45220" x2="64833" y2="44961"/>
                        <a14:foregroundMark x1="63167" y1="44444" x2="63167" y2="44444"/>
                        <a14:foregroundMark x1="65167" y1="43152" x2="65167" y2="43152"/>
                        <a14:foregroundMark x1="65000" y1="42894" x2="65000" y2="42894"/>
                        <a14:foregroundMark x1="64000" y1="42377" x2="64000" y2="42377"/>
                        <a14:foregroundMark x1="64000" y1="42119" x2="64000" y2="42119"/>
                        <a14:foregroundMark x1="50500" y1="21964" x2="50500" y2="21964"/>
                        <a14:foregroundMark x1="50500" y1="20672" x2="50500" y2="20672"/>
                        <a14:foregroundMark x1="51167" y1="19380" x2="51167" y2="19380"/>
                        <a14:foregroundMark x1="51333" y1="19638" x2="51333" y2="19638"/>
                        <a14:foregroundMark x1="37333" y1="83721" x2="37333" y2="83721"/>
                        <a14:foregroundMark x1="37333" y1="82429" x2="37333" y2="82429"/>
                        <a14:foregroundMark x1="38333" y1="83204" x2="38333" y2="83204"/>
                        <a14:foregroundMark x1="38833" y1="85530" x2="38833" y2="85530"/>
                        <a14:foregroundMark x1="38333" y1="85013" x2="38333" y2="85013"/>
                        <a14:foregroundMark x1="37667" y1="85013" x2="37667" y2="85013"/>
                        <a14:foregroundMark x1="37000" y1="85013" x2="37000" y2="85013"/>
                        <a14:foregroundMark x1="60333" y1="40052" x2="60333" y2="40052"/>
                        <a14:foregroundMark x1="58833" y1="53230" x2="58833" y2="53230"/>
                        <a14:foregroundMark x1="54333" y1="82687" x2="54333" y2="82687"/>
                        <a14:foregroundMark x1="46333" y1="94057" x2="46333" y2="94057"/>
                        <a14:foregroundMark x1="63667" y1="76227" x2="63667" y2="76227"/>
                        <a14:foregroundMark x1="71167" y1="70026" x2="71167" y2="70026"/>
                      </a14:backgroundRemoval>
                    </a14:imgEffect>
                    <a14:imgEffect>
                      <a14:saturation sat="33000"/>
                    </a14:imgEffect>
                  </a14:imgLayer>
                </a14:imgProps>
              </a:ext>
              <a:ext uri="{28A0092B-C50C-407E-A947-70E740481C1C}">
                <a14:useLocalDpi xmlns:a14="http://schemas.microsoft.com/office/drawing/2010/main" val="0"/>
              </a:ext>
            </a:extLst>
          </a:blip>
          <a:srcRect l="30937" r="25165"/>
          <a:stretch/>
        </p:blipFill>
        <p:spPr>
          <a:xfrm>
            <a:off x="4355982" y="328238"/>
            <a:ext cx="3150370" cy="4744226"/>
          </a:xfrm>
          <a:prstGeom prst="rect">
            <a:avLst/>
          </a:prstGeom>
        </p:spPr>
      </p:pic>
      <p:sp>
        <p:nvSpPr>
          <p:cNvPr id="8" name="AutoShape 6"/>
          <p:cNvSpPr>
            <a:spLocks noChangeArrowheads="1"/>
          </p:cNvSpPr>
          <p:nvPr/>
        </p:nvSpPr>
        <p:spPr bwMode="auto">
          <a:xfrm>
            <a:off x="4988848" y="1032815"/>
            <a:ext cx="303212" cy="336550"/>
          </a:xfrm>
          <a:prstGeom prst="flowChartConnector">
            <a:avLst/>
          </a:prstGeom>
          <a:solidFill>
            <a:srgbClr val="FF0000"/>
          </a:solidFill>
          <a:ln w="9525">
            <a:solidFill>
              <a:srgbClr val="C0000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vi-VN" altLang="vi-VN" sz="2400"/>
          </a:p>
        </p:txBody>
      </p:sp>
      <p:sp>
        <p:nvSpPr>
          <p:cNvPr id="9" name="AutoShape 7"/>
          <p:cNvSpPr>
            <a:spLocks noChangeArrowheads="1"/>
          </p:cNvSpPr>
          <p:nvPr/>
        </p:nvSpPr>
        <p:spPr bwMode="auto">
          <a:xfrm>
            <a:off x="5336367" y="1337219"/>
            <a:ext cx="227013" cy="252412"/>
          </a:xfrm>
          <a:prstGeom prst="flowChartConnector">
            <a:avLst/>
          </a:prstGeom>
          <a:solidFill>
            <a:srgbClr val="FF0000"/>
          </a:solidFill>
          <a:ln w="9525">
            <a:solidFill>
              <a:srgbClr val="C0000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vi-VN" altLang="vi-VN" sz="2400"/>
          </a:p>
        </p:txBody>
      </p:sp>
      <p:sp>
        <p:nvSpPr>
          <p:cNvPr id="10" name="AutoShape 8"/>
          <p:cNvSpPr>
            <a:spLocks noChangeArrowheads="1"/>
          </p:cNvSpPr>
          <p:nvPr/>
        </p:nvSpPr>
        <p:spPr bwMode="auto">
          <a:xfrm>
            <a:off x="5292060" y="4200805"/>
            <a:ext cx="203200" cy="231775"/>
          </a:xfrm>
          <a:prstGeom prst="flowChartConnector">
            <a:avLst/>
          </a:prstGeom>
          <a:solidFill>
            <a:srgbClr val="FF0000"/>
          </a:solidFill>
          <a:ln w="9525">
            <a:solidFill>
              <a:srgbClr val="C0000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vi-VN" altLang="vi-VN" sz="2400"/>
          </a:p>
        </p:txBody>
      </p:sp>
      <p:sp>
        <p:nvSpPr>
          <p:cNvPr id="2" name="Line Callout 1 1"/>
          <p:cNvSpPr/>
          <p:nvPr/>
        </p:nvSpPr>
        <p:spPr bwMode="auto">
          <a:xfrm>
            <a:off x="6174241" y="3740644"/>
            <a:ext cx="2664222" cy="1152096"/>
          </a:xfrm>
          <a:prstGeom prst="borderCallout1">
            <a:avLst>
              <a:gd name="adj1" fmla="val 10038"/>
              <a:gd name="adj2" fmla="val -160"/>
              <a:gd name="adj3" fmla="val 48618"/>
              <a:gd name="adj4" fmla="val -2828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Thực</a:t>
            </a:r>
            <a:r>
              <a:rPr kumimoji="0" lang="en-US" sz="2000" b="0" i="0" u="none" strike="noStrike" cap="none" normalizeH="0">
                <a:ln>
                  <a:noFill/>
                </a:ln>
                <a:solidFill>
                  <a:schemeClr val="tx1"/>
                </a:solidFill>
                <a:effectLst/>
                <a:latin typeface="Times New Roman" panose="02020603050405020304" pitchFamily="18" charset="0"/>
                <a:cs typeface="Times New Roman" panose="02020603050405020304" pitchFamily="18" charset="0"/>
              </a:rPr>
              <a:t> dân Pháp đánh chiếm Sài Gòn, mở rộng xâm lược Nam Bộ.</a:t>
            </a: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Line Callout 1 11"/>
          <p:cNvSpPr/>
          <p:nvPr/>
        </p:nvSpPr>
        <p:spPr bwMode="auto">
          <a:xfrm>
            <a:off x="6069743" y="882345"/>
            <a:ext cx="2146361" cy="1152096"/>
          </a:xfrm>
          <a:prstGeom prst="borderCallout1">
            <a:avLst>
              <a:gd name="adj1" fmla="val 13910"/>
              <a:gd name="adj2" fmla="val -275"/>
              <a:gd name="adj3" fmla="val 48618"/>
              <a:gd name="adj4" fmla="val -2828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Ngày</a:t>
            </a:r>
            <a:r>
              <a:rPr kumimoji="0" lang="en-US" sz="2000" b="0" i="0" u="none" strike="noStrike" cap="none" normalizeH="0">
                <a:ln>
                  <a:noFill/>
                </a:ln>
                <a:solidFill>
                  <a:schemeClr val="tx1"/>
                </a:solidFill>
                <a:effectLst/>
                <a:latin typeface="Times New Roman" panose="02020603050405020304" pitchFamily="18" charset="0"/>
                <a:cs typeface="Times New Roman" panose="02020603050405020304" pitchFamily="18" charset="0"/>
              </a:rPr>
              <a:t> 23-11-1946, quân Pháp đánh chiếm Hải Phòng.</a:t>
            </a: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Line Callout 1 12"/>
          <p:cNvSpPr/>
          <p:nvPr/>
        </p:nvSpPr>
        <p:spPr bwMode="auto">
          <a:xfrm>
            <a:off x="1973846" y="345717"/>
            <a:ext cx="2382136" cy="1152096"/>
          </a:xfrm>
          <a:prstGeom prst="borderCallout1">
            <a:avLst>
              <a:gd name="adj1" fmla="val 19718"/>
              <a:gd name="adj2" fmla="val 100762"/>
              <a:gd name="adj3" fmla="val 72816"/>
              <a:gd name="adj4" fmla="val 13301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Ngày</a:t>
            </a:r>
            <a:r>
              <a:rPr kumimoji="0" lang="en-US" sz="2000" b="0" i="0" u="none" strike="noStrike" cap="none" normalizeH="0">
                <a:ln>
                  <a:noFill/>
                </a:ln>
                <a:solidFill>
                  <a:schemeClr val="tx1"/>
                </a:solidFill>
                <a:effectLst/>
                <a:latin typeface="Times New Roman" panose="02020603050405020304" pitchFamily="18" charset="0"/>
                <a:cs typeface="Times New Roman" panose="02020603050405020304" pitchFamily="18" charset="0"/>
              </a:rPr>
              <a:t> 17-12-1946, Pháp đánh phá một số khu phố ở Hà Nội.</a:t>
            </a: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 Box 302"/>
          <p:cNvSpPr txBox="1">
            <a:spLocks noChangeArrowheads="1"/>
          </p:cNvSpPr>
          <p:nvPr/>
        </p:nvSpPr>
        <p:spPr bwMode="auto">
          <a:xfrm>
            <a:off x="290651" y="1560833"/>
            <a:ext cx="4446981" cy="3416320"/>
          </a:xfrm>
          <a:prstGeom prst="rect">
            <a:avLst/>
          </a:prstGeom>
          <a:noFill/>
          <a:ln>
            <a:noFill/>
          </a:ln>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spcBef>
                <a:spcPct val="50000"/>
              </a:spcBef>
            </a:pPr>
            <a:r>
              <a:rPr lang="en-US" altLang="vi-VN" sz="2400" b="1">
                <a:solidFill>
                  <a:srgbClr val="C00000"/>
                </a:solidFill>
                <a:cs typeface="Times New Roman" panose="02020603050405020304" pitchFamily="18" charset="0"/>
              </a:rPr>
              <a:t>18-12-1946, </a:t>
            </a:r>
            <a:r>
              <a:rPr lang="en-US" altLang="vi-VN" sz="2400" b="1">
                <a:cs typeface="Times New Roman" panose="02020603050405020304" pitchFamily="18" charset="0"/>
              </a:rPr>
              <a:t>Pháp gửi tối hậu thư đòi Chính phủ ta giải tán lực lượng tự vệ và giao quyền kiểm soát Hà Nội cho chúng.</a:t>
            </a:r>
            <a:r>
              <a:rPr lang="en-US" altLang="vi-VN" sz="2400" b="1">
                <a:solidFill>
                  <a:srgbClr val="3333CC"/>
                </a:solidFill>
                <a:cs typeface="Times New Roman" panose="02020603050405020304" pitchFamily="18" charset="0"/>
              </a:rPr>
              <a:t> </a:t>
            </a:r>
          </a:p>
          <a:p>
            <a:pPr algn="just">
              <a:spcBef>
                <a:spcPct val="50000"/>
              </a:spcBef>
            </a:pPr>
            <a:r>
              <a:rPr lang="en-US" altLang="vi-VN" sz="2400" b="1">
                <a:cs typeface="Times New Roman" panose="02020603050405020304" pitchFamily="18" charset="0"/>
              </a:rPr>
              <a:t>Từ </a:t>
            </a:r>
            <a:r>
              <a:rPr lang="en-US" altLang="vi-VN" sz="2400" b="1">
                <a:solidFill>
                  <a:srgbClr val="C00000"/>
                </a:solidFill>
                <a:cs typeface="Times New Roman" panose="02020603050405020304" pitchFamily="18" charset="0"/>
              </a:rPr>
              <a:t>20-12-1946</a:t>
            </a:r>
            <a:r>
              <a:rPr lang="en-US" altLang="vi-VN" sz="2400" b="1">
                <a:cs typeface="Times New Roman" panose="02020603050405020304" pitchFamily="18" charset="0"/>
              </a:rPr>
              <a:t>, quân Pháp sẽ đảm nhiệm việc trị an ở thành phố Hà Nội.</a:t>
            </a:r>
          </a:p>
          <a:p>
            <a:pPr algn="just">
              <a:spcBef>
                <a:spcPct val="50000"/>
              </a:spcBef>
            </a:pPr>
            <a:endParaRPr lang="en-US" altLang="vi-VN" sz="2400" b="1">
              <a:cs typeface="Times New Roman" panose="02020603050405020304" pitchFamily="18" charset="0"/>
            </a:endParaRPr>
          </a:p>
        </p:txBody>
      </p:sp>
      <p:pic>
        <p:nvPicPr>
          <p:cNvPr id="15" name="图片 15"/>
          <p:cNvPicPr>
            <a:picLocks noChangeAspect="1"/>
          </p:cNvPicPr>
          <p:nvPr/>
        </p:nvPicPr>
        <p:blipFill>
          <a:blip r:embed="rId5"/>
          <a:stretch>
            <a:fillRect/>
          </a:stretch>
        </p:blipFill>
        <p:spPr>
          <a:xfrm>
            <a:off x="1453402" y="91717"/>
            <a:ext cx="520444" cy="508000"/>
          </a:xfrm>
          <a:prstGeom prst="rect">
            <a:avLst/>
          </a:prstGeom>
        </p:spPr>
      </p:pic>
      <p:pic>
        <p:nvPicPr>
          <p:cNvPr id="16" name="图片 15"/>
          <p:cNvPicPr>
            <a:picLocks noChangeAspect="1"/>
          </p:cNvPicPr>
          <p:nvPr/>
        </p:nvPicPr>
        <p:blipFill>
          <a:blip r:embed="rId5"/>
          <a:stretch>
            <a:fillRect/>
          </a:stretch>
        </p:blipFill>
        <p:spPr>
          <a:xfrm>
            <a:off x="8139218" y="628345"/>
            <a:ext cx="520444" cy="508000"/>
          </a:xfrm>
          <a:prstGeom prst="rect">
            <a:avLst/>
          </a:prstGeom>
        </p:spPr>
      </p:pic>
      <p:pic>
        <p:nvPicPr>
          <p:cNvPr id="17" name="图片 13"/>
          <p:cNvPicPr>
            <a:picLocks noChangeAspect="1"/>
          </p:cNvPicPr>
          <p:nvPr/>
        </p:nvPicPr>
        <p:blipFill>
          <a:blip r:embed="rId5"/>
          <a:stretch>
            <a:fillRect/>
          </a:stretch>
        </p:blipFill>
        <p:spPr>
          <a:xfrm>
            <a:off x="260085" y="835751"/>
            <a:ext cx="796348" cy="777307"/>
          </a:xfrm>
          <a:prstGeom prst="rect">
            <a:avLst/>
          </a:prstGeom>
        </p:spPr>
      </p:pic>
    </p:spTree>
    <p:extLst>
      <p:ext uri="{BB962C8B-B14F-4D97-AF65-F5344CB8AC3E}">
        <p14:creationId xmlns:p14="http://schemas.microsoft.com/office/powerpoint/2010/main" val="253159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strips(downLeft)">
                                      <p:cBhvr>
                                        <p:cTn id="50" dur="500"/>
                                        <p:tgtEl>
                                          <p:spTgt spid="14"/>
                                        </p:tgtEl>
                                      </p:cBhvr>
                                    </p:animEffect>
                                  </p:childTnLst>
                                </p:cTn>
                              </p:par>
                              <p:par>
                                <p:cTn id="51" presetID="2" presetClass="entr" presetSubtype="1"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0-#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0-#ppt_h/2"/>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 grpId="0" animBg="1"/>
      <p:bldP spid="12" grpId="0" animBg="1"/>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duotone>
              <a:prstClr val="black"/>
              <a:srgbClr val="7030A0">
                <a:tint val="45000"/>
                <a:satMod val="400000"/>
              </a:srgbClr>
            </a:duotone>
            <a:extLst>
              <a:ext uri="{28A0092B-C50C-407E-A947-70E740481C1C}">
                <a14:useLocalDpi xmlns:a14="http://schemas.microsoft.com/office/drawing/2010/main" val="0"/>
              </a:ext>
            </a:extLst>
          </a:blip>
          <a:srcRect l="3139" t="21014" r="48288" b="54699"/>
          <a:stretch/>
        </p:blipFill>
        <p:spPr>
          <a:xfrm>
            <a:off x="-1260486" y="3777834"/>
            <a:ext cx="9732550" cy="1334538"/>
          </a:xfrm>
          <a:prstGeom prst="rect">
            <a:avLst/>
          </a:prstGeom>
        </p:spPr>
      </p:pic>
      <p:pic>
        <p:nvPicPr>
          <p:cNvPr id="29" name="图片 28"/>
          <p:cNvPicPr>
            <a:picLocks noChangeAspect="1"/>
          </p:cNvPicPr>
          <p:nvPr/>
        </p:nvPicPr>
        <p:blipFill>
          <a:blip r:embed="rId4"/>
          <a:stretch>
            <a:fillRect/>
          </a:stretch>
        </p:blipFill>
        <p:spPr>
          <a:xfrm>
            <a:off x="7576221" y="2589213"/>
            <a:ext cx="1612107" cy="2451100"/>
          </a:xfrm>
          <a:prstGeom prst="rect">
            <a:avLst/>
          </a:prstGeom>
        </p:spPr>
      </p:pic>
      <p:sp>
        <p:nvSpPr>
          <p:cNvPr id="6" name="Text Box 5"/>
          <p:cNvSpPr txBox="1">
            <a:spLocks noChangeArrowheads="1"/>
          </p:cNvSpPr>
          <p:nvPr/>
        </p:nvSpPr>
        <p:spPr bwMode="auto">
          <a:xfrm>
            <a:off x="304063" y="561473"/>
            <a:ext cx="70985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a:cs typeface="Times New Roman" panose="02020603050405020304" pitchFamily="18" charset="0"/>
              </a:rPr>
              <a:t>- </a:t>
            </a:r>
            <a:r>
              <a:rPr lang="en-US" altLang="vi-VN" b="1">
                <a:cs typeface="Times New Roman" panose="02020603050405020304" pitchFamily="18" charset="0"/>
              </a:rPr>
              <a:t>Thực dân Pháp âm mưu xâm lược nước ta một lần nữa.</a:t>
            </a:r>
          </a:p>
        </p:txBody>
      </p:sp>
      <p:sp>
        <p:nvSpPr>
          <p:cNvPr id="7" name="Text Box 5"/>
          <p:cNvSpPr txBox="1">
            <a:spLocks noChangeArrowheads="1"/>
          </p:cNvSpPr>
          <p:nvPr/>
        </p:nvSpPr>
        <p:spPr bwMode="auto">
          <a:xfrm>
            <a:off x="316827" y="982572"/>
            <a:ext cx="73146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a:cs typeface="Times New Roman" panose="02020603050405020304" pitchFamily="18" charset="0"/>
              </a:rPr>
              <a:t>- </a:t>
            </a:r>
            <a:r>
              <a:rPr lang="en-US" altLang="vi-VN" b="1">
                <a:cs typeface="Times New Roman" panose="02020603050405020304" pitchFamily="18" charset="0"/>
              </a:rPr>
              <a:t>Sau khi đánh chiếm Sài Gòn, chúng mở rộng xâm lược Nam Bộ, Hải Phòng, Hà Nội.</a:t>
            </a:r>
          </a:p>
        </p:txBody>
      </p:sp>
      <p:sp>
        <p:nvSpPr>
          <p:cNvPr id="8" name="Text Box 5"/>
          <p:cNvSpPr txBox="1">
            <a:spLocks noChangeArrowheads="1"/>
          </p:cNvSpPr>
          <p:nvPr/>
        </p:nvSpPr>
        <p:spPr bwMode="auto">
          <a:xfrm>
            <a:off x="347714" y="1674544"/>
            <a:ext cx="55944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a:cs typeface="Times New Roman" panose="02020603050405020304" pitchFamily="18" charset="0"/>
              </a:rPr>
              <a:t>- </a:t>
            </a:r>
            <a:r>
              <a:rPr lang="en-US" altLang="vi-VN" b="1">
                <a:cs typeface="Times New Roman" panose="02020603050405020304" pitchFamily="18" charset="0"/>
              </a:rPr>
              <a:t>Gửi tối hậu thư đe dọa Chính phủ.</a:t>
            </a:r>
          </a:p>
        </p:txBody>
      </p:sp>
      <p:sp>
        <p:nvSpPr>
          <p:cNvPr id="9" name="Text Box 5"/>
          <p:cNvSpPr txBox="1">
            <a:spLocks noChangeArrowheads="1"/>
          </p:cNvSpPr>
          <p:nvPr/>
        </p:nvSpPr>
        <p:spPr bwMode="auto">
          <a:xfrm>
            <a:off x="347714" y="2131744"/>
            <a:ext cx="5738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b="1">
                <a:cs typeface="Times New Roman" panose="02020603050405020304" pitchFamily="18" charset="0"/>
              </a:rPr>
              <a:t>- Đòi quyền kiểm soát thành phố Hà Nội.</a:t>
            </a:r>
          </a:p>
        </p:txBody>
      </p:sp>
      <p:sp>
        <p:nvSpPr>
          <p:cNvPr id="10" name="Text Box 13"/>
          <p:cNvSpPr txBox="1">
            <a:spLocks noChangeArrowheads="1"/>
          </p:cNvSpPr>
          <p:nvPr/>
        </p:nvSpPr>
        <p:spPr bwMode="auto">
          <a:xfrm>
            <a:off x="-47238" y="2539735"/>
            <a:ext cx="62101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b="1">
                <a:solidFill>
                  <a:srgbClr val="E0450E"/>
                </a:solidFill>
              </a:rPr>
              <a:t>* Những việc làm của chúng thể hiện dã tâm gì?</a:t>
            </a:r>
            <a:endParaRPr lang="en-US" altLang="en-US">
              <a:solidFill>
                <a:srgbClr val="E0450E"/>
              </a:solidFill>
            </a:endParaRPr>
          </a:p>
        </p:txBody>
      </p:sp>
      <p:sp>
        <p:nvSpPr>
          <p:cNvPr id="11" name="Text Box 14"/>
          <p:cNvSpPr txBox="1">
            <a:spLocks noChangeArrowheads="1"/>
          </p:cNvSpPr>
          <p:nvPr/>
        </p:nvSpPr>
        <p:spPr bwMode="auto">
          <a:xfrm>
            <a:off x="298340" y="2945996"/>
            <a:ext cx="61704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en-US"/>
              <a:t>- </a:t>
            </a:r>
            <a:r>
              <a:rPr lang="nl-NL" altLang="en-US" b="1"/>
              <a:t>Chúng quyết tâm xâm lược nước ta một lần nữa.</a:t>
            </a:r>
            <a:endParaRPr lang="en-US" altLang="en-US"/>
          </a:p>
        </p:txBody>
      </p:sp>
      <p:sp>
        <p:nvSpPr>
          <p:cNvPr id="12" name="Text Box 15"/>
          <p:cNvSpPr txBox="1">
            <a:spLocks noChangeArrowheads="1"/>
          </p:cNvSpPr>
          <p:nvPr/>
        </p:nvSpPr>
        <p:spPr bwMode="auto">
          <a:xfrm>
            <a:off x="-47238" y="3346106"/>
            <a:ext cx="70345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b="1">
                <a:solidFill>
                  <a:srgbClr val="F04B10"/>
                </a:solidFill>
              </a:rPr>
              <a:t>* Trước hoàn cảnh đó, Đảng và Chính phủ ta đã làm gì?</a:t>
            </a:r>
            <a:endParaRPr lang="en-US" altLang="en-US">
              <a:solidFill>
                <a:srgbClr val="F04B10"/>
              </a:solidFill>
            </a:endParaRPr>
          </a:p>
        </p:txBody>
      </p:sp>
      <p:sp>
        <p:nvSpPr>
          <p:cNvPr id="13" name="Text Box 16"/>
          <p:cNvSpPr txBox="1">
            <a:spLocks noChangeArrowheads="1"/>
          </p:cNvSpPr>
          <p:nvPr/>
        </p:nvSpPr>
        <p:spPr bwMode="auto">
          <a:xfrm>
            <a:off x="37041" y="3838600"/>
            <a:ext cx="76326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vi-VN" sz="2800" b="1">
                <a:solidFill>
                  <a:schemeClr val="bg1"/>
                </a:solidFill>
              </a:rPr>
              <a:t>Đảng và Chính phủ q</a:t>
            </a:r>
            <a:r>
              <a:rPr lang="nl-NL" altLang="en-US" sz="2800" b="1">
                <a:solidFill>
                  <a:schemeClr val="bg1"/>
                </a:solidFill>
              </a:rPr>
              <a:t>uyết định kêu gọi toàn quốc kháng chiến để bảo vệ nền độc lập dân tộc.</a:t>
            </a:r>
            <a:endParaRPr lang="en-US" altLang="en-US" sz="2800">
              <a:solidFill>
                <a:schemeClr val="bg1"/>
              </a:solidFill>
            </a:endParaRPr>
          </a:p>
        </p:txBody>
      </p:sp>
      <p:sp>
        <p:nvSpPr>
          <p:cNvPr id="17" name="Rounded Rectangle 16"/>
          <p:cNvSpPr/>
          <p:nvPr/>
        </p:nvSpPr>
        <p:spPr bwMode="auto">
          <a:xfrm>
            <a:off x="251640" y="-21291"/>
            <a:ext cx="8532693" cy="597285"/>
          </a:xfrm>
          <a:prstGeom prst="round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TextBox 3"/>
          <p:cNvSpPr txBox="1"/>
          <p:nvPr/>
        </p:nvSpPr>
        <p:spPr>
          <a:xfrm>
            <a:off x="405311" y="33968"/>
            <a:ext cx="8587428" cy="461665"/>
          </a:xfrm>
          <a:prstGeom prst="rect">
            <a:avLst/>
          </a:prstGeom>
          <a:noFill/>
          <a:effectLst>
            <a:outerShdw dist="1270000" dir="5400000" sx="134000" sy="134000" algn="t" rotWithShape="0">
              <a:schemeClr val="bg1">
                <a:alpha val="50000"/>
              </a:schemeClr>
            </a:outerShdw>
          </a:effectLst>
        </p:spPr>
        <p:txBody>
          <a:bodyPr wrap="square" rtlCol="0">
            <a:spAutoFit/>
          </a:bodyPr>
          <a:lstStyle/>
          <a:p>
            <a:r>
              <a:rPr lang="en-US" altLang="zh-CN" sz="240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rPr>
              <a:t>1. Âm mưu xâm lược nước ta của thực dân Pháp </a:t>
            </a:r>
            <a:endParaRPr lang="zh-CN" altLang="en-US" sz="2400" dirty="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endParaRPr>
          </a:p>
        </p:txBody>
      </p:sp>
    </p:spTree>
    <p:extLst>
      <p:ext uri="{BB962C8B-B14F-4D97-AF65-F5344CB8AC3E}">
        <p14:creationId xmlns:p14="http://schemas.microsoft.com/office/powerpoint/2010/main" val="275160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750" fill="hold"/>
                                        <p:tgtEl>
                                          <p:spTgt spid="18"/>
                                        </p:tgtEl>
                                        <p:attrNameLst>
                                          <p:attrName>ppt_w</p:attrName>
                                        </p:attrNameLst>
                                      </p:cBhvr>
                                      <p:tavLst>
                                        <p:tav tm="0">
                                          <p:val>
                                            <p:fltVal val="0"/>
                                          </p:val>
                                        </p:tav>
                                        <p:tav tm="100000">
                                          <p:val>
                                            <p:strVal val="#ppt_w"/>
                                          </p:val>
                                        </p:tav>
                                      </p:tavLst>
                                    </p:anim>
                                    <p:anim calcmode="lin" valueType="num">
                                      <p:cBhvr>
                                        <p:cTn id="13" dur="1750" fill="hold"/>
                                        <p:tgtEl>
                                          <p:spTgt spid="18"/>
                                        </p:tgtEl>
                                        <p:attrNameLst>
                                          <p:attrName>ppt_h</p:attrName>
                                        </p:attrNameLst>
                                      </p:cBhvr>
                                      <p:tavLst>
                                        <p:tav tm="0">
                                          <p:val>
                                            <p:fltVal val="0"/>
                                          </p:val>
                                        </p:tav>
                                        <p:tav tm="100000">
                                          <p:val>
                                            <p:strVal val="#ppt_h"/>
                                          </p:val>
                                        </p:tav>
                                      </p:tavLst>
                                    </p:anim>
                                    <p:animEffect transition="in" filter="fade">
                                      <p:cBhvr>
                                        <p:cTn id="14" dur="175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80">
                                          <p:stCondLst>
                                            <p:cond delay="0"/>
                                          </p:stCondLst>
                                        </p:cTn>
                                        <p:tgtEl>
                                          <p:spTgt spid="11"/>
                                        </p:tgtEl>
                                      </p:cBhvr>
                                    </p:animEffect>
                                    <p:anim calcmode="lin" valueType="num">
                                      <p:cBhvr>
                                        <p:cTn id="4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2" dur="26">
                                          <p:stCondLst>
                                            <p:cond delay="650"/>
                                          </p:stCondLst>
                                        </p:cTn>
                                        <p:tgtEl>
                                          <p:spTgt spid="11"/>
                                        </p:tgtEl>
                                      </p:cBhvr>
                                      <p:to x="100000" y="60000"/>
                                    </p:animScale>
                                    <p:animScale>
                                      <p:cBhvr>
                                        <p:cTn id="53" dur="166" decel="50000">
                                          <p:stCondLst>
                                            <p:cond delay="676"/>
                                          </p:stCondLst>
                                        </p:cTn>
                                        <p:tgtEl>
                                          <p:spTgt spid="11"/>
                                        </p:tgtEl>
                                      </p:cBhvr>
                                      <p:to x="100000" y="100000"/>
                                    </p:animScale>
                                    <p:animScale>
                                      <p:cBhvr>
                                        <p:cTn id="54" dur="26">
                                          <p:stCondLst>
                                            <p:cond delay="1312"/>
                                          </p:stCondLst>
                                        </p:cTn>
                                        <p:tgtEl>
                                          <p:spTgt spid="11"/>
                                        </p:tgtEl>
                                      </p:cBhvr>
                                      <p:to x="100000" y="80000"/>
                                    </p:animScale>
                                    <p:animScale>
                                      <p:cBhvr>
                                        <p:cTn id="55" dur="166" decel="50000">
                                          <p:stCondLst>
                                            <p:cond delay="1338"/>
                                          </p:stCondLst>
                                        </p:cTn>
                                        <p:tgtEl>
                                          <p:spTgt spid="11"/>
                                        </p:tgtEl>
                                      </p:cBhvr>
                                      <p:to x="100000" y="100000"/>
                                    </p:animScale>
                                    <p:animScale>
                                      <p:cBhvr>
                                        <p:cTn id="56" dur="26">
                                          <p:stCondLst>
                                            <p:cond delay="1642"/>
                                          </p:stCondLst>
                                        </p:cTn>
                                        <p:tgtEl>
                                          <p:spTgt spid="11"/>
                                        </p:tgtEl>
                                      </p:cBhvr>
                                      <p:to x="100000" y="90000"/>
                                    </p:animScale>
                                    <p:animScale>
                                      <p:cBhvr>
                                        <p:cTn id="57" dur="166" decel="50000">
                                          <p:stCondLst>
                                            <p:cond delay="1668"/>
                                          </p:stCondLst>
                                        </p:cTn>
                                        <p:tgtEl>
                                          <p:spTgt spid="11"/>
                                        </p:tgtEl>
                                      </p:cBhvr>
                                      <p:to x="100000" y="100000"/>
                                    </p:animScale>
                                    <p:animScale>
                                      <p:cBhvr>
                                        <p:cTn id="58" dur="26">
                                          <p:stCondLst>
                                            <p:cond delay="1808"/>
                                          </p:stCondLst>
                                        </p:cTn>
                                        <p:tgtEl>
                                          <p:spTgt spid="11"/>
                                        </p:tgtEl>
                                      </p:cBhvr>
                                      <p:to x="100000" y="95000"/>
                                    </p:animScale>
                                    <p:animScale>
                                      <p:cBhvr>
                                        <p:cTn id="59" dur="166" decel="50000">
                                          <p:stCondLst>
                                            <p:cond delay="1834"/>
                                          </p:stCondLst>
                                        </p:cTn>
                                        <p:tgtEl>
                                          <p:spTgt spid="11"/>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inVertical)">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37"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arn(outVertical)">
                                      <p:cBhvr>
                                        <p:cTn id="69" dur="500"/>
                                        <p:tgtEl>
                                          <p:spTgt spid="16"/>
                                        </p:tgtEl>
                                      </p:cBhvr>
                                    </p:animEffect>
                                  </p:childTnLst>
                                </p:cTn>
                              </p:par>
                            </p:childTnLst>
                          </p:cTn>
                        </p:par>
                        <p:par>
                          <p:cTn id="70" fill="hold">
                            <p:stCondLst>
                              <p:cond delay="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7"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ECD810A4-5A21-46CC-9E3D-2FD872B68395}" type="datetime1">
              <a:rPr lang="zh-CN" altLang="en-US" smtClean="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pPr>
                <a:defRPr/>
              </a:pPr>
              <a:t>2021/12/9</a:t>
            </a:fld>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5" name="图片 4"/>
          <p:cNvPicPr>
            <a:picLocks noChangeAspect="1"/>
          </p:cNvPicPr>
          <p:nvPr/>
        </p:nvPicPr>
        <p:blipFill>
          <a:blip r:embed="rId3"/>
          <a:stretch>
            <a:fillRect/>
          </a:stretch>
        </p:blipFill>
        <p:spPr>
          <a:xfrm>
            <a:off x="-11113" y="2316850"/>
            <a:ext cx="9155113" cy="3853074"/>
          </a:xfrm>
          <a:prstGeom prst="rect">
            <a:avLst/>
          </a:prstGeom>
        </p:spPr>
      </p:pic>
      <p:pic>
        <p:nvPicPr>
          <p:cNvPr id="6" name="图片 5"/>
          <p:cNvPicPr>
            <a:picLocks noChangeAspect="1"/>
          </p:cNvPicPr>
          <p:nvPr/>
        </p:nvPicPr>
        <p:blipFill>
          <a:blip r:embed="rId4"/>
          <a:stretch>
            <a:fillRect/>
          </a:stretch>
        </p:blipFill>
        <p:spPr>
          <a:xfrm>
            <a:off x="-128480" y="1572220"/>
            <a:ext cx="9842052" cy="2223493"/>
          </a:xfrm>
          <a:prstGeom prst="rect">
            <a:avLst/>
          </a:prstGeom>
        </p:spPr>
      </p:pic>
      <p:pic>
        <p:nvPicPr>
          <p:cNvPr id="8" name="图片 7"/>
          <p:cNvPicPr>
            <a:picLocks noChangeAspect="1"/>
          </p:cNvPicPr>
          <p:nvPr/>
        </p:nvPicPr>
        <p:blipFill>
          <a:blip r:embed="rId5"/>
          <a:stretch>
            <a:fillRect/>
          </a:stretch>
        </p:blipFill>
        <p:spPr>
          <a:xfrm>
            <a:off x="679557" y="41275"/>
            <a:ext cx="7743189" cy="4305300"/>
          </a:xfrm>
          <a:prstGeom prst="rect">
            <a:avLst/>
          </a:prstGeom>
        </p:spPr>
      </p:pic>
      <p:sp>
        <p:nvSpPr>
          <p:cNvPr id="9" name="云形 8"/>
          <p:cNvSpPr/>
          <p:nvPr/>
        </p:nvSpPr>
        <p:spPr bwMode="auto">
          <a:xfrm>
            <a:off x="321429" y="144412"/>
            <a:ext cx="6913615" cy="3600246"/>
          </a:xfrm>
          <a:prstGeom prst="cloud">
            <a:avLst/>
          </a:prstGeom>
          <a:solidFill>
            <a:srgbClr val="FFFFFF"/>
          </a:solidFill>
          <a:ln w="9525" cap="flat" cmpd="sng" algn="ctr">
            <a:solidFill>
              <a:srgbClr val="76A1B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TextBox 3"/>
          <p:cNvSpPr txBox="1"/>
          <p:nvPr/>
        </p:nvSpPr>
        <p:spPr>
          <a:xfrm rot="21266868">
            <a:off x="764079" y="1032298"/>
            <a:ext cx="6028313" cy="1938992"/>
          </a:xfrm>
          <a:prstGeom prst="rect">
            <a:avLst/>
          </a:prstGeom>
          <a:noFill/>
          <a:effectLst>
            <a:outerShdw dist="1270000" dir="5400000" sx="134000" sy="134000" algn="t" rotWithShape="0">
              <a:schemeClr val="bg1">
                <a:alpha val="50000"/>
              </a:schemeClr>
            </a:outerShdw>
          </a:effectLst>
        </p:spPr>
        <p:txBody>
          <a:bodyPr wrap="square" rtlCol="0">
            <a:spAutoFit/>
          </a:bodyPr>
          <a:lstStyle/>
          <a:p>
            <a:pPr algn="ctr"/>
            <a:r>
              <a:rPr lang="en-US" altLang="zh-CN" sz="4000">
                <a:solidFill>
                  <a:srgbClr val="154477"/>
                </a:solidFill>
                <a:latin typeface="UTM Aristote" panose="02040603050506020204" pitchFamily="18" charset="0"/>
                <a:ea typeface="字魂59号-创粗黑" panose="00000500000000000000" pitchFamily="2" charset="-122"/>
                <a:cs typeface="+mn-ea"/>
                <a:sym typeface="字魂59号-创粗黑" panose="00000500000000000000" pitchFamily="2" charset="-122"/>
              </a:rPr>
              <a:t>2. Lời kêu gọi kháng chiến của Chủ tịch Hồ Chí Minh</a:t>
            </a:r>
            <a:endParaRPr lang="zh-CN" altLang="en-US" sz="4000" dirty="0">
              <a:solidFill>
                <a:srgbClr val="154477"/>
              </a:solidFill>
              <a:latin typeface="UTM Aristote" panose="02040603050506020204" pitchFamily="18" charset="0"/>
              <a:ea typeface="字魂59号-创粗黑" panose="00000500000000000000" pitchFamily="2" charset="-122"/>
              <a:cs typeface="+mn-ea"/>
              <a:sym typeface="字魂59号-创粗黑" panose="00000500000000000000" pitchFamily="2" charset="-122"/>
            </a:endParaRPr>
          </a:p>
        </p:txBody>
      </p:sp>
      <p:pic>
        <p:nvPicPr>
          <p:cNvPr id="11" name="图片 4">
            <a:hlinkClick r:id="rId6" action="ppaction://hlinksldjump"/>
          </p:cNvPr>
          <p:cNvPicPr>
            <a:picLocks noChangeAspect="1"/>
          </p:cNvPicPr>
          <p:nvPr/>
        </p:nvPicPr>
        <p:blipFill rotWithShape="1">
          <a:blip r:embed="rId7"/>
          <a:srcRect l="39434" r="29371" b="5835"/>
          <a:stretch/>
        </p:blipFill>
        <p:spPr>
          <a:xfrm flipH="1">
            <a:off x="288305" y="2933345"/>
            <a:ext cx="1131925" cy="2084804"/>
          </a:xfrm>
          <a:prstGeom prst="rect">
            <a:avLst/>
          </a:prstGeom>
        </p:spPr>
      </p:pic>
      <p:pic>
        <p:nvPicPr>
          <p:cNvPr id="12" name="Picture 5" descr="BACHO19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780197" y="1021359"/>
            <a:ext cx="2092399" cy="2504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6614" y="3566217"/>
            <a:ext cx="3249247" cy="461665"/>
          </a:xfrm>
          <a:prstGeom prst="rect">
            <a:avLst/>
          </a:prstGeom>
          <a:noFill/>
        </p:spPr>
        <p:txBody>
          <a:bodyPr wrap="square" rtlCol="0">
            <a:spAutoFit/>
          </a:bodyPr>
          <a:lstStyle/>
          <a:p>
            <a:r>
              <a:rPr lang="en-US" sz="2400" b="1" i="1">
                <a:solidFill>
                  <a:srgbClr val="C00000"/>
                </a:solidFill>
                <a:latin typeface="Times New Roman" panose="02020603050405020304" pitchFamily="18" charset="0"/>
                <a:cs typeface="Times New Roman" panose="02020603050405020304" pitchFamily="18" charset="0"/>
              </a:rPr>
              <a:t>Chủ tịch Hồ Chí Minh</a:t>
            </a:r>
          </a:p>
        </p:txBody>
      </p:sp>
    </p:spTree>
    <p:extLst>
      <p:ext uri="{BB962C8B-B14F-4D97-AF65-F5344CB8AC3E}">
        <p14:creationId xmlns:p14="http://schemas.microsoft.com/office/powerpoint/2010/main" val="318747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750" fill="hold"/>
                                        <p:tgtEl>
                                          <p:spTgt spid="10"/>
                                        </p:tgtEl>
                                        <p:attrNameLst>
                                          <p:attrName>ppt_w</p:attrName>
                                        </p:attrNameLst>
                                      </p:cBhvr>
                                      <p:tavLst>
                                        <p:tav tm="0">
                                          <p:val>
                                            <p:fltVal val="0"/>
                                          </p:val>
                                        </p:tav>
                                        <p:tav tm="100000">
                                          <p:val>
                                            <p:strVal val="#ppt_w"/>
                                          </p:val>
                                        </p:tav>
                                      </p:tavLst>
                                    </p:anim>
                                    <p:anim calcmode="lin" valueType="num">
                                      <p:cBhvr>
                                        <p:cTn id="11" dur="1750" fill="hold"/>
                                        <p:tgtEl>
                                          <p:spTgt spid="10"/>
                                        </p:tgtEl>
                                        <p:attrNameLst>
                                          <p:attrName>ppt_h</p:attrName>
                                        </p:attrNameLst>
                                      </p:cBhvr>
                                      <p:tavLst>
                                        <p:tav tm="0">
                                          <p:val>
                                            <p:fltVal val="0"/>
                                          </p:val>
                                        </p:tav>
                                        <p:tav tm="100000">
                                          <p:val>
                                            <p:strVal val="#ppt_h"/>
                                          </p:val>
                                        </p:tav>
                                      </p:tavLst>
                                    </p:anim>
                                    <p:animEffect transition="in" filter="fade">
                                      <p:cBhvr>
                                        <p:cTn id="12" dur="1750"/>
                                        <p:tgtEl>
                                          <p:spTgt spid="10"/>
                                        </p:tgtEl>
                                      </p:cBhvr>
                                    </p:animEffect>
                                  </p:childTnLst>
                                </p:cTn>
                              </p:par>
                            </p:childTnLst>
                          </p:cTn>
                        </p:par>
                        <p:par>
                          <p:cTn id="13" fill="hold">
                            <p:stCondLst>
                              <p:cond delay="175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79635" y="844284"/>
            <a:ext cx="51561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nl-NL" altLang="en-US" sz="2400" b="1">
                <a:solidFill>
                  <a:srgbClr val="F04B10"/>
                </a:solidFill>
                <a:cs typeface="Times New Roman" panose="02020603050405020304" pitchFamily="18" charset="0"/>
              </a:rPr>
              <a:t>Xem video và đọc SGK đoạn: “Đêm 18 rạng sáng 19-12-1946, </a:t>
            </a:r>
            <a:r>
              <a:rPr lang="nl-NL" altLang="en-US" sz="2400">
                <a:solidFill>
                  <a:srgbClr val="F04B10"/>
                </a:solidFill>
                <a:cs typeface="Times New Roman" panose="02020603050405020304" pitchFamily="18" charset="0"/>
              </a:rPr>
              <a:t>...</a:t>
            </a:r>
            <a:r>
              <a:rPr lang="nl-NL" altLang="en-US" sz="2400" b="1">
                <a:solidFill>
                  <a:srgbClr val="F04B10"/>
                </a:solidFill>
                <a:cs typeface="Times New Roman" panose="02020603050405020304" pitchFamily="18" charset="0"/>
              </a:rPr>
              <a:t> nhất định không chịu làm nô lệ”, trả lời các câu hỏi: </a:t>
            </a:r>
            <a:endParaRPr lang="en-US" altLang="en-US" sz="2400">
              <a:solidFill>
                <a:srgbClr val="F04B10"/>
              </a:solidFill>
              <a:cs typeface="Times New Roman" panose="02020603050405020304" pitchFamily="18" charset="0"/>
            </a:endParaRPr>
          </a:p>
        </p:txBody>
      </p:sp>
      <p:sp>
        <p:nvSpPr>
          <p:cNvPr id="7" name="Text Box 4"/>
          <p:cNvSpPr txBox="1">
            <a:spLocks noChangeArrowheads="1"/>
          </p:cNvSpPr>
          <p:nvPr/>
        </p:nvSpPr>
        <p:spPr bwMode="auto">
          <a:xfrm>
            <a:off x="1" y="2329757"/>
            <a:ext cx="53523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vi-VN" altLang="vi-VN" sz="2400">
                <a:cs typeface="Times New Roman" panose="02020603050405020304" pitchFamily="18" charset="0"/>
              </a:rPr>
              <a:t>-</a:t>
            </a:r>
            <a:r>
              <a:rPr lang="en-US" altLang="vi-VN" sz="2400">
                <a:cs typeface="Times New Roman" panose="02020603050405020304" pitchFamily="18" charset="0"/>
              </a:rPr>
              <a:t> </a:t>
            </a:r>
            <a:r>
              <a:rPr lang="en-US" altLang="vi-VN" sz="2400" b="1">
                <a:cs typeface="Times New Roman" panose="02020603050405020304" pitchFamily="18" charset="0"/>
              </a:rPr>
              <a:t>Trung ương Đảng và Chính phủ quyết định phát động toàn dân kháng chiến khi nào?</a:t>
            </a:r>
          </a:p>
        </p:txBody>
      </p:sp>
      <p:sp>
        <p:nvSpPr>
          <p:cNvPr id="8" name="Text Box 4"/>
          <p:cNvSpPr txBox="1">
            <a:spLocks noChangeArrowheads="1"/>
          </p:cNvSpPr>
          <p:nvPr/>
        </p:nvSpPr>
        <p:spPr bwMode="auto">
          <a:xfrm>
            <a:off x="0" y="3630903"/>
            <a:ext cx="64730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vi-VN" altLang="vi-VN" sz="2400">
                <a:cs typeface="Times New Roman" panose="02020603050405020304" pitchFamily="18" charset="0"/>
              </a:rPr>
              <a:t>-</a:t>
            </a:r>
            <a:r>
              <a:rPr lang="en-US" altLang="vi-VN" sz="2400">
                <a:cs typeface="Times New Roman" panose="02020603050405020304" pitchFamily="18" charset="0"/>
              </a:rPr>
              <a:t> </a:t>
            </a:r>
            <a:r>
              <a:rPr lang="en-US" altLang="vi-VN" sz="2400" b="1">
                <a:cs typeface="Times New Roman" panose="02020603050405020304" pitchFamily="18" charset="0"/>
              </a:rPr>
              <a:t>Ngày 20-12-1946 có sự kiện gì xảy ra?</a:t>
            </a:r>
          </a:p>
        </p:txBody>
      </p:sp>
      <p:sp>
        <p:nvSpPr>
          <p:cNvPr id="9" name="Text Box 4"/>
          <p:cNvSpPr txBox="1">
            <a:spLocks noChangeArrowheads="1"/>
          </p:cNvSpPr>
          <p:nvPr/>
        </p:nvSpPr>
        <p:spPr bwMode="auto">
          <a:xfrm>
            <a:off x="0" y="4154439"/>
            <a:ext cx="88564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vi-VN" altLang="vi-VN" sz="2400">
                <a:cs typeface="Times New Roman" panose="02020603050405020304" pitchFamily="18" charset="0"/>
              </a:rPr>
              <a:t>-</a:t>
            </a:r>
            <a:r>
              <a:rPr lang="en-US" altLang="vi-VN" sz="2400">
                <a:cs typeface="Times New Roman" panose="02020603050405020304" pitchFamily="18" charset="0"/>
              </a:rPr>
              <a:t> </a:t>
            </a:r>
            <a:r>
              <a:rPr lang="en-US" altLang="vi-VN" sz="2400" b="1">
                <a:cs typeface="Times New Roman" panose="02020603050405020304" pitchFamily="18" charset="0"/>
              </a:rPr>
              <a:t>Lời kêu gọi toàn quốc kháng chiến của Chủ tịch Hồ Chí Minh thể hiện điều gì?</a:t>
            </a:r>
          </a:p>
        </p:txBody>
      </p:sp>
      <p:pic>
        <p:nvPicPr>
          <p:cNvPr id="11" name="Picture 8" descr="LOIKEUGOI"/>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5508078" y="983405"/>
            <a:ext cx="3456287" cy="2373351"/>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13" name="Rounded Rectangle 12"/>
          <p:cNvSpPr/>
          <p:nvPr/>
        </p:nvSpPr>
        <p:spPr bwMode="auto">
          <a:xfrm>
            <a:off x="1547749" y="-21291"/>
            <a:ext cx="6048504" cy="865575"/>
          </a:xfrm>
          <a:prstGeom prst="roundRect">
            <a:avLst/>
          </a:prstGeom>
          <a:solidFill>
            <a:srgbClr val="15447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TextBox 3"/>
          <p:cNvSpPr txBox="1"/>
          <p:nvPr/>
        </p:nvSpPr>
        <p:spPr>
          <a:xfrm>
            <a:off x="1606572" y="13287"/>
            <a:ext cx="5822827" cy="830997"/>
          </a:xfrm>
          <a:prstGeom prst="rect">
            <a:avLst/>
          </a:prstGeom>
          <a:noFill/>
          <a:effectLst>
            <a:outerShdw dist="1270000" dir="5400000" sx="134000" sy="134000" algn="t" rotWithShape="0">
              <a:schemeClr val="bg1">
                <a:alpha val="50000"/>
              </a:schemeClr>
            </a:outerShdw>
          </a:effectLst>
        </p:spPr>
        <p:txBody>
          <a:bodyPr wrap="square" rtlCol="0">
            <a:spAutoFit/>
          </a:bodyPr>
          <a:lstStyle/>
          <a:p>
            <a:pPr algn="ctr"/>
            <a:r>
              <a:rPr lang="en-US" altLang="zh-CN" sz="240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rPr>
              <a:t>2. Lời kêu gọi kháng chiến của Chủ tịch Hồ Chí Minh </a:t>
            </a:r>
            <a:endParaRPr lang="zh-CN" altLang="en-US" sz="2400" dirty="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endParaRPr>
          </a:p>
        </p:txBody>
      </p:sp>
      <p:sp>
        <p:nvSpPr>
          <p:cNvPr id="2" name="TextBox 1"/>
          <p:cNvSpPr txBox="1"/>
          <p:nvPr/>
        </p:nvSpPr>
        <p:spPr>
          <a:xfrm>
            <a:off x="5360419" y="3368987"/>
            <a:ext cx="3960330" cy="646331"/>
          </a:xfrm>
          <a:prstGeom prst="rect">
            <a:avLst/>
          </a:prstGeom>
          <a:noFill/>
        </p:spPr>
        <p:txBody>
          <a:bodyPr wrap="square" rtlCol="0">
            <a:spAutoFit/>
          </a:bodyPr>
          <a:lstStyle/>
          <a:p>
            <a:pPr algn="ctr"/>
            <a:r>
              <a:rPr lang="en-US" b="1" i="1">
                <a:solidFill>
                  <a:srgbClr val="C00000"/>
                </a:solidFill>
                <a:latin typeface="Times New Roman" panose="02020603050405020304" pitchFamily="18" charset="0"/>
                <a:cs typeface="Times New Roman" panose="02020603050405020304" pitchFamily="18" charset="0"/>
              </a:rPr>
              <a:t>Bút tích Lời kêu gọi kháng chiến của Chủ tịch Hồ Chí Minh năm 1946.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750" fill="hold"/>
                                        <p:tgtEl>
                                          <p:spTgt spid="14"/>
                                        </p:tgtEl>
                                        <p:attrNameLst>
                                          <p:attrName>ppt_w</p:attrName>
                                        </p:attrNameLst>
                                      </p:cBhvr>
                                      <p:tavLst>
                                        <p:tav tm="0">
                                          <p:val>
                                            <p:fltVal val="0"/>
                                          </p:val>
                                        </p:tav>
                                        <p:tav tm="100000">
                                          <p:val>
                                            <p:strVal val="#ppt_w"/>
                                          </p:val>
                                        </p:tav>
                                      </p:tavLst>
                                    </p:anim>
                                    <p:anim calcmode="lin" valueType="num">
                                      <p:cBhvr>
                                        <p:cTn id="13" dur="1750" fill="hold"/>
                                        <p:tgtEl>
                                          <p:spTgt spid="14"/>
                                        </p:tgtEl>
                                        <p:attrNameLst>
                                          <p:attrName>ppt_h</p:attrName>
                                        </p:attrNameLst>
                                      </p:cBhvr>
                                      <p:tavLst>
                                        <p:tav tm="0">
                                          <p:val>
                                            <p:fltVal val="0"/>
                                          </p:val>
                                        </p:tav>
                                        <p:tav tm="100000">
                                          <p:val>
                                            <p:strVal val="#ppt_h"/>
                                          </p:val>
                                        </p:tav>
                                      </p:tavLst>
                                    </p:anim>
                                    <p:animEffect transition="in" filter="fade">
                                      <p:cBhvr>
                                        <p:cTn id="14" dur="175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animBg="1"/>
      <p:bldP spid="1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7"/>
          <p:cNvPicPr>
            <a:picLocks noChangeAspect="1"/>
          </p:cNvPicPr>
          <p:nvPr/>
        </p:nvPicPr>
        <p:blipFill>
          <a:blip r:embed="rId3"/>
          <a:stretch>
            <a:fillRect/>
          </a:stretch>
        </p:blipFill>
        <p:spPr>
          <a:xfrm>
            <a:off x="467658" y="264704"/>
            <a:ext cx="7743189" cy="4305300"/>
          </a:xfrm>
          <a:prstGeom prst="rect">
            <a:avLst/>
          </a:prstGeom>
        </p:spPr>
      </p:pic>
      <p:sp>
        <p:nvSpPr>
          <p:cNvPr id="7" name="TextBox 6"/>
          <p:cNvSpPr>
            <a:spLocks noChangeArrowheads="1"/>
          </p:cNvSpPr>
          <p:nvPr/>
        </p:nvSpPr>
        <p:spPr bwMode="auto">
          <a:xfrm>
            <a:off x="1611654" y="651533"/>
            <a:ext cx="5688474" cy="84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986" tIns="53993" rIns="107986" bIns="53993">
            <a:spAutoFit/>
          </a:bodyPr>
          <a:lstStyle>
            <a:lvl1pPr>
              <a:spcBef>
                <a:spcPct val="20000"/>
              </a:spcBef>
              <a:buFont typeface="Arial" pitchFamily="34" charset="0"/>
              <a:buChar char="•"/>
              <a:defRPr sz="3200">
                <a:solidFill>
                  <a:schemeClr val="tx1"/>
                </a:solidFill>
                <a:latin typeface="书体坊兰亭体" charset="-122"/>
                <a:ea typeface="宋体" pitchFamily="2" charset="-122"/>
                <a:sym typeface="书体坊兰亭体" charset="-122"/>
              </a:defRPr>
            </a:lvl1pPr>
            <a:lvl2pPr marL="742950" indent="-285750">
              <a:spcBef>
                <a:spcPct val="20000"/>
              </a:spcBef>
              <a:buFont typeface="Arial" pitchFamily="34" charset="0"/>
              <a:buChar char="–"/>
              <a:defRPr sz="2800">
                <a:solidFill>
                  <a:schemeClr val="tx1"/>
                </a:solidFill>
                <a:latin typeface="书体坊兰亭体" charset="-122"/>
                <a:ea typeface="宋体" pitchFamily="2" charset="-122"/>
                <a:sym typeface="书体坊兰亭体" charset="-122"/>
              </a:defRPr>
            </a:lvl2pPr>
            <a:lvl3pPr marL="1143000" indent="-228600">
              <a:spcBef>
                <a:spcPct val="20000"/>
              </a:spcBef>
              <a:buFont typeface="Arial" pitchFamily="34" charset="0"/>
              <a:buChar char="•"/>
              <a:defRPr sz="2400">
                <a:solidFill>
                  <a:schemeClr val="tx1"/>
                </a:solidFill>
                <a:latin typeface="书体坊兰亭体" charset="-122"/>
                <a:ea typeface="宋体" pitchFamily="2" charset="-122"/>
                <a:sym typeface="书体坊兰亭体" charset="-122"/>
              </a:defRPr>
            </a:lvl3pPr>
            <a:lvl4pPr marL="1600200" indent="-228600">
              <a:spcBef>
                <a:spcPct val="20000"/>
              </a:spcBef>
              <a:buFont typeface="Arial" pitchFamily="34" charset="0"/>
              <a:buChar char="–"/>
              <a:defRPr sz="2000">
                <a:solidFill>
                  <a:schemeClr val="tx1"/>
                </a:solidFill>
                <a:latin typeface="书体坊兰亭体" charset="-122"/>
                <a:ea typeface="宋体" pitchFamily="2" charset="-122"/>
                <a:sym typeface="书体坊兰亭体" charset="-122"/>
              </a:defRPr>
            </a:lvl4pPr>
            <a:lvl5pPr marL="2057400" indent="-228600">
              <a:spcBef>
                <a:spcPct val="20000"/>
              </a:spcBef>
              <a:buFont typeface="Arial" pitchFamily="34" charset="0"/>
              <a:buChar char="»"/>
              <a:defRPr sz="2000">
                <a:solidFill>
                  <a:schemeClr val="tx1"/>
                </a:solidFill>
                <a:latin typeface="书体坊兰亭体" charset="-122"/>
                <a:ea typeface="宋体" pitchFamily="2" charset="-122"/>
                <a:sym typeface="书体坊兰亭体"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9pPr>
          </a:lstStyle>
          <a:p>
            <a:pPr algn="just" eaLnBrk="1" hangingPunct="1">
              <a:spcBef>
                <a:spcPct val="0"/>
              </a:spcBef>
              <a:buNone/>
            </a:pPr>
            <a:r>
              <a:rPr lang="en-US" altLang="zh-CN" sz="2400" b="1">
                <a:solidFill>
                  <a:srgbClr val="154477"/>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Video 2: Lời kêu gọi toàn quốc kháng chiến của Chủ tịch Hồ Chí Minh</a:t>
            </a:r>
            <a:endParaRPr lang="zh-CN" altLang="en-US" sz="2400" b="1" dirty="0">
              <a:solidFill>
                <a:srgbClr val="154477"/>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10" name="图片 15"/>
          <p:cNvPicPr>
            <a:picLocks noChangeAspect="1"/>
          </p:cNvPicPr>
          <p:nvPr/>
        </p:nvPicPr>
        <p:blipFill>
          <a:blip r:embed="rId4"/>
          <a:stretch>
            <a:fillRect/>
          </a:stretch>
        </p:blipFill>
        <p:spPr>
          <a:xfrm>
            <a:off x="1351432" y="289529"/>
            <a:ext cx="520444" cy="508000"/>
          </a:xfrm>
          <a:prstGeom prst="rect">
            <a:avLst/>
          </a:prstGeom>
        </p:spPr>
      </p:pic>
      <p:pic>
        <p:nvPicPr>
          <p:cNvPr id="11" name="图片 15"/>
          <p:cNvPicPr>
            <a:picLocks noChangeAspect="1"/>
          </p:cNvPicPr>
          <p:nvPr/>
        </p:nvPicPr>
        <p:blipFill>
          <a:blip r:embed="rId4"/>
          <a:stretch>
            <a:fillRect/>
          </a:stretch>
        </p:blipFill>
        <p:spPr>
          <a:xfrm>
            <a:off x="7108309" y="264704"/>
            <a:ext cx="520444" cy="508000"/>
          </a:xfrm>
          <a:prstGeom prst="rect">
            <a:avLst/>
          </a:prstGeom>
        </p:spPr>
      </p:pic>
      <p:pic>
        <p:nvPicPr>
          <p:cNvPr id="12" name="图片 13"/>
          <p:cNvPicPr>
            <a:picLocks noChangeAspect="1"/>
          </p:cNvPicPr>
          <p:nvPr/>
        </p:nvPicPr>
        <p:blipFill>
          <a:blip r:embed="rId4"/>
          <a:stretch>
            <a:fillRect/>
          </a:stretch>
        </p:blipFill>
        <p:spPr>
          <a:xfrm>
            <a:off x="8347652" y="1728090"/>
            <a:ext cx="796348" cy="777307"/>
          </a:xfrm>
          <a:prstGeom prst="rect">
            <a:avLst/>
          </a:prstGeom>
        </p:spPr>
      </p:pic>
      <p:pic>
        <p:nvPicPr>
          <p:cNvPr id="9" name="图片 4">
            <a:hlinkClick r:id="rId5" action="ppaction://hlinksldjump"/>
          </p:cNvPr>
          <p:cNvPicPr>
            <a:picLocks noChangeAspect="1"/>
          </p:cNvPicPr>
          <p:nvPr/>
        </p:nvPicPr>
        <p:blipFill rotWithShape="1">
          <a:blip r:embed="rId6"/>
          <a:srcRect l="39434" r="29371" b="5835"/>
          <a:stretch/>
        </p:blipFill>
        <p:spPr>
          <a:xfrm flipH="1">
            <a:off x="467658" y="1728090"/>
            <a:ext cx="1616266" cy="2976874"/>
          </a:xfrm>
          <a:prstGeom prst="rect">
            <a:avLst/>
          </a:prstGeom>
        </p:spPr>
      </p:pic>
    </p:spTree>
    <p:extLst>
      <p:ext uri="{BB962C8B-B14F-4D97-AF65-F5344CB8AC3E}">
        <p14:creationId xmlns:p14="http://schemas.microsoft.com/office/powerpoint/2010/main" val="136360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435">
                                          <p:stCondLst>
                                            <p:cond delay="0"/>
                                          </p:stCondLst>
                                        </p:cTn>
                                        <p:tgtEl>
                                          <p:spTgt spid="7"/>
                                        </p:tgtEl>
                                      </p:cBhvr>
                                    </p:animEffect>
                                    <p:anim calcmode="lin" valueType="num">
                                      <p:cBhvr>
                                        <p:cTn id="8"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13" dur="20">
                                          <p:stCondLst>
                                            <p:cond delay="487"/>
                                          </p:stCondLst>
                                        </p:cTn>
                                        <p:tgtEl>
                                          <p:spTgt spid="7"/>
                                        </p:tgtEl>
                                      </p:cBhvr>
                                      <p:to x="100000" y="60000"/>
                                    </p:animScale>
                                    <p:animScale>
                                      <p:cBhvr>
                                        <p:cTn id="14" dur="124" decel="50000">
                                          <p:stCondLst>
                                            <p:cond delay="507"/>
                                          </p:stCondLst>
                                        </p:cTn>
                                        <p:tgtEl>
                                          <p:spTgt spid="7"/>
                                        </p:tgtEl>
                                      </p:cBhvr>
                                      <p:to x="100000" y="100000"/>
                                    </p:animScale>
                                    <p:animScale>
                                      <p:cBhvr>
                                        <p:cTn id="15" dur="20">
                                          <p:stCondLst>
                                            <p:cond delay="984"/>
                                          </p:stCondLst>
                                        </p:cTn>
                                        <p:tgtEl>
                                          <p:spTgt spid="7"/>
                                        </p:tgtEl>
                                      </p:cBhvr>
                                      <p:to x="100000" y="80000"/>
                                    </p:animScale>
                                    <p:animScale>
                                      <p:cBhvr>
                                        <p:cTn id="16" dur="124" decel="50000">
                                          <p:stCondLst>
                                            <p:cond delay="1004"/>
                                          </p:stCondLst>
                                        </p:cTn>
                                        <p:tgtEl>
                                          <p:spTgt spid="7"/>
                                        </p:tgtEl>
                                      </p:cBhvr>
                                      <p:to x="100000" y="100000"/>
                                    </p:animScale>
                                    <p:animScale>
                                      <p:cBhvr>
                                        <p:cTn id="17" dur="20">
                                          <p:stCondLst>
                                            <p:cond delay="1231"/>
                                          </p:stCondLst>
                                        </p:cTn>
                                        <p:tgtEl>
                                          <p:spTgt spid="7"/>
                                        </p:tgtEl>
                                      </p:cBhvr>
                                      <p:to x="100000" y="90000"/>
                                    </p:animScale>
                                    <p:animScale>
                                      <p:cBhvr>
                                        <p:cTn id="18" dur="124" decel="50000">
                                          <p:stCondLst>
                                            <p:cond delay="1251"/>
                                          </p:stCondLst>
                                        </p:cTn>
                                        <p:tgtEl>
                                          <p:spTgt spid="7"/>
                                        </p:tgtEl>
                                      </p:cBhvr>
                                      <p:to x="100000" y="100000"/>
                                    </p:animScale>
                                    <p:animScale>
                                      <p:cBhvr>
                                        <p:cTn id="19" dur="20">
                                          <p:stCondLst>
                                            <p:cond delay="1356"/>
                                          </p:stCondLst>
                                        </p:cTn>
                                        <p:tgtEl>
                                          <p:spTgt spid="7"/>
                                        </p:tgtEl>
                                      </p:cBhvr>
                                      <p:to x="100000" y="95000"/>
                                    </p:animScale>
                                    <p:animScale>
                                      <p:cBhvr>
                                        <p:cTn id="20" dur="124" decel="50000">
                                          <p:stCondLst>
                                            <p:cond delay="1376"/>
                                          </p:stCondLst>
                                        </p:cTn>
                                        <p:tgtEl>
                                          <p:spTgt spid="7"/>
                                        </p:tgtEl>
                                      </p:cBhvr>
                                      <p:to x="100000" y="100000"/>
                                    </p:animScale>
                                  </p:childTnLst>
                                </p:cTn>
                              </p:par>
                              <p:par>
                                <p:cTn id="21" presetID="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79633" y="845989"/>
            <a:ext cx="88567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800" b="1">
                <a:solidFill>
                  <a:srgbClr val="E0450E"/>
                </a:solidFill>
                <a:cs typeface="Times New Roman" panose="02020603050405020304" pitchFamily="18" charset="0"/>
              </a:rPr>
              <a:t>Trung ương Đảng và Chính phủ quyết định phát động toàn dân kháng chiến khi nào?</a:t>
            </a:r>
          </a:p>
        </p:txBody>
      </p:sp>
      <p:sp>
        <p:nvSpPr>
          <p:cNvPr id="7" name="Text Box 4"/>
          <p:cNvSpPr txBox="1">
            <a:spLocks noChangeArrowheads="1"/>
          </p:cNvSpPr>
          <p:nvPr/>
        </p:nvSpPr>
        <p:spPr bwMode="auto">
          <a:xfrm>
            <a:off x="-16840" y="1711209"/>
            <a:ext cx="880967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vi-VN" altLang="vi-VN" sz="2800">
                <a:cs typeface="Times New Roman" panose="02020603050405020304" pitchFamily="18" charset="0"/>
              </a:rPr>
              <a:t>-</a:t>
            </a:r>
            <a:r>
              <a:rPr lang="en-US" altLang="vi-VN" sz="2800">
                <a:cs typeface="Times New Roman" panose="02020603050405020304" pitchFamily="18" charset="0"/>
              </a:rPr>
              <a:t> </a:t>
            </a:r>
            <a:r>
              <a:rPr lang="en-US" altLang="vi-VN" sz="2800" b="1">
                <a:cs typeface="Times New Roman" panose="02020603050405020304" pitchFamily="18" charset="0"/>
              </a:rPr>
              <a:t>Trung ương Đảng và Chính phủ quyết định phát động toàn dân kháng chiến vào đ</a:t>
            </a:r>
            <a:r>
              <a:rPr lang="nl-NL" altLang="en-US" sz="2800" b="1">
                <a:cs typeface="Times New Roman" panose="02020603050405020304" pitchFamily="18" charset="0"/>
              </a:rPr>
              <a:t>êm 18, rạng sáng ngày 19/12/1946.</a:t>
            </a:r>
            <a:endParaRPr lang="en-US" altLang="vi-VN" sz="2800" b="1">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081" y="2627098"/>
            <a:ext cx="3941841" cy="2412093"/>
          </a:xfrm>
          <a:prstGeom prst="rect">
            <a:avLst/>
          </a:prstGeom>
        </p:spPr>
      </p:pic>
      <p:sp>
        <p:nvSpPr>
          <p:cNvPr id="9" name="Rounded Rectangle 8"/>
          <p:cNvSpPr/>
          <p:nvPr/>
        </p:nvSpPr>
        <p:spPr bwMode="auto">
          <a:xfrm>
            <a:off x="1547749" y="-21291"/>
            <a:ext cx="6048504" cy="865575"/>
          </a:xfrm>
          <a:prstGeom prst="roundRect">
            <a:avLst/>
          </a:prstGeom>
          <a:solidFill>
            <a:srgbClr val="15447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TextBox 3"/>
          <p:cNvSpPr txBox="1"/>
          <p:nvPr/>
        </p:nvSpPr>
        <p:spPr>
          <a:xfrm>
            <a:off x="1606572" y="13287"/>
            <a:ext cx="5822827" cy="830997"/>
          </a:xfrm>
          <a:prstGeom prst="rect">
            <a:avLst/>
          </a:prstGeom>
          <a:noFill/>
          <a:effectLst>
            <a:outerShdw dist="1270000" dir="5400000" sx="134000" sy="134000" algn="t" rotWithShape="0">
              <a:schemeClr val="bg1">
                <a:alpha val="50000"/>
              </a:schemeClr>
            </a:outerShdw>
          </a:effectLst>
        </p:spPr>
        <p:txBody>
          <a:bodyPr wrap="square" rtlCol="0">
            <a:spAutoFit/>
          </a:bodyPr>
          <a:lstStyle/>
          <a:p>
            <a:pPr algn="ctr"/>
            <a:r>
              <a:rPr lang="en-US" altLang="zh-CN" sz="240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rPr>
              <a:t>2. Lời kêu gọi kháng chiến của Chủ tịch Hồ Chí Minh </a:t>
            </a:r>
            <a:endParaRPr lang="zh-CN" altLang="en-US" sz="2400" dirty="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endParaRPr>
          </a:p>
        </p:txBody>
      </p:sp>
    </p:spTree>
    <p:extLst>
      <p:ext uri="{BB962C8B-B14F-4D97-AF65-F5344CB8AC3E}">
        <p14:creationId xmlns:p14="http://schemas.microsoft.com/office/powerpoint/2010/main" val="141804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750" fill="hold"/>
                                        <p:tgtEl>
                                          <p:spTgt spid="10"/>
                                        </p:tgtEl>
                                        <p:attrNameLst>
                                          <p:attrName>ppt_w</p:attrName>
                                        </p:attrNameLst>
                                      </p:cBhvr>
                                      <p:tavLst>
                                        <p:tav tm="0">
                                          <p:val>
                                            <p:fltVal val="0"/>
                                          </p:val>
                                        </p:tav>
                                        <p:tav tm="100000">
                                          <p:val>
                                            <p:strVal val="#ppt_w"/>
                                          </p:val>
                                        </p:tav>
                                      </p:tavLst>
                                    </p:anim>
                                    <p:anim calcmode="lin" valueType="num">
                                      <p:cBhvr>
                                        <p:cTn id="13" dur="1750" fill="hold"/>
                                        <p:tgtEl>
                                          <p:spTgt spid="10"/>
                                        </p:tgtEl>
                                        <p:attrNameLst>
                                          <p:attrName>ppt_h</p:attrName>
                                        </p:attrNameLst>
                                      </p:cBhvr>
                                      <p:tavLst>
                                        <p:tav tm="0">
                                          <p:val>
                                            <p:fltVal val="0"/>
                                          </p:val>
                                        </p:tav>
                                        <p:tav tm="100000">
                                          <p:val>
                                            <p:strVal val="#ppt_h"/>
                                          </p:val>
                                        </p:tav>
                                      </p:tavLst>
                                    </p:anim>
                                    <p:animEffect transition="in" filter="fade">
                                      <p:cBhvr>
                                        <p:cTn id="14" dur="175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5689" y="751951"/>
            <a:ext cx="70152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b="1">
                <a:solidFill>
                  <a:srgbClr val="E0450E"/>
                </a:solidFill>
                <a:cs typeface="Times New Roman" panose="02020603050405020304" pitchFamily="18" charset="0"/>
              </a:rPr>
              <a:t>Ngày 20-12-1946 có sự kiện gì xảy ra?</a:t>
            </a:r>
          </a:p>
        </p:txBody>
      </p:sp>
      <p:sp>
        <p:nvSpPr>
          <p:cNvPr id="11" name="Text Box 4"/>
          <p:cNvSpPr txBox="1">
            <a:spLocks noChangeArrowheads="1"/>
          </p:cNvSpPr>
          <p:nvPr/>
        </p:nvSpPr>
        <p:spPr bwMode="auto">
          <a:xfrm>
            <a:off x="64569" y="1175815"/>
            <a:ext cx="42914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vi-VN" altLang="en-US" sz="2400">
                <a:cs typeface="Times New Roman" panose="02020603050405020304" pitchFamily="18" charset="0"/>
              </a:rPr>
              <a:t>-</a:t>
            </a:r>
            <a:r>
              <a:rPr lang="en-US" altLang="en-US" sz="2400">
                <a:cs typeface="Times New Roman" panose="02020603050405020304" pitchFamily="18" charset="0"/>
              </a:rPr>
              <a:t> </a:t>
            </a:r>
            <a:r>
              <a:rPr lang="nl-NL" altLang="en-US" sz="2400" b="1">
                <a:cs typeface="Times New Roman" panose="02020603050405020304" pitchFamily="18" charset="0"/>
              </a:rPr>
              <a:t>Ngày 20-12-1946, Đài tiếng nói Việt Nam phát đi lời kêu gọi của Chủ tịch Hồ Chí Minh.</a:t>
            </a:r>
            <a:endParaRPr lang="en-US" altLang="vi-VN" sz="2400" b="1">
              <a:cs typeface="Times New Roman" panose="02020603050405020304" pitchFamily="18" charset="0"/>
            </a:endParaRPr>
          </a:p>
        </p:txBody>
      </p:sp>
      <p:pic>
        <p:nvPicPr>
          <p:cNvPr id="12" name="Picture 18" descr="loi keu goi toan quoc kc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516" y="1213616"/>
            <a:ext cx="4392366" cy="245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
          <p:cNvSpPr txBox="1">
            <a:spLocks noChangeArrowheads="1"/>
          </p:cNvSpPr>
          <p:nvPr/>
        </p:nvSpPr>
        <p:spPr bwMode="auto">
          <a:xfrm>
            <a:off x="118849" y="2359874"/>
            <a:ext cx="44636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E0450E"/>
                </a:solidFill>
                <a:cs typeface="Times New Roman" panose="02020603050405020304" pitchFamily="18" charset="0"/>
              </a:rPr>
              <a:t>Lời kêu gọi toàn quốc kháng chiến của Chủ tịch Hồ Chí Minh thể hiện điều gì?</a:t>
            </a:r>
          </a:p>
        </p:txBody>
      </p:sp>
      <p:sp>
        <p:nvSpPr>
          <p:cNvPr id="16" name="Text Box 4"/>
          <p:cNvSpPr txBox="1">
            <a:spLocks noChangeArrowheads="1"/>
          </p:cNvSpPr>
          <p:nvPr/>
        </p:nvSpPr>
        <p:spPr bwMode="auto">
          <a:xfrm>
            <a:off x="-7995" y="3624019"/>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a:cs typeface="Times New Roman" panose="02020603050405020304" pitchFamily="18" charset="0"/>
              </a:rPr>
              <a:t>- </a:t>
            </a:r>
            <a:r>
              <a:rPr lang="en-US" altLang="vi-VN" sz="2400" b="1">
                <a:cs typeface="Times New Roman" panose="02020603050405020304" pitchFamily="18" charset="0"/>
              </a:rPr>
              <a:t>Lời kêu gọi toàn quốc kháng chiến của Chủ tịch Hồ Chí Minh </a:t>
            </a:r>
            <a:r>
              <a:rPr lang="nl-NL" altLang="vi-VN" sz="2400" b="1">
                <a:cs typeface="Times New Roman" panose="02020603050405020304" pitchFamily="18" charset="0"/>
              </a:rPr>
              <a:t>c</a:t>
            </a:r>
            <a:r>
              <a:rPr lang="nl-NL" altLang="en-US" sz="2400" b="1">
                <a:cs typeface="Times New Roman" panose="02020603050405020304" pitchFamily="18" charset="0"/>
              </a:rPr>
              <a:t>ho thấy tinh thần quyết tâm chiến đấu hi sinh vì độc lập dân tộc của nhân dân ta.</a:t>
            </a:r>
            <a:endParaRPr lang="en-US" altLang="vi-VN" sz="2400" b="1">
              <a:cs typeface="Times New Roman" panose="02020603050405020304" pitchFamily="18" charset="0"/>
            </a:endParaRPr>
          </a:p>
        </p:txBody>
      </p:sp>
      <p:sp>
        <p:nvSpPr>
          <p:cNvPr id="20" name="Rounded Rectangle 19"/>
          <p:cNvSpPr/>
          <p:nvPr/>
        </p:nvSpPr>
        <p:spPr bwMode="auto">
          <a:xfrm>
            <a:off x="1547749" y="-21290"/>
            <a:ext cx="6048504" cy="773242"/>
          </a:xfrm>
          <a:prstGeom prst="roundRect">
            <a:avLst/>
          </a:prstGeom>
          <a:solidFill>
            <a:srgbClr val="15447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TextBox 3"/>
          <p:cNvSpPr txBox="1"/>
          <p:nvPr/>
        </p:nvSpPr>
        <p:spPr>
          <a:xfrm>
            <a:off x="1547749" y="-34487"/>
            <a:ext cx="5822827" cy="830997"/>
          </a:xfrm>
          <a:prstGeom prst="rect">
            <a:avLst/>
          </a:prstGeom>
          <a:noFill/>
          <a:effectLst>
            <a:outerShdw dist="1270000" dir="5400000" sx="134000" sy="134000" algn="t" rotWithShape="0">
              <a:schemeClr val="bg1">
                <a:alpha val="50000"/>
              </a:schemeClr>
            </a:outerShdw>
          </a:effectLst>
        </p:spPr>
        <p:txBody>
          <a:bodyPr wrap="square" rtlCol="0">
            <a:spAutoFit/>
          </a:bodyPr>
          <a:lstStyle/>
          <a:p>
            <a:pPr algn="ctr"/>
            <a:r>
              <a:rPr lang="en-US" altLang="zh-CN" sz="240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rPr>
              <a:t>2. Lời kêu gọi kháng chiến của Chủ tịch Hồ Chí Minh </a:t>
            </a:r>
            <a:endParaRPr lang="zh-CN" altLang="en-US" sz="2400" dirty="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endParaRPr>
          </a:p>
        </p:txBody>
      </p:sp>
    </p:spTree>
    <p:extLst>
      <p:ext uri="{BB962C8B-B14F-4D97-AF65-F5344CB8AC3E}">
        <p14:creationId xmlns:p14="http://schemas.microsoft.com/office/powerpoint/2010/main" val="277841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750" fill="hold"/>
                                        <p:tgtEl>
                                          <p:spTgt spid="21"/>
                                        </p:tgtEl>
                                        <p:attrNameLst>
                                          <p:attrName>ppt_w</p:attrName>
                                        </p:attrNameLst>
                                      </p:cBhvr>
                                      <p:tavLst>
                                        <p:tav tm="0">
                                          <p:val>
                                            <p:fltVal val="0"/>
                                          </p:val>
                                        </p:tav>
                                        <p:tav tm="100000">
                                          <p:val>
                                            <p:strVal val="#ppt_w"/>
                                          </p:val>
                                        </p:tav>
                                      </p:tavLst>
                                    </p:anim>
                                    <p:anim calcmode="lin" valueType="num">
                                      <p:cBhvr>
                                        <p:cTn id="18" dur="1750" fill="hold"/>
                                        <p:tgtEl>
                                          <p:spTgt spid="21"/>
                                        </p:tgtEl>
                                        <p:attrNameLst>
                                          <p:attrName>ppt_h</p:attrName>
                                        </p:attrNameLst>
                                      </p:cBhvr>
                                      <p:tavLst>
                                        <p:tav tm="0">
                                          <p:val>
                                            <p:fltVal val="0"/>
                                          </p:val>
                                        </p:tav>
                                        <p:tav tm="100000">
                                          <p:val>
                                            <p:strVal val="#ppt_h"/>
                                          </p:val>
                                        </p:tav>
                                      </p:tavLst>
                                    </p:anim>
                                    <p:animEffect transition="in" filter="fade">
                                      <p:cBhvr>
                                        <p:cTn id="19" dur="175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right)">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6" grpId="0"/>
      <p:bldP spid="20"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849767" y="98196"/>
            <a:ext cx="5579983" cy="865575"/>
          </a:xfrm>
          <a:prstGeom prst="roundRect">
            <a:avLst/>
          </a:prstGeom>
          <a:solidFill>
            <a:srgbClr val="15447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TextBox 3"/>
          <p:cNvSpPr txBox="1"/>
          <p:nvPr/>
        </p:nvSpPr>
        <p:spPr>
          <a:xfrm>
            <a:off x="681735" y="110666"/>
            <a:ext cx="5822827" cy="830997"/>
          </a:xfrm>
          <a:prstGeom prst="rect">
            <a:avLst/>
          </a:prstGeom>
          <a:noFill/>
          <a:effectLst>
            <a:outerShdw dist="1270000" dir="5400000" sx="134000" sy="134000" algn="t" rotWithShape="0">
              <a:schemeClr val="bg1">
                <a:alpha val="50000"/>
              </a:schemeClr>
            </a:outerShdw>
          </a:effectLst>
        </p:spPr>
        <p:txBody>
          <a:bodyPr wrap="square" rtlCol="0">
            <a:spAutoFit/>
          </a:bodyPr>
          <a:lstStyle/>
          <a:p>
            <a:pPr algn="ctr"/>
            <a:r>
              <a:rPr lang="en-US" altLang="zh-CN" sz="240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rPr>
              <a:t>2. Lời kêu gọi kháng chiến của Chủ tịch Hồ Chí Minh </a:t>
            </a:r>
            <a:endParaRPr lang="zh-CN" altLang="en-US" sz="2400" dirty="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endParaRPr>
          </a:p>
        </p:txBody>
      </p:sp>
      <p:sp>
        <p:nvSpPr>
          <p:cNvPr id="14" name="Text Box 17"/>
          <p:cNvSpPr txBox="1">
            <a:spLocks noChangeArrowheads="1"/>
          </p:cNvSpPr>
          <p:nvPr/>
        </p:nvSpPr>
        <p:spPr bwMode="auto">
          <a:xfrm>
            <a:off x="3658258" y="1924075"/>
            <a:ext cx="53416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E0450E"/>
                </a:solidFill>
              </a:rPr>
              <a:t>Câu nào trong lời kêu gọi thể hiện tinh thần quyết tâm chiến đấu hi sinh vì độc lập dân tộc của nhân dân ta?</a:t>
            </a:r>
            <a:endParaRPr lang="en-US" altLang="en-US" sz="2400">
              <a:solidFill>
                <a:srgbClr val="E0450E"/>
              </a:solidFill>
            </a:endParaRPr>
          </a:p>
        </p:txBody>
      </p:sp>
      <p:sp>
        <p:nvSpPr>
          <p:cNvPr id="15" name="Text Box 18"/>
          <p:cNvSpPr txBox="1">
            <a:spLocks noChangeArrowheads="1"/>
          </p:cNvSpPr>
          <p:nvPr/>
        </p:nvSpPr>
        <p:spPr bwMode="auto">
          <a:xfrm>
            <a:off x="3779934" y="3168799"/>
            <a:ext cx="54492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t> “Không! Chúng ta thà hy sinh tất cả, chứ nhất định không chịu mất nước, nhất định không chịu làm nô lệ.”</a:t>
            </a:r>
            <a:endParaRPr lang="en-US" altLang="en-US" sz="2400"/>
          </a:p>
        </p:txBody>
      </p:sp>
      <p:pic>
        <p:nvPicPr>
          <p:cNvPr id="16" name="Picture 8" descr="LOIKEUGOI"/>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201971" y="1454961"/>
            <a:ext cx="3456287" cy="2747143"/>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80396" y="4202104"/>
            <a:ext cx="3960330" cy="646331"/>
          </a:xfrm>
          <a:prstGeom prst="rect">
            <a:avLst/>
          </a:prstGeom>
          <a:noFill/>
        </p:spPr>
        <p:txBody>
          <a:bodyPr wrap="square" rtlCol="0">
            <a:spAutoFit/>
          </a:bodyPr>
          <a:lstStyle/>
          <a:p>
            <a:pPr algn="ctr"/>
            <a:r>
              <a:rPr lang="en-US" b="1" i="1">
                <a:solidFill>
                  <a:srgbClr val="C00000"/>
                </a:solidFill>
                <a:latin typeface="Times New Roman" panose="02020603050405020304" pitchFamily="18" charset="0"/>
                <a:cs typeface="Times New Roman" panose="02020603050405020304" pitchFamily="18" charset="0"/>
              </a:rPr>
              <a:t>Bút tích Lời kêu gọi kháng chiến của Chủ tịch Hồ Chí Minh năm 1946.</a:t>
            </a:r>
          </a:p>
        </p:txBody>
      </p:sp>
      <p:pic>
        <p:nvPicPr>
          <p:cNvPr id="22" name="Picture 5" descr="BACHO19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020204" y="40931"/>
            <a:ext cx="1651187" cy="1838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85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750" fill="hold"/>
                                        <p:tgtEl>
                                          <p:spTgt spid="13"/>
                                        </p:tgtEl>
                                        <p:attrNameLst>
                                          <p:attrName>ppt_w</p:attrName>
                                        </p:attrNameLst>
                                      </p:cBhvr>
                                      <p:tavLst>
                                        <p:tav tm="0">
                                          <p:val>
                                            <p:fltVal val="0"/>
                                          </p:val>
                                        </p:tav>
                                        <p:tav tm="100000">
                                          <p:val>
                                            <p:strVal val="#ppt_w"/>
                                          </p:val>
                                        </p:tav>
                                      </p:tavLst>
                                    </p:anim>
                                    <p:anim calcmode="lin" valueType="num">
                                      <p:cBhvr>
                                        <p:cTn id="13" dur="1750" fill="hold"/>
                                        <p:tgtEl>
                                          <p:spTgt spid="13"/>
                                        </p:tgtEl>
                                        <p:attrNameLst>
                                          <p:attrName>ppt_h</p:attrName>
                                        </p:attrNameLst>
                                      </p:cBhvr>
                                      <p:tavLst>
                                        <p:tav tm="0">
                                          <p:val>
                                            <p:fltVal val="0"/>
                                          </p:val>
                                        </p:tav>
                                        <p:tav tm="100000">
                                          <p:val>
                                            <p:strVal val="#ppt_h"/>
                                          </p:val>
                                        </p:tav>
                                      </p:tavLst>
                                    </p:anim>
                                    <p:animEffect transition="in" filter="fade">
                                      <p:cBhvr>
                                        <p:cTn id="14" dur="175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ou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465599" y="-62609"/>
            <a:ext cx="7743189" cy="4305300"/>
          </a:xfrm>
          <a:prstGeom prst="rect">
            <a:avLst/>
          </a:prstGeom>
        </p:spPr>
      </p:pic>
      <p:pic>
        <p:nvPicPr>
          <p:cNvPr id="2" name="图片 1"/>
          <p:cNvPicPr>
            <a:picLocks noChangeAspect="1"/>
          </p:cNvPicPr>
          <p:nvPr/>
        </p:nvPicPr>
        <p:blipFill>
          <a:blip r:embed="rId4"/>
          <a:stretch>
            <a:fillRect/>
          </a:stretch>
        </p:blipFill>
        <p:spPr>
          <a:xfrm>
            <a:off x="9278" y="2146085"/>
            <a:ext cx="9155113" cy="3853074"/>
          </a:xfrm>
          <a:prstGeom prst="rect">
            <a:avLst/>
          </a:prstGeom>
        </p:spPr>
      </p:pic>
      <p:pic>
        <p:nvPicPr>
          <p:cNvPr id="6" name="图片 5"/>
          <p:cNvPicPr>
            <a:picLocks noChangeAspect="1"/>
          </p:cNvPicPr>
          <p:nvPr/>
        </p:nvPicPr>
        <p:blipFill>
          <a:blip r:embed="rId5"/>
          <a:stretch>
            <a:fillRect/>
          </a:stretch>
        </p:blipFill>
        <p:spPr>
          <a:xfrm>
            <a:off x="-468420" y="1484226"/>
            <a:ext cx="9842052" cy="2223493"/>
          </a:xfrm>
          <a:prstGeom prst="rect">
            <a:avLst/>
          </a:prstGeom>
        </p:spPr>
      </p:pic>
      <p:sp>
        <p:nvSpPr>
          <p:cNvPr id="9" name="云形 8"/>
          <p:cNvSpPr/>
          <p:nvPr/>
        </p:nvSpPr>
        <p:spPr bwMode="auto">
          <a:xfrm>
            <a:off x="2775662" y="371424"/>
            <a:ext cx="5908911" cy="3135610"/>
          </a:xfrm>
          <a:prstGeom prst="cloud">
            <a:avLst/>
          </a:prstGeom>
          <a:solidFill>
            <a:srgbClr val="FFFFFF"/>
          </a:solidFill>
          <a:ln w="9525" cap="flat" cmpd="sng" algn="ctr">
            <a:solidFill>
              <a:srgbClr val="76A1B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2400" b="0" i="0" u="none" strike="noStrike" cap="none" normalizeH="0" baseline="0">
              <a:ln>
                <a:noFill/>
              </a:ln>
              <a:solidFill>
                <a:schemeClr val="tx1"/>
              </a:solidFill>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 name="TextBox 3"/>
          <p:cNvSpPr txBox="1"/>
          <p:nvPr/>
        </p:nvSpPr>
        <p:spPr>
          <a:xfrm rot="21162020">
            <a:off x="3927083" y="1132413"/>
            <a:ext cx="3802644" cy="1569660"/>
          </a:xfrm>
          <a:prstGeom prst="rect">
            <a:avLst/>
          </a:prstGeom>
          <a:noFill/>
          <a:effectLst>
            <a:outerShdw dist="1270000" dir="5400000" sx="134000" sy="134000" algn="t" rotWithShape="0">
              <a:schemeClr val="bg1">
                <a:alpha val="50000"/>
              </a:schemeClr>
            </a:outerShdw>
          </a:effectLst>
        </p:spPr>
        <p:txBody>
          <a:bodyPr wrap="none" rtlCol="0">
            <a:spAutoFit/>
          </a:bodyPr>
          <a:lstStyle/>
          <a:p>
            <a:r>
              <a:rPr lang="en-US" altLang="zh-CN" sz="4800">
                <a:solidFill>
                  <a:srgbClr val="76A1BC"/>
                </a:solidFill>
                <a:latin typeface="UTM Windsor BT" panose="02040603050506020204" pitchFamily="18" charset="0"/>
                <a:ea typeface="字魂59号-创粗黑" panose="00000500000000000000" pitchFamily="2" charset="-122"/>
                <a:cs typeface="+mn-ea"/>
                <a:sym typeface="字魂59号-创粗黑" panose="00000500000000000000" pitchFamily="2" charset="-122"/>
              </a:rPr>
              <a:t>Người tuyết </a:t>
            </a:r>
          </a:p>
          <a:p>
            <a:pPr algn="ctr"/>
            <a:r>
              <a:rPr lang="en-US" altLang="zh-CN" sz="4800">
                <a:solidFill>
                  <a:srgbClr val="76A1BC"/>
                </a:solidFill>
                <a:latin typeface="UTM Windsor BT" panose="02040603050506020204" pitchFamily="18" charset="0"/>
                <a:ea typeface="字魂59号-创粗黑" panose="00000500000000000000" pitchFamily="2" charset="-122"/>
                <a:cs typeface="+mn-ea"/>
                <a:sym typeface="字魂59号-创粗黑" panose="00000500000000000000" pitchFamily="2" charset="-122"/>
              </a:rPr>
              <a:t>đáng yêu</a:t>
            </a:r>
            <a:endParaRPr lang="zh-CN" altLang="en-US" sz="4800" dirty="0">
              <a:solidFill>
                <a:srgbClr val="76A1BC"/>
              </a:solidFill>
              <a:latin typeface="UTM Windsor BT" panose="02040603050506020204" pitchFamily="18" charset="0"/>
              <a:ea typeface="字魂59号-创粗黑" panose="00000500000000000000" pitchFamily="2" charset="-122"/>
              <a:cs typeface="+mn-ea"/>
              <a:sym typeface="字魂59号-创粗黑" panose="00000500000000000000" pitchFamily="2" charset="-122"/>
            </a:endParaRPr>
          </a:p>
        </p:txBody>
      </p:sp>
      <p:pic>
        <p:nvPicPr>
          <p:cNvPr id="107" name="图片 8"/>
          <p:cNvPicPr>
            <a:picLocks noChangeAspect="1"/>
          </p:cNvPicPr>
          <p:nvPr/>
        </p:nvPicPr>
        <p:blipFill>
          <a:blip r:embed="rId4"/>
          <a:srcRect b="57657"/>
          <a:stretch>
            <a:fillRect/>
          </a:stretch>
        </p:blipFill>
        <p:spPr>
          <a:xfrm>
            <a:off x="-29233" y="3912421"/>
            <a:ext cx="9155113" cy="1631515"/>
          </a:xfrm>
          <a:custGeom>
            <a:avLst/>
            <a:gdLst>
              <a:gd name="connsiteX0" fmla="*/ 0 w 9155113"/>
              <a:gd name="connsiteY0" fmla="*/ 0 h 1631515"/>
              <a:gd name="connsiteX1" fmla="*/ 9155113 w 9155113"/>
              <a:gd name="connsiteY1" fmla="*/ 0 h 1631515"/>
              <a:gd name="connsiteX2" fmla="*/ 9155113 w 9155113"/>
              <a:gd name="connsiteY2" fmla="*/ 1631515 h 1631515"/>
              <a:gd name="connsiteX3" fmla="*/ 0 w 9155113"/>
              <a:gd name="connsiteY3" fmla="*/ 1631515 h 1631515"/>
            </a:gdLst>
            <a:ahLst/>
            <a:cxnLst>
              <a:cxn ang="0">
                <a:pos x="connsiteX0" y="connsiteY0"/>
              </a:cxn>
              <a:cxn ang="0">
                <a:pos x="connsiteX1" y="connsiteY1"/>
              </a:cxn>
              <a:cxn ang="0">
                <a:pos x="connsiteX2" y="connsiteY2"/>
              </a:cxn>
              <a:cxn ang="0">
                <a:pos x="connsiteX3" y="connsiteY3"/>
              </a:cxn>
            </a:cxnLst>
            <a:rect l="l" t="t" r="r" b="b"/>
            <a:pathLst>
              <a:path w="9155113" h="1631515">
                <a:moveTo>
                  <a:pt x="0" y="0"/>
                </a:moveTo>
                <a:lnTo>
                  <a:pt x="9155113" y="0"/>
                </a:lnTo>
                <a:lnTo>
                  <a:pt x="9155113" y="1631515"/>
                </a:lnTo>
                <a:lnTo>
                  <a:pt x="0" y="1631515"/>
                </a:lnTo>
                <a:close/>
              </a:path>
            </a:pathLst>
          </a:custGeom>
        </p:spPr>
      </p:pic>
      <p:pic>
        <p:nvPicPr>
          <p:cNvPr id="5" name="图片 4">
            <a:hlinkClick r:id="rId6" action="ppaction://hlinksldjump"/>
          </p:cNvPr>
          <p:cNvPicPr>
            <a:picLocks noChangeAspect="1"/>
          </p:cNvPicPr>
          <p:nvPr/>
        </p:nvPicPr>
        <p:blipFill rotWithShape="1">
          <a:blip r:embed="rId7"/>
          <a:srcRect l="69932" b="1180"/>
          <a:stretch/>
        </p:blipFill>
        <p:spPr>
          <a:xfrm>
            <a:off x="2790201" y="2228736"/>
            <a:ext cx="1318668" cy="2644367"/>
          </a:xfrm>
          <a:prstGeom prst="rect">
            <a:avLst/>
          </a:prstGeom>
        </p:spPr>
      </p:pic>
      <p:pic>
        <p:nvPicPr>
          <p:cNvPr id="11" name="图片 4">
            <a:hlinkClick r:id="rId8" action="ppaction://hlinksldjump"/>
          </p:cNvPr>
          <p:cNvPicPr>
            <a:picLocks noChangeAspect="1"/>
          </p:cNvPicPr>
          <p:nvPr/>
        </p:nvPicPr>
        <p:blipFill rotWithShape="1">
          <a:blip r:embed="rId7"/>
          <a:srcRect l="39434" r="29371" b="5835"/>
          <a:stretch/>
        </p:blipFill>
        <p:spPr>
          <a:xfrm>
            <a:off x="1459261" y="2291007"/>
            <a:ext cx="1368114" cy="2519823"/>
          </a:xfrm>
          <a:prstGeom prst="rect">
            <a:avLst/>
          </a:prstGeom>
        </p:spPr>
      </p:pic>
      <p:pic>
        <p:nvPicPr>
          <p:cNvPr id="106" name="图片 4">
            <a:hlinkClick r:id="rId9" action="ppaction://hlinksldjump"/>
          </p:cNvPr>
          <p:cNvPicPr>
            <a:picLocks noChangeAspect="1"/>
          </p:cNvPicPr>
          <p:nvPr/>
        </p:nvPicPr>
        <p:blipFill rotWithShape="1">
          <a:blip r:embed="rId7"/>
          <a:srcRect l="-77" t="7463" r="59031" b="-1628"/>
          <a:stretch/>
        </p:blipFill>
        <p:spPr>
          <a:xfrm>
            <a:off x="-169846" y="2459146"/>
            <a:ext cx="1800150" cy="2519823"/>
          </a:xfrm>
          <a:prstGeom prst="rect">
            <a:avLst/>
          </a:prstGeom>
        </p:spPr>
      </p:pic>
      <p:pic>
        <p:nvPicPr>
          <p:cNvPr id="108" name="图片 13"/>
          <p:cNvPicPr>
            <a:picLocks noChangeAspect="1"/>
          </p:cNvPicPr>
          <p:nvPr/>
        </p:nvPicPr>
        <p:blipFill>
          <a:blip r:embed="rId10"/>
          <a:stretch>
            <a:fillRect/>
          </a:stretch>
        </p:blipFill>
        <p:spPr>
          <a:xfrm>
            <a:off x="2379051" y="655217"/>
            <a:ext cx="1174571" cy="1146487"/>
          </a:xfrm>
          <a:prstGeom prst="rect">
            <a:avLst/>
          </a:prstGeom>
        </p:spPr>
      </p:pic>
      <p:pic>
        <p:nvPicPr>
          <p:cNvPr id="109" name="图片 13"/>
          <p:cNvPicPr>
            <a:picLocks noChangeAspect="1"/>
          </p:cNvPicPr>
          <p:nvPr/>
        </p:nvPicPr>
        <p:blipFill>
          <a:blip r:embed="rId10"/>
          <a:stretch>
            <a:fillRect/>
          </a:stretch>
        </p:blipFill>
        <p:spPr>
          <a:xfrm>
            <a:off x="126235" y="-61105"/>
            <a:ext cx="1174571" cy="1146487"/>
          </a:xfrm>
          <a:prstGeom prst="rect">
            <a:avLst/>
          </a:prstGeom>
        </p:spPr>
      </p:pic>
      <p:pic>
        <p:nvPicPr>
          <p:cNvPr id="110" name="图片 13"/>
          <p:cNvPicPr>
            <a:picLocks noChangeAspect="1"/>
          </p:cNvPicPr>
          <p:nvPr/>
        </p:nvPicPr>
        <p:blipFill>
          <a:blip r:embed="rId10"/>
          <a:stretch>
            <a:fillRect/>
          </a:stretch>
        </p:blipFill>
        <p:spPr>
          <a:xfrm>
            <a:off x="8130901" y="52084"/>
            <a:ext cx="1174571" cy="1146487"/>
          </a:xfrm>
          <a:prstGeom prst="rect">
            <a:avLst/>
          </a:prstGeom>
        </p:spPr>
      </p:pic>
      <p:sp>
        <p:nvSpPr>
          <p:cNvPr id="8" name="Rounded Rectangle 7"/>
          <p:cNvSpPr/>
          <p:nvPr/>
        </p:nvSpPr>
        <p:spPr bwMode="auto">
          <a:xfrm>
            <a:off x="207556" y="117585"/>
            <a:ext cx="2631448" cy="798502"/>
          </a:xfrm>
          <a:prstGeom prst="roundRect">
            <a:avLst/>
          </a:prstGeom>
          <a:solidFill>
            <a:srgbClr val="F36C3B"/>
          </a:solidFill>
          <a:ln w="9525" cap="flat" cmpd="sng" algn="ctr">
            <a:solidFill>
              <a:srgbClr val="F04B1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US" sz="4000">
                <a:solidFill>
                  <a:schemeClr val="bg1"/>
                </a:solidFill>
                <a:latin typeface="UTM Alexander" panose="02040603050506020204" pitchFamily="18" charset="0"/>
              </a:rPr>
              <a:t>Khởi động</a:t>
            </a:r>
            <a:endParaRPr kumimoji="0" lang="en-US" sz="4000" b="0" i="0" u="none" strike="noStrike" cap="none" normalizeH="0" baseline="0">
              <a:ln>
                <a:noFill/>
              </a:ln>
              <a:solidFill>
                <a:schemeClr val="bg1"/>
              </a:solidFill>
              <a:effectLst/>
              <a:latin typeface="UTM Alexander"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53" presetClass="entr" presetSubtype="16" fill="hold" grpId="1"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750" fill="hold"/>
                                        <p:tgtEl>
                                          <p:spTgt spid="4"/>
                                        </p:tgtEl>
                                        <p:attrNameLst>
                                          <p:attrName>ppt_w</p:attrName>
                                        </p:attrNameLst>
                                      </p:cBhvr>
                                      <p:tavLst>
                                        <p:tav tm="0">
                                          <p:val>
                                            <p:fltVal val="0"/>
                                          </p:val>
                                        </p:tav>
                                        <p:tav tm="100000">
                                          <p:val>
                                            <p:strVal val="#ppt_w"/>
                                          </p:val>
                                        </p:tav>
                                      </p:tavLst>
                                    </p:anim>
                                    <p:anim calcmode="lin" valueType="num">
                                      <p:cBhvr>
                                        <p:cTn id="19" dur="750" fill="hold"/>
                                        <p:tgtEl>
                                          <p:spTgt spid="4"/>
                                        </p:tgtEl>
                                        <p:attrNameLst>
                                          <p:attrName>ppt_h</p:attrName>
                                        </p:attrNameLst>
                                      </p:cBhvr>
                                      <p:tavLst>
                                        <p:tav tm="0">
                                          <p:val>
                                            <p:fltVal val="0"/>
                                          </p:val>
                                        </p:tav>
                                        <p:tav tm="100000">
                                          <p:val>
                                            <p:strVal val="#ppt_h"/>
                                          </p:val>
                                        </p:tav>
                                      </p:tavLst>
                                    </p:anim>
                                    <p:animEffect transition="in" filter="fade">
                                      <p:cBhvr>
                                        <p:cTn id="20" dur="750"/>
                                        <p:tgtEl>
                                          <p:spTgt spid="4"/>
                                        </p:tgtEl>
                                      </p:cBhvr>
                                    </p:animEffect>
                                  </p:childTnLst>
                                </p:cTn>
                              </p:par>
                            </p:childTnLst>
                          </p:cTn>
                        </p:par>
                        <p:par>
                          <p:cTn id="21" fill="hold">
                            <p:stCondLst>
                              <p:cond delay="750"/>
                            </p:stCondLst>
                            <p:childTnLst>
                              <p:par>
                                <p:cTn id="22" presetID="10" presetClass="entr" presetSubtype="0" fill="hold" nodeType="after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fade">
                                      <p:cBhvr>
                                        <p:cTn id="24" dur="500"/>
                                        <p:tgtEl>
                                          <p:spTgt spid="110"/>
                                        </p:tgtEl>
                                      </p:cBhvr>
                                    </p:animEffect>
                                  </p:childTnLst>
                                </p:cTn>
                              </p:par>
                              <p:par>
                                <p:cTn id="25" presetID="10"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500"/>
                                        <p:tgtEl>
                                          <p:spTgt spid="108"/>
                                        </p:tgtEl>
                                      </p:cBhvr>
                                    </p:animEffect>
                                  </p:childTnLst>
                                </p:cTn>
                              </p:par>
                              <p:par>
                                <p:cTn id="28" presetID="10" presetClass="entr" presetSubtype="0" fill="hold" nodeType="with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fade">
                                      <p:cBhvr>
                                        <p:cTn id="30" dur="500"/>
                                        <p:tgtEl>
                                          <p:spTgt spid="109"/>
                                        </p:tgtEl>
                                      </p:cBhvr>
                                    </p:animEffect>
                                  </p:childTnLst>
                                </p:cTn>
                              </p:par>
                            </p:childTnLst>
                          </p:cTn>
                        </p:par>
                        <p:par>
                          <p:cTn id="31" fill="hold">
                            <p:stCondLst>
                              <p:cond delay="1250"/>
                            </p:stCondLst>
                            <p:childTnLst>
                              <p:par>
                                <p:cTn id="32" presetID="8" presetClass="emph" presetSubtype="0" fill="hold" nodeType="afterEffect">
                                  <p:stCondLst>
                                    <p:cond delay="0"/>
                                  </p:stCondLst>
                                  <p:childTnLst>
                                    <p:animRot by="21600000">
                                      <p:cBhvr>
                                        <p:cTn id="33" dur="2000" fill="hold"/>
                                        <p:tgtEl>
                                          <p:spTgt spid="110"/>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108"/>
                                        </p:tgtEl>
                                        <p:attrNameLst>
                                          <p:attrName>r</p:attrName>
                                        </p:attrNameLst>
                                      </p:cBhvr>
                                    </p:animRot>
                                  </p:childTnLst>
                                </p:cTn>
                              </p:par>
                              <p:par>
                                <p:cTn id="36" presetID="8" presetClass="emph" presetSubtype="0" fill="hold" nodeType="withEffect">
                                  <p:stCondLst>
                                    <p:cond delay="0"/>
                                  </p:stCondLst>
                                  <p:childTnLst>
                                    <p:animRot by="21600000">
                                      <p:cBhvr>
                                        <p:cTn id="37" dur="2000" fill="hold"/>
                                        <p:tgtEl>
                                          <p:spTgt spid="109"/>
                                        </p:tgtEl>
                                        <p:attrNameLst>
                                          <p:attrName>r</p:attrName>
                                        </p:attrNameLst>
                                      </p:cBhvr>
                                    </p:animRot>
                                  </p:childTnLst>
                                </p:cTn>
                              </p:par>
                            </p:childTnLst>
                          </p:cTn>
                        </p:par>
                        <p:par>
                          <p:cTn id="38" fill="hold">
                            <p:stCondLst>
                              <p:cond delay="3250"/>
                            </p:stCondLst>
                            <p:childTnLst>
                              <p:par>
                                <p:cTn id="39" presetID="42"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7"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5250"/>
                            </p:stCondLst>
                            <p:childTnLst>
                              <p:par>
                                <p:cTn id="51" presetID="42"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42" presetClass="entr" presetSubtype="0" fill="hold" nodeType="afterEffect">
                                  <p:stCondLst>
                                    <p:cond delay="0"/>
                                  </p:stCondLst>
                                  <p:childTnLst>
                                    <p:set>
                                      <p:cBhvr>
                                        <p:cTn id="58" dur="1" fill="hold">
                                          <p:stCondLst>
                                            <p:cond delay="0"/>
                                          </p:stCondLst>
                                        </p:cTn>
                                        <p:tgtEl>
                                          <p:spTgt spid="106"/>
                                        </p:tgtEl>
                                        <p:attrNameLst>
                                          <p:attrName>style.visibility</p:attrName>
                                        </p:attrNameLst>
                                      </p:cBhvr>
                                      <p:to>
                                        <p:strVal val="visible"/>
                                      </p:to>
                                    </p:set>
                                    <p:animEffect transition="in" filter="fade">
                                      <p:cBhvr>
                                        <p:cTn id="59" dur="1000"/>
                                        <p:tgtEl>
                                          <p:spTgt spid="106"/>
                                        </p:tgtEl>
                                      </p:cBhvr>
                                    </p:animEffect>
                                    <p:anim calcmode="lin" valueType="num">
                                      <p:cBhvr>
                                        <p:cTn id="60" dur="1000" fill="hold"/>
                                        <p:tgtEl>
                                          <p:spTgt spid="106"/>
                                        </p:tgtEl>
                                        <p:attrNameLst>
                                          <p:attrName>ppt_x</p:attrName>
                                        </p:attrNameLst>
                                      </p:cBhvr>
                                      <p:tavLst>
                                        <p:tav tm="0">
                                          <p:val>
                                            <p:strVal val="#ppt_x"/>
                                          </p:val>
                                        </p:tav>
                                        <p:tav tm="100000">
                                          <p:val>
                                            <p:strVal val="#ppt_x"/>
                                          </p:val>
                                        </p:tav>
                                      </p:tavLst>
                                    </p:anim>
                                    <p:anim calcmode="lin" valueType="num">
                                      <p:cBhvr>
                                        <p:cTn id="61"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ECD810A4-5A21-46CC-9E3D-2FD872B68395}" type="datetime1">
              <a:rPr lang="zh-CN" altLang="en-US" smtClean="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pPr>
                <a:defRPr/>
              </a:pPr>
              <a:t>2021/12/9</a:t>
            </a:fld>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5" name="图片 4"/>
          <p:cNvPicPr>
            <a:picLocks noChangeAspect="1"/>
          </p:cNvPicPr>
          <p:nvPr/>
        </p:nvPicPr>
        <p:blipFill>
          <a:blip r:embed="rId3"/>
          <a:stretch>
            <a:fillRect/>
          </a:stretch>
        </p:blipFill>
        <p:spPr>
          <a:xfrm>
            <a:off x="-11113" y="2316850"/>
            <a:ext cx="9155113" cy="3853074"/>
          </a:xfrm>
          <a:prstGeom prst="rect">
            <a:avLst/>
          </a:prstGeom>
        </p:spPr>
      </p:pic>
      <p:pic>
        <p:nvPicPr>
          <p:cNvPr id="6" name="图片 5"/>
          <p:cNvPicPr>
            <a:picLocks noChangeAspect="1"/>
          </p:cNvPicPr>
          <p:nvPr/>
        </p:nvPicPr>
        <p:blipFill>
          <a:blip r:embed="rId4"/>
          <a:stretch>
            <a:fillRect/>
          </a:stretch>
        </p:blipFill>
        <p:spPr>
          <a:xfrm>
            <a:off x="-252402" y="1541185"/>
            <a:ext cx="9842052" cy="2223493"/>
          </a:xfrm>
          <a:prstGeom prst="rect">
            <a:avLst/>
          </a:prstGeom>
        </p:spPr>
      </p:pic>
      <p:pic>
        <p:nvPicPr>
          <p:cNvPr id="8" name="图片 7"/>
          <p:cNvPicPr>
            <a:picLocks noChangeAspect="1"/>
          </p:cNvPicPr>
          <p:nvPr/>
        </p:nvPicPr>
        <p:blipFill>
          <a:blip r:embed="rId5"/>
          <a:stretch>
            <a:fillRect/>
          </a:stretch>
        </p:blipFill>
        <p:spPr>
          <a:xfrm>
            <a:off x="679557" y="-648108"/>
            <a:ext cx="7743189" cy="4443821"/>
          </a:xfrm>
          <a:prstGeom prst="rect">
            <a:avLst/>
          </a:prstGeom>
        </p:spPr>
      </p:pic>
      <p:sp>
        <p:nvSpPr>
          <p:cNvPr id="9" name="云形 8"/>
          <p:cNvSpPr/>
          <p:nvPr/>
        </p:nvSpPr>
        <p:spPr bwMode="auto">
          <a:xfrm>
            <a:off x="1839010" y="-65544"/>
            <a:ext cx="7304990" cy="3278692"/>
          </a:xfrm>
          <a:prstGeom prst="cloud">
            <a:avLst/>
          </a:prstGeom>
          <a:solidFill>
            <a:srgbClr val="FFFFFF"/>
          </a:solidFill>
          <a:ln w="9525" cap="flat" cmpd="sng" algn="ctr">
            <a:solidFill>
              <a:srgbClr val="76A1B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TextBox 3"/>
          <p:cNvSpPr txBox="1"/>
          <p:nvPr/>
        </p:nvSpPr>
        <p:spPr>
          <a:xfrm rot="21266868">
            <a:off x="2581691" y="537890"/>
            <a:ext cx="6028313" cy="2308324"/>
          </a:xfrm>
          <a:prstGeom prst="rect">
            <a:avLst/>
          </a:prstGeom>
          <a:noFill/>
          <a:effectLst>
            <a:outerShdw dist="1270000" dir="5400000" sx="134000" sy="134000" algn="t" rotWithShape="0">
              <a:schemeClr val="bg1">
                <a:alpha val="50000"/>
              </a:schemeClr>
            </a:outerShdw>
          </a:effectLst>
        </p:spPr>
        <p:txBody>
          <a:bodyPr wrap="square" rtlCol="0">
            <a:spAutoFit/>
          </a:bodyPr>
          <a:lstStyle/>
          <a:p>
            <a:pPr algn="ctr"/>
            <a:r>
              <a:rPr lang="en-US" altLang="zh-CN" sz="3600">
                <a:solidFill>
                  <a:srgbClr val="154477"/>
                </a:solidFill>
                <a:latin typeface="UTM Aristote" panose="02040603050506020204" pitchFamily="18" charset="0"/>
                <a:ea typeface="字魂59号-创粗黑" panose="00000500000000000000" pitchFamily="2" charset="-122"/>
                <a:cs typeface="+mn-ea"/>
                <a:sym typeface="字魂59号-创粗黑" panose="00000500000000000000" pitchFamily="2" charset="-122"/>
              </a:rPr>
              <a:t>3. Cuộc chiến đấu anh dũng của quân và dân ta ở Hà Nội và trên khắp cả nước</a:t>
            </a:r>
            <a:endParaRPr lang="zh-CN" altLang="en-US" sz="3600" dirty="0">
              <a:solidFill>
                <a:srgbClr val="154477"/>
              </a:solidFill>
              <a:latin typeface="UTM Aristote" panose="02040603050506020204" pitchFamily="18" charset="0"/>
              <a:ea typeface="字魂59号-创粗黑" panose="00000500000000000000" pitchFamily="2" charset="-122"/>
              <a:cs typeface="+mn-ea"/>
              <a:sym typeface="字魂59号-创粗黑" panose="00000500000000000000" pitchFamily="2" charset="-122"/>
            </a:endParaRPr>
          </a:p>
        </p:txBody>
      </p:sp>
      <p:pic>
        <p:nvPicPr>
          <p:cNvPr id="12" name="图片 4">
            <a:hlinkClick r:id="rId6" action="ppaction://hlinksldjump"/>
          </p:cNvPr>
          <p:cNvPicPr>
            <a:picLocks noChangeAspect="1"/>
          </p:cNvPicPr>
          <p:nvPr/>
        </p:nvPicPr>
        <p:blipFill rotWithShape="1">
          <a:blip r:embed="rId7"/>
          <a:srcRect l="-77" t="7463" r="59031" b="-1628"/>
          <a:stretch/>
        </p:blipFill>
        <p:spPr>
          <a:xfrm flipH="1">
            <a:off x="7523200" y="2791443"/>
            <a:ext cx="1620800" cy="2268772"/>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44161">
            <a:off x="245976" y="2817357"/>
            <a:ext cx="3002029" cy="2100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354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750" fill="hold"/>
                                        <p:tgtEl>
                                          <p:spTgt spid="10"/>
                                        </p:tgtEl>
                                        <p:attrNameLst>
                                          <p:attrName>ppt_w</p:attrName>
                                        </p:attrNameLst>
                                      </p:cBhvr>
                                      <p:tavLst>
                                        <p:tav tm="0">
                                          <p:val>
                                            <p:fltVal val="0"/>
                                          </p:val>
                                        </p:tav>
                                        <p:tav tm="100000">
                                          <p:val>
                                            <p:strVal val="#ppt_w"/>
                                          </p:val>
                                        </p:tav>
                                      </p:tavLst>
                                    </p:anim>
                                    <p:anim calcmode="lin" valueType="num">
                                      <p:cBhvr>
                                        <p:cTn id="11" dur="1750" fill="hold"/>
                                        <p:tgtEl>
                                          <p:spTgt spid="10"/>
                                        </p:tgtEl>
                                        <p:attrNameLst>
                                          <p:attrName>ppt_h</p:attrName>
                                        </p:attrNameLst>
                                      </p:cBhvr>
                                      <p:tavLst>
                                        <p:tav tm="0">
                                          <p:val>
                                            <p:fltVal val="0"/>
                                          </p:val>
                                        </p:tav>
                                        <p:tav tm="100000">
                                          <p:val>
                                            <p:strVal val="#ppt_h"/>
                                          </p:val>
                                        </p:tav>
                                      </p:tavLst>
                                    </p:anim>
                                    <p:animEffect transition="in" filter="fade">
                                      <p:cBhvr>
                                        <p:cTn id="12" dur="1750"/>
                                        <p:tgtEl>
                                          <p:spTgt spid="10"/>
                                        </p:tgtEl>
                                      </p:cBhvr>
                                    </p:animEffect>
                                  </p:childTnLst>
                                </p:cTn>
                              </p:par>
                            </p:childTnLst>
                          </p:cTn>
                        </p:par>
                        <p:par>
                          <p:cTn id="13" fill="hold">
                            <p:stCondLst>
                              <p:cond delay="1750"/>
                            </p:stCondLst>
                            <p:childTnLst>
                              <p:par>
                                <p:cTn id="14" presetID="42"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22" presetClass="entr" presetSubtype="8"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7"/>
          <p:cNvPicPr>
            <a:picLocks noChangeAspect="1"/>
          </p:cNvPicPr>
          <p:nvPr/>
        </p:nvPicPr>
        <p:blipFill>
          <a:blip r:embed="rId3"/>
          <a:stretch>
            <a:fillRect/>
          </a:stretch>
        </p:blipFill>
        <p:spPr>
          <a:xfrm>
            <a:off x="467658" y="264704"/>
            <a:ext cx="7743189" cy="4305300"/>
          </a:xfrm>
          <a:prstGeom prst="rect">
            <a:avLst/>
          </a:prstGeom>
        </p:spPr>
      </p:pic>
      <p:sp>
        <p:nvSpPr>
          <p:cNvPr id="7" name="TextBox 6"/>
          <p:cNvSpPr>
            <a:spLocks noChangeArrowheads="1"/>
          </p:cNvSpPr>
          <p:nvPr/>
        </p:nvSpPr>
        <p:spPr bwMode="auto">
          <a:xfrm>
            <a:off x="2173243" y="606147"/>
            <a:ext cx="5688474" cy="47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986" tIns="53993" rIns="107986" bIns="53993">
            <a:spAutoFit/>
          </a:bodyPr>
          <a:lstStyle>
            <a:lvl1pPr>
              <a:spcBef>
                <a:spcPct val="20000"/>
              </a:spcBef>
              <a:buFont typeface="Arial" pitchFamily="34" charset="0"/>
              <a:buChar char="•"/>
              <a:defRPr sz="3200">
                <a:solidFill>
                  <a:schemeClr val="tx1"/>
                </a:solidFill>
                <a:latin typeface="书体坊兰亭体" charset="-122"/>
                <a:ea typeface="宋体" pitchFamily="2" charset="-122"/>
                <a:sym typeface="书体坊兰亭体" charset="-122"/>
              </a:defRPr>
            </a:lvl1pPr>
            <a:lvl2pPr marL="742950" indent="-285750">
              <a:spcBef>
                <a:spcPct val="20000"/>
              </a:spcBef>
              <a:buFont typeface="Arial" pitchFamily="34" charset="0"/>
              <a:buChar char="–"/>
              <a:defRPr sz="2800">
                <a:solidFill>
                  <a:schemeClr val="tx1"/>
                </a:solidFill>
                <a:latin typeface="书体坊兰亭体" charset="-122"/>
                <a:ea typeface="宋体" pitchFamily="2" charset="-122"/>
                <a:sym typeface="书体坊兰亭体" charset="-122"/>
              </a:defRPr>
            </a:lvl2pPr>
            <a:lvl3pPr marL="1143000" indent="-228600">
              <a:spcBef>
                <a:spcPct val="20000"/>
              </a:spcBef>
              <a:buFont typeface="Arial" pitchFamily="34" charset="0"/>
              <a:buChar char="•"/>
              <a:defRPr sz="2400">
                <a:solidFill>
                  <a:schemeClr val="tx1"/>
                </a:solidFill>
                <a:latin typeface="书体坊兰亭体" charset="-122"/>
                <a:ea typeface="宋体" pitchFamily="2" charset="-122"/>
                <a:sym typeface="书体坊兰亭体" charset="-122"/>
              </a:defRPr>
            </a:lvl3pPr>
            <a:lvl4pPr marL="1600200" indent="-228600">
              <a:spcBef>
                <a:spcPct val="20000"/>
              </a:spcBef>
              <a:buFont typeface="Arial" pitchFamily="34" charset="0"/>
              <a:buChar char="–"/>
              <a:defRPr sz="2000">
                <a:solidFill>
                  <a:schemeClr val="tx1"/>
                </a:solidFill>
                <a:latin typeface="书体坊兰亭体" charset="-122"/>
                <a:ea typeface="宋体" pitchFamily="2" charset="-122"/>
                <a:sym typeface="书体坊兰亭体" charset="-122"/>
              </a:defRPr>
            </a:lvl4pPr>
            <a:lvl5pPr marL="2057400" indent="-228600">
              <a:spcBef>
                <a:spcPct val="20000"/>
              </a:spcBef>
              <a:buFont typeface="Arial" pitchFamily="34" charset="0"/>
              <a:buChar char="»"/>
              <a:defRPr sz="2000">
                <a:solidFill>
                  <a:schemeClr val="tx1"/>
                </a:solidFill>
                <a:latin typeface="书体坊兰亭体" charset="-122"/>
                <a:ea typeface="宋体" pitchFamily="2" charset="-122"/>
                <a:sym typeface="书体坊兰亭体"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9pPr>
          </a:lstStyle>
          <a:p>
            <a:pPr algn="just" eaLnBrk="1" hangingPunct="1">
              <a:spcBef>
                <a:spcPct val="0"/>
              </a:spcBef>
              <a:buNone/>
            </a:pPr>
            <a:r>
              <a:rPr lang="en-US" altLang="zh-CN" sz="2400" b="1">
                <a:solidFill>
                  <a:srgbClr val="154477"/>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Video 3: Cuộc chiến đấu anh dũng</a:t>
            </a:r>
            <a:endParaRPr lang="zh-CN" altLang="en-US" sz="2400" b="1" dirty="0">
              <a:solidFill>
                <a:srgbClr val="154477"/>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10" name="图片 15"/>
          <p:cNvPicPr>
            <a:picLocks noChangeAspect="1"/>
          </p:cNvPicPr>
          <p:nvPr/>
        </p:nvPicPr>
        <p:blipFill>
          <a:blip r:embed="rId4"/>
          <a:stretch>
            <a:fillRect/>
          </a:stretch>
        </p:blipFill>
        <p:spPr>
          <a:xfrm>
            <a:off x="1351432" y="289529"/>
            <a:ext cx="520444" cy="508000"/>
          </a:xfrm>
          <a:prstGeom prst="rect">
            <a:avLst/>
          </a:prstGeom>
        </p:spPr>
      </p:pic>
      <p:pic>
        <p:nvPicPr>
          <p:cNvPr id="11" name="图片 15"/>
          <p:cNvPicPr>
            <a:picLocks noChangeAspect="1"/>
          </p:cNvPicPr>
          <p:nvPr/>
        </p:nvPicPr>
        <p:blipFill>
          <a:blip r:embed="rId4"/>
          <a:stretch>
            <a:fillRect/>
          </a:stretch>
        </p:blipFill>
        <p:spPr>
          <a:xfrm>
            <a:off x="7108309" y="264704"/>
            <a:ext cx="520444" cy="508000"/>
          </a:xfrm>
          <a:prstGeom prst="rect">
            <a:avLst/>
          </a:prstGeom>
        </p:spPr>
      </p:pic>
      <p:pic>
        <p:nvPicPr>
          <p:cNvPr id="12" name="图片 13"/>
          <p:cNvPicPr>
            <a:picLocks noChangeAspect="1"/>
          </p:cNvPicPr>
          <p:nvPr/>
        </p:nvPicPr>
        <p:blipFill>
          <a:blip r:embed="rId4"/>
          <a:stretch>
            <a:fillRect/>
          </a:stretch>
        </p:blipFill>
        <p:spPr>
          <a:xfrm>
            <a:off x="8347652" y="1728090"/>
            <a:ext cx="796348" cy="777307"/>
          </a:xfrm>
          <a:prstGeom prst="rect">
            <a:avLst/>
          </a:prstGeom>
        </p:spPr>
      </p:pic>
      <p:pic>
        <p:nvPicPr>
          <p:cNvPr id="8" name="图片 4">
            <a:hlinkClick r:id="rId5" action="ppaction://hlinksldjump"/>
          </p:cNvPr>
          <p:cNvPicPr>
            <a:picLocks noChangeAspect="1"/>
          </p:cNvPicPr>
          <p:nvPr/>
        </p:nvPicPr>
        <p:blipFill rotWithShape="1">
          <a:blip r:embed="rId6"/>
          <a:srcRect l="-77" t="7463" r="59031" b="-1628"/>
          <a:stretch/>
        </p:blipFill>
        <p:spPr>
          <a:xfrm flipH="1">
            <a:off x="7523200" y="2791443"/>
            <a:ext cx="1620800" cy="2268772"/>
          </a:xfrm>
          <a:prstGeom prst="rect">
            <a:avLst/>
          </a:prstGeom>
        </p:spPr>
      </p:pic>
    </p:spTree>
    <p:extLst>
      <p:ext uri="{BB962C8B-B14F-4D97-AF65-F5344CB8AC3E}">
        <p14:creationId xmlns:p14="http://schemas.microsoft.com/office/powerpoint/2010/main" val="168328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435">
                                          <p:stCondLst>
                                            <p:cond delay="0"/>
                                          </p:stCondLst>
                                        </p:cTn>
                                        <p:tgtEl>
                                          <p:spTgt spid="7"/>
                                        </p:tgtEl>
                                      </p:cBhvr>
                                    </p:animEffect>
                                    <p:anim calcmode="lin" valueType="num">
                                      <p:cBhvr>
                                        <p:cTn id="8"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13" dur="20">
                                          <p:stCondLst>
                                            <p:cond delay="487"/>
                                          </p:stCondLst>
                                        </p:cTn>
                                        <p:tgtEl>
                                          <p:spTgt spid="7"/>
                                        </p:tgtEl>
                                      </p:cBhvr>
                                      <p:to x="100000" y="60000"/>
                                    </p:animScale>
                                    <p:animScale>
                                      <p:cBhvr>
                                        <p:cTn id="14" dur="124" decel="50000">
                                          <p:stCondLst>
                                            <p:cond delay="507"/>
                                          </p:stCondLst>
                                        </p:cTn>
                                        <p:tgtEl>
                                          <p:spTgt spid="7"/>
                                        </p:tgtEl>
                                      </p:cBhvr>
                                      <p:to x="100000" y="100000"/>
                                    </p:animScale>
                                    <p:animScale>
                                      <p:cBhvr>
                                        <p:cTn id="15" dur="20">
                                          <p:stCondLst>
                                            <p:cond delay="984"/>
                                          </p:stCondLst>
                                        </p:cTn>
                                        <p:tgtEl>
                                          <p:spTgt spid="7"/>
                                        </p:tgtEl>
                                      </p:cBhvr>
                                      <p:to x="100000" y="80000"/>
                                    </p:animScale>
                                    <p:animScale>
                                      <p:cBhvr>
                                        <p:cTn id="16" dur="124" decel="50000">
                                          <p:stCondLst>
                                            <p:cond delay="1004"/>
                                          </p:stCondLst>
                                        </p:cTn>
                                        <p:tgtEl>
                                          <p:spTgt spid="7"/>
                                        </p:tgtEl>
                                      </p:cBhvr>
                                      <p:to x="100000" y="100000"/>
                                    </p:animScale>
                                    <p:animScale>
                                      <p:cBhvr>
                                        <p:cTn id="17" dur="20">
                                          <p:stCondLst>
                                            <p:cond delay="1231"/>
                                          </p:stCondLst>
                                        </p:cTn>
                                        <p:tgtEl>
                                          <p:spTgt spid="7"/>
                                        </p:tgtEl>
                                      </p:cBhvr>
                                      <p:to x="100000" y="90000"/>
                                    </p:animScale>
                                    <p:animScale>
                                      <p:cBhvr>
                                        <p:cTn id="18" dur="124" decel="50000">
                                          <p:stCondLst>
                                            <p:cond delay="1251"/>
                                          </p:stCondLst>
                                        </p:cTn>
                                        <p:tgtEl>
                                          <p:spTgt spid="7"/>
                                        </p:tgtEl>
                                      </p:cBhvr>
                                      <p:to x="100000" y="100000"/>
                                    </p:animScale>
                                    <p:animScale>
                                      <p:cBhvr>
                                        <p:cTn id="19" dur="20">
                                          <p:stCondLst>
                                            <p:cond delay="1356"/>
                                          </p:stCondLst>
                                        </p:cTn>
                                        <p:tgtEl>
                                          <p:spTgt spid="7"/>
                                        </p:tgtEl>
                                      </p:cBhvr>
                                      <p:to x="100000" y="95000"/>
                                    </p:animScale>
                                    <p:animScale>
                                      <p:cBhvr>
                                        <p:cTn id="20" dur="124" decel="50000">
                                          <p:stCondLst>
                                            <p:cond delay="1376"/>
                                          </p:stCondLst>
                                        </p:cTn>
                                        <p:tgtEl>
                                          <p:spTgt spid="7"/>
                                        </p:tgtEl>
                                      </p:cBhvr>
                                      <p:to x="100000" y="100000"/>
                                    </p:animScale>
                                  </p:childTnLst>
                                </p:cTn>
                              </p:par>
                              <p:par>
                                <p:cTn id="21" presetID="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95152" l="10000" r="94667">
                        <a14:backgroundMark x1="77333" y1="64848" x2="77333" y2="64848"/>
                      </a14:backgroundRemoval>
                    </a14:imgEffect>
                  </a14:imgLayer>
                </a14:imgProps>
              </a:ext>
              <a:ext uri="{28A0092B-C50C-407E-A947-70E740481C1C}">
                <a14:useLocalDpi xmlns:a14="http://schemas.microsoft.com/office/drawing/2010/main" val="0"/>
              </a:ext>
            </a:extLst>
          </a:blip>
          <a:stretch>
            <a:fillRect/>
          </a:stretch>
        </p:blipFill>
        <p:spPr>
          <a:xfrm>
            <a:off x="4932030" y="1152042"/>
            <a:ext cx="2448204" cy="13465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634" y="143958"/>
            <a:ext cx="3816318" cy="2486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6254" y="2417940"/>
            <a:ext cx="3888324" cy="24869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Box 19"/>
          <p:cNvSpPr txBox="1">
            <a:spLocks noChangeArrowheads="1"/>
          </p:cNvSpPr>
          <p:nvPr/>
        </p:nvSpPr>
        <p:spPr bwMode="auto">
          <a:xfrm>
            <a:off x="4063257" y="402087"/>
            <a:ext cx="4953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2400" b="1"/>
              <a:t>Hình chụp cảnh chiến sĩ ta đang ôm bom ba càng, sẵn sàng lao vào quân địch.</a:t>
            </a:r>
            <a:endParaRPr lang="en-US" altLang="en-US" sz="2400"/>
          </a:p>
        </p:txBody>
      </p:sp>
      <p:sp>
        <p:nvSpPr>
          <p:cNvPr id="9" name="Text Box 20"/>
          <p:cNvSpPr txBox="1">
            <a:spLocks noChangeArrowheads="1"/>
          </p:cNvSpPr>
          <p:nvPr/>
        </p:nvSpPr>
        <p:spPr bwMode="auto">
          <a:xfrm>
            <a:off x="107628" y="2664336"/>
            <a:ext cx="4824402"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en-US" altLang="en-US" sz="2400" b="1"/>
              <a:t>Đây là loại bom rất nguy hiểm không chỉ cho đối phương mà còn cho người sử dụng bom. Để̉ tiêu diệt địch, chiến sĩ ta phải ôm bom ba càng  lao thẳng vào quân địch và cũng bị hi sinh luôn.</a:t>
            </a:r>
            <a:endParaRPr lang="en-US" altLang="en-US" sz="2400"/>
          </a:p>
        </p:txBody>
      </p:sp>
      <p:sp>
        <p:nvSpPr>
          <p:cNvPr id="10" name="Text Box 19"/>
          <p:cNvSpPr txBox="1">
            <a:spLocks noChangeArrowheads="1"/>
          </p:cNvSpPr>
          <p:nvPr/>
        </p:nvSpPr>
        <p:spPr bwMode="auto">
          <a:xfrm>
            <a:off x="4063257" y="21822"/>
            <a:ext cx="52054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2400" b="1">
                <a:solidFill>
                  <a:srgbClr val="C63D0C"/>
                </a:solidFill>
              </a:rPr>
              <a:t>Đây là ảnh chụp anh chiến sĩ làm gì?</a:t>
            </a:r>
            <a:endParaRPr lang="en-US" altLang="en-US" sz="2400">
              <a:solidFill>
                <a:srgbClr val="C63D0C"/>
              </a:solidFill>
            </a:endParaRPr>
          </a:p>
        </p:txBody>
      </p:sp>
    </p:spTree>
    <p:extLst>
      <p:ext uri="{BB962C8B-B14F-4D97-AF65-F5344CB8AC3E}">
        <p14:creationId xmlns:p14="http://schemas.microsoft.com/office/powerpoint/2010/main" val="230266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362">
                                          <p:stCondLst>
                                            <p:cond delay="0"/>
                                          </p:stCondLst>
                                        </p:cTn>
                                        <p:tgtEl>
                                          <p:spTgt spid="10"/>
                                        </p:tgtEl>
                                      </p:cBhvr>
                                    </p:animEffect>
                                    <p:anim calcmode="lin" valueType="num">
                                      <p:cBhvr>
                                        <p:cTn id="13"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16"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17"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18" dur="16">
                                          <p:stCondLst>
                                            <p:cond delay="406"/>
                                          </p:stCondLst>
                                        </p:cTn>
                                        <p:tgtEl>
                                          <p:spTgt spid="10"/>
                                        </p:tgtEl>
                                      </p:cBhvr>
                                      <p:to x="100000" y="60000"/>
                                    </p:animScale>
                                    <p:animScale>
                                      <p:cBhvr>
                                        <p:cTn id="19" dur="104" decel="50000">
                                          <p:stCondLst>
                                            <p:cond delay="423"/>
                                          </p:stCondLst>
                                        </p:cTn>
                                        <p:tgtEl>
                                          <p:spTgt spid="10"/>
                                        </p:tgtEl>
                                      </p:cBhvr>
                                      <p:to x="100000" y="100000"/>
                                    </p:animScale>
                                    <p:animScale>
                                      <p:cBhvr>
                                        <p:cTn id="20" dur="16">
                                          <p:stCondLst>
                                            <p:cond delay="820"/>
                                          </p:stCondLst>
                                        </p:cTn>
                                        <p:tgtEl>
                                          <p:spTgt spid="10"/>
                                        </p:tgtEl>
                                      </p:cBhvr>
                                      <p:to x="100000" y="80000"/>
                                    </p:animScale>
                                    <p:animScale>
                                      <p:cBhvr>
                                        <p:cTn id="21" dur="104" decel="50000">
                                          <p:stCondLst>
                                            <p:cond delay="836"/>
                                          </p:stCondLst>
                                        </p:cTn>
                                        <p:tgtEl>
                                          <p:spTgt spid="10"/>
                                        </p:tgtEl>
                                      </p:cBhvr>
                                      <p:to x="100000" y="100000"/>
                                    </p:animScale>
                                    <p:animScale>
                                      <p:cBhvr>
                                        <p:cTn id="22" dur="16">
                                          <p:stCondLst>
                                            <p:cond delay="1026"/>
                                          </p:stCondLst>
                                        </p:cTn>
                                        <p:tgtEl>
                                          <p:spTgt spid="10"/>
                                        </p:tgtEl>
                                      </p:cBhvr>
                                      <p:to x="100000" y="90000"/>
                                    </p:animScale>
                                    <p:animScale>
                                      <p:cBhvr>
                                        <p:cTn id="23" dur="104" decel="50000">
                                          <p:stCondLst>
                                            <p:cond delay="1042"/>
                                          </p:stCondLst>
                                        </p:cTn>
                                        <p:tgtEl>
                                          <p:spTgt spid="10"/>
                                        </p:tgtEl>
                                      </p:cBhvr>
                                      <p:to x="100000" y="100000"/>
                                    </p:animScale>
                                    <p:animScale>
                                      <p:cBhvr>
                                        <p:cTn id="24" dur="16">
                                          <p:stCondLst>
                                            <p:cond delay="1130"/>
                                          </p:stCondLst>
                                        </p:cTn>
                                        <p:tgtEl>
                                          <p:spTgt spid="10"/>
                                        </p:tgtEl>
                                      </p:cBhvr>
                                      <p:to x="100000" y="95000"/>
                                    </p:animScale>
                                    <p:animScale>
                                      <p:cBhvr>
                                        <p:cTn id="25" dur="104" decel="50000">
                                          <p:stCondLst>
                                            <p:cond delay="1146"/>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362">
                                          <p:stCondLst>
                                            <p:cond delay="0"/>
                                          </p:stCondLst>
                                        </p:cTn>
                                        <p:tgtEl>
                                          <p:spTgt spid="8"/>
                                        </p:tgtEl>
                                      </p:cBhvr>
                                    </p:animEffect>
                                    <p:anim calcmode="lin" valueType="num">
                                      <p:cBhvr>
                                        <p:cTn id="31" dur="113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41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415" tmFilter="0, 0; 0.125,0.2665; 0.25,0.4; 0.375,0.465; 0.5,0.5;  0.625,0.535; 0.75,0.6; 0.875,0.7335; 1,1">
                                          <p:stCondLst>
                                            <p:cond delay="415"/>
                                          </p:stCondLst>
                                        </p:cTn>
                                        <p:tgtEl>
                                          <p:spTgt spid="8"/>
                                        </p:tgtEl>
                                        <p:attrNameLst>
                                          <p:attrName>ppt_y</p:attrName>
                                        </p:attrNameLst>
                                      </p:cBhvr>
                                      <p:tavLst>
                                        <p:tav tm="0" fmla="#ppt_y-sin(pi*$)/9">
                                          <p:val>
                                            <p:fltVal val="0"/>
                                          </p:val>
                                        </p:tav>
                                        <p:tav tm="100000">
                                          <p:val>
                                            <p:fltVal val="1"/>
                                          </p:val>
                                        </p:tav>
                                      </p:tavLst>
                                    </p:anim>
                                    <p:anim calcmode="lin" valueType="num">
                                      <p:cBhvr>
                                        <p:cTn id="34" dur="207" tmFilter="0, 0; 0.125,0.2665; 0.25,0.4; 0.375,0.465; 0.5,0.5;  0.625,0.535; 0.75,0.6; 0.875,0.7335; 1,1">
                                          <p:stCondLst>
                                            <p:cond delay="828"/>
                                          </p:stCondLst>
                                        </p:cTn>
                                        <p:tgtEl>
                                          <p:spTgt spid="8"/>
                                        </p:tgtEl>
                                        <p:attrNameLst>
                                          <p:attrName>ppt_y</p:attrName>
                                        </p:attrNameLst>
                                      </p:cBhvr>
                                      <p:tavLst>
                                        <p:tav tm="0" fmla="#ppt_y-sin(pi*$)/27">
                                          <p:val>
                                            <p:fltVal val="0"/>
                                          </p:val>
                                        </p:tav>
                                        <p:tav tm="100000">
                                          <p:val>
                                            <p:fltVal val="1"/>
                                          </p:val>
                                        </p:tav>
                                      </p:tavLst>
                                    </p:anim>
                                    <p:anim calcmode="lin" valueType="num">
                                      <p:cBhvr>
                                        <p:cTn id="35" dur="103" tmFilter="0, 0; 0.125,0.2665; 0.25,0.4; 0.375,0.465; 0.5,0.5;  0.625,0.535; 0.75,0.6; 0.875,0.7335; 1,1">
                                          <p:stCondLst>
                                            <p:cond delay="1035"/>
                                          </p:stCondLst>
                                        </p:cTn>
                                        <p:tgtEl>
                                          <p:spTgt spid="8"/>
                                        </p:tgtEl>
                                        <p:attrNameLst>
                                          <p:attrName>ppt_y</p:attrName>
                                        </p:attrNameLst>
                                      </p:cBhvr>
                                      <p:tavLst>
                                        <p:tav tm="0" fmla="#ppt_y-sin(pi*$)/81">
                                          <p:val>
                                            <p:fltVal val="0"/>
                                          </p:val>
                                        </p:tav>
                                        <p:tav tm="100000">
                                          <p:val>
                                            <p:fltVal val="1"/>
                                          </p:val>
                                        </p:tav>
                                      </p:tavLst>
                                    </p:anim>
                                    <p:animScale>
                                      <p:cBhvr>
                                        <p:cTn id="36" dur="16">
                                          <p:stCondLst>
                                            <p:cond delay="406"/>
                                          </p:stCondLst>
                                        </p:cTn>
                                        <p:tgtEl>
                                          <p:spTgt spid="8"/>
                                        </p:tgtEl>
                                      </p:cBhvr>
                                      <p:to x="100000" y="60000"/>
                                    </p:animScale>
                                    <p:animScale>
                                      <p:cBhvr>
                                        <p:cTn id="37" dur="104" decel="50000">
                                          <p:stCondLst>
                                            <p:cond delay="423"/>
                                          </p:stCondLst>
                                        </p:cTn>
                                        <p:tgtEl>
                                          <p:spTgt spid="8"/>
                                        </p:tgtEl>
                                      </p:cBhvr>
                                      <p:to x="100000" y="100000"/>
                                    </p:animScale>
                                    <p:animScale>
                                      <p:cBhvr>
                                        <p:cTn id="38" dur="16">
                                          <p:stCondLst>
                                            <p:cond delay="820"/>
                                          </p:stCondLst>
                                        </p:cTn>
                                        <p:tgtEl>
                                          <p:spTgt spid="8"/>
                                        </p:tgtEl>
                                      </p:cBhvr>
                                      <p:to x="100000" y="80000"/>
                                    </p:animScale>
                                    <p:animScale>
                                      <p:cBhvr>
                                        <p:cTn id="39" dur="104" decel="50000">
                                          <p:stCondLst>
                                            <p:cond delay="836"/>
                                          </p:stCondLst>
                                        </p:cTn>
                                        <p:tgtEl>
                                          <p:spTgt spid="8"/>
                                        </p:tgtEl>
                                      </p:cBhvr>
                                      <p:to x="100000" y="100000"/>
                                    </p:animScale>
                                    <p:animScale>
                                      <p:cBhvr>
                                        <p:cTn id="40" dur="16">
                                          <p:stCondLst>
                                            <p:cond delay="1026"/>
                                          </p:stCondLst>
                                        </p:cTn>
                                        <p:tgtEl>
                                          <p:spTgt spid="8"/>
                                        </p:tgtEl>
                                      </p:cBhvr>
                                      <p:to x="100000" y="90000"/>
                                    </p:animScale>
                                    <p:animScale>
                                      <p:cBhvr>
                                        <p:cTn id="41" dur="104" decel="50000">
                                          <p:stCondLst>
                                            <p:cond delay="1042"/>
                                          </p:stCondLst>
                                        </p:cTn>
                                        <p:tgtEl>
                                          <p:spTgt spid="8"/>
                                        </p:tgtEl>
                                      </p:cBhvr>
                                      <p:to x="100000" y="100000"/>
                                    </p:animScale>
                                    <p:animScale>
                                      <p:cBhvr>
                                        <p:cTn id="42" dur="16">
                                          <p:stCondLst>
                                            <p:cond delay="1130"/>
                                          </p:stCondLst>
                                        </p:cTn>
                                        <p:tgtEl>
                                          <p:spTgt spid="8"/>
                                        </p:tgtEl>
                                      </p:cBhvr>
                                      <p:to x="100000" y="95000"/>
                                    </p:animScale>
                                    <p:animScale>
                                      <p:cBhvr>
                                        <p:cTn id="43" dur="104" decel="50000">
                                          <p:stCondLst>
                                            <p:cond delay="1146"/>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par>
                                <p:cTn id="49" presetID="22" presetClass="entr" presetSubtype="2"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right)">
                                      <p:cBhvr>
                                        <p:cTn id="51" dur="500"/>
                                        <p:tgtEl>
                                          <p:spTgt spid="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62" y="143958"/>
            <a:ext cx="4066581" cy="2736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18" y="2376144"/>
            <a:ext cx="4170030" cy="25336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3"/>
          <p:cNvSpPr/>
          <p:nvPr/>
        </p:nvSpPr>
        <p:spPr>
          <a:xfrm>
            <a:off x="4373840" y="431982"/>
            <a:ext cx="4770160" cy="1569660"/>
          </a:xfrm>
          <a:prstGeom prst="rect">
            <a:avLst/>
          </a:prstGeom>
        </p:spPr>
        <p:txBody>
          <a:bodyPr wrap="square">
            <a:spAutoFit/>
          </a:bodyPr>
          <a:lstStyle/>
          <a:p>
            <a:pPr algn="just">
              <a:spcBef>
                <a:spcPct val="50000"/>
              </a:spcBef>
            </a:pPr>
            <a:r>
              <a:rPr lang="en-US" altLang="vi-VN" sz="2400" b="1">
                <a:latin typeface="Times New Roman" panose="02020603050405020304" pitchFamily="18" charset="0"/>
                <a:cs typeface="Times New Roman" panose="02020603050405020304" pitchFamily="18" charset="0"/>
              </a:rPr>
              <a:t>Nhân dân phố Mai Hắc Đế (Hà Nội) dùng giường, tủ…dựng chiến lũy trên đường phố để ngăn cản quân Pháp, cuối năm 1946.</a:t>
            </a:r>
            <a:endParaRPr lang="en-US" altLang="en-US" sz="2400">
              <a:latin typeface="Times New Roman" panose="02020603050405020304" pitchFamily="18" charset="0"/>
              <a:cs typeface="Times New Roman" panose="02020603050405020304" pitchFamily="18" charset="0"/>
            </a:endParaRPr>
          </a:p>
        </p:txBody>
      </p:sp>
      <p:sp>
        <p:nvSpPr>
          <p:cNvPr id="5" name="Rectangle 4"/>
          <p:cNvSpPr/>
          <p:nvPr/>
        </p:nvSpPr>
        <p:spPr>
          <a:xfrm>
            <a:off x="72006" y="3384228"/>
            <a:ext cx="4572000" cy="1200329"/>
          </a:xfrm>
          <a:prstGeom prst="rect">
            <a:avLst/>
          </a:prstGeom>
        </p:spPr>
        <p:txBody>
          <a:bodyPr>
            <a:spAutoFit/>
          </a:bodyPr>
          <a:lstStyle/>
          <a:p>
            <a:pPr algn="just">
              <a:spcBef>
                <a:spcPct val="50000"/>
              </a:spcBef>
            </a:pPr>
            <a:r>
              <a:rPr lang="en-US" altLang="vi-VN" sz="2400" b="1">
                <a:latin typeface="Times New Roman" panose="02020603050405020304" pitchFamily="18" charset="0"/>
                <a:cs typeface="Times New Roman" panose="02020603050405020304" pitchFamily="18" charset="0"/>
              </a:rPr>
              <a:t>Quân và dân Hà Nội chiến đấu giành giật với địch từng mái nhà, góc phố, 12-1946.</a:t>
            </a:r>
            <a:endParaRPr lang="en-US" alt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88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0"/>
          <p:cNvSpPr txBox="1">
            <a:spLocks noChangeArrowheads="1"/>
          </p:cNvSpPr>
          <p:nvPr/>
        </p:nvSpPr>
        <p:spPr bwMode="auto">
          <a:xfrm>
            <a:off x="108252" y="792012"/>
            <a:ext cx="9035748"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nl-NL" altLang="en-US" sz="2800" b="1">
                <a:solidFill>
                  <a:srgbClr val="C63D0C"/>
                </a:solidFill>
              </a:rPr>
              <a:t>Tinh thần quyết tử cho Tổ quốc quyết sinh của quân và dân Thủ đô Hà Nội thể hiện như thế nào?</a:t>
            </a:r>
            <a:endParaRPr lang="en-US" altLang="en-US" sz="2800">
              <a:solidFill>
                <a:srgbClr val="C63D0C"/>
              </a:solidFill>
            </a:endParaRPr>
          </a:p>
        </p:txBody>
      </p:sp>
      <p:sp>
        <p:nvSpPr>
          <p:cNvPr id="10" name="Rectangle 9"/>
          <p:cNvSpPr/>
          <p:nvPr/>
        </p:nvSpPr>
        <p:spPr>
          <a:xfrm>
            <a:off x="251640" y="1746100"/>
            <a:ext cx="8496708" cy="3046988"/>
          </a:xfrm>
          <a:prstGeom prst="rect">
            <a:avLst/>
          </a:prstGeom>
        </p:spPr>
        <p:txBody>
          <a:bodyPr wrap="square">
            <a:spAutoFit/>
          </a:bodyPr>
          <a:lstStyle/>
          <a:p>
            <a:pPr algn="just">
              <a:spcBef>
                <a:spcPct val="50000"/>
              </a:spcBef>
            </a:pPr>
            <a:r>
              <a:rPr lang="en-US" altLang="vi-VN" sz="2400" b="1">
                <a:latin typeface="Times New Roman" panose="02020603050405020304" pitchFamily="18" charset="0"/>
                <a:cs typeface="Times New Roman" panose="02020603050405020304" pitchFamily="18" charset="0"/>
              </a:rPr>
              <a:t>Hà Nội nêu cao tấm gương “Quyết tử cho Tổ quốc quyết sinh”. Những chiến sĩ Vệ quốc quân và tự vệ của Thủ đô đã giành giật với địch từng góc phố. Đồng bào đã khuân bàn ghế, giường, tủ, hòm xiểng, cánh cửa, … ra đường phố làm chướng ngại vật cản bước quân địch. Ròng rã 60 ngày đêm, ta đánh hơn 200 trận, loại khỏi vòng chiến đấu gần 2000 tên, giảm chân địch để bảo vệ cho hàng vạn đồng bào và Chính phủ rời thành phố về căn cứ kháng chiến.</a:t>
            </a:r>
            <a:endParaRPr lang="en-US" altLang="en-US" sz="2400">
              <a:latin typeface="Times New Roman" panose="02020603050405020304" pitchFamily="18" charset="0"/>
              <a:cs typeface="Times New Roman" panose="02020603050405020304" pitchFamily="18" charset="0"/>
            </a:endParaRPr>
          </a:p>
        </p:txBody>
      </p:sp>
      <p:sp>
        <p:nvSpPr>
          <p:cNvPr id="11" name="Rounded Rectangle 10"/>
          <p:cNvSpPr/>
          <p:nvPr/>
        </p:nvSpPr>
        <p:spPr bwMode="auto">
          <a:xfrm>
            <a:off x="251640" y="-21291"/>
            <a:ext cx="8532693" cy="813303"/>
          </a:xfrm>
          <a:prstGeom prst="roundRect">
            <a:avLst/>
          </a:prstGeom>
          <a:solidFill>
            <a:srgbClr val="82828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rgbClr val="828282"/>
              </a:solidFill>
              <a:effectLst/>
              <a:latin typeface="Arial" panose="020B0604020202020204" pitchFamily="34" charset="0"/>
              <a:ea typeface="宋体" panose="02010600030101010101" pitchFamily="2" charset="-122"/>
            </a:endParaRPr>
          </a:p>
        </p:txBody>
      </p:sp>
      <p:sp>
        <p:nvSpPr>
          <p:cNvPr id="12" name="TextBox 3"/>
          <p:cNvSpPr txBox="1"/>
          <p:nvPr/>
        </p:nvSpPr>
        <p:spPr>
          <a:xfrm>
            <a:off x="251640" y="-54"/>
            <a:ext cx="8587428" cy="830997"/>
          </a:xfrm>
          <a:prstGeom prst="rect">
            <a:avLst/>
          </a:prstGeom>
          <a:noFill/>
          <a:effectLst>
            <a:outerShdw dist="1270000" dir="5400000" sx="134000" sy="134000" algn="t" rotWithShape="0">
              <a:schemeClr val="bg1">
                <a:alpha val="50000"/>
              </a:schemeClr>
            </a:outerShdw>
          </a:effectLst>
        </p:spPr>
        <p:txBody>
          <a:bodyPr wrap="square" rtlCol="0">
            <a:spAutoFit/>
          </a:bodyPr>
          <a:lstStyle/>
          <a:p>
            <a:pPr algn="just"/>
            <a:r>
              <a:rPr lang="en-US" altLang="zh-CN" sz="240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rPr>
              <a:t>3. Cuộc chiến đấu anh dũng của quân và dân ta ở Hà Nội và trên khắp cả nước</a:t>
            </a:r>
            <a:endParaRPr lang="zh-CN" altLang="en-US" sz="2400" dirty="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750" fill="hold"/>
                                        <p:tgtEl>
                                          <p:spTgt spid="12"/>
                                        </p:tgtEl>
                                        <p:attrNameLst>
                                          <p:attrName>ppt_w</p:attrName>
                                        </p:attrNameLst>
                                      </p:cBhvr>
                                      <p:tavLst>
                                        <p:tav tm="0">
                                          <p:val>
                                            <p:fltVal val="0"/>
                                          </p:val>
                                        </p:tav>
                                        <p:tav tm="100000">
                                          <p:val>
                                            <p:strVal val="#ppt_w"/>
                                          </p:val>
                                        </p:tav>
                                      </p:tavLst>
                                    </p:anim>
                                    <p:anim calcmode="lin" valueType="num">
                                      <p:cBhvr>
                                        <p:cTn id="13" dur="1750" fill="hold"/>
                                        <p:tgtEl>
                                          <p:spTgt spid="12"/>
                                        </p:tgtEl>
                                        <p:attrNameLst>
                                          <p:attrName>ppt_h</p:attrName>
                                        </p:attrNameLst>
                                      </p:cBhvr>
                                      <p:tavLst>
                                        <p:tav tm="0">
                                          <p:val>
                                            <p:fltVal val="0"/>
                                          </p:val>
                                        </p:tav>
                                        <p:tav tm="100000">
                                          <p:val>
                                            <p:strVal val="#ppt_h"/>
                                          </p:val>
                                        </p:tav>
                                      </p:tavLst>
                                    </p:anim>
                                    <p:animEffect transition="in" filter="fade">
                                      <p:cBhvr>
                                        <p:cTn id="14" dur="175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5065a9a46a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700" y="-1836"/>
            <a:ext cx="3518427" cy="5040313"/>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492000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2" y="54415"/>
            <a:ext cx="3595349" cy="4985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80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1"/>
          <p:cNvSpPr txBox="1">
            <a:spLocks noChangeArrowheads="1"/>
          </p:cNvSpPr>
          <p:nvPr/>
        </p:nvSpPr>
        <p:spPr bwMode="auto">
          <a:xfrm>
            <a:off x="251640" y="865500"/>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nl-NL" altLang="en-US" sz="2800" b="1">
                <a:solidFill>
                  <a:srgbClr val="C63D0C"/>
                </a:solidFill>
              </a:rPr>
              <a:t>Đồng bào cả nước đã kháng chiến với tinh thần ra sao?</a:t>
            </a:r>
            <a:endParaRPr lang="en-US" altLang="en-US" sz="2800">
              <a:solidFill>
                <a:srgbClr val="C63D0C"/>
              </a:solidFill>
            </a:endParaRPr>
          </a:p>
        </p:txBody>
      </p:sp>
      <p:sp>
        <p:nvSpPr>
          <p:cNvPr id="6" name="Rounded Rectangle 5"/>
          <p:cNvSpPr/>
          <p:nvPr/>
        </p:nvSpPr>
        <p:spPr bwMode="auto">
          <a:xfrm>
            <a:off x="251640" y="14618"/>
            <a:ext cx="8532693" cy="813303"/>
          </a:xfrm>
          <a:prstGeom prst="roundRect">
            <a:avLst/>
          </a:prstGeom>
          <a:solidFill>
            <a:srgbClr val="82828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rgbClr val="828282"/>
              </a:solidFill>
              <a:effectLst/>
              <a:latin typeface="Arial" panose="020B0604020202020204" pitchFamily="34" charset="0"/>
              <a:ea typeface="宋体" panose="02010600030101010101" pitchFamily="2" charset="-122"/>
            </a:endParaRPr>
          </a:p>
        </p:txBody>
      </p:sp>
      <p:sp>
        <p:nvSpPr>
          <p:cNvPr id="7" name="TextBox 3"/>
          <p:cNvSpPr txBox="1"/>
          <p:nvPr/>
        </p:nvSpPr>
        <p:spPr>
          <a:xfrm>
            <a:off x="251640" y="-54"/>
            <a:ext cx="8587428" cy="830997"/>
          </a:xfrm>
          <a:prstGeom prst="rect">
            <a:avLst/>
          </a:prstGeom>
          <a:noFill/>
          <a:effectLst>
            <a:outerShdw dist="1270000" dir="5400000" sx="134000" sy="134000" algn="t" rotWithShape="0">
              <a:schemeClr val="bg1">
                <a:alpha val="50000"/>
              </a:schemeClr>
            </a:outerShdw>
          </a:effectLst>
        </p:spPr>
        <p:txBody>
          <a:bodyPr wrap="square" rtlCol="0">
            <a:spAutoFit/>
          </a:bodyPr>
          <a:lstStyle/>
          <a:p>
            <a:pPr algn="just"/>
            <a:r>
              <a:rPr lang="en-US" altLang="zh-CN" sz="240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rPr>
              <a:t>3. Cuộc chiến đấu anh dũng của quân và dân ta ở Hà Nội và trên khắp cả nước</a:t>
            </a:r>
            <a:endParaRPr lang="zh-CN" altLang="en-US" sz="2400" dirty="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endParaRPr>
          </a:p>
        </p:txBody>
      </p:sp>
      <p:sp>
        <p:nvSpPr>
          <p:cNvPr id="8" name="Text Box 7"/>
          <p:cNvSpPr txBox="1">
            <a:spLocks noChangeArrowheads="1"/>
          </p:cNvSpPr>
          <p:nvPr/>
        </p:nvSpPr>
        <p:spPr bwMode="auto">
          <a:xfrm>
            <a:off x="109364" y="2232132"/>
            <a:ext cx="443756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spcBef>
                <a:spcPct val="50000"/>
              </a:spcBef>
            </a:pPr>
            <a:r>
              <a:rPr lang="en-US" altLang="en-US" sz="2400" b="1">
                <a:cs typeface="Times New Roman" panose="02020603050405020304" pitchFamily="18" charset="0"/>
              </a:rPr>
              <a:t>- Rạng sáng ngày 20-12-1946 quân và dân nhất tề vùng lên.</a:t>
            </a:r>
          </a:p>
          <a:p>
            <a:pPr algn="just">
              <a:spcBef>
                <a:spcPct val="50000"/>
              </a:spcBef>
            </a:pPr>
            <a:r>
              <a:rPr lang="en-US" altLang="en-US" sz="2400" b="1">
                <a:cs typeface="Times New Roman" panose="02020603050405020304" pitchFamily="18" charset="0"/>
              </a:rPr>
              <a:t>- Sau 50 ngày đêm, ta diệt khoảng hơn 200 tên địch sau đó rút khỏi thành phố chuẩn bị kháng chiến  lâu dài.</a:t>
            </a:r>
          </a:p>
        </p:txBody>
      </p:sp>
      <p:sp>
        <p:nvSpPr>
          <p:cNvPr id="9" name="Text Box 7"/>
          <p:cNvSpPr txBox="1">
            <a:spLocks noChangeArrowheads="1"/>
          </p:cNvSpPr>
          <p:nvPr/>
        </p:nvSpPr>
        <p:spPr bwMode="auto">
          <a:xfrm>
            <a:off x="4748182" y="2232132"/>
            <a:ext cx="439581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spcBef>
                <a:spcPct val="50000"/>
              </a:spcBef>
            </a:pPr>
            <a:r>
              <a:rPr lang="en-US" altLang="en-US" sz="2400" b="1">
                <a:cs typeface="Times New Roman" panose="02020603050405020304" pitchFamily="18" charset="0"/>
              </a:rPr>
              <a:t>- Sáng ngày 20-12-1946, ta nổ súng tấn công địch.</a:t>
            </a:r>
          </a:p>
          <a:p>
            <a:pPr algn="just">
              <a:spcBef>
                <a:spcPct val="50000"/>
              </a:spcBef>
            </a:pPr>
            <a:r>
              <a:rPr lang="en-US" altLang="en-US" sz="2400" b="1">
                <a:cs typeface="Times New Roman" panose="02020603050405020304" pitchFamily="18" charset="0"/>
              </a:rPr>
              <a:t>- Nhân dân các huyện lân cận đào công sự, xây dựng các tuyến chiến hào nhiều tầng, ... nhằm giam chân địch.</a:t>
            </a:r>
          </a:p>
        </p:txBody>
      </p:sp>
      <p:cxnSp>
        <p:nvCxnSpPr>
          <p:cNvPr id="11" name="Straight Connector 10"/>
          <p:cNvCxnSpPr/>
          <p:nvPr/>
        </p:nvCxnSpPr>
        <p:spPr bwMode="auto">
          <a:xfrm>
            <a:off x="4644006" y="1605393"/>
            <a:ext cx="0" cy="3218955"/>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21"/>
          <p:cNvSpPr txBox="1">
            <a:spLocks noChangeArrowheads="1"/>
          </p:cNvSpPr>
          <p:nvPr/>
        </p:nvSpPr>
        <p:spPr bwMode="auto">
          <a:xfrm>
            <a:off x="1907778" y="1548816"/>
            <a:ext cx="99759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nl-NL" altLang="en-US" sz="2800" b="1">
                <a:solidFill>
                  <a:srgbClr val="C63D0C"/>
                </a:solidFill>
              </a:rPr>
              <a:t>Huế</a:t>
            </a:r>
            <a:endParaRPr lang="en-US" altLang="en-US" sz="2800">
              <a:solidFill>
                <a:srgbClr val="C63D0C"/>
              </a:solidFill>
            </a:endParaRPr>
          </a:p>
        </p:txBody>
      </p:sp>
      <p:sp>
        <p:nvSpPr>
          <p:cNvPr id="13" name="Text Box 21"/>
          <p:cNvSpPr txBox="1">
            <a:spLocks noChangeArrowheads="1"/>
          </p:cNvSpPr>
          <p:nvPr/>
        </p:nvSpPr>
        <p:spPr bwMode="auto">
          <a:xfrm>
            <a:off x="6228138" y="1605393"/>
            <a:ext cx="22791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nl-NL" altLang="en-US" sz="2800" b="1">
                <a:solidFill>
                  <a:srgbClr val="C63D0C"/>
                </a:solidFill>
              </a:rPr>
              <a:t>Đà Nẵng</a:t>
            </a:r>
            <a:endParaRPr lang="en-US" altLang="en-US" sz="2800">
              <a:solidFill>
                <a:srgbClr val="C63D0C"/>
              </a:solidFill>
            </a:endParaRPr>
          </a:p>
        </p:txBody>
      </p:sp>
    </p:spTree>
    <p:extLst>
      <p:ext uri="{BB962C8B-B14F-4D97-AF65-F5344CB8AC3E}">
        <p14:creationId xmlns:p14="http://schemas.microsoft.com/office/powerpoint/2010/main" val="67108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animEffect transition="in" filter="fade">
                                      <p:cBhvr>
                                        <p:cTn id="14" dur="175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435">
                                          <p:stCondLst>
                                            <p:cond delay="0"/>
                                          </p:stCondLst>
                                        </p:cTn>
                                        <p:tgtEl>
                                          <p:spTgt spid="5"/>
                                        </p:tgtEl>
                                      </p:cBhvr>
                                    </p:animEffect>
                                    <p:anim calcmode="lin" valueType="num">
                                      <p:cBhvr>
                                        <p:cTn id="20"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23"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24"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25" dur="20">
                                          <p:stCondLst>
                                            <p:cond delay="487"/>
                                          </p:stCondLst>
                                        </p:cTn>
                                        <p:tgtEl>
                                          <p:spTgt spid="5"/>
                                        </p:tgtEl>
                                      </p:cBhvr>
                                      <p:to x="100000" y="60000"/>
                                    </p:animScale>
                                    <p:animScale>
                                      <p:cBhvr>
                                        <p:cTn id="26" dur="124" decel="50000">
                                          <p:stCondLst>
                                            <p:cond delay="507"/>
                                          </p:stCondLst>
                                        </p:cTn>
                                        <p:tgtEl>
                                          <p:spTgt spid="5"/>
                                        </p:tgtEl>
                                      </p:cBhvr>
                                      <p:to x="100000" y="100000"/>
                                    </p:animScale>
                                    <p:animScale>
                                      <p:cBhvr>
                                        <p:cTn id="27" dur="20">
                                          <p:stCondLst>
                                            <p:cond delay="984"/>
                                          </p:stCondLst>
                                        </p:cTn>
                                        <p:tgtEl>
                                          <p:spTgt spid="5"/>
                                        </p:tgtEl>
                                      </p:cBhvr>
                                      <p:to x="100000" y="80000"/>
                                    </p:animScale>
                                    <p:animScale>
                                      <p:cBhvr>
                                        <p:cTn id="28" dur="124" decel="50000">
                                          <p:stCondLst>
                                            <p:cond delay="1004"/>
                                          </p:stCondLst>
                                        </p:cTn>
                                        <p:tgtEl>
                                          <p:spTgt spid="5"/>
                                        </p:tgtEl>
                                      </p:cBhvr>
                                      <p:to x="100000" y="100000"/>
                                    </p:animScale>
                                    <p:animScale>
                                      <p:cBhvr>
                                        <p:cTn id="29" dur="20">
                                          <p:stCondLst>
                                            <p:cond delay="1231"/>
                                          </p:stCondLst>
                                        </p:cTn>
                                        <p:tgtEl>
                                          <p:spTgt spid="5"/>
                                        </p:tgtEl>
                                      </p:cBhvr>
                                      <p:to x="100000" y="90000"/>
                                    </p:animScale>
                                    <p:animScale>
                                      <p:cBhvr>
                                        <p:cTn id="30" dur="124" decel="50000">
                                          <p:stCondLst>
                                            <p:cond delay="1251"/>
                                          </p:stCondLst>
                                        </p:cTn>
                                        <p:tgtEl>
                                          <p:spTgt spid="5"/>
                                        </p:tgtEl>
                                      </p:cBhvr>
                                      <p:to x="100000" y="100000"/>
                                    </p:animScale>
                                    <p:animScale>
                                      <p:cBhvr>
                                        <p:cTn id="31" dur="20">
                                          <p:stCondLst>
                                            <p:cond delay="1356"/>
                                          </p:stCondLst>
                                        </p:cTn>
                                        <p:tgtEl>
                                          <p:spTgt spid="5"/>
                                        </p:tgtEl>
                                      </p:cBhvr>
                                      <p:to x="100000" y="95000"/>
                                    </p:animScale>
                                    <p:animScale>
                                      <p:cBhvr>
                                        <p:cTn id="32" dur="124" decel="50000">
                                          <p:stCondLst>
                                            <p:cond delay="1376"/>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arn(inVertical)">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365227" y="1423495"/>
            <a:ext cx="8263152" cy="3672306"/>
          </a:xfrm>
          <a:prstGeom prst="horizontalScroll">
            <a:avLst>
              <a:gd name="adj" fmla="val 12500"/>
            </a:avLst>
          </a:prstGeom>
          <a:solidFill>
            <a:schemeClr val="bg1"/>
          </a:solidFill>
          <a:ln w="28575">
            <a:solidFill>
              <a:srgbClr val="7030A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endParaRPr lang="vi-VN" altLang="en-US"/>
          </a:p>
        </p:txBody>
      </p:sp>
      <p:sp>
        <p:nvSpPr>
          <p:cNvPr id="6" name="Text Box 23"/>
          <p:cNvSpPr txBox="1">
            <a:spLocks noChangeArrowheads="1"/>
          </p:cNvSpPr>
          <p:nvPr/>
        </p:nvSpPr>
        <p:spPr bwMode="auto">
          <a:xfrm>
            <a:off x="827688" y="1989982"/>
            <a:ext cx="757315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en-US" sz="2400" b="1">
                <a:cs typeface="Times New Roman" panose="02020603050405020304" pitchFamily="18" charset="0"/>
              </a:rPr>
              <a:t>      Cách mạng tháng Tám thành công, nước ta giành được độc lập nhưng thực dân Pháp quyết tâm cướp nước ta một lần nữa.</a:t>
            </a:r>
          </a:p>
          <a:p>
            <a:pPr algn="just" eaLnBrk="1" hangingPunct="1">
              <a:spcBef>
                <a:spcPct val="50000"/>
              </a:spcBef>
            </a:pPr>
            <a:r>
              <a:rPr lang="en-US" altLang="en-US" sz="2400" b="1">
                <a:cs typeface="Times New Roman" panose="02020603050405020304" pitchFamily="18" charset="0"/>
              </a:rPr>
              <a:t>     Cả dân tộc Việt Nam đứng lên kháng chiến với tinh thần “thà hi sinh tất cả, chứ nhất định không chịu mất nước, nhất định không chịu làm nô lệ”. </a:t>
            </a:r>
          </a:p>
        </p:txBody>
      </p:sp>
      <p:sp>
        <p:nvSpPr>
          <p:cNvPr id="7" name="TextBox 6"/>
          <p:cNvSpPr txBox="1"/>
          <p:nvPr/>
        </p:nvSpPr>
        <p:spPr>
          <a:xfrm>
            <a:off x="3707928" y="0"/>
            <a:ext cx="3443977" cy="523220"/>
          </a:xfrm>
          <a:prstGeom prst="rect">
            <a:avLst/>
          </a:prstGeom>
          <a:noFill/>
        </p:spPr>
        <p:txBody>
          <a:bodyPr wrap="square" rtlCol="0">
            <a:spAutoFit/>
          </a:bodyPr>
          <a:lstStyle/>
          <a:p>
            <a:r>
              <a:rPr lang="en-US" sz="2800">
                <a:solidFill>
                  <a:srgbClr val="00823B"/>
                </a:solidFill>
                <a:latin typeface="UTM Futura Extra" panose="02040603050506020204" pitchFamily="18" charset="0"/>
              </a:rPr>
              <a:t>Lịch sử</a:t>
            </a:r>
          </a:p>
        </p:txBody>
      </p:sp>
      <p:sp>
        <p:nvSpPr>
          <p:cNvPr id="8" name="TextBox 7"/>
          <p:cNvSpPr txBox="1"/>
          <p:nvPr/>
        </p:nvSpPr>
        <p:spPr>
          <a:xfrm>
            <a:off x="683676" y="414136"/>
            <a:ext cx="7272606" cy="830997"/>
          </a:xfrm>
          <a:prstGeom prst="rect">
            <a:avLst/>
          </a:prstGeom>
          <a:noFill/>
        </p:spPr>
        <p:txBody>
          <a:bodyPr wrap="square" rtlCol="0">
            <a:spAutoFit/>
          </a:bodyPr>
          <a:lstStyle/>
          <a:p>
            <a:pPr algn="ctr"/>
            <a:r>
              <a:rPr lang="en-US" sz="2400">
                <a:solidFill>
                  <a:srgbClr val="C00000"/>
                </a:solidFill>
                <a:latin typeface="UTM Brewers KT" panose="02040603050506020204" pitchFamily="18" charset="0"/>
              </a:rPr>
              <a:t>“Thà hi sinh tất cả, chứ nhất định không chịu mất nước”</a:t>
            </a:r>
          </a:p>
        </p:txBody>
      </p:sp>
      <p:sp>
        <p:nvSpPr>
          <p:cNvPr id="10" name="Rounded Rectangle 9"/>
          <p:cNvSpPr/>
          <p:nvPr/>
        </p:nvSpPr>
        <p:spPr bwMode="auto">
          <a:xfrm>
            <a:off x="365227" y="1215981"/>
            <a:ext cx="1944162" cy="671133"/>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US" sz="3200" u="sng">
                <a:solidFill>
                  <a:schemeClr val="bg1"/>
                </a:solidFill>
                <a:latin typeface="UTM Alexander" panose="02040603050506020204" pitchFamily="18" charset="0"/>
              </a:rPr>
              <a:t>Nội dung:</a:t>
            </a:r>
            <a:endParaRPr kumimoji="0" lang="en-US" sz="3200" b="0" i="0" u="sng" strike="noStrike" cap="none" normalizeH="0" baseline="0">
              <a:ln>
                <a:noFill/>
              </a:ln>
              <a:solidFill>
                <a:schemeClr val="bg1"/>
              </a:solidFill>
              <a:effectLst/>
              <a:latin typeface="UTM Alexander" panose="02040603050506020204" pitchFamily="18" charset="0"/>
            </a:endParaRPr>
          </a:p>
        </p:txBody>
      </p:sp>
    </p:spTree>
    <p:extLst>
      <p:ext uri="{BB962C8B-B14F-4D97-AF65-F5344CB8AC3E}">
        <p14:creationId xmlns:p14="http://schemas.microsoft.com/office/powerpoint/2010/main" val="38988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1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2"/>
          <a:stretch>
            <a:fillRect/>
          </a:stretch>
        </p:blipFill>
        <p:spPr>
          <a:xfrm>
            <a:off x="254416" y="142761"/>
            <a:ext cx="7743189" cy="4305300"/>
          </a:xfrm>
          <a:prstGeom prst="rect">
            <a:avLst/>
          </a:prstGeom>
        </p:spPr>
      </p:pic>
      <p:pic>
        <p:nvPicPr>
          <p:cNvPr id="6" name="图片 1"/>
          <p:cNvPicPr>
            <a:picLocks noChangeAspect="1"/>
          </p:cNvPicPr>
          <p:nvPr/>
        </p:nvPicPr>
        <p:blipFill>
          <a:blip r:embed="rId3"/>
          <a:stretch>
            <a:fillRect/>
          </a:stretch>
        </p:blipFill>
        <p:spPr>
          <a:xfrm>
            <a:off x="0" y="1204471"/>
            <a:ext cx="9155113" cy="3853074"/>
          </a:xfrm>
          <a:prstGeom prst="rect">
            <a:avLst/>
          </a:prstGeom>
        </p:spPr>
      </p:pic>
      <p:pic>
        <p:nvPicPr>
          <p:cNvPr id="17" name="图片 8"/>
          <p:cNvPicPr>
            <a:picLocks noChangeAspect="1"/>
          </p:cNvPicPr>
          <p:nvPr/>
        </p:nvPicPr>
        <p:blipFill>
          <a:blip r:embed="rId3"/>
          <a:srcRect b="57657"/>
          <a:stretch>
            <a:fillRect/>
          </a:stretch>
        </p:blipFill>
        <p:spPr>
          <a:xfrm>
            <a:off x="0" y="3575253"/>
            <a:ext cx="9155113" cy="1631515"/>
          </a:xfrm>
          <a:custGeom>
            <a:avLst/>
            <a:gdLst>
              <a:gd name="connsiteX0" fmla="*/ 0 w 9155113"/>
              <a:gd name="connsiteY0" fmla="*/ 0 h 1631515"/>
              <a:gd name="connsiteX1" fmla="*/ 9155113 w 9155113"/>
              <a:gd name="connsiteY1" fmla="*/ 0 h 1631515"/>
              <a:gd name="connsiteX2" fmla="*/ 9155113 w 9155113"/>
              <a:gd name="connsiteY2" fmla="*/ 1631515 h 1631515"/>
              <a:gd name="connsiteX3" fmla="*/ 0 w 9155113"/>
              <a:gd name="connsiteY3" fmla="*/ 1631515 h 1631515"/>
            </a:gdLst>
            <a:ahLst/>
            <a:cxnLst>
              <a:cxn ang="0">
                <a:pos x="connsiteX0" y="connsiteY0"/>
              </a:cxn>
              <a:cxn ang="0">
                <a:pos x="connsiteX1" y="connsiteY1"/>
              </a:cxn>
              <a:cxn ang="0">
                <a:pos x="connsiteX2" y="connsiteY2"/>
              </a:cxn>
              <a:cxn ang="0">
                <a:pos x="connsiteX3" y="connsiteY3"/>
              </a:cxn>
            </a:cxnLst>
            <a:rect l="l" t="t" r="r" b="b"/>
            <a:pathLst>
              <a:path w="9155113" h="1631515">
                <a:moveTo>
                  <a:pt x="0" y="0"/>
                </a:moveTo>
                <a:lnTo>
                  <a:pt x="9155113" y="0"/>
                </a:lnTo>
                <a:lnTo>
                  <a:pt x="9155113" y="1631515"/>
                </a:lnTo>
                <a:lnTo>
                  <a:pt x="0" y="1631515"/>
                </a:lnTo>
                <a:close/>
              </a:path>
            </a:pathLst>
          </a:custGeom>
        </p:spPr>
      </p:pic>
      <p:pic>
        <p:nvPicPr>
          <p:cNvPr id="7" name="图片 5"/>
          <p:cNvPicPr>
            <a:picLocks noChangeAspect="1"/>
          </p:cNvPicPr>
          <p:nvPr/>
        </p:nvPicPr>
        <p:blipFill>
          <a:blip r:embed="rId4"/>
          <a:stretch>
            <a:fillRect/>
          </a:stretch>
        </p:blipFill>
        <p:spPr>
          <a:xfrm>
            <a:off x="-343470" y="1500920"/>
            <a:ext cx="9842052" cy="2223493"/>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3229" b="90000" l="10313" r="90000"/>
                    </a14:imgEffect>
                  </a14:imgLayer>
                </a14:imgProps>
              </a:ext>
              <a:ext uri="{28A0092B-C50C-407E-A947-70E740481C1C}">
                <a14:useLocalDpi xmlns:a14="http://schemas.microsoft.com/office/drawing/2010/main" val="0"/>
              </a:ext>
            </a:extLst>
          </a:blip>
          <a:stretch>
            <a:fillRect/>
          </a:stretch>
        </p:blipFill>
        <p:spPr>
          <a:xfrm>
            <a:off x="-318776" y="17930"/>
            <a:ext cx="3360209" cy="5040313"/>
          </a:xfrm>
          <a:prstGeom prst="rect">
            <a:avLst/>
          </a:prstGeom>
        </p:spPr>
      </p:pic>
      <p:pic>
        <p:nvPicPr>
          <p:cNvPr id="11" name="Picture 10"/>
          <p:cNvPicPr>
            <a:picLocks noChangeAspect="1"/>
          </p:cNvPicPr>
          <p:nvPr/>
        </p:nvPicPr>
        <p:blipFill rotWithShape="1">
          <a:blip r:embed="rId7">
            <a:extLst>
              <a:ext uri="{BEBA8EAE-BF5A-486C-A8C5-ECC9F3942E4B}">
                <a14:imgProps xmlns:a14="http://schemas.microsoft.com/office/drawing/2010/main">
                  <a14:imgLayer r:embed="rId6">
                    <a14:imgEffect>
                      <a14:backgroundRemoval t="81875" b="88750" l="9375" r="90938">
                        <a14:foregroundMark x1="24688" y1="84271" x2="24688" y2="84271"/>
                        <a14:foregroundMark x1="18906" y1="84479" x2="18906" y2="84479"/>
                        <a14:foregroundMark x1="25938" y1="84792" x2="25938" y2="84792"/>
                        <a14:foregroundMark x1="38125" y1="84583" x2="38125" y2="84583"/>
                        <a14:foregroundMark x1="43906" y1="84167" x2="43906" y2="84167"/>
                        <a14:foregroundMark x1="51875" y1="83958" x2="51875" y2="83958"/>
                        <a14:foregroundMark x1="56719" y1="83958" x2="57656" y2="84167"/>
                        <a14:foregroundMark x1="63125" y1="84792" x2="64063" y2="85313"/>
                        <a14:foregroundMark x1="66250" y1="85313" x2="66250" y2="85313"/>
                        <a14:foregroundMark x1="72031" y1="85104" x2="72969" y2="85104"/>
                        <a14:foregroundMark x1="75313" y1="85104" x2="75313" y2="85104"/>
                        <a14:foregroundMark x1="77500" y1="85313" x2="77500" y2="85313"/>
                        <a14:foregroundMark x1="78438" y1="84167" x2="79375" y2="84479"/>
                        <a14:foregroundMark x1="82656" y1="87292" x2="82656" y2="87292"/>
                        <a14:foregroundMark x1="71719" y1="87500" x2="71719" y2="87500"/>
                        <a14:foregroundMark x1="68281" y1="87500" x2="68281" y2="87500"/>
                        <a14:foregroundMark x1="64375" y1="86979" x2="64375" y2="86979"/>
                        <a14:foregroundMark x1="61250" y1="86667" x2="60156" y2="86667"/>
                        <a14:foregroundMark x1="58594" y1="86667" x2="53750" y2="86458"/>
                        <a14:foregroundMark x1="50313" y1="85833" x2="50313" y2="85833"/>
                        <a14:foregroundMark x1="49375" y1="85833" x2="49375" y2="85833"/>
                        <a14:foregroundMark x1="49375" y1="85833" x2="47031" y2="85833"/>
                        <a14:foregroundMark x1="40625" y1="85833" x2="40625" y2="85833"/>
                        <a14:foregroundMark x1="35625" y1="85104" x2="35625" y2="85104"/>
                        <a14:foregroundMark x1="35625" y1="85104" x2="35625" y2="85104"/>
                        <a14:foregroundMark x1="34219" y1="85104" x2="32656" y2="85104"/>
                        <a14:foregroundMark x1="29531" y1="84167" x2="29531" y2="84167"/>
                        <a14:foregroundMark x1="29219" y1="83646" x2="29219" y2="83646"/>
                        <a14:foregroundMark x1="32656" y1="83125" x2="32656" y2="83125"/>
                        <a14:foregroundMark x1="12812" y1="86771" x2="12812" y2="86771"/>
                        <a14:foregroundMark x1="12500" y1="87604" x2="12500" y2="87604"/>
                        <a14:foregroundMark x1="22813" y1="86771" x2="22813" y2="86771"/>
                        <a14:foregroundMark x1="25938" y1="87813" x2="25938" y2="87813"/>
                        <a14:foregroundMark x1="31719" y1="87917" x2="31719" y2="87917"/>
                        <a14:foregroundMark x1="28281" y1="87500" x2="28281" y2="87500"/>
                        <a14:foregroundMark x1="25313" y1="87500" x2="25313" y2="87500"/>
                        <a14:foregroundMark x1="23438" y1="87500" x2="23438" y2="87500"/>
                        <a14:foregroundMark x1="22500" y1="87292" x2="22500" y2="87292"/>
                        <a14:foregroundMark x1="21563" y1="87500" x2="21563" y2="87500"/>
                        <a14:foregroundMark x1="18594" y1="88125" x2="18594" y2="88125"/>
                        <a14:foregroundMark x1="18281" y1="88125" x2="18281" y2="88125"/>
                        <a14:foregroundMark x1="14375" y1="87917" x2="14375" y2="87917"/>
                        <a14:foregroundMark x1="14063" y1="87813" x2="14063" y2="87813"/>
                        <a14:foregroundMark x1="11875" y1="87813" x2="11875" y2="87813"/>
                        <a14:foregroundMark x1="11875" y1="87500" x2="11875" y2="87500"/>
                        <a14:foregroundMark x1="35000" y1="87604" x2="35000" y2="87604"/>
                        <a14:foregroundMark x1="38438" y1="87604" x2="38438" y2="87604"/>
                        <a14:foregroundMark x1="38438" y1="87604" x2="39375" y2="87604"/>
                        <a14:foregroundMark x1="41406" y1="87604" x2="41406" y2="87604"/>
                        <a14:foregroundMark x1="42031" y1="87500" x2="42031" y2="87500"/>
                        <a14:foregroundMark x1="42969" y1="87500" x2="42969" y2="87500"/>
                        <a14:foregroundMark x1="45156" y1="87500" x2="45156" y2="87500"/>
                        <a14:foregroundMark x1="45156" y1="87500" x2="45156" y2="87500"/>
                        <a14:foregroundMark x1="47031" y1="87604" x2="47031" y2="87604"/>
                        <a14:foregroundMark x1="52188" y1="87813" x2="52188" y2="87813"/>
                        <a14:foregroundMark x1="52188" y1="87813" x2="52188" y2="87813"/>
                        <a14:foregroundMark x1="51250" y1="87813" x2="51250" y2="87813"/>
                        <a14:foregroundMark x1="51250" y1="87813" x2="51250" y2="87813"/>
                        <a14:foregroundMark x1="50625" y1="87813" x2="50625" y2="87813"/>
                        <a14:foregroundMark x1="48438" y1="88125" x2="48438" y2="88125"/>
                        <a14:foregroundMark x1="52500" y1="87917" x2="52500" y2="87917"/>
                        <a14:foregroundMark x1="56094" y1="87917" x2="56094" y2="87917"/>
                        <a14:foregroundMark x1="56719" y1="87813" x2="56719" y2="87813"/>
                        <a14:foregroundMark x1="58281" y1="87813" x2="58281" y2="87813"/>
                        <a14:foregroundMark x1="60156" y1="87500" x2="60156" y2="87500"/>
                        <a14:foregroundMark x1="60938" y1="87500" x2="60938" y2="87500"/>
                        <a14:foregroundMark x1="60938" y1="87500" x2="60938" y2="87500"/>
                        <a14:foregroundMark x1="64063" y1="87604" x2="64063" y2="87604"/>
                        <a14:foregroundMark x1="64063" y1="87604" x2="64063" y2="87604"/>
                        <a14:foregroundMark x1="63750" y1="87813" x2="63750" y2="87813"/>
                        <a14:foregroundMark x1="64688" y1="87813" x2="64688" y2="87813"/>
                        <a14:foregroundMark x1="67656" y1="87813" x2="67656" y2="87813"/>
                        <a14:foregroundMark x1="68281" y1="87604" x2="68281" y2="87604"/>
                        <a14:foregroundMark x1="69531" y1="87604" x2="69531" y2="87604"/>
                        <a14:foregroundMark x1="69844" y1="87604" x2="69844" y2="87604"/>
                        <a14:foregroundMark x1="69844" y1="87604" x2="69844" y2="87604"/>
                        <a14:foregroundMark x1="72031" y1="88125" x2="72031" y2="88125"/>
                        <a14:foregroundMark x1="72031" y1="88125" x2="74063" y2="88125"/>
                        <a14:foregroundMark x1="76563" y1="88125" x2="76563" y2="88125"/>
                        <a14:foregroundMark x1="76875" y1="88125" x2="76875" y2="88125"/>
                        <a14:foregroundMark x1="78750" y1="88125" x2="78750" y2="88125"/>
                        <a14:foregroundMark x1="79375" y1="88125" x2="81406" y2="88125"/>
                        <a14:foregroundMark x1="82656" y1="88125" x2="82656" y2="88125"/>
                        <a14:foregroundMark x1="83281" y1="88125" x2="84531" y2="88438"/>
                        <a14:foregroundMark x1="85156" y1="88438" x2="85156" y2="88438"/>
                        <a14:foregroundMark x1="86719" y1="88125" x2="86719" y2="88125"/>
                        <a14:foregroundMark x1="85781" y1="87083" x2="85781" y2="87083"/>
                        <a14:foregroundMark x1="18281" y1="88333" x2="18281" y2="88333"/>
                        <a14:foregroundMark x1="14688" y1="88333" x2="14688" y2="88333"/>
                        <a14:foregroundMark x1="12812" y1="88125" x2="12812" y2="88125"/>
                        <a14:foregroundMark x1="12812" y1="88125" x2="12812" y2="88125"/>
                      </a14:backgroundRemoval>
                    </a14:imgEffect>
                  </a14:imgLayer>
                </a14:imgProps>
              </a:ext>
              <a:ext uri="{28A0092B-C50C-407E-A947-70E740481C1C}">
                <a14:useLocalDpi xmlns:a14="http://schemas.microsoft.com/office/drawing/2010/main" val="0"/>
              </a:ext>
            </a:extLst>
          </a:blip>
          <a:srcRect l="9285" t="81247" r="4999" b="11427"/>
          <a:stretch/>
        </p:blipFill>
        <p:spPr>
          <a:xfrm>
            <a:off x="0" y="4066005"/>
            <a:ext cx="2880240" cy="474584"/>
          </a:xfrm>
          <a:prstGeom prst="rect">
            <a:avLst/>
          </a:prstGeom>
        </p:spPr>
      </p:pic>
      <p:sp>
        <p:nvSpPr>
          <p:cNvPr id="12" name="TextBox 11"/>
          <p:cNvSpPr txBox="1"/>
          <p:nvPr/>
        </p:nvSpPr>
        <p:spPr>
          <a:xfrm>
            <a:off x="4271312" y="1084213"/>
            <a:ext cx="3443977" cy="707886"/>
          </a:xfrm>
          <a:prstGeom prst="rect">
            <a:avLst/>
          </a:prstGeom>
          <a:noFill/>
        </p:spPr>
        <p:txBody>
          <a:bodyPr wrap="square" rtlCol="0">
            <a:spAutoFit/>
          </a:bodyPr>
          <a:lstStyle/>
          <a:p>
            <a:r>
              <a:rPr lang="en-US" sz="4000">
                <a:solidFill>
                  <a:srgbClr val="00823B"/>
                </a:solidFill>
                <a:latin typeface="UTM Futura Extra" panose="02040603050506020204" pitchFamily="18" charset="0"/>
              </a:rPr>
              <a:t>Lịch sử</a:t>
            </a:r>
          </a:p>
        </p:txBody>
      </p:sp>
      <p:sp>
        <p:nvSpPr>
          <p:cNvPr id="13" name="TextBox 12"/>
          <p:cNvSpPr txBox="1"/>
          <p:nvPr/>
        </p:nvSpPr>
        <p:spPr>
          <a:xfrm>
            <a:off x="2440408" y="1811146"/>
            <a:ext cx="6347641" cy="1569660"/>
          </a:xfrm>
          <a:prstGeom prst="rect">
            <a:avLst/>
          </a:prstGeom>
          <a:noFill/>
        </p:spPr>
        <p:txBody>
          <a:bodyPr wrap="square" rtlCol="0">
            <a:spAutoFit/>
          </a:bodyPr>
          <a:lstStyle/>
          <a:p>
            <a:pPr algn="ctr"/>
            <a:r>
              <a:rPr lang="en-US" sz="3200">
                <a:solidFill>
                  <a:srgbClr val="C00000"/>
                </a:solidFill>
                <a:latin typeface="UTM Brewers KT" panose="02040603050506020204" pitchFamily="18" charset="0"/>
              </a:rPr>
              <a:t>“Thà hi sinh tất cả, chứ nhất định không chịu mất nước”</a:t>
            </a:r>
          </a:p>
        </p:txBody>
      </p:sp>
      <p:sp>
        <p:nvSpPr>
          <p:cNvPr id="14" name="TextBox 13"/>
          <p:cNvSpPr txBox="1"/>
          <p:nvPr/>
        </p:nvSpPr>
        <p:spPr>
          <a:xfrm>
            <a:off x="7004991" y="3653527"/>
            <a:ext cx="2228367" cy="369332"/>
          </a:xfrm>
          <a:prstGeom prst="rect">
            <a:avLst/>
          </a:prstGeom>
          <a:noFill/>
        </p:spPr>
        <p:txBody>
          <a:bodyPr wrap="square" rtlCol="0">
            <a:spAutoFit/>
          </a:bodyPr>
          <a:lstStyle/>
          <a:p>
            <a:r>
              <a:rPr lang="en-US">
                <a:solidFill>
                  <a:srgbClr val="2D63A9"/>
                </a:solidFill>
                <a:latin typeface="UTM Futura Extra" panose="02040603050506020204" pitchFamily="18" charset="0"/>
              </a:rPr>
              <a:t>Trang 27; 28</a:t>
            </a:r>
          </a:p>
        </p:txBody>
      </p:sp>
      <p:sp>
        <p:nvSpPr>
          <p:cNvPr id="15" name="TextBox 14"/>
          <p:cNvSpPr txBox="1"/>
          <p:nvPr/>
        </p:nvSpPr>
        <p:spPr>
          <a:xfrm>
            <a:off x="6544106" y="4568137"/>
            <a:ext cx="3672306" cy="369332"/>
          </a:xfrm>
          <a:prstGeom prst="rect">
            <a:avLst/>
          </a:prstGeom>
          <a:noFill/>
        </p:spPr>
        <p:txBody>
          <a:bodyPr wrap="square" rtlCol="0">
            <a:spAutoFit/>
          </a:bodyPr>
          <a:lstStyle/>
          <a:p>
            <a:r>
              <a:rPr lang="en-US">
                <a:solidFill>
                  <a:srgbClr val="2D63A9"/>
                </a:solidFill>
                <a:latin typeface="UTM Futura Extra" panose="02040603050506020204" pitchFamily="18" charset="0"/>
              </a:rPr>
              <a:t>Thực hiện: EduFive</a:t>
            </a:r>
          </a:p>
        </p:txBody>
      </p:sp>
      <p:pic>
        <p:nvPicPr>
          <p:cNvPr id="16" name="Picture 15" descr="Vietnam Flag Wave png hd trong 2021 | Hình ảnh, Việt nam, Viết">
            <a:extLst>
              <a:ext uri="{FF2B5EF4-FFF2-40B4-BE49-F238E27FC236}">
                <a16:creationId xmlns:a16="http://schemas.microsoft.com/office/drawing/2014/main" id="{D1A4541B-F9CE-4213-B577-340BC61228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43358" flipH="1">
            <a:off x="6185708" y="-753718"/>
            <a:ext cx="3059163" cy="305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09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500"/>
                            </p:stCondLst>
                            <p:childTnLst>
                              <p:par>
                                <p:cTn id="31" presetID="26"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80">
                                          <p:stCondLst>
                                            <p:cond delay="0"/>
                                          </p:stCondLst>
                                        </p:cTn>
                                        <p:tgtEl>
                                          <p:spTgt spid="12"/>
                                        </p:tgtEl>
                                      </p:cBhvr>
                                    </p:animEffect>
                                    <p:anim calcmode="lin" valueType="num">
                                      <p:cBhvr>
                                        <p:cTn id="3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9" dur="26">
                                          <p:stCondLst>
                                            <p:cond delay="650"/>
                                          </p:stCondLst>
                                        </p:cTn>
                                        <p:tgtEl>
                                          <p:spTgt spid="12"/>
                                        </p:tgtEl>
                                      </p:cBhvr>
                                      <p:to x="100000" y="60000"/>
                                    </p:animScale>
                                    <p:animScale>
                                      <p:cBhvr>
                                        <p:cTn id="40" dur="166" decel="50000">
                                          <p:stCondLst>
                                            <p:cond delay="676"/>
                                          </p:stCondLst>
                                        </p:cTn>
                                        <p:tgtEl>
                                          <p:spTgt spid="12"/>
                                        </p:tgtEl>
                                      </p:cBhvr>
                                      <p:to x="100000" y="100000"/>
                                    </p:animScale>
                                    <p:animScale>
                                      <p:cBhvr>
                                        <p:cTn id="41" dur="26">
                                          <p:stCondLst>
                                            <p:cond delay="1312"/>
                                          </p:stCondLst>
                                        </p:cTn>
                                        <p:tgtEl>
                                          <p:spTgt spid="12"/>
                                        </p:tgtEl>
                                      </p:cBhvr>
                                      <p:to x="100000" y="80000"/>
                                    </p:animScale>
                                    <p:animScale>
                                      <p:cBhvr>
                                        <p:cTn id="42" dur="166" decel="50000">
                                          <p:stCondLst>
                                            <p:cond delay="1338"/>
                                          </p:stCondLst>
                                        </p:cTn>
                                        <p:tgtEl>
                                          <p:spTgt spid="12"/>
                                        </p:tgtEl>
                                      </p:cBhvr>
                                      <p:to x="100000" y="100000"/>
                                    </p:animScale>
                                    <p:animScale>
                                      <p:cBhvr>
                                        <p:cTn id="43" dur="26">
                                          <p:stCondLst>
                                            <p:cond delay="1642"/>
                                          </p:stCondLst>
                                        </p:cTn>
                                        <p:tgtEl>
                                          <p:spTgt spid="12"/>
                                        </p:tgtEl>
                                      </p:cBhvr>
                                      <p:to x="100000" y="90000"/>
                                    </p:animScale>
                                    <p:animScale>
                                      <p:cBhvr>
                                        <p:cTn id="44" dur="166" decel="50000">
                                          <p:stCondLst>
                                            <p:cond delay="1668"/>
                                          </p:stCondLst>
                                        </p:cTn>
                                        <p:tgtEl>
                                          <p:spTgt spid="12"/>
                                        </p:tgtEl>
                                      </p:cBhvr>
                                      <p:to x="100000" y="100000"/>
                                    </p:animScale>
                                    <p:animScale>
                                      <p:cBhvr>
                                        <p:cTn id="45" dur="26">
                                          <p:stCondLst>
                                            <p:cond delay="1808"/>
                                          </p:stCondLst>
                                        </p:cTn>
                                        <p:tgtEl>
                                          <p:spTgt spid="12"/>
                                        </p:tgtEl>
                                      </p:cBhvr>
                                      <p:to x="100000" y="95000"/>
                                    </p:animScale>
                                    <p:animScale>
                                      <p:cBhvr>
                                        <p:cTn id="46" dur="166" decel="50000">
                                          <p:stCondLst>
                                            <p:cond delay="1834"/>
                                          </p:stCondLst>
                                        </p:cTn>
                                        <p:tgtEl>
                                          <p:spTgt spid="12"/>
                                        </p:tgtEl>
                                      </p:cBhvr>
                                      <p:to x="100000" y="100000"/>
                                    </p:animScale>
                                  </p:childTnLst>
                                </p:cTn>
                              </p:par>
                            </p:childTnLst>
                          </p:cTn>
                        </p:par>
                        <p:par>
                          <p:cTn id="47" fill="hold">
                            <p:stCondLst>
                              <p:cond delay="5500"/>
                            </p:stCondLst>
                            <p:childTnLst>
                              <p:par>
                                <p:cTn id="48" presetID="31"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fltVal val="0"/>
                                          </p:val>
                                        </p:tav>
                                        <p:tav tm="100000">
                                          <p:val>
                                            <p:strVal val="#ppt_w"/>
                                          </p:val>
                                        </p:tav>
                                      </p:tavLst>
                                    </p:anim>
                                    <p:anim calcmode="lin" valueType="num">
                                      <p:cBhvr>
                                        <p:cTn id="51" dur="1000" fill="hold"/>
                                        <p:tgtEl>
                                          <p:spTgt spid="13"/>
                                        </p:tgtEl>
                                        <p:attrNameLst>
                                          <p:attrName>ppt_h</p:attrName>
                                        </p:attrNameLst>
                                      </p:cBhvr>
                                      <p:tavLst>
                                        <p:tav tm="0">
                                          <p:val>
                                            <p:fltVal val="0"/>
                                          </p:val>
                                        </p:tav>
                                        <p:tav tm="100000">
                                          <p:val>
                                            <p:strVal val="#ppt_h"/>
                                          </p:val>
                                        </p:tav>
                                      </p:tavLst>
                                    </p:anim>
                                    <p:anim calcmode="lin" valueType="num">
                                      <p:cBhvr>
                                        <p:cTn id="52" dur="1000" fill="hold"/>
                                        <p:tgtEl>
                                          <p:spTgt spid="13"/>
                                        </p:tgtEl>
                                        <p:attrNameLst>
                                          <p:attrName>style.rotation</p:attrName>
                                        </p:attrNameLst>
                                      </p:cBhvr>
                                      <p:tavLst>
                                        <p:tav tm="0">
                                          <p:val>
                                            <p:fltVal val="90"/>
                                          </p:val>
                                        </p:tav>
                                        <p:tav tm="100000">
                                          <p:val>
                                            <p:fltVal val="0"/>
                                          </p:val>
                                        </p:tav>
                                      </p:tavLst>
                                    </p:anim>
                                    <p:animEffect transition="in" filter="fade">
                                      <p:cBhvr>
                                        <p:cTn id="53" dur="1000"/>
                                        <p:tgtEl>
                                          <p:spTgt spid="13"/>
                                        </p:tgtEl>
                                      </p:cBhvr>
                                    </p:animEffect>
                                  </p:childTnLst>
                                </p:cTn>
                              </p:par>
                            </p:childTnLst>
                          </p:cTn>
                        </p:par>
                        <p:par>
                          <p:cTn id="54" fill="hold">
                            <p:stCondLst>
                              <p:cond delay="6500"/>
                            </p:stCondLst>
                            <p:childTnLst>
                              <p:par>
                                <p:cTn id="55" presetID="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51640" y="-21291"/>
            <a:ext cx="8532693" cy="1049866"/>
          </a:xfrm>
          <a:prstGeom prst="round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6" name="图片 11">
            <a:hlinkClick r:id="rId6" action="ppaction://hlinksldjump"/>
          </p:cNvPr>
          <p:cNvPicPr>
            <a:picLocks noChangeAspect="1"/>
          </p:cNvPicPr>
          <p:nvPr/>
        </p:nvPicPr>
        <p:blipFill>
          <a:blip r:embed="rId7"/>
          <a:stretch>
            <a:fillRect/>
          </a:stretch>
        </p:blipFill>
        <p:spPr>
          <a:xfrm>
            <a:off x="7301728" y="2489200"/>
            <a:ext cx="1612107" cy="2451100"/>
          </a:xfrm>
          <a:prstGeom prst="rect">
            <a:avLst/>
          </a:prstGeom>
        </p:spPr>
      </p:pic>
      <p:sp>
        <p:nvSpPr>
          <p:cNvPr id="2" name="TextBox 1"/>
          <p:cNvSpPr txBox="1"/>
          <p:nvPr/>
        </p:nvSpPr>
        <p:spPr>
          <a:xfrm>
            <a:off x="647655" y="-72060"/>
            <a:ext cx="7488624" cy="1077218"/>
          </a:xfrm>
          <a:prstGeom prst="rect">
            <a:avLst/>
          </a:prstGeom>
          <a:noFill/>
        </p:spPr>
        <p:txBody>
          <a:bodyPr wrap="square" rtlCol="0">
            <a:spAutoFit/>
          </a:bodyPr>
          <a:lstStyle/>
          <a:p>
            <a:pPr algn="just" eaLnBrk="1" hangingPunct="1"/>
            <a:r>
              <a:rPr lang="en-US" altLang="vi-VN" sz="3200" b="1">
                <a:solidFill>
                  <a:srgbClr val="995E91"/>
                </a:solidFill>
                <a:latin typeface="Times New Roman" panose="02020603050405020304" pitchFamily="18" charset="0"/>
                <a:cs typeface="Times New Roman" panose="02020603050405020304" pitchFamily="18" charset="0"/>
              </a:rPr>
              <a:t> </a:t>
            </a:r>
            <a:r>
              <a:rPr lang="en-US" altLang="vi-VN" sz="3200" b="1">
                <a:solidFill>
                  <a:schemeClr val="bg1"/>
                </a:solidFill>
                <a:latin typeface="Times New Roman" panose="02020603050405020304" pitchFamily="18" charset="0"/>
                <a:cs typeface="Times New Roman" panose="02020603050405020304" pitchFamily="18" charset="0"/>
              </a:rPr>
              <a:t>Câu 1: Sau Cách mạng tháng 8/1945, đất nước ta ở trong tình thế như thế nào?</a:t>
            </a:r>
            <a:endParaRPr lang="en-US" sz="3200">
              <a:solidFill>
                <a:schemeClr val="bg1"/>
              </a:solidFill>
            </a:endParaRPr>
          </a:p>
        </p:txBody>
      </p:sp>
      <p:sp>
        <p:nvSpPr>
          <p:cNvPr id="4" name="Text Box 3"/>
          <p:cNvSpPr txBox="1">
            <a:spLocks noChangeArrowheads="1"/>
          </p:cNvSpPr>
          <p:nvPr/>
        </p:nvSpPr>
        <p:spPr bwMode="auto">
          <a:xfrm>
            <a:off x="971700" y="2104186"/>
            <a:ext cx="61205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538"/>
              </a:spcBef>
              <a:buFontTx/>
              <a:buNone/>
            </a:pPr>
            <a:r>
              <a:rPr lang="en-US" altLang="vi-VN" sz="2400">
                <a:solidFill>
                  <a:srgbClr val="4C216D"/>
                </a:solidFill>
                <a:latin typeface="Times New Roman" panose="02020603050405020304" pitchFamily="18" charset="0"/>
              </a:rPr>
              <a:t> </a:t>
            </a:r>
            <a:r>
              <a:rPr lang="en-US" altLang="vi-VN" sz="2400" b="1">
                <a:solidFill>
                  <a:srgbClr val="4C216D"/>
                </a:solidFill>
                <a:latin typeface="Times New Roman" panose="02020603050405020304" pitchFamily="18" charset="0"/>
              </a:rPr>
              <a:t>C. Nhà nhà tiền bạc sung túc đầy đủ</a:t>
            </a:r>
            <a:r>
              <a:rPr lang="en-US" altLang="vi-VN" sz="2400">
                <a:solidFill>
                  <a:srgbClr val="4C216D"/>
                </a:solidFill>
                <a:latin typeface="Times New Roman" panose="02020603050405020304" pitchFamily="18" charset="0"/>
              </a:rPr>
              <a:t>.</a:t>
            </a:r>
            <a:endParaRPr lang="en-US" altLang="vi-VN" sz="2400" b="1">
              <a:solidFill>
                <a:srgbClr val="4C216D"/>
              </a:solidFill>
              <a:latin typeface="Verdana" panose="020B0604030504040204" pitchFamily="34" charset="0"/>
              <a:cs typeface="Arial" panose="020B0604020202020204" pitchFamily="34" charset="0"/>
            </a:endParaRPr>
          </a:p>
        </p:txBody>
      </p:sp>
      <p:sp>
        <p:nvSpPr>
          <p:cNvPr id="5" name="Text Box 4"/>
          <p:cNvSpPr txBox="1">
            <a:spLocks noChangeArrowheads="1"/>
          </p:cNvSpPr>
          <p:nvPr/>
        </p:nvSpPr>
        <p:spPr bwMode="auto">
          <a:xfrm>
            <a:off x="719697" y="1085783"/>
            <a:ext cx="5868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538"/>
              </a:spcBef>
              <a:buFontTx/>
              <a:buNone/>
            </a:pPr>
            <a:r>
              <a:rPr lang="en-US" altLang="vi-VN" sz="2400" b="1">
                <a:solidFill>
                  <a:srgbClr val="4C216D"/>
                </a:solidFill>
                <a:latin typeface="Times New Roman" panose="02020603050405020304" pitchFamily="18" charset="0"/>
              </a:rPr>
              <a:t>	A. Nhân dân sống hạnh phúc, vui vẻ.</a:t>
            </a:r>
          </a:p>
        </p:txBody>
      </p:sp>
      <p:sp>
        <p:nvSpPr>
          <p:cNvPr id="7" name="Text Box 5"/>
          <p:cNvSpPr txBox="1">
            <a:spLocks noChangeArrowheads="1"/>
          </p:cNvSpPr>
          <p:nvPr/>
        </p:nvSpPr>
        <p:spPr bwMode="auto">
          <a:xfrm>
            <a:off x="615285" y="1610473"/>
            <a:ext cx="69089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ts val="538"/>
              </a:spcBef>
              <a:spcAft>
                <a:spcPts val="1413"/>
              </a:spcAft>
              <a:buFontTx/>
              <a:buNone/>
            </a:pPr>
            <a:r>
              <a:rPr lang="en-US" altLang="vi-VN" sz="2400" b="1">
                <a:solidFill>
                  <a:srgbClr val="4C216D"/>
                </a:solidFill>
                <a:latin typeface="Times New Roman" panose="02020603050405020304" pitchFamily="18" charset="0"/>
              </a:rPr>
              <a:t>B. Nghìn cân treo sợi tóc, vô cùng khó khăn.</a:t>
            </a:r>
            <a:endParaRPr lang="en-US" altLang="vi-VN" sz="2400" b="1">
              <a:solidFill>
                <a:srgbClr val="4C216D"/>
              </a:solidFill>
              <a:latin typeface="Verdana" panose="020B0604030504040204" pitchFamily="34" charset="0"/>
              <a:cs typeface="Arial" panose="020B0604020202020204" pitchFamily="34" charset="0"/>
            </a:endParaRPr>
          </a:p>
        </p:txBody>
      </p:sp>
      <p:sp>
        <p:nvSpPr>
          <p:cNvPr id="8" name="Text Box 6"/>
          <p:cNvSpPr txBox="1">
            <a:spLocks noChangeArrowheads="1"/>
          </p:cNvSpPr>
          <p:nvPr/>
        </p:nvSpPr>
        <p:spPr bwMode="auto">
          <a:xfrm>
            <a:off x="1067621" y="2677368"/>
            <a:ext cx="60965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538"/>
              </a:spcBef>
              <a:buFontTx/>
              <a:buNone/>
            </a:pPr>
            <a:r>
              <a:rPr lang="en-US" altLang="vi-VN" sz="2400" b="1">
                <a:solidFill>
                  <a:srgbClr val="4C216D"/>
                </a:solidFill>
                <a:latin typeface="Times New Roman" panose="02020603050405020304" pitchFamily="18" charset="0"/>
              </a:rPr>
              <a:t>D. Hưởng cuộc sống thanh bình, vui vẻ.</a:t>
            </a:r>
            <a:endParaRPr lang="en-US" altLang="vi-VN" sz="2400" b="1">
              <a:solidFill>
                <a:srgbClr val="4C216D"/>
              </a:solidFill>
              <a:latin typeface="VNI-Helve" pitchFamily="2" charset="0"/>
              <a:cs typeface="Arial" panose="020B0604020202020204" pitchFamily="34" charset="0"/>
            </a:endParaRPr>
          </a:p>
        </p:txBody>
      </p:sp>
      <p:pic>
        <p:nvPicPr>
          <p:cNvPr id="9"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000677" y="1994531"/>
            <a:ext cx="564514" cy="5720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286989" y="2608289"/>
            <a:ext cx="523714" cy="5307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014918" y="1024044"/>
            <a:ext cx="531236" cy="5383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810703" y="1514349"/>
            <a:ext cx="671129" cy="589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anim calcmode="lin" valueType="num">
                                      <p:cBhvr>
                                        <p:cTn id="38" dur="500" fill="hold"/>
                                        <p:tgtEl>
                                          <p:spTgt spid="4"/>
                                        </p:tgtEl>
                                        <p:attrNameLst>
                                          <p:attrName>ppt_x</p:attrName>
                                        </p:attrNameLst>
                                      </p:cBhvr>
                                      <p:tavLst>
                                        <p:tav tm="0">
                                          <p:val>
                                            <p:strVal val="#ppt_x"/>
                                          </p:val>
                                        </p:tav>
                                        <p:tav tm="100000">
                                          <p:val>
                                            <p:strVal val="#ppt_x"/>
                                          </p:val>
                                        </p:tav>
                                      </p:tavLst>
                                    </p:anim>
                                    <p:anim calcmode="lin" valueType="num">
                                      <p:cBhvr>
                                        <p:cTn id="39" dur="5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Am-thanh-tra-loi-sai-www_nhacchuongvui_com.wav"/>
                                        </p:tgtEl>
                                      </p:cMediaNode>
                                    </p:audio>
                                  </p:subTnLst>
                                </p:cTn>
                              </p:par>
                            </p:childTnLst>
                          </p:cTn>
                        </p:par>
                        <p:par>
                          <p:cTn id="50" fill="hold">
                            <p:stCondLst>
                              <p:cond delay="0"/>
                            </p:stCondLst>
                            <p:childTnLst>
                              <p:par>
                                <p:cTn id="51" presetID="16" presetClass="exit" presetSubtype="21" fill="hold" nodeType="afterEffect">
                                  <p:stCondLst>
                                    <p:cond delay="0"/>
                                  </p:stCondLst>
                                  <p:childTnLst>
                                    <p:animEffect transition="out" filter="barn(inVertical)">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dung-www_nhacchuongvui_com.wav"/>
                                        </p:tgtEl>
                                      </p:cMediaNode>
                                    </p:audio>
                                  </p:subTnLst>
                                </p:cTn>
                              </p:par>
                            </p:childTnLst>
                          </p:cTn>
                        </p:par>
                        <p:par>
                          <p:cTn id="59" fill="hold">
                            <p:stCondLst>
                              <p:cond delay="0"/>
                            </p:stCondLst>
                            <p:childTnLst>
                              <p:par>
                                <p:cTn id="60" presetID="3" presetClass="exit" presetSubtype="10" fill="hold" grpId="1" nodeType="afterEffect">
                                  <p:stCondLst>
                                    <p:cond delay="0"/>
                                  </p:stCondLst>
                                  <p:childTnLst>
                                    <p:animEffect transition="out" filter="blinds(horizontal)">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5" name="applause.wav"/>
                                        </p:tgtEl>
                                      </p:cMediaNode>
                                    </p:audio>
                                  </p:subTnLst>
                                </p:cTn>
                              </p:par>
                              <p:par>
                                <p:cTn id="63" presetID="3" presetClass="exit" presetSubtype="10" fill="hold" grpId="1" nodeType="withEffect">
                                  <p:stCondLst>
                                    <p:cond delay="0"/>
                                  </p:stCondLst>
                                  <p:childTnLst>
                                    <p:animEffect transition="out" filter="blinds(horizontal)">
                                      <p:cBhvr>
                                        <p:cTn id="64" dur="500"/>
                                        <p:tgtEl>
                                          <p:spTgt spid="4"/>
                                        </p:tgtEl>
                                      </p:cBhvr>
                                    </p:animEffect>
                                    <p:set>
                                      <p:cBhvr>
                                        <p:cTn id="65"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5" name="applause.wav"/>
                                        </p:tgtEl>
                                      </p:cMediaNode>
                                    </p:audio>
                                  </p:subTnLst>
                                </p:cTn>
                              </p:par>
                              <p:par>
                                <p:cTn id="66" presetID="3" presetClass="exit" presetSubtype="10" fill="hold" grpId="1" nodeType="withEffect">
                                  <p:stCondLst>
                                    <p:cond delay="0"/>
                                  </p:stCondLst>
                                  <p:childTnLst>
                                    <p:animEffect transition="out" filter="blinds(horizontal)">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7"/>
                  </p:tgtEl>
                </p:cond>
              </p:nextCondLst>
            </p:seq>
            <p:seq concurrent="1" nextAc="seek">
              <p:cTn id="69" restart="whenNotActive" fill="hold" evtFilter="cancelBubble" nodeType="interactiveSeq">
                <p:stCondLst>
                  <p:cond evt="onClick" delay="0">
                    <p:tgtEl>
                      <p:spTgt spid="4"/>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Am-thanh-tra-loi-sai-www_nhacchuongvui_com.wav"/>
                                        </p:tgtEl>
                                      </p:cMediaNode>
                                    </p:audio>
                                  </p:subTnLst>
                                </p:cTn>
                              </p:par>
                            </p:childTnLst>
                          </p:cTn>
                        </p:par>
                        <p:par>
                          <p:cTn id="74" fill="hold">
                            <p:stCondLst>
                              <p:cond delay="0"/>
                            </p:stCondLst>
                            <p:childTnLst>
                              <p:par>
                                <p:cTn id="75" presetID="16" presetClass="exit" presetSubtype="21" fill="hold" nodeType="afterEffect">
                                  <p:stCondLst>
                                    <p:cond delay="0"/>
                                  </p:stCondLst>
                                  <p:childTnLst>
                                    <p:animEffect transition="out" filter="barn(inVertical)">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8" restart="whenNotActive" fill="hold" evtFilter="cancelBubble" nodeType="interactiveSeq">
                <p:stCondLst>
                  <p:cond evt="onClick" delay="0">
                    <p:tgtEl>
                      <p:spTgt spid="8"/>
                    </p:tgtEl>
                  </p:cond>
                </p:stCondLst>
                <p:endSync evt="end" delay="0">
                  <p:rtn val="all"/>
                </p:endSync>
                <p:childTnLst>
                  <p:par>
                    <p:cTn id="79" fill="hold">
                      <p:stCondLst>
                        <p:cond delay="0"/>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Am-thanh-tra-loi-sai-www_nhacchuongvui_com.wav"/>
                                        </p:tgtEl>
                                      </p:cMediaNode>
                                    </p:audio>
                                  </p:subTnLst>
                                </p:cTn>
                              </p:par>
                            </p:childTnLst>
                          </p:cTn>
                        </p:par>
                        <p:par>
                          <p:cTn id="83" fill="hold">
                            <p:stCondLst>
                              <p:cond delay="0"/>
                            </p:stCondLst>
                            <p:childTnLst>
                              <p:par>
                                <p:cTn id="84" presetID="16" presetClass="exit" presetSubtype="21" fill="hold" nodeType="afterEffect">
                                  <p:stCondLst>
                                    <p:cond delay="0"/>
                                  </p:stCondLst>
                                  <p:childTnLst>
                                    <p:animEffect transition="out" filter="barn(inVertical)">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3" grpId="0" animBg="1"/>
      <p:bldP spid="2" grpId="0"/>
      <p:bldP spid="4" grpId="0"/>
      <p:bldP spid="4" grpId="1"/>
      <p:bldP spid="5" grpId="0"/>
      <p:bldP spid="5" grpId="1"/>
      <p:bldP spid="7" grpId="0"/>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5" action="ppaction://hlinksldjump"/>
          </p:cNvPr>
          <p:cNvPicPr>
            <a:picLocks noChangeAspect="1"/>
          </p:cNvPicPr>
          <p:nvPr/>
        </p:nvPicPr>
        <p:blipFill rotWithShape="1">
          <a:blip r:embed="rId6"/>
          <a:srcRect l="39434" r="29371" b="5835"/>
          <a:stretch/>
        </p:blipFill>
        <p:spPr>
          <a:xfrm flipH="1">
            <a:off x="107628" y="2520490"/>
            <a:ext cx="1368114" cy="2519823"/>
          </a:xfrm>
          <a:prstGeom prst="rect">
            <a:avLst/>
          </a:prstGeom>
        </p:spPr>
      </p:pic>
      <p:sp>
        <p:nvSpPr>
          <p:cNvPr id="6" name="Rounded Rectangle 5"/>
          <p:cNvSpPr/>
          <p:nvPr/>
        </p:nvSpPr>
        <p:spPr bwMode="auto">
          <a:xfrm>
            <a:off x="251640" y="-21291"/>
            <a:ext cx="8532693" cy="1049866"/>
          </a:xfrm>
          <a:prstGeom prst="roundRect">
            <a:avLst/>
          </a:prstGeom>
          <a:solidFill>
            <a:srgbClr val="15447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TextBox 6"/>
          <p:cNvSpPr txBox="1"/>
          <p:nvPr/>
        </p:nvSpPr>
        <p:spPr>
          <a:xfrm>
            <a:off x="467658" y="-34967"/>
            <a:ext cx="7812669" cy="1077218"/>
          </a:xfrm>
          <a:prstGeom prst="rect">
            <a:avLst/>
          </a:prstGeom>
          <a:noFill/>
        </p:spPr>
        <p:txBody>
          <a:bodyPr wrap="square" rtlCol="0">
            <a:spAutoFit/>
          </a:bodyPr>
          <a:lstStyle/>
          <a:p>
            <a:pPr lvl="1" eaLnBrk="1" hangingPunct="1"/>
            <a:r>
              <a:rPr lang="en-US" altLang="vi-VN" sz="3200" b="1">
                <a:solidFill>
                  <a:srgbClr val="995E91"/>
                </a:solidFill>
                <a:latin typeface="Times New Roman" panose="02020603050405020304" pitchFamily="18" charset="0"/>
                <a:cs typeface="Times New Roman" panose="02020603050405020304" pitchFamily="18" charset="0"/>
              </a:rPr>
              <a:t> </a:t>
            </a:r>
            <a:r>
              <a:rPr lang="en-US" altLang="vi-VN" sz="3200" b="1">
                <a:solidFill>
                  <a:schemeClr val="bg1"/>
                </a:solidFill>
                <a:latin typeface="Times New Roman" panose="02020603050405020304" pitchFamily="18" charset="0"/>
                <a:cs typeface="Times New Roman" panose="02020603050405020304" pitchFamily="18" charset="0"/>
              </a:rPr>
              <a:t>Câu 2:  </a:t>
            </a:r>
            <a:r>
              <a:rPr lang="en-US" altLang="vi-VN" sz="3200" b="1">
                <a:solidFill>
                  <a:schemeClr val="bg1"/>
                </a:solidFill>
                <a:latin typeface="Times New Roman" panose="02020603050405020304" pitchFamily="18" charset="0"/>
              </a:rPr>
              <a:t>Nhiệm vụ cấp bách mà Bác Hồ đề ra sau  Cách mạng tháng 8/1945 là gì?</a:t>
            </a:r>
            <a:endParaRPr lang="en-US" altLang="vi-VN" sz="3200">
              <a:solidFill>
                <a:schemeClr val="bg1"/>
              </a:solidFill>
              <a:latin typeface="Times New Roman" panose="02020603050405020304" pitchFamily="18" charset="0"/>
            </a:endParaRPr>
          </a:p>
        </p:txBody>
      </p:sp>
      <p:sp>
        <p:nvSpPr>
          <p:cNvPr id="8" name="Text Box 3"/>
          <p:cNvSpPr txBox="1">
            <a:spLocks noChangeArrowheads="1"/>
          </p:cNvSpPr>
          <p:nvPr/>
        </p:nvSpPr>
        <p:spPr bwMode="auto">
          <a:xfrm>
            <a:off x="988574" y="2140948"/>
            <a:ext cx="72840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ts val="538"/>
              </a:spcBef>
              <a:spcAft>
                <a:spcPts val="1413"/>
              </a:spcAft>
              <a:buFontTx/>
              <a:buNone/>
            </a:pPr>
            <a:r>
              <a:rPr lang="en-US" altLang="vi-VN" b="1">
                <a:solidFill>
                  <a:srgbClr val="002060"/>
                </a:solidFill>
                <a:latin typeface="Times New Roman" panose="02020603050405020304" pitchFamily="18" charset="0"/>
              </a:rPr>
              <a:t>C. Diệt giặc đói, giặc dốt, giặc ngoại xâm.</a:t>
            </a:r>
            <a:endParaRPr lang="en-US" altLang="vi-VN" b="1">
              <a:solidFill>
                <a:srgbClr val="002060"/>
              </a:solidFill>
              <a:cs typeface="Arial" panose="020B0604020202020204" pitchFamily="34" charset="0"/>
            </a:endParaRPr>
          </a:p>
        </p:txBody>
      </p:sp>
      <p:sp>
        <p:nvSpPr>
          <p:cNvPr id="9" name="Text Box 4"/>
          <p:cNvSpPr txBox="1">
            <a:spLocks noChangeArrowheads="1"/>
          </p:cNvSpPr>
          <p:nvPr/>
        </p:nvSpPr>
        <p:spPr bwMode="auto">
          <a:xfrm>
            <a:off x="1043706" y="1152042"/>
            <a:ext cx="4906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2060"/>
                </a:solidFill>
                <a:latin typeface="Times New Roman" panose="02020603050405020304" pitchFamily="18" charset="0"/>
              </a:rPr>
              <a:t>	 A. Chống giặc ngoại xâm.</a:t>
            </a:r>
            <a:endParaRPr lang="en-US" altLang="vi-VN" sz="2800" b="1">
              <a:solidFill>
                <a:srgbClr val="002060"/>
              </a:solidFill>
              <a:cs typeface="Arial" panose="020B0604020202020204" pitchFamily="34" charset="0"/>
            </a:endParaRPr>
          </a:p>
        </p:txBody>
      </p:sp>
      <p:sp>
        <p:nvSpPr>
          <p:cNvPr id="10" name="Text Box 5"/>
          <p:cNvSpPr txBox="1">
            <a:spLocks noChangeArrowheads="1"/>
          </p:cNvSpPr>
          <p:nvPr/>
        </p:nvSpPr>
        <p:spPr bwMode="auto">
          <a:xfrm>
            <a:off x="1474696" y="1628534"/>
            <a:ext cx="67979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538"/>
              </a:spcBef>
              <a:buFontTx/>
              <a:buNone/>
            </a:pPr>
            <a:r>
              <a:rPr lang="en-US" altLang="vi-VN" sz="2800" b="1">
                <a:solidFill>
                  <a:srgbClr val="002060"/>
                </a:solidFill>
                <a:latin typeface="Times New Roman" panose="02020603050405020304" pitchFamily="18" charset="0"/>
              </a:rPr>
              <a:t>B. Ra sức phát triển nông nghiệp.</a:t>
            </a:r>
            <a:endParaRPr lang="en-US" altLang="vi-VN" sz="2800" b="1">
              <a:solidFill>
                <a:srgbClr val="002060"/>
              </a:solidFill>
              <a:cs typeface="Arial" panose="020B0604020202020204" pitchFamily="34" charset="0"/>
            </a:endParaRPr>
          </a:p>
        </p:txBody>
      </p:sp>
      <p:sp>
        <p:nvSpPr>
          <p:cNvPr id="11" name="Text Box 6"/>
          <p:cNvSpPr txBox="1">
            <a:spLocks noChangeArrowheads="1"/>
          </p:cNvSpPr>
          <p:nvPr/>
        </p:nvSpPr>
        <p:spPr bwMode="auto">
          <a:xfrm>
            <a:off x="1475742" y="2637264"/>
            <a:ext cx="6689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538"/>
              </a:spcBef>
              <a:buFontTx/>
              <a:buNone/>
            </a:pPr>
            <a:r>
              <a:rPr lang="en-US" altLang="vi-VN" sz="2800" b="1">
                <a:solidFill>
                  <a:srgbClr val="002060"/>
                </a:solidFill>
                <a:latin typeface="Times New Roman" panose="02020603050405020304" pitchFamily="18" charset="0"/>
              </a:rPr>
              <a:t>D. Chia ruộng đất cho nhân dân.</a:t>
            </a:r>
            <a:endParaRPr lang="en-US" altLang="vi-VN" sz="2800" b="1">
              <a:solidFill>
                <a:srgbClr val="002060"/>
              </a:solidFill>
              <a:cs typeface="Arial" panose="020B0604020202020204" pitchFamily="34" charset="0"/>
            </a:endParaRPr>
          </a:p>
        </p:txBody>
      </p:sp>
      <p:pic>
        <p:nvPicPr>
          <p:cNvPr id="1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679154" y="1568857"/>
            <a:ext cx="564514" cy="5720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640044" y="2641960"/>
            <a:ext cx="523714" cy="5307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549229" y="1146046"/>
            <a:ext cx="531236" cy="5383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655129" y="2090721"/>
            <a:ext cx="671129" cy="58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3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Am-thanh-tra-loi-sai-www_nhacchuongvui_com.wav"/>
                                        </p:tgtEl>
                                      </p:cMediaNode>
                                    </p:audio>
                                  </p:subTnLst>
                                </p:cTn>
                              </p:par>
                            </p:childTnLst>
                          </p:cTn>
                        </p:par>
                        <p:par>
                          <p:cTn id="50" fill="hold">
                            <p:stCondLst>
                              <p:cond delay="0"/>
                            </p:stCondLst>
                            <p:childTnLst>
                              <p:par>
                                <p:cTn id="51" presetID="16" presetClass="exit" presetSubtype="21" fill="hold" nodeType="afterEffect">
                                  <p:stCondLst>
                                    <p:cond delay="0"/>
                                  </p:stCondLst>
                                  <p:childTnLst>
                                    <p:animEffect transition="out" filter="barn(inVertical)">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4" restart="whenNotActive" fill="hold" evtFilter="cancelBubble" nodeType="interactiveSeq">
                <p:stCondLst>
                  <p:cond evt="onClick" delay="0">
                    <p:tgtEl>
                      <p:spTgt spid="10"/>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Am-thanh-tra-loi-sai-www_nhacchuongvui_com.wav"/>
                                        </p:tgtEl>
                                      </p:cMediaNode>
                                    </p:audio>
                                  </p:subTnLst>
                                </p:cTn>
                              </p:par>
                            </p:childTnLst>
                          </p:cTn>
                        </p:par>
                        <p:par>
                          <p:cTn id="59" fill="hold">
                            <p:stCondLst>
                              <p:cond delay="0"/>
                            </p:stCondLst>
                            <p:childTnLst>
                              <p:par>
                                <p:cTn id="60" presetID="16" presetClass="exit" presetSubtype="21" fill="hold" nodeType="afterEffect">
                                  <p:stCondLst>
                                    <p:cond delay="0"/>
                                  </p:stCondLst>
                                  <p:childTnLst>
                                    <p:animEffect transition="out" filter="barn(inVertical)">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3" restart="whenNotActive" fill="hold" evtFilter="cancelBubble" nodeType="interactiveSeq">
                <p:stCondLst>
                  <p:cond evt="onClick" delay="0">
                    <p:tgtEl>
                      <p:spTgt spid="8"/>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Am-thanh-tra-loi-dung-www_nhacchuongvui_com.wav"/>
                                        </p:tgtEl>
                                      </p:cMediaNode>
                                    </p:audio>
                                  </p:subTnLst>
                                </p:cTn>
                              </p:par>
                            </p:childTnLst>
                          </p:cTn>
                        </p:par>
                        <p:par>
                          <p:cTn id="68" fill="hold">
                            <p:stCondLst>
                              <p:cond delay="0"/>
                            </p:stCondLst>
                            <p:childTnLst>
                              <p:par>
                                <p:cTn id="69" presetID="2" presetClass="exit" presetSubtype="4" fill="hold" grpId="1" nodeType="afterEffect">
                                  <p:stCondLst>
                                    <p:cond delay="0"/>
                                  </p:stCondLst>
                                  <p:childTnLst>
                                    <p:anim calcmode="lin" valueType="num">
                                      <p:cBhvr additive="base">
                                        <p:cTn id="70" dur="500"/>
                                        <p:tgtEl>
                                          <p:spTgt spid="9"/>
                                        </p:tgtEl>
                                        <p:attrNameLst>
                                          <p:attrName>ppt_x</p:attrName>
                                        </p:attrNameLst>
                                      </p:cBhvr>
                                      <p:tavLst>
                                        <p:tav tm="0">
                                          <p:val>
                                            <p:strVal val="ppt_x"/>
                                          </p:val>
                                        </p:tav>
                                        <p:tav tm="100000">
                                          <p:val>
                                            <p:strVal val="ppt_x"/>
                                          </p:val>
                                        </p:tav>
                                      </p:tavLst>
                                    </p:anim>
                                    <p:anim calcmode="lin" valueType="num">
                                      <p:cBhvr additive="base">
                                        <p:cTn id="71" dur="500"/>
                                        <p:tgtEl>
                                          <p:spTgt spid="9"/>
                                        </p:tgtEl>
                                        <p:attrNameLst>
                                          <p:attrName>ppt_y</p:attrName>
                                        </p:attrNameLst>
                                      </p:cBhvr>
                                      <p:tavLst>
                                        <p:tav tm="0">
                                          <p:val>
                                            <p:strVal val="ppt_y"/>
                                          </p:val>
                                        </p:tav>
                                        <p:tav tm="100000">
                                          <p:val>
                                            <p:strVal val="1+ppt_h/2"/>
                                          </p:val>
                                        </p:tav>
                                      </p:tavLst>
                                    </p:anim>
                                    <p:set>
                                      <p:cBhvr>
                                        <p:cTn id="72"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4" name="applause.wav"/>
                                        </p:tgtEl>
                                      </p:cMediaNode>
                                    </p:audio>
                                  </p:subTnLst>
                                </p:cTn>
                              </p:par>
                              <p:par>
                                <p:cTn id="73" presetID="2" presetClass="exit" presetSubtype="4" fill="hold" grpId="1" nodeType="withEffect">
                                  <p:stCondLst>
                                    <p:cond delay="0"/>
                                  </p:stCondLst>
                                  <p:childTnLst>
                                    <p:anim calcmode="lin" valueType="num">
                                      <p:cBhvr additive="base">
                                        <p:cTn id="74" dur="500"/>
                                        <p:tgtEl>
                                          <p:spTgt spid="10"/>
                                        </p:tgtEl>
                                        <p:attrNameLst>
                                          <p:attrName>ppt_x</p:attrName>
                                        </p:attrNameLst>
                                      </p:cBhvr>
                                      <p:tavLst>
                                        <p:tav tm="0">
                                          <p:val>
                                            <p:strVal val="ppt_x"/>
                                          </p:val>
                                        </p:tav>
                                        <p:tav tm="100000">
                                          <p:val>
                                            <p:strVal val="ppt_x"/>
                                          </p:val>
                                        </p:tav>
                                      </p:tavLst>
                                    </p:anim>
                                    <p:anim calcmode="lin" valueType="num">
                                      <p:cBhvr additive="base">
                                        <p:cTn id="75" dur="500"/>
                                        <p:tgtEl>
                                          <p:spTgt spid="10"/>
                                        </p:tgtEl>
                                        <p:attrNameLst>
                                          <p:attrName>ppt_y</p:attrName>
                                        </p:attrNameLst>
                                      </p:cBhvr>
                                      <p:tavLst>
                                        <p:tav tm="0">
                                          <p:val>
                                            <p:strVal val="ppt_y"/>
                                          </p:val>
                                        </p:tav>
                                        <p:tav tm="100000">
                                          <p:val>
                                            <p:strVal val="1+ppt_h/2"/>
                                          </p:val>
                                        </p:tav>
                                      </p:tavLst>
                                    </p:anim>
                                    <p:set>
                                      <p:cBhvr>
                                        <p:cTn id="76"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4" name="applause.wav"/>
                                        </p:tgtEl>
                                      </p:cMediaNode>
                                    </p:audio>
                                  </p:subTnLst>
                                </p:cTn>
                              </p:par>
                              <p:par>
                                <p:cTn id="77" presetID="2" presetClass="exit" presetSubtype="4" fill="hold" grpId="1" nodeType="withEffect">
                                  <p:stCondLst>
                                    <p:cond delay="0"/>
                                  </p:stCondLst>
                                  <p:childTnLst>
                                    <p:anim calcmode="lin" valueType="num">
                                      <p:cBhvr additive="base">
                                        <p:cTn id="78" dur="500"/>
                                        <p:tgtEl>
                                          <p:spTgt spid="11"/>
                                        </p:tgtEl>
                                        <p:attrNameLst>
                                          <p:attrName>ppt_x</p:attrName>
                                        </p:attrNameLst>
                                      </p:cBhvr>
                                      <p:tavLst>
                                        <p:tav tm="0">
                                          <p:val>
                                            <p:strVal val="ppt_x"/>
                                          </p:val>
                                        </p:tav>
                                        <p:tav tm="100000">
                                          <p:val>
                                            <p:strVal val="ppt_x"/>
                                          </p:val>
                                        </p:tav>
                                      </p:tavLst>
                                    </p:anim>
                                    <p:anim calcmode="lin" valueType="num">
                                      <p:cBhvr additive="base">
                                        <p:cTn id="79" dur="500"/>
                                        <p:tgtEl>
                                          <p:spTgt spid="11"/>
                                        </p:tgtEl>
                                        <p:attrNameLst>
                                          <p:attrName>ppt_y</p:attrName>
                                        </p:attrNameLst>
                                      </p:cBhvr>
                                      <p:tavLst>
                                        <p:tav tm="0">
                                          <p:val>
                                            <p:strVal val="ppt_y"/>
                                          </p:val>
                                        </p:tav>
                                        <p:tav tm="100000">
                                          <p:val>
                                            <p:strVal val="1+ppt_h/2"/>
                                          </p:val>
                                        </p:tav>
                                      </p:tavLst>
                                    </p:anim>
                                    <p:set>
                                      <p:cBhvr>
                                        <p:cTn id="8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
                  </p:tgtEl>
                </p:cond>
              </p:nextCondLst>
            </p:seq>
            <p:seq concurrent="1" nextAc="seek">
              <p:cTn id="81" restart="whenNotActive" fill="hold" evtFilter="cancelBubble" nodeType="interactiveSeq">
                <p:stCondLst>
                  <p:cond evt="onClick" delay="0">
                    <p:tgtEl>
                      <p:spTgt spid="11"/>
                    </p:tgtEl>
                  </p:cond>
                </p:stCondLst>
                <p:endSync evt="end" delay="0">
                  <p:rtn val="all"/>
                </p:endSync>
                <p:childTnLst>
                  <p:par>
                    <p:cTn id="82" fill="hold">
                      <p:stCondLst>
                        <p:cond delay="0"/>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2" name="Am-thanh-tra-loi-sai-www_nhacchuongvui_com.wav"/>
                                        </p:tgtEl>
                                      </p:cMediaNode>
                                    </p:audio>
                                  </p:subTnLst>
                                </p:cTn>
                              </p:par>
                            </p:childTnLst>
                          </p:cTn>
                        </p:par>
                        <p:par>
                          <p:cTn id="86" fill="hold">
                            <p:stCondLst>
                              <p:cond delay="0"/>
                            </p:stCondLst>
                            <p:childTnLst>
                              <p:par>
                                <p:cTn id="87" presetID="16" presetClass="exit" presetSubtype="21" fill="hold" nodeType="afterEffect">
                                  <p:stCondLst>
                                    <p:cond delay="0"/>
                                  </p:stCondLst>
                                  <p:childTnLst>
                                    <p:animEffect transition="out" filter="barn(inVertical)">
                                      <p:cBhvr>
                                        <p:cTn id="88" dur="500"/>
                                        <p:tgtEl>
                                          <p:spTgt spid="16"/>
                                        </p:tgtEl>
                                      </p:cBhvr>
                                    </p:animEffect>
                                    <p:set>
                                      <p:cBhvr>
                                        <p:cTn id="8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6" grpId="0" animBg="1"/>
      <p:bldP spid="7" grpId="0"/>
      <p:bldP spid="8" grpId="0"/>
      <p:bldP spid="9" grpId="0"/>
      <p:bldP spid="9" grpId="1"/>
      <p:bldP spid="10" grpId="0"/>
      <p:bldP spid="10" grpId="1"/>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5" action="ppaction://hlinksldjump"/>
          </p:cNvPr>
          <p:cNvPicPr>
            <a:picLocks noChangeAspect="1"/>
          </p:cNvPicPr>
          <p:nvPr/>
        </p:nvPicPr>
        <p:blipFill rotWithShape="1">
          <a:blip r:embed="rId6"/>
          <a:srcRect l="-77" t="7463" r="59031" b="-1628"/>
          <a:stretch/>
        </p:blipFill>
        <p:spPr>
          <a:xfrm flipH="1">
            <a:off x="7497504" y="2803726"/>
            <a:ext cx="1620800" cy="2268772"/>
          </a:xfrm>
          <a:prstGeom prst="rect">
            <a:avLst/>
          </a:prstGeom>
        </p:spPr>
      </p:pic>
      <p:sp>
        <p:nvSpPr>
          <p:cNvPr id="6" name="Rounded Rectangle 5"/>
          <p:cNvSpPr/>
          <p:nvPr/>
        </p:nvSpPr>
        <p:spPr bwMode="auto">
          <a:xfrm>
            <a:off x="251640" y="-21291"/>
            <a:ext cx="8532693" cy="750024"/>
          </a:xfrm>
          <a:prstGeom prst="roundRect">
            <a:avLst/>
          </a:prstGeom>
          <a:solidFill>
            <a:srgbClr val="6F6F6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TextBox 6"/>
          <p:cNvSpPr txBox="1"/>
          <p:nvPr/>
        </p:nvSpPr>
        <p:spPr>
          <a:xfrm>
            <a:off x="323646" y="0"/>
            <a:ext cx="8676342" cy="584775"/>
          </a:xfrm>
          <a:prstGeom prst="rect">
            <a:avLst/>
          </a:prstGeom>
          <a:noFill/>
        </p:spPr>
        <p:txBody>
          <a:bodyPr wrap="square" rtlCol="0">
            <a:spAutoFit/>
          </a:bodyPr>
          <a:lstStyle/>
          <a:p>
            <a:pPr marL="0" lvl="1" eaLnBrk="1" hangingPunct="1"/>
            <a:r>
              <a:rPr lang="en-US" altLang="vi-VN" sz="3200" b="1">
                <a:solidFill>
                  <a:srgbClr val="995E91"/>
                </a:solidFill>
                <a:latin typeface="Times New Roman" panose="02020603050405020304" pitchFamily="18" charset="0"/>
                <a:cs typeface="Times New Roman" panose="02020603050405020304" pitchFamily="18" charset="0"/>
              </a:rPr>
              <a:t> </a:t>
            </a:r>
            <a:r>
              <a:rPr lang="en-US" altLang="vi-VN" sz="3200" b="1">
                <a:solidFill>
                  <a:schemeClr val="bg1"/>
                </a:solidFill>
                <a:latin typeface="Times New Roman" panose="02020603050405020304" pitchFamily="18" charset="0"/>
                <a:cs typeface="Times New Roman" panose="02020603050405020304" pitchFamily="18" charset="0"/>
              </a:rPr>
              <a:t>Câu 3:  </a:t>
            </a:r>
            <a:r>
              <a:rPr lang="en-US" altLang="vi-VN" sz="2800" b="1">
                <a:solidFill>
                  <a:schemeClr val="bg1"/>
                </a:solidFill>
                <a:latin typeface="Times New Roman" panose="02020603050405020304" pitchFamily="18" charset="0"/>
              </a:rPr>
              <a:t>Nhân dân ta đã làm gì để chống “giặc đói”?</a:t>
            </a:r>
            <a:endParaRPr lang="en-US" altLang="vi-VN" sz="2800">
              <a:solidFill>
                <a:schemeClr val="bg1"/>
              </a:solidFill>
              <a:latin typeface="Times New Roman" panose="02020603050405020304" pitchFamily="18" charset="0"/>
            </a:endParaRPr>
          </a:p>
        </p:txBody>
      </p:sp>
      <p:sp>
        <p:nvSpPr>
          <p:cNvPr id="8" name="Text Box 3"/>
          <p:cNvSpPr txBox="1">
            <a:spLocks noChangeArrowheads="1"/>
          </p:cNvSpPr>
          <p:nvPr/>
        </p:nvSpPr>
        <p:spPr bwMode="auto">
          <a:xfrm>
            <a:off x="-33783" y="2285198"/>
            <a:ext cx="90328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538"/>
              </a:spcBef>
              <a:buFontTx/>
              <a:buNone/>
            </a:pPr>
            <a:r>
              <a:rPr lang="en-US" altLang="vi-VN" sz="2400" b="1">
                <a:latin typeface="Times New Roman" panose="02020603050405020304" pitchFamily="18" charset="0"/>
              </a:rPr>
              <a:t>	 C. Không trồng lúa, trồng các loại cây khác: khoai mì, ngô…</a:t>
            </a:r>
            <a:endParaRPr lang="en-US" altLang="vi-VN" sz="2400" b="1">
              <a:latin typeface="VNI-Helve" pitchFamily="2" charset="0"/>
              <a:cs typeface="Arial" panose="020B0604020202020204" pitchFamily="34" charset="0"/>
            </a:endParaRPr>
          </a:p>
        </p:txBody>
      </p:sp>
      <p:sp>
        <p:nvSpPr>
          <p:cNvPr id="9" name="Text Box 4"/>
          <p:cNvSpPr txBox="1">
            <a:spLocks noChangeArrowheads="1"/>
          </p:cNvSpPr>
          <p:nvPr/>
        </p:nvSpPr>
        <p:spPr bwMode="auto">
          <a:xfrm>
            <a:off x="0" y="913169"/>
            <a:ext cx="77402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538"/>
              </a:spcBef>
              <a:buFontTx/>
              <a:buNone/>
            </a:pPr>
            <a:r>
              <a:rPr lang="en-US" altLang="vi-VN" sz="2400" b="1">
                <a:latin typeface="Times New Roman" panose="02020603050405020304" pitchFamily="18" charset="0"/>
              </a:rPr>
              <a:t>	 A. Bỏ ruộng hoang, phá rừng làm nương rẫy.</a:t>
            </a:r>
            <a:endParaRPr lang="en-US" altLang="vi-VN" sz="2400" b="1">
              <a:latin typeface="VNI-Helve" pitchFamily="2" charset="0"/>
              <a:cs typeface="Arial" panose="020B0604020202020204" pitchFamily="34" charset="0"/>
            </a:endParaRPr>
          </a:p>
        </p:txBody>
      </p:sp>
      <p:sp>
        <p:nvSpPr>
          <p:cNvPr id="10" name="Text Box 5"/>
          <p:cNvSpPr txBox="1">
            <a:spLocks noChangeArrowheads="1"/>
          </p:cNvSpPr>
          <p:nvPr/>
        </p:nvSpPr>
        <p:spPr bwMode="auto">
          <a:xfrm>
            <a:off x="-82165" y="1332312"/>
            <a:ext cx="93202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ts val="538"/>
              </a:spcBef>
              <a:spcAft>
                <a:spcPts val="1413"/>
              </a:spcAft>
              <a:buFontTx/>
              <a:buNone/>
            </a:pPr>
            <a:r>
              <a:rPr lang="en-US" altLang="vi-VN" sz="2400" b="1">
                <a:latin typeface="Times New Roman" panose="02020603050405020304" pitchFamily="18" charset="0"/>
              </a:rPr>
              <a:t>B. Hưởng ứng việc lập “Hũ gạo cứu đói” 10 ngày nhịn ăn 1 bữa. Thực hiện khẩu hiệu “Tấc đất tấc vàng”.</a:t>
            </a:r>
          </a:p>
        </p:txBody>
      </p:sp>
      <p:sp>
        <p:nvSpPr>
          <p:cNvPr id="11" name="Text Box 6"/>
          <p:cNvSpPr txBox="1">
            <a:spLocks noChangeArrowheads="1"/>
          </p:cNvSpPr>
          <p:nvPr/>
        </p:nvSpPr>
        <p:spPr bwMode="auto">
          <a:xfrm>
            <a:off x="25823" y="2729969"/>
            <a:ext cx="90328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538"/>
              </a:spcBef>
              <a:buFontTx/>
              <a:buNone/>
            </a:pPr>
            <a:r>
              <a:rPr lang="en-US" altLang="vi-VN" sz="2400" b="1">
                <a:latin typeface="Times New Roman" panose="02020603050405020304" pitchFamily="18" charset="0"/>
              </a:rPr>
              <a:t>	D. Chờ nhà nước và các nhà đại tư sản cung cấp lương thực.</a:t>
            </a:r>
            <a:endParaRPr lang="en-US" altLang="vi-VN" sz="2400" b="1">
              <a:latin typeface="VNI-Helve" pitchFamily="2" charset="0"/>
              <a:cs typeface="Arial" panose="020B0604020202020204" pitchFamily="34" charset="0"/>
            </a:endParaRPr>
          </a:p>
        </p:txBody>
      </p:sp>
      <p:pic>
        <p:nvPicPr>
          <p:cNvPr id="12"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421080" y="2099114"/>
            <a:ext cx="564514" cy="5720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392218" y="2614600"/>
            <a:ext cx="523714" cy="5307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407924" y="783877"/>
            <a:ext cx="531236" cy="5383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238991" y="1694971"/>
            <a:ext cx="671129" cy="58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13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iterate type="lt">
                                    <p:tmPct val="0"/>
                                  </p:iterate>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Am-thanh-tra-loi-sai-www_nhacchuongvui_com.wav"/>
                                        </p:tgtEl>
                                      </p:cMediaNode>
                                    </p:audio>
                                  </p:subTnLst>
                                </p:cTn>
                              </p:par>
                            </p:childTnLst>
                          </p:cTn>
                        </p:par>
                        <p:par>
                          <p:cTn id="50" fill="hold">
                            <p:stCondLst>
                              <p:cond delay="0"/>
                            </p:stCondLst>
                            <p:childTnLst>
                              <p:par>
                                <p:cTn id="51" presetID="16" presetClass="exit" presetSubtype="21" fill="hold" nodeType="afterEffect">
                                  <p:stCondLst>
                                    <p:cond delay="0"/>
                                  </p:stCondLst>
                                  <p:childTnLst>
                                    <p:animEffect transition="out" filter="barn(inVertical)">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4" restart="whenNotActive" fill="hold" evtFilter="cancelBubble" nodeType="interactiveSeq">
                <p:stCondLst>
                  <p:cond evt="onClick" delay="0">
                    <p:tgtEl>
                      <p:spTgt spid="10"/>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Am-thanh-tra-loi-dung-www_nhacchuongvui_com.wav"/>
                                        </p:tgtEl>
                                      </p:cMediaNode>
                                    </p:audio>
                                  </p:subTnLst>
                                </p:cTn>
                              </p:par>
                            </p:childTnLst>
                          </p:cTn>
                        </p:par>
                        <p:par>
                          <p:cTn id="59" fill="hold">
                            <p:stCondLst>
                              <p:cond delay="0"/>
                            </p:stCondLst>
                            <p:childTnLst>
                              <p:par>
                                <p:cTn id="60" presetID="1" presetClass="exit" presetSubtype="0" fill="hold" grpId="1" nodeType="afterEffect">
                                  <p:stCondLst>
                                    <p:cond delay="0"/>
                                  </p:stCondLst>
                                  <p:childTnLst>
                                    <p:set>
                                      <p:cBhvr>
                                        <p:cTn id="61"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4" name="applause.wav"/>
                                        </p:tgtEl>
                                      </p:cMediaNode>
                                    </p:audio>
                                  </p:subTnLst>
                                </p:cTn>
                              </p:par>
                              <p:par>
                                <p:cTn id="62" presetID="1" presetClass="exit" presetSubtype="0" fill="hold" grpId="1" nodeType="withEffect">
                                  <p:stCondLst>
                                    <p:cond delay="0"/>
                                  </p:stCondLst>
                                  <p:childTnLst>
                                    <p:set>
                                      <p:cBhvr>
                                        <p:cTn id="63"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4" name="applause.wav"/>
                                        </p:tgtEl>
                                      </p:cMediaNode>
                                    </p:audio>
                                  </p:subTnLst>
                                </p:cTn>
                              </p:par>
                              <p:par>
                                <p:cTn id="64" presetID="1" presetClass="exit" presetSubtype="0" fill="hold" grpId="1" nodeType="withEffect">
                                  <p:stCondLst>
                                    <p:cond delay="0"/>
                                  </p:stCondLst>
                                  <p:childTnLst>
                                    <p:set>
                                      <p:cBhvr>
                                        <p:cTn id="65"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Am-thanh-tra-loi-sai-www_nhacchuongvui_com.wav"/>
                                        </p:tgtEl>
                                      </p:cMediaNode>
                                    </p:audio>
                                  </p:subTnLst>
                                </p:cTn>
                              </p:par>
                            </p:childTnLst>
                          </p:cTn>
                        </p:par>
                        <p:par>
                          <p:cTn id="71" fill="hold">
                            <p:stCondLst>
                              <p:cond delay="0"/>
                            </p:stCondLst>
                            <p:childTnLst>
                              <p:par>
                                <p:cTn id="72" presetID="16" presetClass="exit" presetSubtype="21" fill="hold" nodeType="afterEffect">
                                  <p:stCondLst>
                                    <p:cond delay="0"/>
                                  </p:stCondLst>
                                  <p:childTnLst>
                                    <p:animEffect transition="out" filter="barn(inVertical)">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11"/>
                    </p:tgtEl>
                  </p:cond>
                </p:stCondLst>
                <p:endSync evt="end" delay="0">
                  <p:rtn val="all"/>
                </p:endSync>
                <p:childTnLst>
                  <p:par>
                    <p:cTn id="76" fill="hold">
                      <p:stCondLst>
                        <p:cond delay="0"/>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Am-thanh-tra-loi-sai-www_nhacchuongvui_com.wav"/>
                                        </p:tgtEl>
                                      </p:cMediaNode>
                                    </p:audio>
                                  </p:subTnLst>
                                </p:cTn>
                              </p:par>
                            </p:childTnLst>
                          </p:cTn>
                        </p:par>
                        <p:par>
                          <p:cTn id="80" fill="hold">
                            <p:stCondLst>
                              <p:cond delay="0"/>
                            </p:stCondLst>
                            <p:childTnLst>
                              <p:par>
                                <p:cTn id="81" presetID="16" presetClass="exit" presetSubtype="21" fill="hold" nodeType="afterEffect">
                                  <p:stCondLst>
                                    <p:cond delay="0"/>
                                  </p:stCondLst>
                                  <p:childTnLst>
                                    <p:animEffect transition="out" filter="barn(inVertical)">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6" grpId="0" animBg="1"/>
      <p:bldP spid="7" grpId="0"/>
      <p:bldP spid="8" grpId="0"/>
      <p:bldP spid="8" grpId="1"/>
      <p:bldP spid="9" grpId="0"/>
      <p:bldP spid="9" grpId="1"/>
      <p:bldP spid="10" grpId="0"/>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2"/>
          <a:stretch>
            <a:fillRect/>
          </a:stretch>
        </p:blipFill>
        <p:spPr>
          <a:xfrm>
            <a:off x="254416" y="142761"/>
            <a:ext cx="7743189" cy="4305300"/>
          </a:xfrm>
          <a:prstGeom prst="rect">
            <a:avLst/>
          </a:prstGeom>
        </p:spPr>
      </p:pic>
      <p:pic>
        <p:nvPicPr>
          <p:cNvPr id="6" name="图片 1"/>
          <p:cNvPicPr>
            <a:picLocks noChangeAspect="1"/>
          </p:cNvPicPr>
          <p:nvPr/>
        </p:nvPicPr>
        <p:blipFill>
          <a:blip r:embed="rId3"/>
          <a:stretch>
            <a:fillRect/>
          </a:stretch>
        </p:blipFill>
        <p:spPr>
          <a:xfrm>
            <a:off x="0" y="1204471"/>
            <a:ext cx="9155113" cy="3853074"/>
          </a:xfrm>
          <a:prstGeom prst="rect">
            <a:avLst/>
          </a:prstGeom>
        </p:spPr>
      </p:pic>
      <p:pic>
        <p:nvPicPr>
          <p:cNvPr id="17" name="图片 8"/>
          <p:cNvPicPr>
            <a:picLocks noChangeAspect="1"/>
          </p:cNvPicPr>
          <p:nvPr/>
        </p:nvPicPr>
        <p:blipFill>
          <a:blip r:embed="rId3"/>
          <a:srcRect b="57657"/>
          <a:stretch>
            <a:fillRect/>
          </a:stretch>
        </p:blipFill>
        <p:spPr>
          <a:xfrm>
            <a:off x="0" y="3575253"/>
            <a:ext cx="9155113" cy="1631515"/>
          </a:xfrm>
          <a:custGeom>
            <a:avLst/>
            <a:gdLst>
              <a:gd name="connsiteX0" fmla="*/ 0 w 9155113"/>
              <a:gd name="connsiteY0" fmla="*/ 0 h 1631515"/>
              <a:gd name="connsiteX1" fmla="*/ 9155113 w 9155113"/>
              <a:gd name="connsiteY1" fmla="*/ 0 h 1631515"/>
              <a:gd name="connsiteX2" fmla="*/ 9155113 w 9155113"/>
              <a:gd name="connsiteY2" fmla="*/ 1631515 h 1631515"/>
              <a:gd name="connsiteX3" fmla="*/ 0 w 9155113"/>
              <a:gd name="connsiteY3" fmla="*/ 1631515 h 1631515"/>
            </a:gdLst>
            <a:ahLst/>
            <a:cxnLst>
              <a:cxn ang="0">
                <a:pos x="connsiteX0" y="connsiteY0"/>
              </a:cxn>
              <a:cxn ang="0">
                <a:pos x="connsiteX1" y="connsiteY1"/>
              </a:cxn>
              <a:cxn ang="0">
                <a:pos x="connsiteX2" y="connsiteY2"/>
              </a:cxn>
              <a:cxn ang="0">
                <a:pos x="connsiteX3" y="connsiteY3"/>
              </a:cxn>
            </a:cxnLst>
            <a:rect l="l" t="t" r="r" b="b"/>
            <a:pathLst>
              <a:path w="9155113" h="1631515">
                <a:moveTo>
                  <a:pt x="0" y="0"/>
                </a:moveTo>
                <a:lnTo>
                  <a:pt x="9155113" y="0"/>
                </a:lnTo>
                <a:lnTo>
                  <a:pt x="9155113" y="1631515"/>
                </a:lnTo>
                <a:lnTo>
                  <a:pt x="0" y="1631515"/>
                </a:lnTo>
                <a:close/>
              </a:path>
            </a:pathLst>
          </a:custGeom>
        </p:spPr>
      </p:pic>
      <p:pic>
        <p:nvPicPr>
          <p:cNvPr id="7" name="图片 5"/>
          <p:cNvPicPr>
            <a:picLocks noChangeAspect="1"/>
          </p:cNvPicPr>
          <p:nvPr/>
        </p:nvPicPr>
        <p:blipFill>
          <a:blip r:embed="rId4"/>
          <a:stretch>
            <a:fillRect/>
          </a:stretch>
        </p:blipFill>
        <p:spPr>
          <a:xfrm>
            <a:off x="-343470" y="1500920"/>
            <a:ext cx="9842052" cy="2223493"/>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3229" b="90000" l="10313" r="90000"/>
                    </a14:imgEffect>
                  </a14:imgLayer>
                </a14:imgProps>
              </a:ext>
              <a:ext uri="{28A0092B-C50C-407E-A947-70E740481C1C}">
                <a14:useLocalDpi xmlns:a14="http://schemas.microsoft.com/office/drawing/2010/main" val="0"/>
              </a:ext>
            </a:extLst>
          </a:blip>
          <a:stretch>
            <a:fillRect/>
          </a:stretch>
        </p:blipFill>
        <p:spPr>
          <a:xfrm>
            <a:off x="-318776" y="17930"/>
            <a:ext cx="3360209" cy="5040313"/>
          </a:xfrm>
          <a:prstGeom prst="rect">
            <a:avLst/>
          </a:prstGeom>
        </p:spPr>
      </p:pic>
      <p:pic>
        <p:nvPicPr>
          <p:cNvPr id="11" name="Picture 10"/>
          <p:cNvPicPr>
            <a:picLocks noChangeAspect="1"/>
          </p:cNvPicPr>
          <p:nvPr/>
        </p:nvPicPr>
        <p:blipFill rotWithShape="1">
          <a:blip r:embed="rId7">
            <a:extLst>
              <a:ext uri="{BEBA8EAE-BF5A-486C-A8C5-ECC9F3942E4B}">
                <a14:imgProps xmlns:a14="http://schemas.microsoft.com/office/drawing/2010/main">
                  <a14:imgLayer r:embed="rId6">
                    <a14:imgEffect>
                      <a14:backgroundRemoval t="81875" b="88750" l="9375" r="90938">
                        <a14:foregroundMark x1="24688" y1="84271" x2="24688" y2="84271"/>
                        <a14:foregroundMark x1="18906" y1="84479" x2="18906" y2="84479"/>
                        <a14:foregroundMark x1="25938" y1="84792" x2="25938" y2="84792"/>
                        <a14:foregroundMark x1="38125" y1="84583" x2="38125" y2="84583"/>
                        <a14:foregroundMark x1="43906" y1="84167" x2="43906" y2="84167"/>
                        <a14:foregroundMark x1="51875" y1="83958" x2="51875" y2="83958"/>
                        <a14:foregroundMark x1="56719" y1="83958" x2="57656" y2="84167"/>
                        <a14:foregroundMark x1="63125" y1="84792" x2="64063" y2="85313"/>
                        <a14:foregroundMark x1="66250" y1="85313" x2="66250" y2="85313"/>
                        <a14:foregroundMark x1="72031" y1="85104" x2="72969" y2="85104"/>
                        <a14:foregroundMark x1="75313" y1="85104" x2="75313" y2="85104"/>
                        <a14:foregroundMark x1="77500" y1="85313" x2="77500" y2="85313"/>
                        <a14:foregroundMark x1="78438" y1="84167" x2="79375" y2="84479"/>
                        <a14:foregroundMark x1="82656" y1="87292" x2="82656" y2="87292"/>
                        <a14:foregroundMark x1="71719" y1="87500" x2="71719" y2="87500"/>
                        <a14:foregroundMark x1="68281" y1="87500" x2="68281" y2="87500"/>
                        <a14:foregroundMark x1="64375" y1="86979" x2="64375" y2="86979"/>
                        <a14:foregroundMark x1="61250" y1="86667" x2="60156" y2="86667"/>
                        <a14:foregroundMark x1="58594" y1="86667" x2="53750" y2="86458"/>
                        <a14:foregroundMark x1="50313" y1="85833" x2="50313" y2="85833"/>
                        <a14:foregroundMark x1="49375" y1="85833" x2="49375" y2="85833"/>
                        <a14:foregroundMark x1="49375" y1="85833" x2="47031" y2="85833"/>
                        <a14:foregroundMark x1="40625" y1="85833" x2="40625" y2="85833"/>
                        <a14:foregroundMark x1="35625" y1="85104" x2="35625" y2="85104"/>
                        <a14:foregroundMark x1="35625" y1="85104" x2="35625" y2="85104"/>
                        <a14:foregroundMark x1="34219" y1="85104" x2="32656" y2="85104"/>
                        <a14:foregroundMark x1="29531" y1="84167" x2="29531" y2="84167"/>
                        <a14:foregroundMark x1="29219" y1="83646" x2="29219" y2="83646"/>
                        <a14:foregroundMark x1="32656" y1="83125" x2="32656" y2="83125"/>
                        <a14:foregroundMark x1="12812" y1="86771" x2="12812" y2="86771"/>
                        <a14:foregroundMark x1="12500" y1="87604" x2="12500" y2="87604"/>
                        <a14:foregroundMark x1="22813" y1="86771" x2="22813" y2="86771"/>
                        <a14:foregroundMark x1="25938" y1="87813" x2="25938" y2="87813"/>
                        <a14:foregroundMark x1="31719" y1="87917" x2="31719" y2="87917"/>
                        <a14:foregroundMark x1="28281" y1="87500" x2="28281" y2="87500"/>
                        <a14:foregroundMark x1="25313" y1="87500" x2="25313" y2="87500"/>
                        <a14:foregroundMark x1="23438" y1="87500" x2="23438" y2="87500"/>
                        <a14:foregroundMark x1="22500" y1="87292" x2="22500" y2="87292"/>
                        <a14:foregroundMark x1="21563" y1="87500" x2="21563" y2="87500"/>
                        <a14:foregroundMark x1="18594" y1="88125" x2="18594" y2="88125"/>
                        <a14:foregroundMark x1="18281" y1="88125" x2="18281" y2="88125"/>
                        <a14:foregroundMark x1="14375" y1="87917" x2="14375" y2="87917"/>
                        <a14:foregroundMark x1="14063" y1="87813" x2="14063" y2="87813"/>
                        <a14:foregroundMark x1="11875" y1="87813" x2="11875" y2="87813"/>
                        <a14:foregroundMark x1="11875" y1="87500" x2="11875" y2="87500"/>
                        <a14:foregroundMark x1="35000" y1="87604" x2="35000" y2="87604"/>
                        <a14:foregroundMark x1="38438" y1="87604" x2="38438" y2="87604"/>
                        <a14:foregroundMark x1="38438" y1="87604" x2="39375" y2="87604"/>
                        <a14:foregroundMark x1="41406" y1="87604" x2="41406" y2="87604"/>
                        <a14:foregroundMark x1="42031" y1="87500" x2="42031" y2="87500"/>
                        <a14:foregroundMark x1="42969" y1="87500" x2="42969" y2="87500"/>
                        <a14:foregroundMark x1="45156" y1="87500" x2="45156" y2="87500"/>
                        <a14:foregroundMark x1="45156" y1="87500" x2="45156" y2="87500"/>
                        <a14:foregroundMark x1="47031" y1="87604" x2="47031" y2="87604"/>
                        <a14:foregroundMark x1="52188" y1="87813" x2="52188" y2="87813"/>
                        <a14:foregroundMark x1="52188" y1="87813" x2="52188" y2="87813"/>
                        <a14:foregroundMark x1="51250" y1="87813" x2="51250" y2="87813"/>
                        <a14:foregroundMark x1="51250" y1="87813" x2="51250" y2="87813"/>
                        <a14:foregroundMark x1="50625" y1="87813" x2="50625" y2="87813"/>
                        <a14:foregroundMark x1="48438" y1="88125" x2="48438" y2="88125"/>
                        <a14:foregroundMark x1="52500" y1="87917" x2="52500" y2="87917"/>
                        <a14:foregroundMark x1="56094" y1="87917" x2="56094" y2="87917"/>
                        <a14:foregroundMark x1="56719" y1="87813" x2="56719" y2="87813"/>
                        <a14:foregroundMark x1="58281" y1="87813" x2="58281" y2="87813"/>
                        <a14:foregroundMark x1="60156" y1="87500" x2="60156" y2="87500"/>
                        <a14:foregroundMark x1="60938" y1="87500" x2="60938" y2="87500"/>
                        <a14:foregroundMark x1="60938" y1="87500" x2="60938" y2="87500"/>
                        <a14:foregroundMark x1="64063" y1="87604" x2="64063" y2="87604"/>
                        <a14:foregroundMark x1="64063" y1="87604" x2="64063" y2="87604"/>
                        <a14:foregroundMark x1="63750" y1="87813" x2="63750" y2="87813"/>
                        <a14:foregroundMark x1="64688" y1="87813" x2="64688" y2="87813"/>
                        <a14:foregroundMark x1="67656" y1="87813" x2="67656" y2="87813"/>
                        <a14:foregroundMark x1="68281" y1="87604" x2="68281" y2="87604"/>
                        <a14:foregroundMark x1="69531" y1="87604" x2="69531" y2="87604"/>
                        <a14:foregroundMark x1="69844" y1="87604" x2="69844" y2="87604"/>
                        <a14:foregroundMark x1="69844" y1="87604" x2="69844" y2="87604"/>
                        <a14:foregroundMark x1="72031" y1="88125" x2="72031" y2="88125"/>
                        <a14:foregroundMark x1="72031" y1="88125" x2="74063" y2="88125"/>
                        <a14:foregroundMark x1="76563" y1="88125" x2="76563" y2="88125"/>
                        <a14:foregroundMark x1="76875" y1="88125" x2="76875" y2="88125"/>
                        <a14:foregroundMark x1="78750" y1="88125" x2="78750" y2="88125"/>
                        <a14:foregroundMark x1="79375" y1="88125" x2="81406" y2="88125"/>
                        <a14:foregroundMark x1="82656" y1="88125" x2="82656" y2="88125"/>
                        <a14:foregroundMark x1="83281" y1="88125" x2="84531" y2="88438"/>
                        <a14:foregroundMark x1="85156" y1="88438" x2="85156" y2="88438"/>
                        <a14:foregroundMark x1="86719" y1="88125" x2="86719" y2="88125"/>
                        <a14:foregroundMark x1="85781" y1="87083" x2="85781" y2="87083"/>
                        <a14:foregroundMark x1="18281" y1="88333" x2="18281" y2="88333"/>
                        <a14:foregroundMark x1="14688" y1="88333" x2="14688" y2="88333"/>
                        <a14:foregroundMark x1="12812" y1="88125" x2="12812" y2="88125"/>
                        <a14:foregroundMark x1="12812" y1="88125" x2="12812" y2="88125"/>
                      </a14:backgroundRemoval>
                    </a14:imgEffect>
                  </a14:imgLayer>
                </a14:imgProps>
              </a:ext>
              <a:ext uri="{28A0092B-C50C-407E-A947-70E740481C1C}">
                <a14:useLocalDpi xmlns:a14="http://schemas.microsoft.com/office/drawing/2010/main" val="0"/>
              </a:ext>
            </a:extLst>
          </a:blip>
          <a:srcRect l="9285" t="81247" r="4999" b="11427"/>
          <a:stretch/>
        </p:blipFill>
        <p:spPr>
          <a:xfrm>
            <a:off x="0" y="4066005"/>
            <a:ext cx="2880240" cy="474584"/>
          </a:xfrm>
          <a:prstGeom prst="rect">
            <a:avLst/>
          </a:prstGeom>
        </p:spPr>
      </p:pic>
      <p:sp>
        <p:nvSpPr>
          <p:cNvPr id="12" name="TextBox 11"/>
          <p:cNvSpPr txBox="1"/>
          <p:nvPr/>
        </p:nvSpPr>
        <p:spPr>
          <a:xfrm>
            <a:off x="4271312" y="1084213"/>
            <a:ext cx="3443977" cy="707886"/>
          </a:xfrm>
          <a:prstGeom prst="rect">
            <a:avLst/>
          </a:prstGeom>
          <a:noFill/>
        </p:spPr>
        <p:txBody>
          <a:bodyPr wrap="square" rtlCol="0">
            <a:spAutoFit/>
          </a:bodyPr>
          <a:lstStyle/>
          <a:p>
            <a:r>
              <a:rPr lang="en-US" sz="4000">
                <a:solidFill>
                  <a:srgbClr val="00823B"/>
                </a:solidFill>
                <a:latin typeface="UTM Futura Extra" panose="02040603050506020204" pitchFamily="18" charset="0"/>
              </a:rPr>
              <a:t>Lịch sử</a:t>
            </a:r>
          </a:p>
        </p:txBody>
      </p:sp>
      <p:sp>
        <p:nvSpPr>
          <p:cNvPr id="13" name="TextBox 12"/>
          <p:cNvSpPr txBox="1"/>
          <p:nvPr/>
        </p:nvSpPr>
        <p:spPr>
          <a:xfrm>
            <a:off x="2440408" y="1811146"/>
            <a:ext cx="6347641" cy="1569660"/>
          </a:xfrm>
          <a:prstGeom prst="rect">
            <a:avLst/>
          </a:prstGeom>
          <a:noFill/>
        </p:spPr>
        <p:txBody>
          <a:bodyPr wrap="square" rtlCol="0">
            <a:spAutoFit/>
          </a:bodyPr>
          <a:lstStyle/>
          <a:p>
            <a:pPr algn="ctr"/>
            <a:r>
              <a:rPr lang="en-US" sz="3200">
                <a:solidFill>
                  <a:srgbClr val="C00000"/>
                </a:solidFill>
                <a:latin typeface="UTM Brewers KT" panose="02040603050506020204" pitchFamily="18" charset="0"/>
              </a:rPr>
              <a:t>“Thà hi sinh tất cả, chứ nhất định không chịu mất nước”</a:t>
            </a:r>
          </a:p>
        </p:txBody>
      </p:sp>
      <p:sp>
        <p:nvSpPr>
          <p:cNvPr id="14" name="TextBox 13"/>
          <p:cNvSpPr txBox="1"/>
          <p:nvPr/>
        </p:nvSpPr>
        <p:spPr>
          <a:xfrm>
            <a:off x="7004991" y="3653527"/>
            <a:ext cx="2228367" cy="369332"/>
          </a:xfrm>
          <a:prstGeom prst="rect">
            <a:avLst/>
          </a:prstGeom>
          <a:noFill/>
        </p:spPr>
        <p:txBody>
          <a:bodyPr wrap="square" rtlCol="0">
            <a:spAutoFit/>
          </a:bodyPr>
          <a:lstStyle/>
          <a:p>
            <a:r>
              <a:rPr lang="en-US">
                <a:solidFill>
                  <a:srgbClr val="2D63A9"/>
                </a:solidFill>
                <a:latin typeface="UTM Futura Extra" panose="02040603050506020204" pitchFamily="18" charset="0"/>
              </a:rPr>
              <a:t>Trang 27; 28</a:t>
            </a:r>
          </a:p>
        </p:txBody>
      </p:sp>
      <p:sp>
        <p:nvSpPr>
          <p:cNvPr id="15" name="TextBox 14"/>
          <p:cNvSpPr txBox="1"/>
          <p:nvPr/>
        </p:nvSpPr>
        <p:spPr>
          <a:xfrm>
            <a:off x="6544106" y="4568137"/>
            <a:ext cx="3672306" cy="369332"/>
          </a:xfrm>
          <a:prstGeom prst="rect">
            <a:avLst/>
          </a:prstGeom>
          <a:noFill/>
        </p:spPr>
        <p:txBody>
          <a:bodyPr wrap="square" rtlCol="0">
            <a:spAutoFit/>
          </a:bodyPr>
          <a:lstStyle/>
          <a:p>
            <a:r>
              <a:rPr lang="en-US">
                <a:solidFill>
                  <a:srgbClr val="2D63A9"/>
                </a:solidFill>
                <a:latin typeface="UTM Futura Extra" panose="02040603050506020204" pitchFamily="18" charset="0"/>
              </a:rPr>
              <a:t>Thực hiện: EduFive</a:t>
            </a:r>
          </a:p>
        </p:txBody>
      </p:sp>
      <p:pic>
        <p:nvPicPr>
          <p:cNvPr id="16" name="Picture 15" descr="Vietnam Flag Wave png hd trong 2021 | Hình ảnh, Việt nam, Viết">
            <a:extLst>
              <a:ext uri="{FF2B5EF4-FFF2-40B4-BE49-F238E27FC236}">
                <a16:creationId xmlns:a16="http://schemas.microsoft.com/office/drawing/2014/main" id="{D1A4541B-F9CE-4213-B577-340BC61228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43358" flipH="1">
            <a:off x="6185708" y="-753718"/>
            <a:ext cx="3059163" cy="305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25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500"/>
                            </p:stCondLst>
                            <p:childTnLst>
                              <p:par>
                                <p:cTn id="31" presetID="26"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80">
                                          <p:stCondLst>
                                            <p:cond delay="0"/>
                                          </p:stCondLst>
                                        </p:cTn>
                                        <p:tgtEl>
                                          <p:spTgt spid="12"/>
                                        </p:tgtEl>
                                      </p:cBhvr>
                                    </p:animEffect>
                                    <p:anim calcmode="lin" valueType="num">
                                      <p:cBhvr>
                                        <p:cTn id="3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9" dur="26">
                                          <p:stCondLst>
                                            <p:cond delay="650"/>
                                          </p:stCondLst>
                                        </p:cTn>
                                        <p:tgtEl>
                                          <p:spTgt spid="12"/>
                                        </p:tgtEl>
                                      </p:cBhvr>
                                      <p:to x="100000" y="60000"/>
                                    </p:animScale>
                                    <p:animScale>
                                      <p:cBhvr>
                                        <p:cTn id="40" dur="166" decel="50000">
                                          <p:stCondLst>
                                            <p:cond delay="676"/>
                                          </p:stCondLst>
                                        </p:cTn>
                                        <p:tgtEl>
                                          <p:spTgt spid="12"/>
                                        </p:tgtEl>
                                      </p:cBhvr>
                                      <p:to x="100000" y="100000"/>
                                    </p:animScale>
                                    <p:animScale>
                                      <p:cBhvr>
                                        <p:cTn id="41" dur="26">
                                          <p:stCondLst>
                                            <p:cond delay="1312"/>
                                          </p:stCondLst>
                                        </p:cTn>
                                        <p:tgtEl>
                                          <p:spTgt spid="12"/>
                                        </p:tgtEl>
                                      </p:cBhvr>
                                      <p:to x="100000" y="80000"/>
                                    </p:animScale>
                                    <p:animScale>
                                      <p:cBhvr>
                                        <p:cTn id="42" dur="166" decel="50000">
                                          <p:stCondLst>
                                            <p:cond delay="1338"/>
                                          </p:stCondLst>
                                        </p:cTn>
                                        <p:tgtEl>
                                          <p:spTgt spid="12"/>
                                        </p:tgtEl>
                                      </p:cBhvr>
                                      <p:to x="100000" y="100000"/>
                                    </p:animScale>
                                    <p:animScale>
                                      <p:cBhvr>
                                        <p:cTn id="43" dur="26">
                                          <p:stCondLst>
                                            <p:cond delay="1642"/>
                                          </p:stCondLst>
                                        </p:cTn>
                                        <p:tgtEl>
                                          <p:spTgt spid="12"/>
                                        </p:tgtEl>
                                      </p:cBhvr>
                                      <p:to x="100000" y="90000"/>
                                    </p:animScale>
                                    <p:animScale>
                                      <p:cBhvr>
                                        <p:cTn id="44" dur="166" decel="50000">
                                          <p:stCondLst>
                                            <p:cond delay="1668"/>
                                          </p:stCondLst>
                                        </p:cTn>
                                        <p:tgtEl>
                                          <p:spTgt spid="12"/>
                                        </p:tgtEl>
                                      </p:cBhvr>
                                      <p:to x="100000" y="100000"/>
                                    </p:animScale>
                                    <p:animScale>
                                      <p:cBhvr>
                                        <p:cTn id="45" dur="26">
                                          <p:stCondLst>
                                            <p:cond delay="1808"/>
                                          </p:stCondLst>
                                        </p:cTn>
                                        <p:tgtEl>
                                          <p:spTgt spid="12"/>
                                        </p:tgtEl>
                                      </p:cBhvr>
                                      <p:to x="100000" y="95000"/>
                                    </p:animScale>
                                    <p:animScale>
                                      <p:cBhvr>
                                        <p:cTn id="46" dur="166" decel="50000">
                                          <p:stCondLst>
                                            <p:cond delay="1834"/>
                                          </p:stCondLst>
                                        </p:cTn>
                                        <p:tgtEl>
                                          <p:spTgt spid="12"/>
                                        </p:tgtEl>
                                      </p:cBhvr>
                                      <p:to x="100000" y="100000"/>
                                    </p:animScale>
                                  </p:childTnLst>
                                </p:cTn>
                              </p:par>
                            </p:childTnLst>
                          </p:cTn>
                        </p:par>
                        <p:par>
                          <p:cTn id="47" fill="hold">
                            <p:stCondLst>
                              <p:cond delay="5500"/>
                            </p:stCondLst>
                            <p:childTnLst>
                              <p:par>
                                <p:cTn id="48" presetID="31"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fltVal val="0"/>
                                          </p:val>
                                        </p:tav>
                                        <p:tav tm="100000">
                                          <p:val>
                                            <p:strVal val="#ppt_w"/>
                                          </p:val>
                                        </p:tav>
                                      </p:tavLst>
                                    </p:anim>
                                    <p:anim calcmode="lin" valueType="num">
                                      <p:cBhvr>
                                        <p:cTn id="51" dur="1000" fill="hold"/>
                                        <p:tgtEl>
                                          <p:spTgt spid="13"/>
                                        </p:tgtEl>
                                        <p:attrNameLst>
                                          <p:attrName>ppt_h</p:attrName>
                                        </p:attrNameLst>
                                      </p:cBhvr>
                                      <p:tavLst>
                                        <p:tav tm="0">
                                          <p:val>
                                            <p:fltVal val="0"/>
                                          </p:val>
                                        </p:tav>
                                        <p:tav tm="100000">
                                          <p:val>
                                            <p:strVal val="#ppt_h"/>
                                          </p:val>
                                        </p:tav>
                                      </p:tavLst>
                                    </p:anim>
                                    <p:anim calcmode="lin" valueType="num">
                                      <p:cBhvr>
                                        <p:cTn id="52" dur="1000" fill="hold"/>
                                        <p:tgtEl>
                                          <p:spTgt spid="13"/>
                                        </p:tgtEl>
                                        <p:attrNameLst>
                                          <p:attrName>style.rotation</p:attrName>
                                        </p:attrNameLst>
                                      </p:cBhvr>
                                      <p:tavLst>
                                        <p:tav tm="0">
                                          <p:val>
                                            <p:fltVal val="90"/>
                                          </p:val>
                                        </p:tav>
                                        <p:tav tm="100000">
                                          <p:val>
                                            <p:fltVal val="0"/>
                                          </p:val>
                                        </p:tav>
                                      </p:tavLst>
                                    </p:anim>
                                    <p:animEffect transition="in" filter="fade">
                                      <p:cBhvr>
                                        <p:cTn id="53" dur="1000"/>
                                        <p:tgtEl>
                                          <p:spTgt spid="13"/>
                                        </p:tgtEl>
                                      </p:cBhvr>
                                    </p:animEffect>
                                  </p:childTnLst>
                                </p:cTn>
                              </p:par>
                            </p:childTnLst>
                          </p:cTn>
                        </p:par>
                        <p:par>
                          <p:cTn id="54" fill="hold">
                            <p:stCondLst>
                              <p:cond delay="6500"/>
                            </p:stCondLst>
                            <p:childTnLst>
                              <p:par>
                                <p:cTn id="55" presetID="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4"/>
          <p:cNvSpPr txBox="1">
            <a:spLocks/>
          </p:cNvSpPr>
          <p:nvPr/>
        </p:nvSpPr>
        <p:spPr>
          <a:xfrm>
            <a:off x="6553200" y="4672013"/>
            <a:ext cx="2133600" cy="268287"/>
          </a:xfrm>
          <a:prstGeom prst="rect">
            <a:avLst/>
          </a:prstGeom>
          <a:noFill/>
        </p:spPr>
        <p:txBody>
          <a:bodyPr/>
          <a:lstStyle>
            <a:defPPr>
              <a:defRPr lang="zh-CN"/>
            </a:defPPr>
            <a:lvl1pPr algn="l" rtl="0" eaLnBrk="0" fontAlgn="base" hangingPunct="0">
              <a:spcBef>
                <a:spcPct val="20000"/>
              </a:spcBef>
              <a:spcAft>
                <a:spcPct val="0"/>
              </a:spcAft>
              <a:buFont typeface="Arial" pitchFamily="34" charset="0"/>
              <a:buChar char="•"/>
              <a:defRPr sz="3200" kern="1200">
                <a:solidFill>
                  <a:schemeClr val="tx1"/>
                </a:solidFill>
                <a:latin typeface="书体坊兰亭体" charset="-122"/>
                <a:ea typeface="宋体" pitchFamily="2" charset="-122"/>
                <a:cs typeface="+mn-cs"/>
                <a:sym typeface="书体坊兰亭体" charset="-122"/>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书体坊兰亭体" charset="-122"/>
                <a:ea typeface="宋体" pitchFamily="2" charset="-122"/>
                <a:cs typeface="+mn-cs"/>
                <a:sym typeface="书体坊兰亭体" charset="-122"/>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书体坊兰亭体" charset="-122"/>
                <a:ea typeface="宋体" pitchFamily="2" charset="-122"/>
                <a:cs typeface="+mn-cs"/>
                <a:sym typeface="书体坊兰亭体" charset="-122"/>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书体坊兰亭体" charset="-122"/>
                <a:ea typeface="宋体" pitchFamily="2" charset="-122"/>
                <a:cs typeface="+mn-cs"/>
                <a:sym typeface="书体坊兰亭体" charset="-122"/>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书体坊兰亭体" charset="-122"/>
                <a:ea typeface="宋体" pitchFamily="2" charset="-122"/>
                <a:cs typeface="+mn-cs"/>
                <a:sym typeface="书体坊兰亭体" charset="-122"/>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书体坊兰亭体" charset="-122"/>
                <a:ea typeface="宋体" pitchFamily="2" charset="-122"/>
                <a:cs typeface="+mn-cs"/>
                <a:sym typeface="书体坊兰亭体" charset="-122"/>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书体坊兰亭体" charset="-122"/>
                <a:ea typeface="宋体" pitchFamily="2" charset="-122"/>
                <a:cs typeface="+mn-cs"/>
                <a:sym typeface="书体坊兰亭体" charset="-122"/>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书体坊兰亭体" charset="-122"/>
                <a:ea typeface="宋体" pitchFamily="2" charset="-122"/>
                <a:cs typeface="+mn-cs"/>
                <a:sym typeface="书体坊兰亭体" charset="-122"/>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书体坊兰亭体" charset="-122"/>
                <a:ea typeface="宋体" pitchFamily="2" charset="-122"/>
                <a:cs typeface="+mn-cs"/>
                <a:sym typeface="书体坊兰亭体" charset="-122"/>
              </a:defRPr>
            </a:lvl9pPr>
          </a:lstStyle>
          <a:p>
            <a:pPr>
              <a:spcBef>
                <a:spcPct val="0"/>
              </a:spcBef>
              <a:buFont typeface="Arial" pitchFamily="34" charset="0"/>
              <a:buNone/>
            </a:pPr>
            <a:fld id="{0D270548-8CB2-4113-9FFF-5981CBB879B1}" type="slidenum">
              <a:rPr lang="zh-CN" altLang="en-US" sz="1200" smtClean="0">
                <a:solidFill>
                  <a:srgbClr val="898989"/>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pPr>
                <a:spcBef>
                  <a:spcPct val="0"/>
                </a:spcBef>
                <a:buFont typeface="Arial" pitchFamily="34" charset="0"/>
                <a:buNone/>
              </a:pPr>
              <a:t>7</a:t>
            </a:fld>
            <a:endParaRPr lang="zh-CN" altLang="en-US" sz="1200">
              <a:solidFill>
                <a:srgbClr val="898989"/>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1" name="图片 10"/>
          <p:cNvPicPr>
            <a:picLocks noChangeAspect="1"/>
          </p:cNvPicPr>
          <p:nvPr/>
        </p:nvPicPr>
        <p:blipFill>
          <a:blip r:embed="rId4"/>
          <a:stretch>
            <a:fillRect/>
          </a:stretch>
        </p:blipFill>
        <p:spPr>
          <a:xfrm>
            <a:off x="-59036" y="3235900"/>
            <a:ext cx="9155113" cy="3853074"/>
          </a:xfrm>
          <a:prstGeom prst="rect">
            <a:avLst/>
          </a:prstGeom>
        </p:spPr>
      </p:pic>
      <p:pic>
        <p:nvPicPr>
          <p:cNvPr id="12" name="图片 11"/>
          <p:cNvPicPr>
            <a:picLocks noChangeAspect="1"/>
          </p:cNvPicPr>
          <p:nvPr/>
        </p:nvPicPr>
        <p:blipFill>
          <a:blip r:embed="rId5"/>
          <a:stretch>
            <a:fillRect/>
          </a:stretch>
        </p:blipFill>
        <p:spPr>
          <a:xfrm>
            <a:off x="7696059" y="3142180"/>
            <a:ext cx="1345921" cy="2046382"/>
          </a:xfrm>
          <a:prstGeom prst="rect">
            <a:avLst/>
          </a:prstGeom>
        </p:spPr>
      </p:pic>
      <p:pic>
        <p:nvPicPr>
          <p:cNvPr id="14" name="图片 13"/>
          <p:cNvPicPr>
            <a:picLocks noChangeAspect="1"/>
          </p:cNvPicPr>
          <p:nvPr/>
        </p:nvPicPr>
        <p:blipFill>
          <a:blip r:embed="rId6"/>
          <a:stretch>
            <a:fillRect/>
          </a:stretch>
        </p:blipFill>
        <p:spPr>
          <a:xfrm>
            <a:off x="175539" y="774107"/>
            <a:ext cx="796348" cy="777307"/>
          </a:xfrm>
          <a:prstGeom prst="rect">
            <a:avLst/>
          </a:prstGeom>
        </p:spPr>
      </p:pic>
      <p:sp>
        <p:nvSpPr>
          <p:cNvPr id="15" name="Rectangle 6">
            <a:extLst>
              <a:ext uri="{FF2B5EF4-FFF2-40B4-BE49-F238E27FC236}">
                <a16:creationId xmlns:a16="http://schemas.microsoft.com/office/drawing/2014/main" id="{7808B58B-A88B-48ED-A57E-9B0A930CFEED}"/>
              </a:ext>
            </a:extLst>
          </p:cNvPr>
          <p:cNvSpPr/>
          <p:nvPr/>
        </p:nvSpPr>
        <p:spPr>
          <a:xfrm>
            <a:off x="1043706" y="859550"/>
            <a:ext cx="7704642" cy="6918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r>
              <a:rPr lang="en-US" altLang="zh-CN" sz="2400" b="1">
                <a:solidFill>
                  <a:schemeClr val="accent5">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Ngày 19-12-1946, nhân dân ta tiến hành cuộc kháng chiến toàn quốc.</a:t>
            </a:r>
            <a:endParaRPr lang="en-US" sz="2400" b="1" dirty="0">
              <a:solidFill>
                <a:schemeClr val="accent5">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8" name="TextBox 31">
            <a:extLst>
              <a:ext uri="{FF2B5EF4-FFF2-40B4-BE49-F238E27FC236}">
                <a16:creationId xmlns:a16="http://schemas.microsoft.com/office/drawing/2014/main" id="{0F36EF5A-5DEA-4360-B862-21AB50D159BC}"/>
              </a:ext>
            </a:extLst>
          </p:cNvPr>
          <p:cNvSpPr txBox="1"/>
          <p:nvPr/>
        </p:nvSpPr>
        <p:spPr>
          <a:xfrm>
            <a:off x="3293948" y="90108"/>
            <a:ext cx="2359941" cy="769441"/>
          </a:xfrm>
          <a:prstGeom prst="rect">
            <a:avLst/>
          </a:prstGeom>
          <a:noFill/>
        </p:spPr>
        <p:txBody>
          <a:bodyPr wrap="none" rtlCol="0">
            <a:spAutoFit/>
          </a:bodyPr>
          <a:lstStyle/>
          <a:p>
            <a:pPr algn="r"/>
            <a:r>
              <a:rPr lang="en-US" altLang="zh-CN" sz="4400" b="1">
                <a:solidFill>
                  <a:schemeClr val="tx1">
                    <a:lumMod val="65000"/>
                    <a:lumOff val="35000"/>
                  </a:schemeClr>
                </a:solidFill>
                <a:latin typeface="UTM Alberta Heavy" panose="02040603050506020204" pitchFamily="18" charset="0"/>
                <a:ea typeface="字魂59号-创粗黑" panose="00000500000000000000" pitchFamily="2" charset="-122"/>
                <a:cs typeface="+mn-ea"/>
                <a:sym typeface="字魂59号-创粗黑" panose="00000500000000000000" pitchFamily="2" charset="-122"/>
              </a:rPr>
              <a:t>Mục tiêu</a:t>
            </a:r>
            <a:endParaRPr lang="tr-TR" sz="4400" b="1"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5" name="Rectangle 6">
            <a:extLst>
              <a:ext uri="{FF2B5EF4-FFF2-40B4-BE49-F238E27FC236}">
                <a16:creationId xmlns:a16="http://schemas.microsoft.com/office/drawing/2014/main" id="{7808B58B-A88B-48ED-A57E-9B0A930CFEED}"/>
              </a:ext>
            </a:extLst>
          </p:cNvPr>
          <p:cNvSpPr/>
          <p:nvPr/>
        </p:nvSpPr>
        <p:spPr>
          <a:xfrm>
            <a:off x="981248" y="1831805"/>
            <a:ext cx="7767100" cy="1123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just"/>
            <a:r>
              <a:rPr lang="en-US" sz="2400" b="1">
                <a:solidFill>
                  <a:schemeClr val="accent5">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Tinh thần chống Pháp của nhân dân Hà Nội và một số địa phương trong những ngày đầu toàn quốc kháng chiến.</a:t>
            </a:r>
            <a:endParaRPr lang="en-US" sz="2400" b="1" dirty="0">
              <a:solidFill>
                <a:schemeClr val="accent5">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37" name="图片 15"/>
          <p:cNvPicPr>
            <a:picLocks noChangeAspect="1"/>
          </p:cNvPicPr>
          <p:nvPr/>
        </p:nvPicPr>
        <p:blipFill>
          <a:blip r:embed="rId6"/>
          <a:stretch>
            <a:fillRect/>
          </a:stretch>
        </p:blipFill>
        <p:spPr>
          <a:xfrm>
            <a:off x="8333177" y="351550"/>
            <a:ext cx="520444" cy="508000"/>
          </a:xfrm>
          <a:prstGeom prst="rect">
            <a:avLst/>
          </a:prstGeom>
        </p:spPr>
      </p:pic>
      <p:pic>
        <p:nvPicPr>
          <p:cNvPr id="38" name="图片 13"/>
          <p:cNvPicPr>
            <a:picLocks noChangeAspect="1"/>
          </p:cNvPicPr>
          <p:nvPr/>
        </p:nvPicPr>
        <p:blipFill>
          <a:blip r:embed="rId6"/>
          <a:stretch>
            <a:fillRect/>
          </a:stretch>
        </p:blipFill>
        <p:spPr>
          <a:xfrm>
            <a:off x="175539" y="1929744"/>
            <a:ext cx="796348" cy="777307"/>
          </a:xfrm>
          <a:prstGeom prst="rect">
            <a:avLst/>
          </a:prstGeom>
        </p:spPr>
      </p:pic>
      <p:pic>
        <p:nvPicPr>
          <p:cNvPr id="39" name="图片 15"/>
          <p:cNvPicPr>
            <a:picLocks noChangeAspect="1"/>
          </p:cNvPicPr>
          <p:nvPr/>
        </p:nvPicPr>
        <p:blipFill>
          <a:blip r:embed="rId6"/>
          <a:stretch>
            <a:fillRect/>
          </a:stretch>
        </p:blipFill>
        <p:spPr>
          <a:xfrm>
            <a:off x="8692849" y="2523339"/>
            <a:ext cx="520444" cy="508000"/>
          </a:xfrm>
          <a:prstGeom prst="rect">
            <a:avLst/>
          </a:prstGeom>
        </p:spPr>
      </p:pic>
      <p:pic>
        <p:nvPicPr>
          <p:cNvPr id="41" name="图片 4">
            <a:hlinkClick r:id="rId7" action="ppaction://hlinksldjump"/>
          </p:cNvPr>
          <p:cNvPicPr>
            <a:picLocks noChangeAspect="1"/>
          </p:cNvPicPr>
          <p:nvPr/>
        </p:nvPicPr>
        <p:blipFill rotWithShape="1">
          <a:blip r:embed="rId8"/>
          <a:srcRect l="39434" r="29371" b="5835"/>
          <a:stretch/>
        </p:blipFill>
        <p:spPr>
          <a:xfrm flipH="1">
            <a:off x="167839" y="3031339"/>
            <a:ext cx="1131925" cy="2084804"/>
          </a:xfrm>
          <a:prstGeom prst="rect">
            <a:avLst/>
          </a:prstGeom>
        </p:spPr>
      </p:pic>
      <p:pic>
        <p:nvPicPr>
          <p:cNvPr id="42" name="图片 4">
            <a:hlinkClick r:id="rId7" action="ppaction://hlinksldjump"/>
          </p:cNvPr>
          <p:cNvPicPr>
            <a:picLocks noChangeAspect="1"/>
          </p:cNvPicPr>
          <p:nvPr/>
        </p:nvPicPr>
        <p:blipFill rotWithShape="1">
          <a:blip r:embed="rId8"/>
          <a:srcRect l="-77" t="7463" r="59031" b="-1628"/>
          <a:stretch/>
        </p:blipFill>
        <p:spPr>
          <a:xfrm flipH="1">
            <a:off x="3891580" y="2920751"/>
            <a:ext cx="1620800" cy="2268772"/>
          </a:xfrm>
          <a:prstGeom prst="rect">
            <a:avLst/>
          </a:prstGeom>
        </p:spPr>
      </p:pic>
      <p:pic>
        <p:nvPicPr>
          <p:cNvPr id="43" name="图片 15"/>
          <p:cNvPicPr>
            <a:picLocks noChangeAspect="1"/>
          </p:cNvPicPr>
          <p:nvPr/>
        </p:nvPicPr>
        <p:blipFill>
          <a:blip r:embed="rId6"/>
          <a:stretch>
            <a:fillRect/>
          </a:stretch>
        </p:blipFill>
        <p:spPr>
          <a:xfrm>
            <a:off x="3689652" y="3020624"/>
            <a:ext cx="520444" cy="508000"/>
          </a:xfrm>
          <a:prstGeom prst="rect">
            <a:avLst/>
          </a:prstGeom>
        </p:spPr>
      </p:pic>
      <p:pic>
        <p:nvPicPr>
          <p:cNvPr id="44" name="图片 15"/>
          <p:cNvPicPr>
            <a:picLocks noChangeAspect="1"/>
          </p:cNvPicPr>
          <p:nvPr/>
        </p:nvPicPr>
        <p:blipFill>
          <a:blip r:embed="rId6"/>
          <a:stretch>
            <a:fillRect/>
          </a:stretch>
        </p:blipFill>
        <p:spPr>
          <a:xfrm>
            <a:off x="1350626" y="3049229"/>
            <a:ext cx="520444" cy="508000"/>
          </a:xfrm>
          <a:prstGeom prst="rect">
            <a:avLst/>
          </a:prstGeom>
        </p:spPr>
      </p:pic>
      <p:pic>
        <p:nvPicPr>
          <p:cNvPr id="45" name="图片 15"/>
          <p:cNvPicPr>
            <a:picLocks noChangeAspect="1"/>
          </p:cNvPicPr>
          <p:nvPr/>
        </p:nvPicPr>
        <p:blipFill>
          <a:blip r:embed="rId6"/>
          <a:stretch>
            <a:fillRect/>
          </a:stretch>
        </p:blipFill>
        <p:spPr>
          <a:xfrm>
            <a:off x="2697612" y="211355"/>
            <a:ext cx="520444" cy="508000"/>
          </a:xfrm>
          <a:prstGeom prst="rect">
            <a:avLst/>
          </a:prstGeom>
        </p:spPr>
      </p:pic>
      <p:pic>
        <p:nvPicPr>
          <p:cNvPr id="46" name="图片 15"/>
          <p:cNvPicPr>
            <a:picLocks noChangeAspect="1"/>
          </p:cNvPicPr>
          <p:nvPr/>
        </p:nvPicPr>
        <p:blipFill>
          <a:blip r:embed="rId6"/>
          <a:stretch>
            <a:fillRect/>
          </a:stretch>
        </p:blipFill>
        <p:spPr>
          <a:xfrm>
            <a:off x="5805673" y="211355"/>
            <a:ext cx="520444" cy="508000"/>
          </a:xfrm>
          <a:prstGeom prst="rect">
            <a:avLst/>
          </a:prstGeom>
        </p:spPr>
      </p:pic>
      <p:pic>
        <p:nvPicPr>
          <p:cNvPr id="47" name="图片 13"/>
          <p:cNvPicPr>
            <a:picLocks noChangeAspect="1"/>
          </p:cNvPicPr>
          <p:nvPr/>
        </p:nvPicPr>
        <p:blipFill>
          <a:blip r:embed="rId6"/>
          <a:stretch>
            <a:fillRect/>
          </a:stretch>
        </p:blipFill>
        <p:spPr>
          <a:xfrm>
            <a:off x="175539" y="788725"/>
            <a:ext cx="796348" cy="777307"/>
          </a:xfrm>
          <a:prstGeom prst="rect">
            <a:avLst/>
          </a:prstGeom>
        </p:spPr>
      </p:pic>
    </p:spTree>
    <p:custDataLst>
      <p:tags r:id="rId1"/>
    </p:custDataLst>
    <p:extLst>
      <p:ext uri="{BB962C8B-B14F-4D97-AF65-F5344CB8AC3E}">
        <p14:creationId xmlns:p14="http://schemas.microsoft.com/office/powerpoint/2010/main" val="264765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ppt_x"/>
                                          </p:val>
                                        </p:tav>
                                        <p:tav tm="100000">
                                          <p:val>
                                            <p:strVal val="#ppt_x"/>
                                          </p:val>
                                        </p:tav>
                                      </p:tavLst>
                                    </p:anim>
                                    <p:anim calcmode="lin" valueType="num">
                                      <p:cBhvr additive="base">
                                        <p:cTn id="19"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1500"/>
                            </p:stCondLst>
                            <p:childTnLst>
                              <p:par>
                                <p:cTn id="43" presetID="2" presetClass="entr" presetSubtype="1"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ppt_x"/>
                                          </p:val>
                                        </p:tav>
                                        <p:tav tm="100000">
                                          <p:val>
                                            <p:strVal val="#ppt_x"/>
                                          </p:val>
                                        </p:tav>
                                      </p:tavLst>
                                    </p:anim>
                                    <p:anim calcmode="lin" valueType="num">
                                      <p:cBhvr additive="base">
                                        <p:cTn id="46" dur="500" fill="hold"/>
                                        <p:tgtEl>
                                          <p:spTgt spid="43"/>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1"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fill="hold"/>
                                        <p:tgtEl>
                                          <p:spTgt spid="44"/>
                                        </p:tgtEl>
                                        <p:attrNameLst>
                                          <p:attrName>ppt_x</p:attrName>
                                        </p:attrNameLst>
                                      </p:cBhvr>
                                      <p:tavLst>
                                        <p:tav tm="0">
                                          <p:val>
                                            <p:strVal val="#ppt_x"/>
                                          </p:val>
                                        </p:tav>
                                        <p:tav tm="100000">
                                          <p:val>
                                            <p:strVal val="#ppt_x"/>
                                          </p:val>
                                        </p:tav>
                                      </p:tavLst>
                                    </p:anim>
                                    <p:anim calcmode="lin" valueType="num">
                                      <p:cBhvr additive="base">
                                        <p:cTn id="51" dur="500" fill="hold"/>
                                        <p:tgtEl>
                                          <p:spTgt spid="44"/>
                                        </p:tgtEl>
                                        <p:attrNameLst>
                                          <p:attrName>ppt_y</p:attrName>
                                        </p:attrNameLst>
                                      </p:cBhvr>
                                      <p:tavLst>
                                        <p:tav tm="0">
                                          <p:val>
                                            <p:strVal val="0-#ppt_h/2"/>
                                          </p:val>
                                        </p:tav>
                                        <p:tav tm="100000">
                                          <p:val>
                                            <p:strVal val="#ppt_y"/>
                                          </p:val>
                                        </p:tav>
                                      </p:tavLst>
                                    </p:anim>
                                  </p:childTnLst>
                                </p:cTn>
                              </p:par>
                            </p:childTnLst>
                          </p:cTn>
                        </p:par>
                        <p:par>
                          <p:cTn id="52" fill="hold">
                            <p:stCondLst>
                              <p:cond delay="2500"/>
                            </p:stCondLst>
                            <p:childTnLst>
                              <p:par>
                                <p:cTn id="53" presetID="2" presetClass="entr" presetSubtype="1"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ppt_x"/>
                                          </p:val>
                                        </p:tav>
                                        <p:tav tm="100000">
                                          <p:val>
                                            <p:strVal val="#ppt_x"/>
                                          </p:val>
                                        </p:tav>
                                      </p:tavLst>
                                    </p:anim>
                                    <p:anim calcmode="lin" valueType="num">
                                      <p:cBhvr additive="base">
                                        <p:cTn id="60" dur="500" fill="hold"/>
                                        <p:tgtEl>
                                          <p:spTgt spid="37"/>
                                        </p:tgtEl>
                                        <p:attrNameLst>
                                          <p:attrName>ppt_y</p:attrName>
                                        </p:attrNameLst>
                                      </p:cBhvr>
                                      <p:tavLst>
                                        <p:tav tm="0">
                                          <p:val>
                                            <p:strVal val="0-#ppt_h/2"/>
                                          </p:val>
                                        </p:tav>
                                        <p:tav tm="100000">
                                          <p:val>
                                            <p:strVal val="#ppt_y"/>
                                          </p:val>
                                        </p:tav>
                                      </p:tavLst>
                                    </p:anim>
                                  </p:childTnLst>
                                </p:cTn>
                              </p:par>
                            </p:childTnLst>
                          </p:cTn>
                        </p:par>
                        <p:par>
                          <p:cTn id="61" fill="hold">
                            <p:stCondLst>
                              <p:cond delay="3000"/>
                            </p:stCondLst>
                            <p:childTnLst>
                              <p:par>
                                <p:cTn id="62" presetID="42"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1000"/>
                                        <p:tgtEl>
                                          <p:spTgt spid="42"/>
                                        </p:tgtEl>
                                      </p:cBhvr>
                                    </p:animEffect>
                                    <p:anim calcmode="lin" valueType="num">
                                      <p:cBhvr>
                                        <p:cTn id="70" dur="1000" fill="hold"/>
                                        <p:tgtEl>
                                          <p:spTgt spid="42"/>
                                        </p:tgtEl>
                                        <p:attrNameLst>
                                          <p:attrName>ppt_x</p:attrName>
                                        </p:attrNameLst>
                                      </p:cBhvr>
                                      <p:tavLst>
                                        <p:tav tm="0">
                                          <p:val>
                                            <p:strVal val="#ppt_x"/>
                                          </p:val>
                                        </p:tav>
                                        <p:tav tm="100000">
                                          <p:val>
                                            <p:strVal val="#ppt_x"/>
                                          </p:val>
                                        </p:tav>
                                      </p:tavLst>
                                    </p:anim>
                                    <p:anim calcmode="lin" valueType="num">
                                      <p:cBhvr>
                                        <p:cTn id="71" dur="1000" fill="hold"/>
                                        <p:tgtEl>
                                          <p:spTgt spid="4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000"/>
                                        <p:tgtEl>
                                          <p:spTgt spid="12"/>
                                        </p:tgtEl>
                                      </p:cBhvr>
                                    </p:animEffect>
                                    <p:anim calcmode="lin" valueType="num">
                                      <p:cBhvr>
                                        <p:cTn id="75" dur="1000" fill="hold"/>
                                        <p:tgtEl>
                                          <p:spTgt spid="12"/>
                                        </p:tgtEl>
                                        <p:attrNameLst>
                                          <p:attrName>ppt_x</p:attrName>
                                        </p:attrNameLst>
                                      </p:cBhvr>
                                      <p:tavLst>
                                        <p:tav tm="0">
                                          <p:val>
                                            <p:strVal val="#ppt_x"/>
                                          </p:val>
                                        </p:tav>
                                        <p:tav tm="100000">
                                          <p:val>
                                            <p:strVal val="#ppt_x"/>
                                          </p:val>
                                        </p:tav>
                                      </p:tavLst>
                                    </p:anim>
                                    <p:anim calcmode="lin" valueType="num">
                                      <p:cBhvr>
                                        <p:cTn id="7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nodeType="click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ECD810A4-5A21-46CC-9E3D-2FD872B68395}" type="datetime1">
              <a:rPr lang="zh-CN" altLang="en-US" smtClean="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pPr>
                <a:defRPr/>
              </a:pPr>
              <a:t>2021/12/9</a:t>
            </a:fld>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5" name="图片 4"/>
          <p:cNvPicPr>
            <a:picLocks noChangeAspect="1"/>
          </p:cNvPicPr>
          <p:nvPr/>
        </p:nvPicPr>
        <p:blipFill>
          <a:blip r:embed="rId3"/>
          <a:stretch>
            <a:fillRect/>
          </a:stretch>
        </p:blipFill>
        <p:spPr>
          <a:xfrm>
            <a:off x="-11113" y="1978495"/>
            <a:ext cx="9155113" cy="3853074"/>
          </a:xfrm>
          <a:prstGeom prst="rect">
            <a:avLst/>
          </a:prstGeom>
        </p:spPr>
      </p:pic>
      <p:pic>
        <p:nvPicPr>
          <p:cNvPr id="6" name="图片 5"/>
          <p:cNvPicPr>
            <a:picLocks noChangeAspect="1"/>
          </p:cNvPicPr>
          <p:nvPr/>
        </p:nvPicPr>
        <p:blipFill>
          <a:blip r:embed="rId4"/>
          <a:stretch>
            <a:fillRect/>
          </a:stretch>
        </p:blipFill>
        <p:spPr>
          <a:xfrm>
            <a:off x="-128480" y="1572220"/>
            <a:ext cx="9842052" cy="2223493"/>
          </a:xfrm>
          <a:prstGeom prst="rect">
            <a:avLst/>
          </a:prstGeom>
        </p:spPr>
      </p:pic>
      <p:pic>
        <p:nvPicPr>
          <p:cNvPr id="8" name="图片 7"/>
          <p:cNvPicPr>
            <a:picLocks noChangeAspect="1"/>
          </p:cNvPicPr>
          <p:nvPr/>
        </p:nvPicPr>
        <p:blipFill>
          <a:blip r:embed="rId5"/>
          <a:stretch>
            <a:fillRect/>
          </a:stretch>
        </p:blipFill>
        <p:spPr>
          <a:xfrm>
            <a:off x="679557" y="41275"/>
            <a:ext cx="7743189" cy="4305300"/>
          </a:xfrm>
          <a:prstGeom prst="rect">
            <a:avLst/>
          </a:prstGeom>
        </p:spPr>
      </p:pic>
      <p:sp>
        <p:nvSpPr>
          <p:cNvPr id="9" name="云形 8"/>
          <p:cNvSpPr/>
          <p:nvPr/>
        </p:nvSpPr>
        <p:spPr bwMode="auto">
          <a:xfrm>
            <a:off x="1604816" y="385786"/>
            <a:ext cx="6135448" cy="2710418"/>
          </a:xfrm>
          <a:prstGeom prst="cloud">
            <a:avLst/>
          </a:prstGeom>
          <a:solidFill>
            <a:srgbClr val="FFFFFF"/>
          </a:solidFill>
          <a:ln w="9525" cap="flat" cmpd="sng" algn="ctr">
            <a:solidFill>
              <a:srgbClr val="76A1B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TextBox 3"/>
          <p:cNvSpPr txBox="1"/>
          <p:nvPr/>
        </p:nvSpPr>
        <p:spPr>
          <a:xfrm rot="21412860">
            <a:off x="2728961" y="831495"/>
            <a:ext cx="4820806" cy="1569660"/>
          </a:xfrm>
          <a:prstGeom prst="rect">
            <a:avLst/>
          </a:prstGeom>
          <a:noFill/>
          <a:effectLst>
            <a:outerShdw dist="1270000" dir="5400000" sx="134000" sy="134000" algn="t" rotWithShape="0">
              <a:schemeClr val="bg1">
                <a:alpha val="50000"/>
              </a:schemeClr>
            </a:outerShdw>
          </a:effectLst>
        </p:spPr>
        <p:txBody>
          <a:bodyPr wrap="square" rtlCol="0">
            <a:spAutoFit/>
          </a:bodyPr>
          <a:lstStyle/>
          <a:p>
            <a:r>
              <a:rPr lang="en-US" altLang="zh-CN" sz="3200">
                <a:solidFill>
                  <a:srgbClr val="632B8D"/>
                </a:solidFill>
                <a:latin typeface="UTM Aristote" panose="02040603050506020204" pitchFamily="18" charset="0"/>
                <a:ea typeface="字魂59号-创粗黑" panose="00000500000000000000" pitchFamily="2" charset="-122"/>
                <a:cs typeface="+mn-ea"/>
                <a:sym typeface="字魂59号-创粗黑" panose="00000500000000000000" pitchFamily="2" charset="-122"/>
              </a:rPr>
              <a:t>1. Âm mưu xâm lược nước ta của thực dân Pháp </a:t>
            </a:r>
            <a:endParaRPr lang="zh-CN" altLang="en-US" sz="3200" dirty="0">
              <a:solidFill>
                <a:srgbClr val="632B8D"/>
              </a:solidFill>
              <a:latin typeface="UTM Aristote" panose="02040603050506020204" pitchFamily="18" charset="0"/>
              <a:ea typeface="字魂59号-创粗黑" panose="00000500000000000000" pitchFamily="2" charset="-122"/>
              <a:cs typeface="+mn-ea"/>
              <a:sym typeface="字魂59号-创粗黑" panose="00000500000000000000" pitchFamily="2" charset="-122"/>
            </a:endParaRPr>
          </a:p>
        </p:txBody>
      </p:sp>
      <p:pic>
        <p:nvPicPr>
          <p:cNvPr id="11" name="图片 11">
            <a:hlinkClick r:id="rId6" action="ppaction://hlinksldjump"/>
          </p:cNvPr>
          <p:cNvPicPr>
            <a:picLocks noChangeAspect="1"/>
          </p:cNvPicPr>
          <p:nvPr/>
        </p:nvPicPr>
        <p:blipFill>
          <a:blip r:embed="rId7"/>
          <a:stretch>
            <a:fillRect/>
          </a:stretch>
        </p:blipFill>
        <p:spPr>
          <a:xfrm flipH="1">
            <a:off x="457200" y="2679482"/>
            <a:ext cx="1612107" cy="2451100"/>
          </a:xfrm>
          <a:prstGeom prst="rect">
            <a:avLst/>
          </a:prstGeom>
        </p:spPr>
      </p:pic>
    </p:spTree>
    <p:extLst>
      <p:ext uri="{BB962C8B-B14F-4D97-AF65-F5344CB8AC3E}">
        <p14:creationId xmlns:p14="http://schemas.microsoft.com/office/powerpoint/2010/main" val="326421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750" fill="hold"/>
                                        <p:tgtEl>
                                          <p:spTgt spid="10"/>
                                        </p:tgtEl>
                                        <p:attrNameLst>
                                          <p:attrName>ppt_w</p:attrName>
                                        </p:attrNameLst>
                                      </p:cBhvr>
                                      <p:tavLst>
                                        <p:tav tm="0">
                                          <p:val>
                                            <p:fltVal val="0"/>
                                          </p:val>
                                        </p:tav>
                                        <p:tav tm="100000">
                                          <p:val>
                                            <p:strVal val="#ppt_w"/>
                                          </p:val>
                                        </p:tav>
                                      </p:tavLst>
                                    </p:anim>
                                    <p:anim calcmode="lin" valueType="num">
                                      <p:cBhvr>
                                        <p:cTn id="11" dur="1750" fill="hold"/>
                                        <p:tgtEl>
                                          <p:spTgt spid="10"/>
                                        </p:tgtEl>
                                        <p:attrNameLst>
                                          <p:attrName>ppt_h</p:attrName>
                                        </p:attrNameLst>
                                      </p:cBhvr>
                                      <p:tavLst>
                                        <p:tav tm="0">
                                          <p:val>
                                            <p:fltVal val="0"/>
                                          </p:val>
                                        </p:tav>
                                        <p:tav tm="100000">
                                          <p:val>
                                            <p:strVal val="#ppt_h"/>
                                          </p:val>
                                        </p:tav>
                                      </p:tavLst>
                                    </p:anim>
                                    <p:animEffect transition="in" filter="fade">
                                      <p:cBhvr>
                                        <p:cTn id="12" dur="1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251640" y="-21291"/>
            <a:ext cx="8532693" cy="1049866"/>
          </a:xfrm>
          <a:prstGeom prst="round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TextBox 3"/>
          <p:cNvSpPr txBox="1"/>
          <p:nvPr/>
        </p:nvSpPr>
        <p:spPr>
          <a:xfrm>
            <a:off x="999092" y="-38571"/>
            <a:ext cx="7946047" cy="1077218"/>
          </a:xfrm>
          <a:prstGeom prst="rect">
            <a:avLst/>
          </a:prstGeom>
          <a:noFill/>
          <a:effectLst>
            <a:outerShdw dist="1270000" dir="5400000" sx="134000" sy="134000" algn="t" rotWithShape="0">
              <a:schemeClr val="bg1">
                <a:alpha val="50000"/>
              </a:schemeClr>
            </a:outerShdw>
          </a:effectLst>
        </p:spPr>
        <p:txBody>
          <a:bodyPr wrap="square" rtlCol="0">
            <a:spAutoFit/>
          </a:bodyPr>
          <a:lstStyle/>
          <a:p>
            <a:r>
              <a:rPr lang="en-US" altLang="zh-CN" sz="320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rPr>
              <a:t>1. Âm mưu xâm lược nước ta của thực dân Pháp </a:t>
            </a:r>
            <a:endParaRPr lang="zh-CN" altLang="en-US" sz="3200" dirty="0">
              <a:solidFill>
                <a:schemeClr val="bg1"/>
              </a:solidFill>
              <a:latin typeface="UTM Aristote" panose="02040603050506020204" pitchFamily="18" charset="0"/>
              <a:ea typeface="字魂59号-创粗黑" panose="00000500000000000000" pitchFamily="2" charset="-122"/>
              <a:cs typeface="+mn-ea"/>
              <a:sym typeface="字魂59号-创粗黑" panose="00000500000000000000" pitchFamily="2" charset="-122"/>
            </a:endParaRPr>
          </a:p>
        </p:txBody>
      </p:sp>
      <p:sp>
        <p:nvSpPr>
          <p:cNvPr id="45" name="TextBox 6"/>
          <p:cNvSpPr>
            <a:spLocks noChangeArrowheads="1"/>
          </p:cNvSpPr>
          <p:nvPr/>
        </p:nvSpPr>
        <p:spPr bwMode="auto">
          <a:xfrm>
            <a:off x="4067958" y="1294064"/>
            <a:ext cx="4589157" cy="140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986" tIns="53993" rIns="107986" bIns="53993">
            <a:spAutoFit/>
          </a:bodyPr>
          <a:lstStyle>
            <a:lvl1pPr>
              <a:spcBef>
                <a:spcPct val="20000"/>
              </a:spcBef>
              <a:buFont typeface="Arial" pitchFamily="34" charset="0"/>
              <a:buChar char="•"/>
              <a:defRPr sz="3200">
                <a:solidFill>
                  <a:schemeClr val="tx1"/>
                </a:solidFill>
                <a:latin typeface="书体坊兰亭体" charset="-122"/>
                <a:ea typeface="宋体" pitchFamily="2" charset="-122"/>
                <a:sym typeface="书体坊兰亭体" charset="-122"/>
              </a:defRPr>
            </a:lvl1pPr>
            <a:lvl2pPr marL="742950" indent="-285750">
              <a:spcBef>
                <a:spcPct val="20000"/>
              </a:spcBef>
              <a:buFont typeface="Arial" pitchFamily="34" charset="0"/>
              <a:buChar char="–"/>
              <a:defRPr sz="2800">
                <a:solidFill>
                  <a:schemeClr val="tx1"/>
                </a:solidFill>
                <a:latin typeface="书体坊兰亭体" charset="-122"/>
                <a:ea typeface="宋体" pitchFamily="2" charset="-122"/>
                <a:sym typeface="书体坊兰亭体" charset="-122"/>
              </a:defRPr>
            </a:lvl2pPr>
            <a:lvl3pPr marL="1143000" indent="-228600">
              <a:spcBef>
                <a:spcPct val="20000"/>
              </a:spcBef>
              <a:buFont typeface="Arial" pitchFamily="34" charset="0"/>
              <a:buChar char="•"/>
              <a:defRPr sz="2400">
                <a:solidFill>
                  <a:schemeClr val="tx1"/>
                </a:solidFill>
                <a:latin typeface="书体坊兰亭体" charset="-122"/>
                <a:ea typeface="宋体" pitchFamily="2" charset="-122"/>
                <a:sym typeface="书体坊兰亭体" charset="-122"/>
              </a:defRPr>
            </a:lvl3pPr>
            <a:lvl4pPr marL="1600200" indent="-228600">
              <a:spcBef>
                <a:spcPct val="20000"/>
              </a:spcBef>
              <a:buFont typeface="Arial" pitchFamily="34" charset="0"/>
              <a:buChar char="–"/>
              <a:defRPr sz="2000">
                <a:solidFill>
                  <a:schemeClr val="tx1"/>
                </a:solidFill>
                <a:latin typeface="书体坊兰亭体" charset="-122"/>
                <a:ea typeface="宋体" pitchFamily="2" charset="-122"/>
                <a:sym typeface="书体坊兰亭体" charset="-122"/>
              </a:defRPr>
            </a:lvl4pPr>
            <a:lvl5pPr marL="2057400" indent="-228600">
              <a:spcBef>
                <a:spcPct val="20000"/>
              </a:spcBef>
              <a:buFont typeface="Arial" pitchFamily="34" charset="0"/>
              <a:buChar char="»"/>
              <a:defRPr sz="2000">
                <a:solidFill>
                  <a:schemeClr val="tx1"/>
                </a:solidFill>
                <a:latin typeface="书体坊兰亭体" charset="-122"/>
                <a:ea typeface="宋体" pitchFamily="2" charset="-122"/>
                <a:sym typeface="书体坊兰亭体"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书体坊兰亭体" charset="-122"/>
                <a:ea typeface="宋体" pitchFamily="2" charset="-122"/>
                <a:sym typeface="书体坊兰亭体" charset="-122"/>
              </a:defRPr>
            </a:lvl9pPr>
          </a:lstStyle>
          <a:p>
            <a:pPr algn="just" eaLnBrk="1" hangingPunct="1">
              <a:spcBef>
                <a:spcPct val="0"/>
              </a:spcBef>
              <a:buNone/>
            </a:pPr>
            <a:r>
              <a:rPr lang="en-US" altLang="zh-CN" sz="2800" b="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Quan sát video và đọc thông tin sách giáo khoa để trả lời câu hỏi:</a:t>
            </a:r>
            <a:endParaRPr lang="zh-CN" altLang="en-US" sz="800" b="1"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139" t="21014" r="48288" b="54699"/>
          <a:stretch/>
        </p:blipFill>
        <p:spPr>
          <a:xfrm>
            <a:off x="467658" y="3571301"/>
            <a:ext cx="9008916" cy="1584132"/>
          </a:xfrm>
          <a:prstGeom prst="rect">
            <a:avLst/>
          </a:prstGeom>
        </p:spPr>
      </p:pic>
      <p:sp>
        <p:nvSpPr>
          <p:cNvPr id="9" name="Text Box 5"/>
          <p:cNvSpPr txBox="1">
            <a:spLocks noChangeArrowheads="1"/>
          </p:cNvSpPr>
          <p:nvPr/>
        </p:nvSpPr>
        <p:spPr bwMode="auto">
          <a:xfrm>
            <a:off x="1907778" y="3833138"/>
            <a:ext cx="727260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sz="2800" b="1">
                <a:solidFill>
                  <a:srgbClr val="632B8D"/>
                </a:solidFill>
                <a:cs typeface="Times New Roman" panose="02020603050405020304" pitchFamily="18" charset="0"/>
              </a:rPr>
              <a:t>Sau ngày Cách mạng tháng Tám thành công, thực dân Pháp đã có âm mưu gì?</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12596">
            <a:off x="201147" y="1499323"/>
            <a:ext cx="3368332" cy="239288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750" fill="hold"/>
                                        <p:tgtEl>
                                          <p:spTgt spid="15"/>
                                        </p:tgtEl>
                                        <p:attrNameLst>
                                          <p:attrName>ppt_w</p:attrName>
                                        </p:attrNameLst>
                                      </p:cBhvr>
                                      <p:tavLst>
                                        <p:tav tm="0">
                                          <p:val>
                                            <p:fltVal val="0"/>
                                          </p:val>
                                        </p:tav>
                                        <p:tav tm="100000">
                                          <p:val>
                                            <p:strVal val="#ppt_w"/>
                                          </p:val>
                                        </p:tav>
                                      </p:tavLst>
                                    </p:anim>
                                    <p:anim calcmode="lin" valueType="num">
                                      <p:cBhvr>
                                        <p:cTn id="13" dur="1750" fill="hold"/>
                                        <p:tgtEl>
                                          <p:spTgt spid="15"/>
                                        </p:tgtEl>
                                        <p:attrNameLst>
                                          <p:attrName>ppt_h</p:attrName>
                                        </p:attrNameLst>
                                      </p:cBhvr>
                                      <p:tavLst>
                                        <p:tav tm="0">
                                          <p:val>
                                            <p:fltVal val="0"/>
                                          </p:val>
                                        </p:tav>
                                        <p:tav tm="100000">
                                          <p:val>
                                            <p:strVal val="#ppt_h"/>
                                          </p:val>
                                        </p:tav>
                                      </p:tavLst>
                                    </p:anim>
                                    <p:animEffect transition="in" filter="fade">
                                      <p:cBhvr>
                                        <p:cTn id="14" dur="175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500"/>
                            </p:stCondLst>
                            <p:childTnLst>
                              <p:par>
                                <p:cTn id="21" presetID="26"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435">
                                          <p:stCondLst>
                                            <p:cond delay="0"/>
                                          </p:stCondLst>
                                        </p:cTn>
                                        <p:tgtEl>
                                          <p:spTgt spid="45"/>
                                        </p:tgtEl>
                                      </p:cBhvr>
                                    </p:animEffect>
                                    <p:anim calcmode="lin" valueType="num">
                                      <p:cBhvr>
                                        <p:cTn id="24" dur="1367"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5"/>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5"/>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5"/>
                                        </p:tgtEl>
                                        <p:attrNameLst>
                                          <p:attrName>ppt_y</p:attrName>
                                        </p:attrNameLst>
                                      </p:cBhvr>
                                      <p:tavLst>
                                        <p:tav tm="0" fmla="#ppt_y-sin(pi*$)/81">
                                          <p:val>
                                            <p:fltVal val="0"/>
                                          </p:val>
                                        </p:tav>
                                        <p:tav tm="100000">
                                          <p:val>
                                            <p:fltVal val="1"/>
                                          </p:val>
                                        </p:tav>
                                      </p:tavLst>
                                    </p:anim>
                                    <p:animScale>
                                      <p:cBhvr>
                                        <p:cTn id="29" dur="20">
                                          <p:stCondLst>
                                            <p:cond delay="487"/>
                                          </p:stCondLst>
                                        </p:cTn>
                                        <p:tgtEl>
                                          <p:spTgt spid="45"/>
                                        </p:tgtEl>
                                      </p:cBhvr>
                                      <p:to x="100000" y="60000"/>
                                    </p:animScale>
                                    <p:animScale>
                                      <p:cBhvr>
                                        <p:cTn id="30" dur="124" decel="50000">
                                          <p:stCondLst>
                                            <p:cond delay="507"/>
                                          </p:stCondLst>
                                        </p:cTn>
                                        <p:tgtEl>
                                          <p:spTgt spid="45"/>
                                        </p:tgtEl>
                                      </p:cBhvr>
                                      <p:to x="100000" y="100000"/>
                                    </p:animScale>
                                    <p:animScale>
                                      <p:cBhvr>
                                        <p:cTn id="31" dur="20">
                                          <p:stCondLst>
                                            <p:cond delay="984"/>
                                          </p:stCondLst>
                                        </p:cTn>
                                        <p:tgtEl>
                                          <p:spTgt spid="45"/>
                                        </p:tgtEl>
                                      </p:cBhvr>
                                      <p:to x="100000" y="80000"/>
                                    </p:animScale>
                                    <p:animScale>
                                      <p:cBhvr>
                                        <p:cTn id="32" dur="124" decel="50000">
                                          <p:stCondLst>
                                            <p:cond delay="1004"/>
                                          </p:stCondLst>
                                        </p:cTn>
                                        <p:tgtEl>
                                          <p:spTgt spid="45"/>
                                        </p:tgtEl>
                                      </p:cBhvr>
                                      <p:to x="100000" y="100000"/>
                                    </p:animScale>
                                    <p:animScale>
                                      <p:cBhvr>
                                        <p:cTn id="33" dur="20">
                                          <p:stCondLst>
                                            <p:cond delay="1231"/>
                                          </p:stCondLst>
                                        </p:cTn>
                                        <p:tgtEl>
                                          <p:spTgt spid="45"/>
                                        </p:tgtEl>
                                      </p:cBhvr>
                                      <p:to x="100000" y="90000"/>
                                    </p:animScale>
                                    <p:animScale>
                                      <p:cBhvr>
                                        <p:cTn id="34" dur="124" decel="50000">
                                          <p:stCondLst>
                                            <p:cond delay="1251"/>
                                          </p:stCondLst>
                                        </p:cTn>
                                        <p:tgtEl>
                                          <p:spTgt spid="45"/>
                                        </p:tgtEl>
                                      </p:cBhvr>
                                      <p:to x="100000" y="100000"/>
                                    </p:animScale>
                                    <p:animScale>
                                      <p:cBhvr>
                                        <p:cTn id="35" dur="20">
                                          <p:stCondLst>
                                            <p:cond delay="1356"/>
                                          </p:stCondLst>
                                        </p:cTn>
                                        <p:tgtEl>
                                          <p:spTgt spid="45"/>
                                        </p:tgtEl>
                                      </p:cBhvr>
                                      <p:to x="100000" y="95000"/>
                                    </p:animScale>
                                    <p:animScale>
                                      <p:cBhvr>
                                        <p:cTn id="36" dur="124" decel="50000">
                                          <p:stCondLst>
                                            <p:cond delay="1376"/>
                                          </p:stCondLst>
                                        </p:cTn>
                                        <p:tgtEl>
                                          <p:spTgt spid="4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right)">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45"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0"/>
  <p:tag name="ISPRING_SCORM_RATE_QUIZZES" val="0"/>
  <p:tag name="ISPRING_SCORM_PASSING_SCORE" val="0.000000"/>
  <p:tag name="ISPRING_ULTRA_SCORM_COURSE_ID" val="12F8FD90-DFCB-4EFF-9787-14641C32E75C"/>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D:\ppt\第十批\523957"/>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TIMING" val="|27"/>
</p:tagLst>
</file>

<file path=ppt/tags/tag5.xml><?xml version="1.0" encoding="utf-8"?>
<p:tagLst xmlns:a="http://schemas.openxmlformats.org/drawingml/2006/main" xmlns:r="http://schemas.openxmlformats.org/officeDocument/2006/relationships" xmlns:p="http://schemas.openxmlformats.org/presentationml/2006/main">
  <p:tag name="TIMING" val="|27"/>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45y4xon">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45y4xon">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TotalTime>
  <Words>1747</Words>
  <Application>Microsoft Office PowerPoint</Application>
  <PresentationFormat>Custom</PresentationFormat>
  <Paragraphs>155</Paragraphs>
  <Slides>28</Slides>
  <Notes>19</Notes>
  <HiddenSlides>0</HiddenSlides>
  <MMClips>0</MMClips>
  <ScaleCrop>false</ScaleCrop>
  <HeadingPairs>
    <vt:vector size="8" baseType="variant">
      <vt:variant>
        <vt:lpstr>Fonts Used</vt:lpstr>
      </vt:variant>
      <vt:variant>
        <vt:i4>12</vt:i4>
      </vt:variant>
      <vt:variant>
        <vt:lpstr>Theme</vt:lpstr>
      </vt:variant>
      <vt:variant>
        <vt:i4>2</vt:i4>
      </vt:variant>
      <vt:variant>
        <vt:lpstr>Slide Titles</vt:lpstr>
      </vt:variant>
      <vt:variant>
        <vt:i4>28</vt:i4>
      </vt:variant>
      <vt:variant>
        <vt:lpstr>Custom Shows</vt:lpstr>
      </vt:variant>
      <vt:variant>
        <vt:i4>1</vt:i4>
      </vt:variant>
    </vt:vector>
  </HeadingPairs>
  <TitlesOfParts>
    <vt:vector size="43" baseType="lpstr">
      <vt:lpstr>书体坊兰亭体</vt:lpstr>
      <vt:lpstr>Arial</vt:lpstr>
      <vt:lpstr>UTM Aristote</vt:lpstr>
      <vt:lpstr>Verdana</vt:lpstr>
      <vt:lpstr>VNI-Helve</vt:lpstr>
      <vt:lpstr>UTM Futura Extra</vt:lpstr>
      <vt:lpstr>字魂59号-创粗黑</vt:lpstr>
      <vt:lpstr>UTM Windsor BT</vt:lpstr>
      <vt:lpstr>UTM Alberta Heavy</vt:lpstr>
      <vt:lpstr>UTM Alexander</vt:lpstr>
      <vt:lpstr>UTM Brewers KT</vt:lpstr>
      <vt:lpstr>Times New Roman</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自定义放映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hieu</cp:lastModifiedBy>
  <cp:revision>128</cp:revision>
  <dcterms:modified xsi:type="dcterms:W3CDTF">2021-12-09T14:30:53Z</dcterms:modified>
</cp:coreProperties>
</file>