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257" r:id="rId3"/>
    <p:sldId id="260" r:id="rId4"/>
    <p:sldId id="274" r:id="rId5"/>
    <p:sldId id="259" r:id="rId6"/>
    <p:sldId id="265" r:id="rId7"/>
    <p:sldId id="295" r:id="rId8"/>
    <p:sldId id="275" r:id="rId9"/>
    <p:sldId id="276" r:id="rId10"/>
    <p:sldId id="277" r:id="rId11"/>
    <p:sldId id="296" r:id="rId12"/>
    <p:sldId id="283" r:id="rId13"/>
    <p:sldId id="267" r:id="rId14"/>
    <p:sldId id="278" r:id="rId15"/>
    <p:sldId id="298"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2023/9/11</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9/11/2023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2023/9/11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9/11/2023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id="{490BAA67-8735-431F-3F06-7255A37A7D0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id="{EC68D3B4-43BE-38C7-6D5E-2BA06F44DA9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105B9A6-E74F-28C6-0589-F722FDEBA1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380</Words>
  <Application>Microsoft Office PowerPoint</Application>
  <PresentationFormat>Widescreen</PresentationFormat>
  <Paragraphs>43</Paragraphs>
  <Slides>15</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Cambria</vt:lpstr>
      <vt:lpstr>等线</vt:lpstr>
      <vt:lpstr>Wingdings 2</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23</cp:revision>
  <dcterms:created xsi:type="dcterms:W3CDTF">2023-07-04T12:20:18Z</dcterms:created>
  <dcterms:modified xsi:type="dcterms:W3CDTF">2023-09-11T08:58:21Z</dcterms:modified>
</cp:coreProperties>
</file>