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1847" r:id="rId2"/>
    <p:sldId id="259" r:id="rId3"/>
    <p:sldId id="1494" r:id="rId4"/>
    <p:sldId id="1495" r:id="rId5"/>
    <p:sldId id="260" r:id="rId6"/>
    <p:sldId id="11855" r:id="rId7"/>
    <p:sldId id="11850" r:id="rId8"/>
    <p:sldId id="11848" r:id="rId9"/>
    <p:sldId id="11852" r:id="rId10"/>
    <p:sldId id="11854" r:id="rId11"/>
    <p:sldId id="11851" r:id="rId12"/>
    <p:sldId id="11853" r:id="rId13"/>
    <p:sldId id="11856" r:id="rId14"/>
    <p:sldId id="11849" r:id="rId15"/>
    <p:sldId id="11857" r:id="rId16"/>
    <p:sldId id="11859" r:id="rId17"/>
    <p:sldId id="11860" r:id="rId18"/>
    <p:sldId id="11858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72"/>
    <a:srgbClr val="F8FEA4"/>
    <a:srgbClr val="D2EBB7"/>
    <a:srgbClr val="C4E59F"/>
    <a:srgbClr val="CCFFCC"/>
    <a:srgbClr val="FFFF99"/>
    <a:srgbClr val="180147"/>
    <a:srgbClr val="000034"/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150080B0-F715-411A-B22D-7E34A423CD7E}" type="datetimeFigureOut">
              <a:rPr lang="zh-CN" altLang="en-US" smtClean="0"/>
              <a:pPr/>
              <a:t>2022/11/28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D035AC9-7836-4886-AAAF-DB3750028A9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11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2号-阿开漫画体" panose="00000500000000000000" pitchFamily="2" charset="-122"/>
        <a:ea typeface="字魂52号-阿开漫画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383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9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48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30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655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6931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875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425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13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572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35AC9-7836-4886-AAAF-DB3750028A9C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524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1AA2C8-69D8-4961-B5BE-88FF2F535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783B1C6-0E4D-4B78-B377-1AAB4694CB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3AB276-DB9A-4F47-8FFE-0E511321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94E6F1-C90C-4B8B-8DB7-556BA643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B79952-77EE-4F43-8613-20D44797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6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A1909-8963-4D1B-8628-0606290F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01F957-2864-4518-857A-EF289EDF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B2F39B-0F5F-4A35-A09A-2080875E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6ACDF1-53D5-4CAF-9293-4E0C037F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F7D44-144B-4D30-B4F2-00531354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34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0BA9741-D9EF-41BD-AA3D-1525B1D2F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148693-7BD8-4363-953E-BFC148428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5FA8B5-90FE-4464-96C4-51023EE1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264A16-52A3-427F-A7AC-DE2BB5934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0ACFA2-5DD0-4466-802C-FDA189A6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84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D2D57-A430-424D-9B40-8AF85819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C8D5F5-004C-4184-A80B-AF9B1F614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8355B-4B5B-4661-A436-9E047200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EFDABC-4F07-4AC1-8033-C279357A7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45CFE4-D8C1-4B00-8E2B-4A242664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5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3C93D1-1421-48C7-8E73-F2CFBE13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CB6451-9BB0-47B6-9988-7A6895E9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3F31E1-2430-4926-B2C9-F568CDAC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C9BCA-B17E-4D7D-B891-95D0EC552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54EE32-C8A6-4FF7-8531-1A8D04AA7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3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49222-988F-44E7-BC42-A377DE89D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92710E-38BA-4241-9F76-866EFC0E1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0FA0EAA-9B4A-4D85-8150-2688B2D13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BB7F79C-C810-4EC0-AA48-895AD15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E62842-9DC6-429F-93C7-2B1E5C30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20D630-C6B6-476E-9FD5-CFC2729E2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9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129C2F-097F-4810-9A42-A74D997D2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81A381-A80D-4E4B-B2DD-14C7D46B1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7881A2-EBE3-4915-8B9E-F4055F120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765CCA-DD50-4E6F-8C75-FB7534024A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C1AAA3-D6CC-40A4-B2B8-36BED1548A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90E7902-D68D-4FCF-B8C4-F3940F54C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8BF2E64-A90E-4D57-AFF0-A13AE68AF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1D18BE-72F9-48DD-BFAB-58C6545D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2CD3A2-C241-493D-AB47-EECFDF8F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3E9B07-CDD6-45FB-B98A-E3C1621E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41FAE9-CCF7-4932-A4D5-46D21CFB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ED32AD-0F1E-4302-815A-B06265A9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06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B437E9-9608-4E95-A1A3-EE8D745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5BD0F6-B3CA-4DBF-82F2-FCFD3816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F369DF-7268-498A-A391-0EF92B383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E59B48-894E-4E8A-A300-44C85DEC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8F6F45-172A-41BA-8331-2FD95D569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9F85C29-DF70-4262-9A40-51972810E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8C0CA3-C2C6-4D80-A9D8-4ED742C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D7D440-4FD9-4FC7-979A-2DE241AD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D522B-BEDF-4294-B08B-6EC35F730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A3C0E-2430-4879-BA0F-9650040F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283A2C-B504-4754-98E4-470076179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005F20-7D42-4F23-892B-0EF73840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F1C5BC-C437-4D21-B6B4-E4B94B07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D9B359-D02C-483C-BF3A-42B3B591DC49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47EA14-D187-4AA2-B882-D8C894AE3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894D5-AA0D-4E9D-86FF-F3397F39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3FA56B5-A451-438A-9F37-2A6054582B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>
      <p:transition spd="slow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E2175-BFE1-44CD-9D4C-5DE7E464A0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8256" y="0"/>
            <a:ext cx="1162256" cy="9297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6F8453-9D40-42A7-A21D-C5326591E6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044" y="5928240"/>
            <a:ext cx="1162256" cy="929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E8F18-EE31-4644-8F0B-2CFF2CCD96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82" y="0"/>
            <a:ext cx="12342682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2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1000">
        <p14:glitter pattern="hexagon"/>
      </p:transition>
    </mc:Choice>
    <mc:Fallback xmlns="" xmlns:a16="http://schemas.microsoft.com/office/drawing/2014/main" xmlns:a14="http://schemas.microsoft.com/office/drawing/2010/main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506AC-588B-41A3-8B8C-37C4338781DF}"/>
              </a:ext>
            </a:extLst>
          </p:cNvPr>
          <p:cNvSpPr txBox="1"/>
          <p:nvPr/>
        </p:nvSpPr>
        <p:spPr>
          <a:xfrm>
            <a:off x="1361854" y="892594"/>
            <a:ext cx="3603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VN Lac Long Quan" panose="020E0602040504020404" pitchFamily="34" charset="0"/>
              </a:rPr>
              <a:t>CHÍNH TẢ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-24095" y="2135588"/>
            <a:ext cx="7376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Người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tìm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đường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  <a:p>
            <a:pPr algn="ctr"/>
            <a:r>
              <a:rPr lang="en-US" sz="96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lên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vì</a:t>
            </a:r>
            <a:r>
              <a:rPr lang="en-US" sz="96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sao</a:t>
            </a:r>
            <a:endParaRPr lang="en-US" sz="96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gãy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nảy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nải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non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nớt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5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03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Nghe - viết</a:t>
            </a:r>
            <a:endParaRPr lang="en-US" altLang="zh-CN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68845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mơ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lên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dột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qua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cửa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sổ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Nhưng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rủi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ro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nảy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óc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nớt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lúc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bấy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“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bóng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bay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tìm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mật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Xi-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cốp-xki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nhiêu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sách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Nghĩ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điều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gì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hì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hục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thí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khi</a:t>
            </a:r>
            <a:endParaRPr lang="en-US" altLang="en-US" sz="3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b="1">
                <a:latin typeface="HP001 4 hàng" panose="020B0603050302020204" pitchFamily="34" charset="0"/>
                <a:cs typeface="Times New Roman" panose="02020603050405020304" pitchFamily="18" charset="0"/>
              </a:rPr>
              <a:t>đến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hàng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0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343150" y="565531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34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04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067050" y="2746046"/>
            <a:ext cx="77892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tập</a:t>
            </a:r>
            <a:endParaRPr lang="en-US" altLang="zh-CN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Chính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tả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2b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602812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ADB7E7-9A46-491E-B2E0-5A64396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1" y="2092801"/>
            <a:ext cx="11010900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xơn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alt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 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300" b="0" i="0" u="none" strike="noStrike" kern="1200" baseline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Khi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5000 </a:t>
            </a:r>
            <a:r>
              <a:rPr lang="en-US" sz="33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3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300" dirty="0">
                <a:solidFill>
                  <a:srgbClr val="1C1C1C"/>
                </a:solidFill>
                <a:cs typeface="Arial" panose="020B0604020202020204" pitchFamily="34" charset="0"/>
              </a:rPr>
              <a:t>………… </a:t>
            </a:r>
            <a:r>
              <a:rPr lang="en-US" sz="3300" b="0" i="0" u="none" strike="noStrike" kern="1200" baseline="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300" b="0" i="0" u="none" strike="noStrike" kern="12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8000 </a:t>
            </a:r>
            <a:r>
              <a:rPr lang="en-US" sz="3300" b="0" i="0" u="none" strike="noStrike" kern="1200" dirty="0" err="1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vi-VN" sz="3300" b="0" i="0" u="none" strike="noStrike" kern="1200" baseline="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919470B-0B9F-44D3-8ECD-414A0CD2E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334" y="2061615"/>
            <a:ext cx="193641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22736D0-DC69-4059-A930-6E8CDDA55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609" y="2577694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D29E79DA-E2E2-4096-BB7F-16E4DB691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759" y="2582845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0B2D1E9-17ED-4322-85C2-2E8ED68AE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1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1B2AFC5-7FF3-48A7-ABA6-BDA59988B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4461" y="4097010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6550BD7E-22CE-4084-A06C-240ABAF9D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061" y="4577603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7635BAAE-4389-41E1-9363-47AF6A477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896" y="30793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411CDD8A-DFBC-4AAE-A120-DA100F706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96" y="4082677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224C8CA-6502-4735-8D87-C92DE8DC8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610" y="5082349"/>
            <a:ext cx="1774104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3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vi-VN" sz="3300" b="0" i="0" u="none" strike="noStrike" kern="1200" baseline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4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1623B92-C11C-4DEE-920E-0C6C89DD0A67}"/>
              </a:ext>
            </a:extLst>
          </p:cNvPr>
          <p:cNvCxnSpPr>
            <a:endCxn id="23" idx="1"/>
          </p:cNvCxnSpPr>
          <p:nvPr/>
        </p:nvCxnSpPr>
        <p:spPr>
          <a:xfrm>
            <a:off x="6564573" y="2674961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A5260A1-9016-4BE4-8317-C6679F3946BA}"/>
              </a:ext>
            </a:extLst>
          </p:cNvPr>
          <p:cNvCxnSpPr/>
          <p:nvPr/>
        </p:nvCxnSpPr>
        <p:spPr>
          <a:xfrm>
            <a:off x="6496334" y="4121624"/>
            <a:ext cx="3050581" cy="1413092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9EFCF9-4759-47E0-AA7A-65BE2AB92E7B}"/>
              </a:ext>
            </a:extLst>
          </p:cNvPr>
          <p:cNvCxnSpPr>
            <a:cxnSpLocks/>
          </p:cNvCxnSpPr>
          <p:nvPr/>
        </p:nvCxnSpPr>
        <p:spPr>
          <a:xfrm flipV="1">
            <a:off x="6523630" y="2620370"/>
            <a:ext cx="3070746" cy="3029804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SO_GT1.1.1">
            <a:extLst>
              <a:ext uri="{FF2B5EF4-FFF2-40B4-BE49-F238E27FC236}">
                <a16:creationId xmlns:a16="http://schemas.microsoft.com/office/drawing/2014/main" id="{5908082A-7DB5-4FB3-B53F-87F63491E492}"/>
              </a:ext>
            </a:extLst>
          </p:cNvPr>
          <p:cNvSpPr txBox="1"/>
          <p:nvPr/>
        </p:nvSpPr>
        <p:spPr>
          <a:xfrm>
            <a:off x="4537363" y="641549"/>
            <a:ext cx="3158836" cy="65904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0" tIns="0" rIns="0" bIns="0"/>
          <a:lstStyle>
            <a:lvl1pPr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55650" indent="-290513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60463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25600" indent="-230188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90738" indent="-231775" defTabSz="465138"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479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6pPr>
            <a:lvl7pPr marL="30051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623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8pPr>
            <a:lvl9pPr marL="3919538" indent="-231775" algn="ctr" defTabSz="465138" eaLnBrk="0" fontAlgn="ctr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70000"/>
              <a:buFont typeface="Arial" pitchFamily="34" charset="0"/>
              <a:defRPr sz="1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algn="ctr" eaLnBrk="1" fontAlgn="base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altLang="zh-CN" sz="3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tập</a:t>
            </a:r>
            <a:r>
              <a:rPr lang="en-US" altLang="zh-CN" sz="3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3b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95CBE501-A5B9-4DC7-8BA0-86364E46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076" y="1410880"/>
            <a:ext cx="875227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iêm</a:t>
            </a:r>
            <a:endParaRPr lang="vi-VN" alt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462ECB4C-FC9A-4EFA-8F7A-EA90005DA959}"/>
              </a:ext>
            </a:extLst>
          </p:cNvPr>
          <p:cNvSpPr/>
          <p:nvPr/>
        </p:nvSpPr>
        <p:spPr>
          <a:xfrm>
            <a:off x="1028699" y="2194405"/>
            <a:ext cx="5448301" cy="10059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xâu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514ADC71-92F5-4E17-9EEE-C5AF1DE7FF0C}"/>
              </a:ext>
            </a:extLst>
          </p:cNvPr>
          <p:cNvSpPr/>
          <p:nvPr/>
        </p:nvSpPr>
        <p:spPr>
          <a:xfrm>
            <a:off x="9620250" y="5355665"/>
            <a:ext cx="1720914" cy="6069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</a:t>
            </a:r>
            <a:r>
              <a:rPr lang="vi-VN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D3BC40C1-CC1F-4181-8ADD-60F3736E974A}"/>
              </a:ext>
            </a:extLst>
          </p:cNvPr>
          <p:cNvSpPr/>
          <p:nvPr/>
        </p:nvSpPr>
        <p:spPr>
          <a:xfrm>
            <a:off x="1034609" y="3460298"/>
            <a:ext cx="5461917" cy="12967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hao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,...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2CA999D5-E889-4FF6-AD33-8BAE00B59F13}"/>
              </a:ext>
            </a:extLst>
          </p:cNvPr>
          <p:cNvSpPr/>
          <p:nvPr/>
        </p:nvSpPr>
        <p:spPr>
          <a:xfrm>
            <a:off x="9582150" y="2343150"/>
            <a:ext cx="1714500" cy="5868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CF9266A2-433C-4FEC-A78A-B408D0A85462}"/>
              </a:ext>
            </a:extLst>
          </p:cNvPr>
          <p:cNvSpPr/>
          <p:nvPr/>
        </p:nvSpPr>
        <p:spPr>
          <a:xfrm>
            <a:off x="1044045" y="4979476"/>
            <a:ext cx="5491620" cy="12981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lồng</a:t>
            </a:r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700" dirty="0" err="1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FEB4D631-D354-402D-B9BC-4B4C667B3248}"/>
              </a:ext>
            </a:extLst>
          </p:cNvPr>
          <p:cNvSpPr/>
          <p:nvPr/>
        </p:nvSpPr>
        <p:spPr>
          <a:xfrm>
            <a:off x="9615154" y="3794605"/>
            <a:ext cx="1638045" cy="5868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>
                <a:solidFill>
                  <a:schemeClr val="dk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27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endParaRPr lang="vi-VN" sz="2700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007CF7A-E200-443B-8DCD-7FED1BED571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29" y="2380334"/>
            <a:ext cx="672612" cy="6295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A60CD4-E546-44F6-905D-81F85349E7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3770984"/>
            <a:ext cx="672612" cy="6295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BEE88C-09BF-43BC-B039-6740CB1F910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89" y="5352134"/>
            <a:ext cx="672612" cy="6295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EFAA2DE-468A-46DD-BEF3-7A8A40BE9B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369" y="2386684"/>
            <a:ext cx="672612" cy="6295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CA7625D-F955-4430-BB5D-7817A37543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3777334"/>
            <a:ext cx="672612" cy="6295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016C8D-15A3-4E3B-8D7F-895F15C3CD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29" y="5358484"/>
            <a:ext cx="672612" cy="62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24479 0.19885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993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25573 0.2238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111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5729 -0.45394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270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5FFD45EC-0924-4C59-8227-8FCF64DCD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CA53D8-4534-4DA5-8B46-DE05B85BE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" y="-781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58EA2AF-9D38-4968-9D49-ADAF9E8DF4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1715"/>
          <a:stretch/>
        </p:blipFill>
        <p:spPr>
          <a:xfrm>
            <a:off x="4050890" y="0"/>
            <a:ext cx="8141110" cy="6858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CC83662F-BC3B-4F24-9E14-7C36FE41F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/>
          <a:stretch/>
        </p:blipFill>
        <p:spPr>
          <a:xfrm>
            <a:off x="-1" y="-30476"/>
            <a:ext cx="4226743" cy="6858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02F46B1-3137-4E71-B1EA-259E225552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7382" b="7382"/>
          <a:stretch/>
        </p:blipFill>
        <p:spPr>
          <a:xfrm>
            <a:off x="2475561" y="10158"/>
            <a:ext cx="3641833" cy="479571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D38028C8-0782-42B4-8AB6-111D3D889F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0" r="31588" b="31003"/>
          <a:stretch/>
        </p:blipFill>
        <p:spPr>
          <a:xfrm>
            <a:off x="4747351" y="581976"/>
            <a:ext cx="6165956" cy="683768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50BD699-6867-46AE-AB72-3CD148442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730" y="-20318"/>
            <a:ext cx="5143500" cy="685800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A1CA72D6-9601-42CE-9221-1E574B4214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990686" y="323"/>
            <a:ext cx="1201314" cy="113047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0BC2F1-51BE-4B3D-9850-7A3C88D298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2320018" y="270579"/>
            <a:ext cx="640231" cy="60247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4E654FF-C320-4E93-9298-627D461D21D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714595" y="5388905"/>
            <a:ext cx="873395" cy="821893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5ED168AD-8A87-4B2E-A13D-AF9D024A081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3884280" y="2232192"/>
            <a:ext cx="601971" cy="56647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767DD90-0951-4AC2-BF7D-DF20A29E57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70221" y="5378747"/>
            <a:ext cx="601971" cy="56647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A91689-39BD-494E-84F2-D90EA85515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468220" y="4133940"/>
            <a:ext cx="385220" cy="36250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DA180A1-2742-4775-AA7F-E4B9B933044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1612832" y="2091778"/>
            <a:ext cx="385220" cy="36250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6543ED10-2BB9-46C6-A589-2C3AE6B430C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5365753" y="2228715"/>
            <a:ext cx="479404" cy="45113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ADB2F88D-711B-498B-BD89-D30B4E16BC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97" t="15281" r="18648" b="7382"/>
          <a:stretch/>
        </p:blipFill>
        <p:spPr>
          <a:xfrm rot="10800000">
            <a:off x="-1" y="10160"/>
            <a:ext cx="4479676" cy="6827522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2B2F41B7-1886-4536-8E6C-35099C0D42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6173552" y="3292350"/>
            <a:ext cx="708095" cy="666340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953A0B04-6341-46B1-A573-CC8E118E55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0" b="69483"/>
          <a:stretch/>
        </p:blipFill>
        <p:spPr>
          <a:xfrm>
            <a:off x="10729057" y="3060998"/>
            <a:ext cx="440331" cy="414366"/>
          </a:xfrm>
          <a:prstGeom prst="rect">
            <a:avLst/>
          </a:prstGeom>
        </p:spPr>
      </p:pic>
      <p:pic>
        <p:nvPicPr>
          <p:cNvPr id="65" name="34369552 — 口哨版轻松欢快夏日旅行">
            <a:hlinkClick r:id="" action="ppaction://media"/>
            <a:extLst>
              <a:ext uri="{FF2B5EF4-FFF2-40B4-BE49-F238E27FC236}">
                <a16:creationId xmlns:a16="http://schemas.microsoft.com/office/drawing/2014/main" id="{4B8E025B-471B-45DA-835A-E68FAEEB4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7598" y="-659888"/>
            <a:ext cx="487363" cy="4873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5FE9BB-C0DA-41F4-9A3C-C3CC9112C80F}"/>
              </a:ext>
            </a:extLst>
          </p:cNvPr>
          <p:cNvSpPr txBox="1"/>
          <p:nvPr/>
        </p:nvSpPr>
        <p:spPr>
          <a:xfrm>
            <a:off x="361042" y="2238098"/>
            <a:ext cx="5125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Chúc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các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con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học</a:t>
            </a:r>
            <a:r>
              <a:rPr lang="en-US" sz="80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 </a:t>
            </a:r>
            <a:r>
              <a:rPr lang="en-US" sz="80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Bebas Neue Book" panose="00000500000000000000" pitchFamily="2" charset="0"/>
              </a:rPr>
              <a:t>tốt</a:t>
            </a:r>
            <a:endParaRPr lang="en-US" sz="80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#9Slide03 Bebas Neue Book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CB8E8-F062-44BE-96FD-52A8FB6FC133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418" flipH="1">
            <a:off x="5760083" y="-346565"/>
            <a:ext cx="5454884" cy="545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697469" y="1181099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01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697469" y="3171291"/>
            <a:ext cx="778924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Tìm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hiểu</a:t>
            </a:r>
            <a:r>
              <a:rPr lang="en-US" altLang="zh-CN" sz="95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 </a:t>
            </a:r>
            <a:r>
              <a:rPr lang="en-US" altLang="zh-CN" sz="9500" b="1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bài</a:t>
            </a:r>
            <a:endParaRPr lang="zh-CN" altLang="en-US" sz="95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11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1650732" y="657864"/>
            <a:ext cx="939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3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任意多边形 18">
            <a:extLst>
              <a:ext uri="{FF2B5EF4-FFF2-40B4-BE49-F238E27FC236}">
                <a16:creationId xmlns:a16="http://schemas.microsoft.com/office/drawing/2014/main" id="{37C34DB5-49C8-4552-AB67-76ABAB85F5E9}"/>
              </a:ext>
            </a:extLst>
          </p:cNvPr>
          <p:cNvSpPr/>
          <p:nvPr/>
        </p:nvSpPr>
        <p:spPr bwMode="white">
          <a:xfrm rot="5400000" flipH="1">
            <a:off x="641406" y="781029"/>
            <a:ext cx="5383665" cy="6046156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773083 w 3656743"/>
              <a:gd name="connsiteY2" fmla="*/ 1145027 h 2177165"/>
              <a:gd name="connsiteX3" fmla="*/ 3093636 w 3656743"/>
              <a:gd name="connsiteY3" fmla="*/ 1374137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738301 w 3656743"/>
              <a:gd name="connsiteY2" fmla="*/ 575668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773083 w 3656743"/>
              <a:gd name="connsiteY3" fmla="*/ 1145027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093636 w 3656743"/>
              <a:gd name="connsiteY4" fmla="*/ 1374137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219143 w 3656743"/>
              <a:gd name="connsiteY2" fmla="*/ 402183 h 2177165"/>
              <a:gd name="connsiteX3" fmla="*/ 1966755 w 3656743"/>
              <a:gd name="connsiteY3" fmla="*/ 1088379 h 2177165"/>
              <a:gd name="connsiteX4" fmla="*/ 3287308 w 3656743"/>
              <a:gd name="connsiteY4" fmla="*/ 1420164 h 2177165"/>
              <a:gd name="connsiteX5" fmla="*/ 3618494 w 3656743"/>
              <a:gd name="connsiteY5" fmla="*/ 2136001 h 2177165"/>
              <a:gd name="connsiteX6" fmla="*/ 3656743 w 3656743"/>
              <a:gd name="connsiteY6" fmla="*/ 2177165 h 2177165"/>
              <a:gd name="connsiteX7" fmla="*/ 0 w 3656743"/>
              <a:gd name="connsiteY7" fmla="*/ 2177165 h 2177165"/>
              <a:gd name="connsiteX8" fmla="*/ 0 w 3656743"/>
              <a:gd name="connsiteY8" fmla="*/ 0 h 217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6743" h="2177165">
                <a:moveTo>
                  <a:pt x="0" y="0"/>
                </a:moveTo>
                <a:lnTo>
                  <a:pt x="15134" y="18303"/>
                </a:lnTo>
                <a:cubicBezTo>
                  <a:pt x="138184" y="114248"/>
                  <a:pt x="926151" y="214396"/>
                  <a:pt x="1219143" y="402183"/>
                </a:cubicBezTo>
                <a:cubicBezTo>
                  <a:pt x="1512135" y="589970"/>
                  <a:pt x="1622061" y="918716"/>
                  <a:pt x="1966755" y="1088379"/>
                </a:cubicBezTo>
                <a:cubicBezTo>
                  <a:pt x="2311449" y="1258043"/>
                  <a:pt x="3012018" y="1245560"/>
                  <a:pt x="3287308" y="1420164"/>
                </a:cubicBezTo>
                <a:cubicBezTo>
                  <a:pt x="3562598" y="1594768"/>
                  <a:pt x="3329314" y="1853694"/>
                  <a:pt x="3618494" y="2136001"/>
                </a:cubicBezTo>
                <a:lnTo>
                  <a:pt x="3656743" y="2177165"/>
                </a:lnTo>
                <a:lnTo>
                  <a:pt x="0" y="2177165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D8B3B5EE-D699-4FD8-B51C-79EE74E4F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6" t="42061" r="31765" b="11621"/>
          <a:stretch/>
        </p:blipFill>
        <p:spPr>
          <a:xfrm rot="20693928">
            <a:off x="551292" y="3158181"/>
            <a:ext cx="4440311" cy="3176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B042E2-E4C1-49DC-BA8A-4D7FA818F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0" y="571501"/>
            <a:ext cx="4082559" cy="2438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D8593A-025F-49F7-9315-6FA3E84D2C4F}"/>
              </a:ext>
            </a:extLst>
          </p:cNvPr>
          <p:cNvSpPr txBox="1"/>
          <p:nvPr/>
        </p:nvSpPr>
        <p:spPr>
          <a:xfrm>
            <a:off x="7429500" y="450504"/>
            <a:ext cx="4133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Nga.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205D35-FB3E-4728-AD5B-83A095BC3634}"/>
              </a:ext>
            </a:extLst>
          </p:cNvPr>
          <p:cNvSpPr txBox="1"/>
          <p:nvPr/>
        </p:nvSpPr>
        <p:spPr>
          <a:xfrm>
            <a:off x="5257800" y="3536604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Xô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0B6799-F58A-4AB4-9A5F-E3F417310E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6" y="190500"/>
            <a:ext cx="2057403" cy="20574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2DF1CF-CD8A-4173-A7D0-5A56DFF6D1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4933950"/>
            <a:ext cx="2895599" cy="2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238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BF1458F-53E4-4C4A-8C0F-9F36AABA5C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r="-83"/>
          <a:stretch/>
        </p:blipFill>
        <p:spPr>
          <a:xfrm>
            <a:off x="6212114" y="1590771"/>
            <a:ext cx="5558972" cy="50324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33263D-3753-4191-A48C-4A522C745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257" y="957949"/>
            <a:ext cx="6433457" cy="6433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BEA39E-3A34-4E33-8E12-587D5EF79E70}"/>
              </a:ext>
            </a:extLst>
          </p:cNvPr>
          <p:cNvSpPr txBox="1"/>
          <p:nvPr/>
        </p:nvSpPr>
        <p:spPr>
          <a:xfrm>
            <a:off x="1567541" y="3059274"/>
            <a:ext cx="390434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5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  <a:endParaRPr lang="en-US" sz="3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250C53-6674-4F89-96C8-6790CA2E48CE}"/>
              </a:ext>
            </a:extLst>
          </p:cNvPr>
          <p:cNvSpPr txBox="1"/>
          <p:nvPr/>
        </p:nvSpPr>
        <p:spPr>
          <a:xfrm>
            <a:off x="261257" y="461218"/>
            <a:ext cx="115098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tòi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AD67328-3582-454D-BB1D-B62009BF9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D480581-88A3-4746-BD8E-FDD2A1069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055317-ABD2-4D6B-84E5-86D9E7A9DD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flipH="1">
            <a:off x="8915400" y="4324350"/>
            <a:ext cx="2095500" cy="2209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9A14A8-88A3-42EC-8F88-47F999908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577" y="0"/>
            <a:ext cx="51435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427A245-F5EF-4C84-8271-22A5961D35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3" r="25887"/>
          <a:stretch/>
        </p:blipFill>
        <p:spPr>
          <a:xfrm flipV="1">
            <a:off x="7934632" y="645"/>
            <a:ext cx="4257368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420571-B17C-4266-8781-D29926D260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9" t="21333" r="65484" b="50331"/>
          <a:stretch/>
        </p:blipFill>
        <p:spPr>
          <a:xfrm>
            <a:off x="1954162" y="209549"/>
            <a:ext cx="1474838" cy="194310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86F6A2D-4EE8-4C0C-81E7-BA729E80289F}"/>
              </a:ext>
            </a:extLst>
          </p:cNvPr>
          <p:cNvSpPr txBox="1"/>
          <p:nvPr/>
        </p:nvSpPr>
        <p:spPr>
          <a:xfrm>
            <a:off x="3507662" y="1393845"/>
            <a:ext cx="7043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ea typeface="字魂52号-阿开漫画体" panose="00000500000000000000" pitchFamily="2" charset="-122"/>
                <a:cs typeface="Arial" panose="020B0604020202020204" pitchFamily="34" charset="0"/>
              </a:rPr>
              <a:t>02</a:t>
            </a:r>
            <a:endParaRPr lang="zh-CN" altLang="en-US" sz="80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ea typeface="字魂52号-阿开漫画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9E68234-3F82-4D37-A6F8-8CDBCA496A20}"/>
              </a:ext>
            </a:extLst>
          </p:cNvPr>
          <p:cNvSpPr txBox="1"/>
          <p:nvPr/>
        </p:nvSpPr>
        <p:spPr>
          <a:xfrm>
            <a:off x="3276601" y="2843958"/>
            <a:ext cx="77892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LUYỆN VIẾT</a:t>
            </a:r>
          </a:p>
          <a:p>
            <a:pPr algn="ctr"/>
            <a:r>
              <a:rPr lang="en-US" altLang="zh-CN" sz="8800" b="1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TỪ KHÓ</a:t>
            </a:r>
            <a:endParaRPr lang="zh-CN" altLang="en-US" sz="8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5158819-69D6-40EC-AF85-490466CB2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0059966" y="2449652"/>
            <a:ext cx="1263943" cy="133288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C68F7F8-A01F-4293-A5E7-12F068206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771080" y="5843747"/>
            <a:ext cx="581641" cy="613367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25AFAF86-76C1-4EF4-AEB8-8BAE642E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1275781" y="2471898"/>
            <a:ext cx="581641" cy="613367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55EC4061-A2ED-48A2-8D13-B2541FD7E3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276281" y="2490949"/>
            <a:ext cx="581641" cy="613367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EF2D6B7E-5F6A-45DA-B08D-109715DDEF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6" t="1" r="946" b="67774"/>
          <a:stretch/>
        </p:blipFill>
        <p:spPr>
          <a:xfrm rot="16882866" flipH="1">
            <a:off x="5372847" y="6107691"/>
            <a:ext cx="414237" cy="43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555 L -0.00625 0.00555 C -0.01029 -0.01574 -0.0181 -0.06227 -0.02513 -0.08334 C -0.0388 -0.12547 -0.04649 -0.13912 -0.06888 -0.16667 C -0.07656 -0.17639 -0.09558 -0.19769 -0.10795 -0.20278 C -0.1125 -0.20486 -0.11732 -0.20463 -0.12201 -0.20556 C -0.17383 -0.19861 -0.21914 -0.19676 -0.26888 -0.18056 C -0.30326 -0.16968 -0.33763 -0.15672 -0.37201 -0.14445 C -0.39024 -0.1382 -0.40808 -0.12639 -0.4267 -0.125 C -0.48659 -0.12084 -0.45274 -0.12292 -0.52826 -0.11945 C -0.58568 -0.13287 -0.60143 -0.13102 -0.65326 -0.16111 C -0.68321 -0.17871 -0.71302 -0.19861 -0.7392 -0.23056 C -0.74336 -0.23588 -0.74649 -0.24352 -0.75013 -0.25 C -0.75117 -0.25556 -0.75248 -0.26111 -0.75326 -0.26667 C -0.75938 -0.31065 -0.75755 -0.32986 -0.75482 -0.38611 C -0.75417 -0.39861 -0.75235 -0.41065 -0.75013 -0.42223 C -0.74505 -0.44954 -0.74323 -0.48079 -0.73295 -0.50278 C -0.71966 -0.53102 -0.73099 -0.51019 -0.71107 -0.53611 C -0.69948 -0.55139 -0.70612 -0.55 -0.69857 -0.55 L -0.69857 -0.55 " pathEditMode="relative" ptsTypes="AAAAAAAAAAAAAAAAAA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8 -0.14954 L 0.0168 -0.14931 C 0.02904 -0.17963 0.04492 -0.22199 0.06055 -0.24954 C 0.07487 -0.27523 0.10495 -0.31898 0.12149 -0.33843 C 0.13346 -0.35278 0.14622 -0.36528 0.15899 -0.37732 C 0.17331 -0.3912 0.18776 -0.40486 0.20274 -0.4162 C 0.22995 -0.43727 0.30964 -0.4787 0.32461 -0.48565 C 0.33242 -0.48935 0.34024 -0.49236 0.34792 -0.49676 C 0.36432 -0.50625 0.38021 -0.51736 0.39649 -0.52732 L 0.42305 -0.54398 C 0.44609 -0.55903 0.45508 -0.56366 0.47617 -0.58287 C 0.48464 -0.59074 0.49323 -0.59838 0.50117 -0.60787 C 0.51094 -0.61991 0.51992 -0.6338 0.5293 -0.64676 C 0.53242 -0.65139 0.53568 -0.65556 0.53867 -0.66065 L 0.54649 -0.67454 L 0.54649 -0.67431 " pathEditMode="relative" rAng="0" ptsTypes="AAAAAAAAAAAAAA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-262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1435 L -0.00508 0.01435 C -0.07148 0.00232 -0.08789 0.02616 -0.12865 -0.0412 C -0.13516 -0.05208 -0.13906 -0.06713 -0.14427 -0.08009 C -0.14583 -0.09676 -0.15104 -0.11366 -0.14896 -0.13009 C -0.147 -0.14491 -0.13919 -0.15532 -0.13333 -0.1662 C -0.10781 -0.21343 -0.11823 -0.18704 -0.09271 -0.21898 C -0.08971 -0.22292 -0.08763 -0.2287 -0.0849 -0.23287 C -0.08242 -0.23704 -0.07982 -0.24074 -0.07708 -0.24398 C -0.07513 -0.2463 -0.07279 -0.24768 -0.07083 -0.24954 C -0.06914 -0.25139 -0.06771 -0.25324 -0.06615 -0.25509 L -0.06615 -0.25509 " pathEditMode="relative" ptsTypes="A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0278 L 0.0043 -0.00278 C 0.01524 -2.22222E-6 0.02696 -0.00254 0.03711 0.00556 C 0.04414 0.01111 0.04779 0.02547 0.05274 0.03611 C 0.07227 0.07824 0.09089 0.12176 0.11055 0.16389 C 0.1211 0.18658 0.13151 0.20949 0.14336 0.23056 C 0.17136 0.28033 0.18555 0.31065 0.21836 0.35 C 0.23724 0.37246 0.27071 0.40602 0.29493 0.41667 C 0.30508 0.42107 0.31576 0.42037 0.32618 0.42222 C 0.33815 0.41945 0.35039 0.41945 0.36211 0.41389 C 0.37761 0.40625 0.39297 0.3963 0.40743 0.38334 C 0.43568 0.35741 0.45912 0.31227 0.47461 0.26389 C 0.48555 0.22963 0.49987 0.19815 0.50743 0.16111 C 0.5211 0.09236 0.50847 0.14861 0.52305 0.09722 C 0.52578 0.08704 0.52761 0.07616 0.53086 0.06667 C 0.53438 0.05579 0.53828 0.04491 0.54336 0.03611 C 0.55222 0.02014 0.55222 0.0169 0.56211 0.00834 C 0.56459 0.00602 0.56732 0.00463 0.56993 0.00278 C 0.57201 0.00093 0.57383 -0.00185 0.57618 -0.00278 C 0.58021 -0.00463 0.58451 -0.00463 0.58868 -0.00555 C 0.59128 -0.00648 0.59388 -0.00741 0.59649 -0.00833 C 0.60091 -0.00764 0.6099 -0.00764 0.61524 -0.00278 C 0.6168 -0.00139 0.6181 0.00139 0.61993 0.00278 C 0.62188 0.00417 0.62409 0.00417 0.62618 0.00556 C 0.62722 0.00602 0.62826 0.00741 0.6293 0.00834 L 0.6293 0.00834 " pathEditMode="relative" ptsTypes="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0088 L -0.00196 0.0088 C -0.00313 0.01875 -0.00808 0.07616 -0.01289 0.09491 C -0.01433 0.10023 -0.01745 0.10371 -0.01914 0.1088 C -0.0211 0.11389 -0.02214 0.11991 -0.02383 0.12547 C -0.02839 0.13866 -0.03334 0.15116 -0.03789 0.16435 C -0.04857 0.19375 -0.04284 0.17801 -0.05196 0.20602 C -0.05352 0.21065 -0.05664 0.21991 -0.05664 0.21991 C -0.05769 0.22639 -0.05873 0.23287 -0.05977 0.23935 C -0.06081 0.24491 -0.06211 0.25023 -0.06289 0.25602 C -0.06368 0.26042 -0.06394 0.26528 -0.06446 0.26991 C -0.0655 0.27639 -0.0668 0.28264 -0.06758 0.28935 C -0.06836 0.29468 -0.06862 0.30047 -0.06914 0.30602 C -0.06967 0.30972 -0.07019 0.31343 -0.07071 0.31713 C -0.06941 0.32894 -0.0698 0.34375 -0.06446 0.35324 C -0.06368 0.35463 -0.06237 0.3551 -0.06133 0.35602 L -0.06133 0.35602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671 L -0.0082 0.00671 C -0.01862 -0.0007 -0.02903 -0.00857 -0.03945 -0.01551 C -0.06549 -0.03287 -0.11289 -0.05278 -0.13007 -0.05996 C -0.1582 -0.07199 -0.18711 -0.07986 -0.21445 -0.09607 C -0.28047 -0.13519 -0.22304 -0.10347 -0.29882 -0.13773 C -0.31198 -0.14375 -0.32474 -0.15209 -0.33789 -0.15718 C -0.35403 -0.16366 -0.37695 -0.16412 -0.39257 -0.16551 C -0.43112 -0.16459 -0.46979 -0.16574 -0.5082 -0.16273 C -0.51653 -0.16227 -0.57877 -0.14121 -0.58007 -0.14051 C -0.59127 -0.13658 -0.63034 -0.12107 -0.64257 -0.11273 C -0.65507 -0.10463 -0.67825 -0.08334 -0.68945 -0.06829 C -0.6957 -0.06019 -0.70091 -0.04977 -0.70664 -0.04051 C -0.71341 -0.01459 -0.71692 -0.00579 -0.71914 0.02338 C -0.72044 0.03796 -0.72018 0.05301 -0.7207 0.06782 C -0.71757 0.09375 -0.71679 0.12083 -0.71132 0.1456 C -0.70833 0.15972 -0.70208 0.17129 -0.6957 0.18171 C -0.67864 0.20972 -0.65299 0.23379 -0.63164 0.24838 C -0.61536 0.25926 -0.59856 0.26805 -0.58164 0.27616 C -0.57096 0.28102 -0.55976 0.28287 -0.54882 0.28727 C -0.52487 0.29676 -0.50065 0.30532 -0.47695 0.31782 C -0.44882 0.33241 -0.41185 0.34861 -0.38476 0.37338 C -0.37773 0.37986 -0.37057 0.39305 -0.36445 0.40393 C -0.3625 0.41458 -0.36406 0.41018 -0.35976 0.41782 L -0.3582 0.41782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578 L 0.00013 -0.00578 C -0.02122 -0.0243 -0.04531 -0.03518 -0.06393 -0.06134 C -0.10182 -0.11458 -0.09974 -0.25717 -0.10456 -0.31412 C -0.10182 -0.42245 -0.12031 -0.57685 -0.06237 -0.66134 C -0.0457 -0.68588 -0.02174 -0.68726 -0.00143 -0.70023 C 0.13985 -0.6912 0.14727 -0.7199 0.28294 -0.56412 C 0.30808 -0.53541 0.32253 -0.48449 0.34232 -0.44467 C 0.34857 -0.41875 0.35625 -0.39375 0.36107 -0.36689 C 0.36667 -0.33703 0.3681 -0.30509 0.37357 -0.27523 L 0.37526 -0.26689 L 0.37526 -0.26689 " pathEditMode="relative" ptsTypes="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任意多边形 37">
            <a:extLst>
              <a:ext uri="{FF2B5EF4-FFF2-40B4-BE49-F238E27FC236}">
                <a16:creationId xmlns:a16="http://schemas.microsoft.com/office/drawing/2014/main" id="{B44B0F8E-C053-4339-B000-79E371C0E3DF}"/>
              </a:ext>
            </a:extLst>
          </p:cNvPr>
          <p:cNvSpPr/>
          <p:nvPr/>
        </p:nvSpPr>
        <p:spPr bwMode="white">
          <a:xfrm flipH="1">
            <a:off x="6561188" y="1483443"/>
            <a:ext cx="6430398" cy="5043594"/>
          </a:xfrm>
          <a:custGeom>
            <a:avLst/>
            <a:gdLst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34621 w 5975525"/>
              <a:gd name="connsiteY9" fmla="*/ 5448725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932609 w 5975525"/>
              <a:gd name="connsiteY10" fmla="*/ 5732573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249720 w 5975525"/>
              <a:gd name="connsiteY9" fmla="*/ 4522380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764757 w 5975525"/>
              <a:gd name="connsiteY10" fmla="*/ 5034458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4957178 w 5975525"/>
              <a:gd name="connsiteY9" fmla="*/ 442840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63335 w 5975525"/>
              <a:gd name="connsiteY10" fmla="*/ 4900205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710366 w 5975525"/>
              <a:gd name="connsiteY8" fmla="*/ 5267562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5115439 w 5975525"/>
              <a:gd name="connsiteY9" fmla="*/ 4227023 h 5759451"/>
              <a:gd name="connsiteX10" fmla="*/ 5577722 w 5975525"/>
              <a:gd name="connsiteY10" fmla="*/ 4994182 h 5759451"/>
              <a:gd name="connsiteX11" fmla="*/ 5975525 w 5975525"/>
              <a:gd name="connsiteY11" fmla="*/ 5759451 h 5759451"/>
              <a:gd name="connsiteX12" fmla="*/ 0 w 5975525"/>
              <a:gd name="connsiteY12" fmla="*/ 5759451 h 5759451"/>
              <a:gd name="connsiteX13" fmla="*/ 0 w 5975525"/>
              <a:gd name="connsiteY13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647102 w 5975525"/>
              <a:gd name="connsiteY9" fmla="*/ 4712275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4026887 w 5975525"/>
              <a:gd name="connsiteY8" fmla="*/ 5307838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575165 w 5975525"/>
              <a:gd name="connsiteY9" fmla="*/ 4309516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577722 w 5975525"/>
              <a:gd name="connsiteY11" fmla="*/ 4994182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15439 w 5975525"/>
              <a:gd name="connsiteY10" fmla="*/ 4227023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492840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399184 w 5975525"/>
              <a:gd name="connsiteY7" fmla="*/ 4434213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466325 w 5975525"/>
              <a:gd name="connsiteY7" fmla="*/ 4018029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634456 w 5975525"/>
              <a:gd name="connsiteY4" fmla="*/ 1861700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1927057 w 5975525"/>
              <a:gd name="connsiteY6" fmla="*/ 378202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38071 w 5975525"/>
              <a:gd name="connsiteY6" fmla="*/ 5044004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766110 w 5975525"/>
              <a:gd name="connsiteY3" fmla="*/ 810956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879040 w 5975525"/>
              <a:gd name="connsiteY4" fmla="*/ 2828322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867214 w 5975525"/>
              <a:gd name="connsiteY5" fmla="*/ 2996988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186029 w 5975525"/>
              <a:gd name="connsiteY6" fmla="*/ 3768602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811077 w 5975525"/>
              <a:gd name="connsiteY8" fmla="*/ 5093034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75525"/>
              <a:gd name="connsiteY0" fmla="*/ 0 h 5759451"/>
              <a:gd name="connsiteX1" fmla="*/ 2332 w 5975525"/>
              <a:gd name="connsiteY1" fmla="*/ 0 h 5759451"/>
              <a:gd name="connsiteX2" fmla="*/ 12093 w 5975525"/>
              <a:gd name="connsiteY2" fmla="*/ 13839 h 5759451"/>
              <a:gd name="connsiteX3" fmla="*/ 550300 w 5975525"/>
              <a:gd name="connsiteY3" fmla="*/ 1455370 h 5759451"/>
              <a:gd name="connsiteX4" fmla="*/ 970159 w 5975525"/>
              <a:gd name="connsiteY4" fmla="*/ 3378758 h 5759451"/>
              <a:gd name="connsiteX5" fmla="*/ 1651405 w 5975525"/>
              <a:gd name="connsiteY5" fmla="*/ 2755333 h 5759451"/>
              <a:gd name="connsiteX6" fmla="*/ 2224395 w 5975525"/>
              <a:gd name="connsiteY6" fmla="*/ 4211637 h 5759451"/>
              <a:gd name="connsiteX7" fmla="*/ 3538262 w 5975525"/>
              <a:gd name="connsiteY7" fmla="*/ 4031454 h 5759451"/>
              <a:gd name="connsiteX8" fmla="*/ 3791894 w 5975525"/>
              <a:gd name="connsiteY8" fmla="*/ 4676850 h 5759451"/>
              <a:gd name="connsiteX9" fmla="*/ 4488841 w 5975525"/>
              <a:gd name="connsiteY9" fmla="*/ 4403493 h 5759451"/>
              <a:gd name="connsiteX10" fmla="*/ 5177784 w 5975525"/>
              <a:gd name="connsiteY10" fmla="*/ 4146472 h 5759451"/>
              <a:gd name="connsiteX11" fmla="*/ 5433849 w 5975525"/>
              <a:gd name="connsiteY11" fmla="*/ 5208986 h 5759451"/>
              <a:gd name="connsiteX12" fmla="*/ 5975525 w 5975525"/>
              <a:gd name="connsiteY12" fmla="*/ 5759451 h 5759451"/>
              <a:gd name="connsiteX13" fmla="*/ 0 w 5975525"/>
              <a:gd name="connsiteY13" fmla="*/ 5759451 h 5759451"/>
              <a:gd name="connsiteX14" fmla="*/ 0 w 5975525"/>
              <a:gd name="connsiteY14" fmla="*/ 0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6889 w 5980321"/>
              <a:gd name="connsiteY2" fmla="*/ 1383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2255449 h 5759451"/>
              <a:gd name="connsiteX1" fmla="*/ 7128 w 5980321"/>
              <a:gd name="connsiteY1" fmla="*/ 0 h 5759451"/>
              <a:gd name="connsiteX2" fmla="*/ 189537 w 5980321"/>
              <a:gd name="connsiteY2" fmla="*/ 752229 h 5759451"/>
              <a:gd name="connsiteX3" fmla="*/ 555096 w 5980321"/>
              <a:gd name="connsiteY3" fmla="*/ 1455370 h 5759451"/>
              <a:gd name="connsiteX4" fmla="*/ 974955 w 5980321"/>
              <a:gd name="connsiteY4" fmla="*/ 3378758 h 5759451"/>
              <a:gd name="connsiteX5" fmla="*/ 1656201 w 5980321"/>
              <a:gd name="connsiteY5" fmla="*/ 2755333 h 5759451"/>
              <a:gd name="connsiteX6" fmla="*/ 2229191 w 5980321"/>
              <a:gd name="connsiteY6" fmla="*/ 4211637 h 5759451"/>
              <a:gd name="connsiteX7" fmla="*/ 3543058 w 5980321"/>
              <a:gd name="connsiteY7" fmla="*/ 4031454 h 5759451"/>
              <a:gd name="connsiteX8" fmla="*/ 3796690 w 5980321"/>
              <a:gd name="connsiteY8" fmla="*/ 4676850 h 5759451"/>
              <a:gd name="connsiteX9" fmla="*/ 4493637 w 5980321"/>
              <a:gd name="connsiteY9" fmla="*/ 4403493 h 5759451"/>
              <a:gd name="connsiteX10" fmla="*/ 5182580 w 5980321"/>
              <a:gd name="connsiteY10" fmla="*/ 4146472 h 5759451"/>
              <a:gd name="connsiteX11" fmla="*/ 5438645 w 5980321"/>
              <a:gd name="connsiteY11" fmla="*/ 5208986 h 5759451"/>
              <a:gd name="connsiteX12" fmla="*/ 5980321 w 5980321"/>
              <a:gd name="connsiteY12" fmla="*/ 5759451 h 5759451"/>
              <a:gd name="connsiteX13" fmla="*/ 4796 w 5980321"/>
              <a:gd name="connsiteY13" fmla="*/ 5759451 h 5759451"/>
              <a:gd name="connsiteX14" fmla="*/ 0 w 5980321"/>
              <a:gd name="connsiteY14" fmla="*/ 2255449 h 5759451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974955 w 5980321"/>
              <a:gd name="connsiteY4" fmla="*/ 2667217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656201 w 5980321"/>
              <a:gd name="connsiteY5" fmla="*/ 20437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229191 w 5980321"/>
              <a:gd name="connsiteY6" fmla="*/ 3500096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438645 w 5980321"/>
              <a:gd name="connsiteY11" fmla="*/ 4497445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5182580 w 5980321"/>
              <a:gd name="connsiteY10" fmla="*/ 343493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4493637 w 5980321"/>
              <a:gd name="connsiteY9" fmla="*/ 3691952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43058 w 5980321"/>
              <a:gd name="connsiteY7" fmla="*/ 3319913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796690 w 5980321"/>
              <a:gd name="connsiteY8" fmla="*/ 396530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2290320 w 5980321"/>
              <a:gd name="connsiteY7" fmla="*/ 2955808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211470 w 5980321"/>
              <a:gd name="connsiteY8" fmla="*/ 2941879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3326480 w 5980321"/>
              <a:gd name="connsiteY6" fmla="*/ 2151924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95701 w 5980321"/>
              <a:gd name="connsiteY5" fmla="*/ 1463192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33915 w 5980321"/>
              <a:gd name="connsiteY7" fmla="*/ 2168554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851555 w 5980321"/>
              <a:gd name="connsiteY8" fmla="*/ 2253032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990713 w 5980321"/>
              <a:gd name="connsiteY9" fmla="*/ 2924379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286461 w 5980321"/>
              <a:gd name="connsiteY10" fmla="*/ 4310751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2701804 w 5980321"/>
              <a:gd name="connsiteY7" fmla="*/ 2217758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2159125 w 5980321"/>
              <a:gd name="connsiteY5" fmla="*/ 1187653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  <a:gd name="connsiteX0" fmla="*/ 0 w 5980321"/>
              <a:gd name="connsiteY0" fmla="*/ 1543908 h 5047910"/>
              <a:gd name="connsiteX1" fmla="*/ 2332 w 5980321"/>
              <a:gd name="connsiteY1" fmla="*/ 0 h 5047910"/>
              <a:gd name="connsiteX2" fmla="*/ 189537 w 5980321"/>
              <a:gd name="connsiteY2" fmla="*/ 40688 h 5047910"/>
              <a:gd name="connsiteX3" fmla="*/ 555096 w 5980321"/>
              <a:gd name="connsiteY3" fmla="*/ 743829 h 5047910"/>
              <a:gd name="connsiteX4" fmla="*/ 1551032 w 5980321"/>
              <a:gd name="connsiteY4" fmla="*/ 138165 h 5047910"/>
              <a:gd name="connsiteX5" fmla="*/ 1893946 w 5980321"/>
              <a:gd name="connsiteY5" fmla="*/ 764505 h 5047910"/>
              <a:gd name="connsiteX6" fmla="*/ 2622386 w 5980321"/>
              <a:gd name="connsiteY6" fmla="*/ 1089131 h 5047910"/>
              <a:gd name="connsiteX7" fmla="*/ 3588780 w 5980321"/>
              <a:gd name="connsiteY7" fmla="*/ 1095922 h 5047910"/>
              <a:gd name="connsiteX8" fmla="*/ 3513225 w 5980321"/>
              <a:gd name="connsiteY8" fmla="*/ 2282555 h 5047910"/>
              <a:gd name="connsiteX9" fmla="*/ 3570086 w 5980321"/>
              <a:gd name="connsiteY9" fmla="*/ 3239281 h 5047910"/>
              <a:gd name="connsiteX10" fmla="*/ 4451054 w 5980321"/>
              <a:gd name="connsiteY10" fmla="*/ 3976169 h 5047910"/>
              <a:gd name="connsiteX11" fmla="*/ 5091170 w 5980321"/>
              <a:gd name="connsiteY11" fmla="*/ 4517127 h 5047910"/>
              <a:gd name="connsiteX12" fmla="*/ 5980321 w 5980321"/>
              <a:gd name="connsiteY12" fmla="*/ 5047910 h 5047910"/>
              <a:gd name="connsiteX13" fmla="*/ 4796 w 5980321"/>
              <a:gd name="connsiteY13" fmla="*/ 5047910 h 5047910"/>
              <a:gd name="connsiteX14" fmla="*/ 0 w 5980321"/>
              <a:gd name="connsiteY14" fmla="*/ 1543908 h 50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80321" h="5047910">
                <a:moveTo>
                  <a:pt x="0" y="1543908"/>
                </a:moveTo>
                <a:cubicBezTo>
                  <a:pt x="777" y="1029272"/>
                  <a:pt x="1555" y="514636"/>
                  <a:pt x="2332" y="0"/>
                </a:cubicBezTo>
                <a:lnTo>
                  <a:pt x="189537" y="40688"/>
                </a:lnTo>
                <a:cubicBezTo>
                  <a:pt x="353107" y="207760"/>
                  <a:pt x="328180" y="727583"/>
                  <a:pt x="555096" y="743829"/>
                </a:cubicBezTo>
                <a:cubicBezTo>
                  <a:pt x="782012" y="760075"/>
                  <a:pt x="1327890" y="134719"/>
                  <a:pt x="1551032" y="138165"/>
                </a:cubicBezTo>
                <a:cubicBezTo>
                  <a:pt x="1774174" y="141611"/>
                  <a:pt x="1715387" y="606011"/>
                  <a:pt x="1893946" y="764505"/>
                </a:cubicBezTo>
                <a:cubicBezTo>
                  <a:pt x="2072505" y="922999"/>
                  <a:pt x="2339914" y="1033895"/>
                  <a:pt x="2622386" y="1089131"/>
                </a:cubicBezTo>
                <a:cubicBezTo>
                  <a:pt x="2904858" y="1144367"/>
                  <a:pt x="3440307" y="897018"/>
                  <a:pt x="3588780" y="1095922"/>
                </a:cubicBezTo>
                <a:cubicBezTo>
                  <a:pt x="3737253" y="1294826"/>
                  <a:pt x="3516341" y="1925329"/>
                  <a:pt x="3513225" y="2282555"/>
                </a:cubicBezTo>
                <a:cubicBezTo>
                  <a:pt x="3510109" y="2639781"/>
                  <a:pt x="3413781" y="2957012"/>
                  <a:pt x="3570086" y="3239281"/>
                </a:cubicBezTo>
                <a:cubicBezTo>
                  <a:pt x="3726391" y="3521550"/>
                  <a:pt x="3959795" y="4255229"/>
                  <a:pt x="4451054" y="3976169"/>
                </a:cubicBezTo>
                <a:cubicBezTo>
                  <a:pt x="4942313" y="3697109"/>
                  <a:pt x="4894582" y="4408533"/>
                  <a:pt x="5091170" y="4517127"/>
                </a:cubicBezTo>
                <a:cubicBezTo>
                  <a:pt x="5348462" y="4065152"/>
                  <a:pt x="5842924" y="4761495"/>
                  <a:pt x="5980321" y="5047910"/>
                </a:cubicBezTo>
                <a:lnTo>
                  <a:pt x="4796" y="5047910"/>
                </a:lnTo>
                <a:cubicBezTo>
                  <a:pt x="3197" y="3879909"/>
                  <a:pt x="1599" y="2711909"/>
                  <a:pt x="0" y="154390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2号-阿开漫画体" panose="00000500000000000000" pitchFamily="2" charset="-122"/>
              <a:ea typeface="字魂52号-阿开漫画体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1C140-D168-4A78-B00A-513954F714BB}"/>
              </a:ext>
            </a:extLst>
          </p:cNvPr>
          <p:cNvSpPr txBox="1"/>
          <p:nvPr/>
        </p:nvSpPr>
        <p:spPr>
          <a:xfrm>
            <a:off x="417444" y="1460154"/>
            <a:ext cx="8555106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sổ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rủi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nảy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óc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nớt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bấy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just" eaLnBrk="1" hangingPunct="1">
              <a:buClrTx/>
              <a:buSzTx/>
              <a:buFontTx/>
              <a:buNone/>
            </a:pPr>
            <a:endParaRPr lang="en-US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Xi-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cốp-xki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hì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hục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endParaRPr lang="en-US" alt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Tx/>
              <a:buSzTx/>
              <a:buFontTx/>
              <a:buNone/>
            </a:pP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FE7013-14A1-4AAD-BDFF-9A7CD7B2A0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91500" y="2724150"/>
            <a:ext cx="4305300" cy="4305300"/>
          </a:xfrm>
          <a:prstGeom prst="rect">
            <a:avLst/>
          </a:prstGeom>
        </p:spPr>
      </p:pic>
      <p:sp>
        <p:nvSpPr>
          <p:cNvPr id="19" name="文本框 16">
            <a:extLst>
              <a:ext uri="{FF2B5EF4-FFF2-40B4-BE49-F238E27FC236}">
                <a16:creationId xmlns:a16="http://schemas.microsoft.com/office/drawing/2014/main" id="{5FE49998-96CE-41AF-AABA-0699524C263F}"/>
              </a:ext>
            </a:extLst>
          </p:cNvPr>
          <p:cNvSpPr txBox="1"/>
          <p:nvPr/>
        </p:nvSpPr>
        <p:spPr>
          <a:xfrm>
            <a:off x="2167436" y="534976"/>
            <a:ext cx="939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#9Slide03 Bebas Neue Book" panose="00000500000000000000" pitchFamily="2" charset="0"/>
                <a:ea typeface="字魂52号-阿开漫画体" panose="00000500000000000000" pitchFamily="2" charset="-122"/>
              </a:rPr>
              <a:t>NGƯỜI TÌM ĐƯỜNG LÊN CÁC VÌ SAO</a:t>
            </a:r>
            <a:endParaRPr lang="zh-CN" altLang="en-US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#9Slide03 Bebas Neue Book" panose="00000500000000000000" pitchFamily="2" charset="0"/>
              <a:ea typeface="字魂52号-阿开漫画体" panose="00000500000000000000" pitchFamily="2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E1CE8F7-B509-4C4D-B354-B967471570C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28600"/>
            <a:ext cx="1390650" cy="13906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AD56BE-4A89-4CF9-82C6-E0E5957DA80D}"/>
              </a:ext>
            </a:extLst>
          </p:cNvPr>
          <p:cNvCxnSpPr/>
          <p:nvPr/>
        </p:nvCxnSpPr>
        <p:spPr>
          <a:xfrm>
            <a:off x="2686050" y="1924050"/>
            <a:ext cx="215265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FCA92-6521-4D88-B632-0C553966C514}"/>
              </a:ext>
            </a:extLst>
          </p:cNvPr>
          <p:cNvCxnSpPr>
            <a:cxnSpLocks/>
          </p:cNvCxnSpPr>
          <p:nvPr/>
        </p:nvCxnSpPr>
        <p:spPr>
          <a:xfrm>
            <a:off x="558732" y="3344283"/>
            <a:ext cx="54435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47B8AD-7EC8-418D-9279-910E3129E932}"/>
              </a:ext>
            </a:extLst>
          </p:cNvPr>
          <p:cNvCxnSpPr>
            <a:cxnSpLocks/>
          </p:cNvCxnSpPr>
          <p:nvPr/>
        </p:nvCxnSpPr>
        <p:spPr>
          <a:xfrm>
            <a:off x="3651140" y="3343417"/>
            <a:ext cx="848289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84FB77-D28D-4436-869D-EA6F6FC94125}"/>
              </a:ext>
            </a:extLst>
          </p:cNvPr>
          <p:cNvCxnSpPr>
            <a:cxnSpLocks/>
          </p:cNvCxnSpPr>
          <p:nvPr/>
        </p:nvCxnSpPr>
        <p:spPr>
          <a:xfrm>
            <a:off x="6029751" y="3343417"/>
            <a:ext cx="53482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9D24-1D78-4079-B7CA-3C9B5A6ACC5C}"/>
              </a:ext>
            </a:extLst>
          </p:cNvPr>
          <p:cNvCxnSpPr>
            <a:cxnSpLocks/>
          </p:cNvCxnSpPr>
          <p:nvPr/>
        </p:nvCxnSpPr>
        <p:spPr>
          <a:xfrm>
            <a:off x="1102910" y="3766497"/>
            <a:ext cx="127180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F4E01-AC49-4716-A1D2-131C55E3FEE1}"/>
              </a:ext>
            </a:extLst>
          </p:cNvPr>
          <p:cNvCxnSpPr>
            <a:cxnSpLocks/>
          </p:cNvCxnSpPr>
          <p:nvPr/>
        </p:nvCxnSpPr>
        <p:spPr>
          <a:xfrm>
            <a:off x="2167436" y="5786365"/>
            <a:ext cx="98519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298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hục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hì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hụt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965EE5-F92F-457A-BAD5-42DE39C30D44}"/>
              </a:ext>
            </a:extLst>
          </p:cNvPr>
          <p:cNvSpPr/>
          <p:nvPr/>
        </p:nvSpPr>
        <p:spPr>
          <a:xfrm>
            <a:off x="4513943" y="725714"/>
            <a:ext cx="3570514" cy="69668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#9Slide03 AllRoundGothic" panose="020B0703020202020104" pitchFamily="34" charset="0"/>
              </a:rPr>
              <a:t>Chọn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từ</a:t>
            </a:r>
            <a:r>
              <a:rPr lang="en-US" sz="3500" dirty="0">
                <a:latin typeface="#9Slide03 AllRoundGothic" panose="020B0703020202020104" pitchFamily="34" charset="0"/>
              </a:rPr>
              <a:t> </a:t>
            </a:r>
            <a:r>
              <a:rPr lang="en-US" sz="3500" dirty="0" err="1">
                <a:latin typeface="#9Slide03 AllRoundGothic" panose="020B0703020202020104" pitchFamily="34" charset="0"/>
              </a:rPr>
              <a:t>đúng</a:t>
            </a:r>
            <a:endParaRPr lang="en-US" sz="3500" dirty="0">
              <a:latin typeface="#9Slide03 AllRoundGothic" panose="020B07030202020201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1B02A40-929E-4E64-83E1-63DEEC54B5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85" y="-185057"/>
            <a:ext cx="2209800" cy="220980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3730F17-0DE2-4FCB-BF4A-2FB453FABF66}"/>
              </a:ext>
            </a:extLst>
          </p:cNvPr>
          <p:cNvGrpSpPr/>
          <p:nvPr/>
        </p:nvGrpSpPr>
        <p:grpSpPr>
          <a:xfrm>
            <a:off x="1509485" y="2307412"/>
            <a:ext cx="2714172" cy="2772587"/>
            <a:chOff x="1509485" y="2379984"/>
            <a:chExt cx="2714172" cy="2772587"/>
          </a:xfrm>
        </p:grpSpPr>
        <p:sp>
          <p:nvSpPr>
            <p:cNvPr id="45" name="Plaque 44">
              <a:extLst>
                <a:ext uri="{FF2B5EF4-FFF2-40B4-BE49-F238E27FC236}">
                  <a16:creationId xmlns:a16="http://schemas.microsoft.com/office/drawing/2014/main" id="{29D71662-5B30-4746-8521-3FB0C9528256}"/>
                </a:ext>
              </a:extLst>
            </p:cNvPr>
            <p:cNvSpPr/>
            <p:nvPr/>
          </p:nvSpPr>
          <p:spPr>
            <a:xfrm>
              <a:off x="1509485" y="4165599"/>
              <a:ext cx="2714172" cy="986972"/>
            </a:xfrm>
            <a:prstGeom prst="plaque">
              <a:avLst/>
            </a:prstGeom>
            <a:solidFill>
              <a:srgbClr val="FFFF99"/>
            </a:solidFill>
            <a:ln w="28575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dủi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do</a:t>
              </a:r>
            </a:p>
          </p:txBody>
        </p:sp>
        <p:grpSp>
          <p:nvGrpSpPr>
            <p:cNvPr id="5" name="组合 31">
              <a:extLst>
                <a:ext uri="{FF2B5EF4-FFF2-40B4-BE49-F238E27FC236}">
                  <a16:creationId xmlns:a16="http://schemas.microsoft.com/office/drawing/2014/main" id="{B28854DE-84C7-47F5-9781-69001D02720B}"/>
                </a:ext>
              </a:extLst>
            </p:cNvPr>
            <p:cNvGrpSpPr/>
            <p:nvPr/>
          </p:nvGrpSpPr>
          <p:grpSpPr>
            <a:xfrm rot="20778129">
              <a:off x="2135651" y="2379984"/>
              <a:ext cx="1512570" cy="1823085"/>
              <a:chOff x="4378324" y="1762126"/>
              <a:chExt cx="1023937" cy="1233488"/>
            </a:xfrm>
          </p:grpSpPr>
          <p:sp>
            <p:nvSpPr>
              <p:cNvPr id="6" name="Freeform 722">
                <a:extLst>
                  <a:ext uri="{FF2B5EF4-FFF2-40B4-BE49-F238E27FC236}">
                    <a16:creationId xmlns:a16="http://schemas.microsoft.com/office/drawing/2014/main" id="{BCFD5943-2DFB-455E-B053-E149D95ED075}"/>
                  </a:ext>
                </a:extLst>
              </p:cNvPr>
              <p:cNvSpPr/>
              <p:nvPr/>
            </p:nvSpPr>
            <p:spPr bwMode="auto">
              <a:xfrm>
                <a:off x="4854574" y="2789239"/>
                <a:ext cx="87312" cy="141288"/>
              </a:xfrm>
              <a:custGeom>
                <a:avLst/>
                <a:gdLst>
                  <a:gd name="T0" fmla="*/ 5 w 32"/>
                  <a:gd name="T1" fmla="*/ 18 h 52"/>
                  <a:gd name="T2" fmla="*/ 1 w 32"/>
                  <a:gd name="T3" fmla="*/ 9 h 52"/>
                  <a:gd name="T4" fmla="*/ 1 w 32"/>
                  <a:gd name="T5" fmla="*/ 3 h 52"/>
                  <a:gd name="T6" fmla="*/ 6 w 32"/>
                  <a:gd name="T7" fmla="*/ 0 h 52"/>
                  <a:gd name="T8" fmla="*/ 17 w 32"/>
                  <a:gd name="T9" fmla="*/ 3 h 52"/>
                  <a:gd name="T10" fmla="*/ 13 w 32"/>
                  <a:gd name="T11" fmla="*/ 12 h 52"/>
                  <a:gd name="T12" fmla="*/ 3 w 32"/>
                  <a:gd name="T13" fmla="*/ 37 h 52"/>
                  <a:gd name="T14" fmla="*/ 9 w 32"/>
                  <a:gd name="T15" fmla="*/ 47 h 52"/>
                  <a:gd name="T16" fmla="*/ 18 w 32"/>
                  <a:gd name="T17" fmla="*/ 52 h 52"/>
                  <a:gd name="T18" fmla="*/ 29 w 32"/>
                  <a:gd name="T19" fmla="*/ 46 h 52"/>
                  <a:gd name="T20" fmla="*/ 32 w 32"/>
                  <a:gd name="T21" fmla="*/ 40 h 52"/>
                  <a:gd name="T22" fmla="*/ 30 w 32"/>
                  <a:gd name="T23" fmla="*/ 33 h 52"/>
                  <a:gd name="T24" fmla="*/ 22 w 32"/>
                  <a:gd name="T25" fmla="*/ 22 h 52"/>
                  <a:gd name="T26" fmla="*/ 17 w 32"/>
                  <a:gd name="T27" fmla="*/ 16 h 52"/>
                  <a:gd name="T28" fmla="*/ 12 w 32"/>
                  <a:gd name="T29" fmla="*/ 14 h 52"/>
                  <a:gd name="T30" fmla="*/ 12 w 32"/>
                  <a:gd name="T31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" h="52">
                    <a:moveTo>
                      <a:pt x="5" y="18"/>
                    </a:moveTo>
                    <a:cubicBezTo>
                      <a:pt x="3" y="16"/>
                      <a:pt x="1" y="12"/>
                      <a:pt x="1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4" y="1"/>
                      <a:pt x="6" y="0"/>
                    </a:cubicBezTo>
                    <a:cubicBezTo>
                      <a:pt x="9" y="0"/>
                      <a:pt x="15" y="0"/>
                      <a:pt x="17" y="3"/>
                    </a:cubicBezTo>
                    <a:cubicBezTo>
                      <a:pt x="18" y="7"/>
                      <a:pt x="15" y="10"/>
                      <a:pt x="13" y="12"/>
                    </a:cubicBezTo>
                    <a:cubicBezTo>
                      <a:pt x="6" y="19"/>
                      <a:pt x="1" y="28"/>
                      <a:pt x="3" y="37"/>
                    </a:cubicBezTo>
                    <a:cubicBezTo>
                      <a:pt x="4" y="41"/>
                      <a:pt x="6" y="44"/>
                      <a:pt x="9" y="47"/>
                    </a:cubicBezTo>
                    <a:cubicBezTo>
                      <a:pt x="11" y="50"/>
                      <a:pt x="14" y="51"/>
                      <a:pt x="18" y="52"/>
                    </a:cubicBezTo>
                    <a:cubicBezTo>
                      <a:pt x="21" y="52"/>
                      <a:pt x="27" y="49"/>
                      <a:pt x="29" y="46"/>
                    </a:cubicBezTo>
                    <a:cubicBezTo>
                      <a:pt x="30" y="44"/>
                      <a:pt x="32" y="42"/>
                      <a:pt x="32" y="40"/>
                    </a:cubicBezTo>
                    <a:cubicBezTo>
                      <a:pt x="32" y="37"/>
                      <a:pt x="31" y="35"/>
                      <a:pt x="30" y="33"/>
                    </a:cubicBezTo>
                    <a:cubicBezTo>
                      <a:pt x="28" y="29"/>
                      <a:pt x="26" y="25"/>
                      <a:pt x="22" y="22"/>
                    </a:cubicBezTo>
                    <a:cubicBezTo>
                      <a:pt x="21" y="20"/>
                      <a:pt x="19" y="18"/>
                      <a:pt x="17" y="16"/>
                    </a:cubicBezTo>
                    <a:cubicBezTo>
                      <a:pt x="15" y="15"/>
                      <a:pt x="13" y="15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723">
                <a:extLst>
                  <a:ext uri="{FF2B5EF4-FFF2-40B4-BE49-F238E27FC236}">
                    <a16:creationId xmlns:a16="http://schemas.microsoft.com/office/drawing/2014/main" id="{50098225-725E-4C6A-A67B-3856770A1DBD}"/>
                  </a:ext>
                </a:extLst>
              </p:cNvPr>
              <p:cNvSpPr/>
              <p:nvPr/>
            </p:nvSpPr>
            <p:spPr bwMode="auto">
              <a:xfrm>
                <a:off x="4532311" y="2735264"/>
                <a:ext cx="128587" cy="149225"/>
              </a:xfrm>
              <a:custGeom>
                <a:avLst/>
                <a:gdLst>
                  <a:gd name="T0" fmla="*/ 33 w 47"/>
                  <a:gd name="T1" fmla="*/ 22 h 55"/>
                  <a:gd name="T2" fmla="*/ 23 w 47"/>
                  <a:gd name="T3" fmla="*/ 23 h 55"/>
                  <a:gd name="T4" fmla="*/ 7 w 47"/>
                  <a:gd name="T5" fmla="*/ 32 h 55"/>
                  <a:gd name="T6" fmla="*/ 1 w 47"/>
                  <a:gd name="T7" fmla="*/ 42 h 55"/>
                  <a:gd name="T8" fmla="*/ 2 w 47"/>
                  <a:gd name="T9" fmla="*/ 50 h 55"/>
                  <a:gd name="T10" fmla="*/ 20 w 47"/>
                  <a:gd name="T11" fmla="*/ 49 h 55"/>
                  <a:gd name="T12" fmla="*/ 33 w 47"/>
                  <a:gd name="T13" fmla="*/ 34 h 55"/>
                  <a:gd name="T14" fmla="*/ 35 w 47"/>
                  <a:gd name="T15" fmla="*/ 26 h 55"/>
                  <a:gd name="T16" fmla="*/ 39 w 47"/>
                  <a:gd name="T17" fmla="*/ 16 h 55"/>
                  <a:gd name="T18" fmla="*/ 42 w 47"/>
                  <a:gd name="T19" fmla="*/ 3 h 55"/>
                  <a:gd name="T20" fmla="*/ 29 w 47"/>
                  <a:gd name="T21" fmla="*/ 6 h 55"/>
                  <a:gd name="T22" fmla="*/ 32 w 47"/>
                  <a:gd name="T23" fmla="*/ 18 h 55"/>
                  <a:gd name="T24" fmla="*/ 33 w 47"/>
                  <a:gd name="T25" fmla="*/ 2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33" y="22"/>
                    </a:moveTo>
                    <a:cubicBezTo>
                      <a:pt x="33" y="19"/>
                      <a:pt x="24" y="23"/>
                      <a:pt x="23" y="23"/>
                    </a:cubicBezTo>
                    <a:cubicBezTo>
                      <a:pt x="17" y="25"/>
                      <a:pt x="11" y="28"/>
                      <a:pt x="7" y="32"/>
                    </a:cubicBezTo>
                    <a:cubicBezTo>
                      <a:pt x="5" y="34"/>
                      <a:pt x="2" y="38"/>
                      <a:pt x="1" y="42"/>
                    </a:cubicBezTo>
                    <a:cubicBezTo>
                      <a:pt x="0" y="44"/>
                      <a:pt x="1" y="48"/>
                      <a:pt x="2" y="50"/>
                    </a:cubicBezTo>
                    <a:cubicBezTo>
                      <a:pt x="6" y="55"/>
                      <a:pt x="15" y="52"/>
                      <a:pt x="20" y="49"/>
                    </a:cubicBezTo>
                    <a:cubicBezTo>
                      <a:pt x="25" y="46"/>
                      <a:pt x="30" y="40"/>
                      <a:pt x="33" y="34"/>
                    </a:cubicBezTo>
                    <a:cubicBezTo>
                      <a:pt x="35" y="31"/>
                      <a:pt x="35" y="29"/>
                      <a:pt x="35" y="26"/>
                    </a:cubicBezTo>
                    <a:cubicBezTo>
                      <a:pt x="36" y="22"/>
                      <a:pt x="38" y="19"/>
                      <a:pt x="39" y="16"/>
                    </a:cubicBezTo>
                    <a:cubicBezTo>
                      <a:pt x="41" y="12"/>
                      <a:pt x="47" y="7"/>
                      <a:pt x="42" y="3"/>
                    </a:cubicBezTo>
                    <a:cubicBezTo>
                      <a:pt x="38" y="0"/>
                      <a:pt x="29" y="0"/>
                      <a:pt x="29" y="6"/>
                    </a:cubicBezTo>
                    <a:cubicBezTo>
                      <a:pt x="28" y="11"/>
                      <a:pt x="30" y="15"/>
                      <a:pt x="32" y="18"/>
                    </a:cubicBezTo>
                    <a:cubicBezTo>
                      <a:pt x="32" y="20"/>
                      <a:pt x="33" y="21"/>
                      <a:pt x="33" y="22"/>
                    </a:cubicBezTo>
                  </a:path>
                </a:pathLst>
              </a:custGeom>
              <a:solidFill>
                <a:srgbClr val="C7B2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" name="Freeform 724">
                <a:extLst>
                  <a:ext uri="{FF2B5EF4-FFF2-40B4-BE49-F238E27FC236}">
                    <a16:creationId xmlns:a16="http://schemas.microsoft.com/office/drawing/2014/main" id="{59B5BF69-405E-46A4-9B86-C1C1FE300F73}"/>
                  </a:ext>
                </a:extLst>
              </p:cNvPr>
              <p:cNvSpPr/>
              <p:nvPr/>
            </p:nvSpPr>
            <p:spPr bwMode="auto">
              <a:xfrm>
                <a:off x="4603749" y="2762251"/>
                <a:ext cx="303212" cy="233363"/>
              </a:xfrm>
              <a:custGeom>
                <a:avLst/>
                <a:gdLst>
                  <a:gd name="T0" fmla="*/ 85 w 112"/>
                  <a:gd name="T1" fmla="*/ 24 h 86"/>
                  <a:gd name="T2" fmla="*/ 64 w 112"/>
                  <a:gd name="T3" fmla="*/ 13 h 86"/>
                  <a:gd name="T4" fmla="*/ 32 w 112"/>
                  <a:gd name="T5" fmla="*/ 1 h 86"/>
                  <a:gd name="T6" fmla="*/ 5 w 112"/>
                  <a:gd name="T7" fmla="*/ 15 h 86"/>
                  <a:gd name="T8" fmla="*/ 4 w 112"/>
                  <a:gd name="T9" fmla="*/ 53 h 86"/>
                  <a:gd name="T10" fmla="*/ 32 w 112"/>
                  <a:gd name="T11" fmla="*/ 78 h 86"/>
                  <a:gd name="T12" fmla="*/ 98 w 112"/>
                  <a:gd name="T13" fmla="*/ 64 h 86"/>
                  <a:gd name="T14" fmla="*/ 78 w 112"/>
                  <a:gd name="T15" fmla="*/ 1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86">
                    <a:moveTo>
                      <a:pt x="85" y="24"/>
                    </a:moveTo>
                    <a:cubicBezTo>
                      <a:pt x="79" y="20"/>
                      <a:pt x="72" y="16"/>
                      <a:pt x="64" y="13"/>
                    </a:cubicBezTo>
                    <a:cubicBezTo>
                      <a:pt x="54" y="9"/>
                      <a:pt x="43" y="1"/>
                      <a:pt x="32" y="1"/>
                    </a:cubicBezTo>
                    <a:cubicBezTo>
                      <a:pt x="20" y="0"/>
                      <a:pt x="10" y="3"/>
                      <a:pt x="5" y="15"/>
                    </a:cubicBezTo>
                    <a:cubicBezTo>
                      <a:pt x="0" y="26"/>
                      <a:pt x="1" y="41"/>
                      <a:pt x="4" y="53"/>
                    </a:cubicBezTo>
                    <a:cubicBezTo>
                      <a:pt x="7" y="67"/>
                      <a:pt x="19" y="73"/>
                      <a:pt x="32" y="78"/>
                    </a:cubicBezTo>
                    <a:cubicBezTo>
                      <a:pt x="52" y="86"/>
                      <a:pt x="85" y="84"/>
                      <a:pt x="98" y="64"/>
                    </a:cubicBezTo>
                    <a:cubicBezTo>
                      <a:pt x="112" y="41"/>
                      <a:pt x="97" y="30"/>
                      <a:pt x="78" y="18"/>
                    </a:cubicBezTo>
                  </a:path>
                </a:pathLst>
              </a:custGeom>
              <a:solidFill>
                <a:srgbClr val="C69C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725">
                <a:extLst>
                  <a:ext uri="{FF2B5EF4-FFF2-40B4-BE49-F238E27FC236}">
                    <a16:creationId xmlns:a16="http://schemas.microsoft.com/office/drawing/2014/main" id="{1688AECA-5C95-48DE-A249-5B414C1BFE0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1686" y="2770189"/>
                <a:ext cx="273050" cy="214313"/>
              </a:xfrm>
              <a:custGeom>
                <a:avLst/>
                <a:gdLst>
                  <a:gd name="T0" fmla="*/ 51 w 101"/>
                  <a:gd name="T1" fmla="*/ 79 h 79"/>
                  <a:gd name="T2" fmla="*/ 32 w 101"/>
                  <a:gd name="T3" fmla="*/ 76 h 79"/>
                  <a:gd name="T4" fmla="*/ 1 w 101"/>
                  <a:gd name="T5" fmla="*/ 37 h 79"/>
                  <a:gd name="T6" fmla="*/ 2 w 101"/>
                  <a:gd name="T7" fmla="*/ 26 h 79"/>
                  <a:gd name="T8" fmla="*/ 7 w 101"/>
                  <a:gd name="T9" fmla="*/ 7 h 79"/>
                  <a:gd name="T10" fmla="*/ 8 w 101"/>
                  <a:gd name="T11" fmla="*/ 6 h 79"/>
                  <a:gd name="T12" fmla="*/ 8 w 101"/>
                  <a:gd name="T13" fmla="*/ 4 h 79"/>
                  <a:gd name="T14" fmla="*/ 11 w 101"/>
                  <a:gd name="T15" fmla="*/ 0 h 79"/>
                  <a:gd name="T16" fmla="*/ 12 w 101"/>
                  <a:gd name="T17" fmla="*/ 0 h 79"/>
                  <a:gd name="T18" fmla="*/ 74 w 101"/>
                  <a:gd name="T19" fmla="*/ 12 h 79"/>
                  <a:gd name="T20" fmla="*/ 101 w 101"/>
                  <a:gd name="T21" fmla="*/ 37 h 79"/>
                  <a:gd name="T22" fmla="*/ 89 w 101"/>
                  <a:gd name="T23" fmla="*/ 63 h 79"/>
                  <a:gd name="T24" fmla="*/ 51 w 101"/>
                  <a:gd name="T25" fmla="*/ 79 h 79"/>
                  <a:gd name="T26" fmla="*/ 14 w 101"/>
                  <a:gd name="T27" fmla="*/ 10 h 79"/>
                  <a:gd name="T28" fmla="*/ 9 w 101"/>
                  <a:gd name="T29" fmla="*/ 27 h 79"/>
                  <a:gd name="T30" fmla="*/ 8 w 101"/>
                  <a:gd name="T31" fmla="*/ 37 h 79"/>
                  <a:gd name="T32" fmla="*/ 34 w 101"/>
                  <a:gd name="T33" fmla="*/ 69 h 79"/>
                  <a:gd name="T34" fmla="*/ 51 w 101"/>
                  <a:gd name="T35" fmla="*/ 71 h 79"/>
                  <a:gd name="T36" fmla="*/ 83 w 101"/>
                  <a:gd name="T37" fmla="*/ 58 h 79"/>
                  <a:gd name="T38" fmla="*/ 93 w 101"/>
                  <a:gd name="T39" fmla="*/ 37 h 79"/>
                  <a:gd name="T40" fmla="*/ 72 w 101"/>
                  <a:gd name="T41" fmla="*/ 19 h 79"/>
                  <a:gd name="T42" fmla="*/ 15 w 101"/>
                  <a:gd name="T43" fmla="*/ 8 h 79"/>
                  <a:gd name="T44" fmla="*/ 14 w 101"/>
                  <a:gd name="T45" fmla="*/ 1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1" h="79">
                    <a:moveTo>
                      <a:pt x="51" y="79"/>
                    </a:moveTo>
                    <a:cubicBezTo>
                      <a:pt x="44" y="79"/>
                      <a:pt x="38" y="78"/>
                      <a:pt x="32" y="76"/>
                    </a:cubicBezTo>
                    <a:cubicBezTo>
                      <a:pt x="11" y="71"/>
                      <a:pt x="0" y="56"/>
                      <a:pt x="1" y="37"/>
                    </a:cubicBezTo>
                    <a:cubicBezTo>
                      <a:pt x="1" y="33"/>
                      <a:pt x="1" y="30"/>
                      <a:pt x="2" y="26"/>
                    </a:cubicBezTo>
                    <a:cubicBezTo>
                      <a:pt x="3" y="20"/>
                      <a:pt x="5" y="13"/>
                      <a:pt x="7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33" y="0"/>
                      <a:pt x="55" y="7"/>
                      <a:pt x="74" y="12"/>
                    </a:cubicBezTo>
                    <a:cubicBezTo>
                      <a:pt x="90" y="16"/>
                      <a:pt x="101" y="24"/>
                      <a:pt x="101" y="37"/>
                    </a:cubicBezTo>
                    <a:cubicBezTo>
                      <a:pt x="101" y="45"/>
                      <a:pt x="97" y="54"/>
                      <a:pt x="89" y="63"/>
                    </a:cubicBezTo>
                    <a:cubicBezTo>
                      <a:pt x="80" y="74"/>
                      <a:pt x="65" y="79"/>
                      <a:pt x="51" y="79"/>
                    </a:cubicBezTo>
                    <a:close/>
                    <a:moveTo>
                      <a:pt x="14" y="10"/>
                    </a:moveTo>
                    <a:cubicBezTo>
                      <a:pt x="12" y="15"/>
                      <a:pt x="10" y="21"/>
                      <a:pt x="9" y="27"/>
                    </a:cubicBezTo>
                    <a:cubicBezTo>
                      <a:pt x="9" y="30"/>
                      <a:pt x="8" y="34"/>
                      <a:pt x="8" y="37"/>
                    </a:cubicBezTo>
                    <a:cubicBezTo>
                      <a:pt x="9" y="54"/>
                      <a:pt x="15" y="64"/>
                      <a:pt x="34" y="69"/>
                    </a:cubicBezTo>
                    <a:cubicBezTo>
                      <a:pt x="39" y="70"/>
                      <a:pt x="45" y="71"/>
                      <a:pt x="51" y="71"/>
                    </a:cubicBezTo>
                    <a:cubicBezTo>
                      <a:pt x="63" y="71"/>
                      <a:pt x="76" y="67"/>
                      <a:pt x="83" y="58"/>
                    </a:cubicBezTo>
                    <a:cubicBezTo>
                      <a:pt x="90" y="49"/>
                      <a:pt x="93" y="42"/>
                      <a:pt x="93" y="37"/>
                    </a:cubicBezTo>
                    <a:cubicBezTo>
                      <a:pt x="93" y="29"/>
                      <a:pt x="87" y="23"/>
                      <a:pt x="72" y="19"/>
                    </a:cubicBezTo>
                    <a:cubicBezTo>
                      <a:pt x="54" y="15"/>
                      <a:pt x="33" y="9"/>
                      <a:pt x="15" y="8"/>
                    </a:cubicBezTo>
                    <a:cubicBezTo>
                      <a:pt x="15" y="9"/>
                      <a:pt x="15" y="10"/>
                      <a:pt x="14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26">
                <a:extLst>
                  <a:ext uri="{FF2B5EF4-FFF2-40B4-BE49-F238E27FC236}">
                    <a16:creationId xmlns:a16="http://schemas.microsoft.com/office/drawing/2014/main" id="{83F0245C-E373-46F8-9830-4E36A6006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636" y="2781301"/>
                <a:ext cx="71437" cy="68263"/>
              </a:xfrm>
              <a:custGeom>
                <a:avLst/>
                <a:gdLst>
                  <a:gd name="T0" fmla="*/ 4 w 26"/>
                  <a:gd name="T1" fmla="*/ 23 h 25"/>
                  <a:gd name="T2" fmla="*/ 0 w 26"/>
                  <a:gd name="T3" fmla="*/ 10 h 25"/>
                  <a:gd name="T4" fmla="*/ 3 w 26"/>
                  <a:gd name="T5" fmla="*/ 2 h 25"/>
                  <a:gd name="T6" fmla="*/ 10 w 26"/>
                  <a:gd name="T7" fmla="*/ 0 h 25"/>
                  <a:gd name="T8" fmla="*/ 25 w 26"/>
                  <a:gd name="T9" fmla="*/ 5 h 25"/>
                  <a:gd name="T10" fmla="*/ 26 w 26"/>
                  <a:gd name="T11" fmla="*/ 9 h 25"/>
                  <a:gd name="T12" fmla="*/ 11 w 26"/>
                  <a:gd name="T13" fmla="*/ 23 h 25"/>
                  <a:gd name="T14" fmla="*/ 9 w 26"/>
                  <a:gd name="T15" fmla="*/ 24 h 25"/>
                  <a:gd name="T16" fmla="*/ 7 w 26"/>
                  <a:gd name="T17" fmla="*/ 25 h 25"/>
                  <a:gd name="T18" fmla="*/ 4 w 26"/>
                  <a:gd name="T19" fmla="*/ 23 h 25"/>
                  <a:gd name="T20" fmla="*/ 9 w 26"/>
                  <a:gd name="T21" fmla="*/ 16 h 25"/>
                  <a:gd name="T22" fmla="*/ 9 w 26"/>
                  <a:gd name="T23" fmla="*/ 16 h 25"/>
                  <a:gd name="T24" fmla="*/ 8 w 26"/>
                  <a:gd name="T25" fmla="*/ 8 h 25"/>
                  <a:gd name="T26" fmla="*/ 8 w 26"/>
                  <a:gd name="T27" fmla="*/ 10 h 25"/>
                  <a:gd name="T28" fmla="*/ 9 w 26"/>
                  <a:gd name="T29" fmla="*/ 16 h 25"/>
                  <a:gd name="T30" fmla="*/ 10 w 26"/>
                  <a:gd name="T31" fmla="*/ 16 h 25"/>
                  <a:gd name="T32" fmla="*/ 14 w 26"/>
                  <a:gd name="T33" fmla="*/ 13 h 25"/>
                  <a:gd name="T34" fmla="*/ 17 w 26"/>
                  <a:gd name="T35" fmla="*/ 10 h 25"/>
                  <a:gd name="T36" fmla="*/ 10 w 26"/>
                  <a:gd name="T37" fmla="*/ 8 h 25"/>
                  <a:gd name="T38" fmla="*/ 9 w 26"/>
                  <a:gd name="T39" fmla="*/ 8 h 25"/>
                  <a:gd name="T40" fmla="*/ 8 w 26"/>
                  <a:gd name="T4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" h="25">
                    <a:moveTo>
                      <a:pt x="4" y="23"/>
                    </a:moveTo>
                    <a:cubicBezTo>
                      <a:pt x="2" y="20"/>
                      <a:pt x="0" y="15"/>
                      <a:pt x="0" y="10"/>
                    </a:cubicBezTo>
                    <a:cubicBezTo>
                      <a:pt x="0" y="7"/>
                      <a:pt x="1" y="4"/>
                      <a:pt x="3" y="2"/>
                    </a:cubicBezTo>
                    <a:cubicBezTo>
                      <a:pt x="5" y="1"/>
                      <a:pt x="8" y="0"/>
                      <a:pt x="10" y="0"/>
                    </a:cubicBezTo>
                    <a:cubicBezTo>
                      <a:pt x="15" y="1"/>
                      <a:pt x="21" y="2"/>
                      <a:pt x="25" y="5"/>
                    </a:cubicBezTo>
                    <a:cubicBezTo>
                      <a:pt x="26" y="6"/>
                      <a:pt x="26" y="8"/>
                      <a:pt x="26" y="9"/>
                    </a:cubicBezTo>
                    <a:cubicBezTo>
                      <a:pt x="24" y="16"/>
                      <a:pt x="17" y="21"/>
                      <a:pt x="11" y="23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9" y="24"/>
                      <a:pt x="8" y="25"/>
                      <a:pt x="7" y="25"/>
                    </a:cubicBezTo>
                    <a:cubicBezTo>
                      <a:pt x="6" y="25"/>
                      <a:pt x="5" y="24"/>
                      <a:pt x="4" y="23"/>
                    </a:cubicBezTo>
                    <a:close/>
                    <a:moveTo>
                      <a:pt x="9" y="16"/>
                    </a:moveTo>
                    <a:cubicBezTo>
                      <a:pt x="9" y="16"/>
                      <a:pt x="9" y="16"/>
                      <a:pt x="9" y="16"/>
                    </a:cubicBezTo>
                    <a:close/>
                    <a:moveTo>
                      <a:pt x="8" y="8"/>
                    </a:move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4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3" y="14"/>
                      <a:pt x="14" y="13"/>
                    </a:cubicBezTo>
                    <a:cubicBezTo>
                      <a:pt x="15" y="12"/>
                      <a:pt x="16" y="11"/>
                      <a:pt x="17" y="10"/>
                    </a:cubicBezTo>
                    <a:cubicBezTo>
                      <a:pt x="15" y="9"/>
                      <a:pt x="12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727">
                <a:extLst>
                  <a:ext uri="{FF2B5EF4-FFF2-40B4-BE49-F238E27FC236}">
                    <a16:creationId xmlns:a16="http://schemas.microsoft.com/office/drawing/2014/main" id="{0839F78B-FB80-4DDF-AC79-3D5D0CA606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60924" y="2819401"/>
                <a:ext cx="88900" cy="115888"/>
              </a:xfrm>
              <a:custGeom>
                <a:avLst/>
                <a:gdLst>
                  <a:gd name="T0" fmla="*/ 16 w 33"/>
                  <a:gd name="T1" fmla="*/ 43 h 43"/>
                  <a:gd name="T2" fmla="*/ 0 w 33"/>
                  <a:gd name="T3" fmla="*/ 20 h 43"/>
                  <a:gd name="T4" fmla="*/ 1 w 33"/>
                  <a:gd name="T5" fmla="*/ 5 h 43"/>
                  <a:gd name="T6" fmla="*/ 1 w 33"/>
                  <a:gd name="T7" fmla="*/ 3 h 43"/>
                  <a:gd name="T8" fmla="*/ 5 w 33"/>
                  <a:gd name="T9" fmla="*/ 1 h 43"/>
                  <a:gd name="T10" fmla="*/ 7 w 33"/>
                  <a:gd name="T11" fmla="*/ 1 h 43"/>
                  <a:gd name="T12" fmla="*/ 30 w 33"/>
                  <a:gd name="T13" fmla="*/ 18 h 43"/>
                  <a:gd name="T14" fmla="*/ 32 w 33"/>
                  <a:gd name="T15" fmla="*/ 28 h 43"/>
                  <a:gd name="T16" fmla="*/ 19 w 33"/>
                  <a:gd name="T17" fmla="*/ 42 h 43"/>
                  <a:gd name="T18" fmla="*/ 16 w 33"/>
                  <a:gd name="T19" fmla="*/ 43 h 43"/>
                  <a:gd name="T20" fmla="*/ 8 w 33"/>
                  <a:gd name="T21" fmla="*/ 20 h 43"/>
                  <a:gd name="T22" fmla="*/ 16 w 33"/>
                  <a:gd name="T23" fmla="*/ 35 h 43"/>
                  <a:gd name="T24" fmla="*/ 18 w 33"/>
                  <a:gd name="T25" fmla="*/ 35 h 43"/>
                  <a:gd name="T26" fmla="*/ 24 w 33"/>
                  <a:gd name="T27" fmla="*/ 28 h 43"/>
                  <a:gd name="T28" fmla="*/ 23 w 33"/>
                  <a:gd name="T29" fmla="*/ 22 h 43"/>
                  <a:gd name="T30" fmla="*/ 8 w 33"/>
                  <a:gd name="T31" fmla="*/ 10 h 43"/>
                  <a:gd name="T32" fmla="*/ 8 w 33"/>
                  <a:gd name="T33" fmla="*/ 2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" h="43">
                    <a:moveTo>
                      <a:pt x="16" y="43"/>
                    </a:moveTo>
                    <a:cubicBezTo>
                      <a:pt x="2" y="42"/>
                      <a:pt x="0" y="29"/>
                      <a:pt x="0" y="20"/>
                    </a:cubicBezTo>
                    <a:cubicBezTo>
                      <a:pt x="0" y="14"/>
                      <a:pt x="1" y="8"/>
                      <a:pt x="1" y="5"/>
                    </a:cubicBezTo>
                    <a:cubicBezTo>
                      <a:pt x="1" y="5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16" y="4"/>
                      <a:pt x="25" y="9"/>
                      <a:pt x="30" y="18"/>
                    </a:cubicBezTo>
                    <a:cubicBezTo>
                      <a:pt x="31" y="21"/>
                      <a:pt x="32" y="24"/>
                      <a:pt x="32" y="28"/>
                    </a:cubicBezTo>
                    <a:cubicBezTo>
                      <a:pt x="33" y="34"/>
                      <a:pt x="28" y="41"/>
                      <a:pt x="19" y="42"/>
                    </a:cubicBezTo>
                    <a:cubicBezTo>
                      <a:pt x="18" y="43"/>
                      <a:pt x="17" y="43"/>
                      <a:pt x="16" y="43"/>
                    </a:cubicBezTo>
                    <a:close/>
                    <a:moveTo>
                      <a:pt x="8" y="20"/>
                    </a:moveTo>
                    <a:cubicBezTo>
                      <a:pt x="8" y="29"/>
                      <a:pt x="9" y="35"/>
                      <a:pt x="16" y="35"/>
                    </a:cubicBezTo>
                    <a:cubicBezTo>
                      <a:pt x="16" y="35"/>
                      <a:pt x="17" y="35"/>
                      <a:pt x="18" y="35"/>
                    </a:cubicBezTo>
                    <a:cubicBezTo>
                      <a:pt x="23" y="34"/>
                      <a:pt x="24" y="31"/>
                      <a:pt x="24" y="28"/>
                    </a:cubicBezTo>
                    <a:cubicBezTo>
                      <a:pt x="24" y="26"/>
                      <a:pt x="24" y="24"/>
                      <a:pt x="23" y="22"/>
                    </a:cubicBezTo>
                    <a:cubicBezTo>
                      <a:pt x="20" y="16"/>
                      <a:pt x="14" y="12"/>
                      <a:pt x="8" y="10"/>
                    </a:cubicBezTo>
                    <a:cubicBezTo>
                      <a:pt x="8" y="13"/>
                      <a:pt x="8" y="16"/>
                      <a:pt x="8" y="2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728">
                <a:extLst>
                  <a:ext uri="{FF2B5EF4-FFF2-40B4-BE49-F238E27FC236}">
                    <a16:creationId xmlns:a16="http://schemas.microsoft.com/office/drawing/2014/main" id="{4DF1ED28-4537-4790-97FB-3EC2DE311C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27549" y="2727326"/>
                <a:ext cx="138112" cy="168275"/>
              </a:xfrm>
              <a:custGeom>
                <a:avLst/>
                <a:gdLst>
                  <a:gd name="T0" fmla="*/ 3 w 51"/>
                  <a:gd name="T1" fmla="*/ 57 h 62"/>
                  <a:gd name="T2" fmla="*/ 0 w 51"/>
                  <a:gd name="T3" fmla="*/ 48 h 62"/>
                  <a:gd name="T4" fmla="*/ 29 w 51"/>
                  <a:gd name="T5" fmla="*/ 19 h 62"/>
                  <a:gd name="T6" fmla="*/ 25 w 51"/>
                  <a:gd name="T7" fmla="*/ 10 h 62"/>
                  <a:gd name="T8" fmla="*/ 27 w 51"/>
                  <a:gd name="T9" fmla="*/ 5 h 62"/>
                  <a:gd name="T10" fmla="*/ 36 w 51"/>
                  <a:gd name="T11" fmla="*/ 0 h 62"/>
                  <a:gd name="T12" fmla="*/ 51 w 51"/>
                  <a:gd name="T13" fmla="*/ 8 h 62"/>
                  <a:gd name="T14" fmla="*/ 51 w 51"/>
                  <a:gd name="T15" fmla="*/ 11 h 62"/>
                  <a:gd name="T16" fmla="*/ 44 w 51"/>
                  <a:gd name="T17" fmla="*/ 24 h 62"/>
                  <a:gd name="T18" fmla="*/ 44 w 51"/>
                  <a:gd name="T19" fmla="*/ 24 h 62"/>
                  <a:gd name="T20" fmla="*/ 41 w 51"/>
                  <a:gd name="T21" fmla="*/ 25 h 62"/>
                  <a:gd name="T22" fmla="*/ 41 w 51"/>
                  <a:gd name="T23" fmla="*/ 26 h 62"/>
                  <a:gd name="T24" fmla="*/ 32 w 51"/>
                  <a:gd name="T25" fmla="*/ 52 h 62"/>
                  <a:gd name="T26" fmla="*/ 14 w 51"/>
                  <a:gd name="T27" fmla="*/ 62 h 62"/>
                  <a:gd name="T28" fmla="*/ 14 w 51"/>
                  <a:gd name="T29" fmla="*/ 62 h 62"/>
                  <a:gd name="T30" fmla="*/ 3 w 51"/>
                  <a:gd name="T31" fmla="*/ 57 h 62"/>
                  <a:gd name="T32" fmla="*/ 17 w 51"/>
                  <a:gd name="T33" fmla="*/ 34 h 62"/>
                  <a:gd name="T34" fmla="*/ 8 w 51"/>
                  <a:gd name="T35" fmla="*/ 48 h 62"/>
                  <a:gd name="T36" fmla="*/ 9 w 51"/>
                  <a:gd name="T37" fmla="*/ 52 h 62"/>
                  <a:gd name="T38" fmla="*/ 14 w 51"/>
                  <a:gd name="T39" fmla="*/ 54 h 62"/>
                  <a:gd name="T40" fmla="*/ 26 w 51"/>
                  <a:gd name="T41" fmla="*/ 47 h 62"/>
                  <a:gd name="T42" fmla="*/ 33 w 51"/>
                  <a:gd name="T43" fmla="*/ 26 h 62"/>
                  <a:gd name="T44" fmla="*/ 32 w 51"/>
                  <a:gd name="T45" fmla="*/ 26 h 62"/>
                  <a:gd name="T46" fmla="*/ 32 w 51"/>
                  <a:gd name="T47" fmla="*/ 26 h 62"/>
                  <a:gd name="T48" fmla="*/ 17 w 51"/>
                  <a:gd name="T49" fmla="*/ 34 h 62"/>
                  <a:gd name="T50" fmla="*/ 36 w 51"/>
                  <a:gd name="T51" fmla="*/ 8 h 62"/>
                  <a:gd name="T52" fmla="*/ 33 w 51"/>
                  <a:gd name="T53" fmla="*/ 9 h 62"/>
                  <a:gd name="T54" fmla="*/ 33 w 51"/>
                  <a:gd name="T55" fmla="*/ 10 h 62"/>
                  <a:gd name="T56" fmla="*/ 38 w 51"/>
                  <a:gd name="T57" fmla="*/ 18 h 62"/>
                  <a:gd name="T58" fmla="*/ 43 w 51"/>
                  <a:gd name="T59" fmla="*/ 11 h 62"/>
                  <a:gd name="T60" fmla="*/ 36 w 51"/>
                  <a:gd name="T61" fmla="*/ 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1" h="62">
                    <a:moveTo>
                      <a:pt x="3" y="57"/>
                    </a:moveTo>
                    <a:cubicBezTo>
                      <a:pt x="1" y="54"/>
                      <a:pt x="0" y="51"/>
                      <a:pt x="0" y="48"/>
                    </a:cubicBezTo>
                    <a:cubicBezTo>
                      <a:pt x="1" y="34"/>
                      <a:pt x="16" y="22"/>
                      <a:pt x="29" y="19"/>
                    </a:cubicBezTo>
                    <a:cubicBezTo>
                      <a:pt x="27" y="16"/>
                      <a:pt x="25" y="13"/>
                      <a:pt x="25" y="10"/>
                    </a:cubicBezTo>
                    <a:cubicBezTo>
                      <a:pt x="25" y="8"/>
                      <a:pt x="26" y="6"/>
                      <a:pt x="27" y="5"/>
                    </a:cubicBezTo>
                    <a:cubicBezTo>
                      <a:pt x="29" y="1"/>
                      <a:pt x="33" y="0"/>
                      <a:pt x="36" y="0"/>
                    </a:cubicBezTo>
                    <a:cubicBezTo>
                      <a:pt x="42" y="0"/>
                      <a:pt x="48" y="3"/>
                      <a:pt x="51" y="8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7"/>
                      <a:pt x="46" y="20"/>
                      <a:pt x="44" y="24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3" y="24"/>
                      <a:pt x="42" y="25"/>
                      <a:pt x="41" y="25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38" y="33"/>
                      <a:pt x="40" y="42"/>
                      <a:pt x="32" y="52"/>
                    </a:cubicBezTo>
                    <a:cubicBezTo>
                      <a:pt x="28" y="56"/>
                      <a:pt x="22" y="62"/>
                      <a:pt x="14" y="62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0" y="62"/>
                      <a:pt x="6" y="60"/>
                      <a:pt x="3" y="57"/>
                    </a:cubicBezTo>
                    <a:close/>
                    <a:moveTo>
                      <a:pt x="17" y="34"/>
                    </a:moveTo>
                    <a:cubicBezTo>
                      <a:pt x="11" y="38"/>
                      <a:pt x="8" y="44"/>
                      <a:pt x="8" y="48"/>
                    </a:cubicBezTo>
                    <a:cubicBezTo>
                      <a:pt x="8" y="49"/>
                      <a:pt x="8" y="50"/>
                      <a:pt x="9" y="52"/>
                    </a:cubicBezTo>
                    <a:cubicBezTo>
                      <a:pt x="11" y="54"/>
                      <a:pt x="12" y="54"/>
                      <a:pt x="14" y="54"/>
                    </a:cubicBezTo>
                    <a:cubicBezTo>
                      <a:pt x="17" y="54"/>
                      <a:pt x="23" y="50"/>
                      <a:pt x="26" y="47"/>
                    </a:cubicBezTo>
                    <a:cubicBezTo>
                      <a:pt x="32" y="41"/>
                      <a:pt x="30" y="35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29" y="26"/>
                      <a:pt x="22" y="29"/>
                      <a:pt x="17" y="34"/>
                    </a:cubicBezTo>
                    <a:close/>
                    <a:moveTo>
                      <a:pt x="36" y="8"/>
                    </a:moveTo>
                    <a:cubicBezTo>
                      <a:pt x="34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10"/>
                    </a:cubicBezTo>
                    <a:cubicBezTo>
                      <a:pt x="33" y="11"/>
                      <a:pt x="35" y="15"/>
                      <a:pt x="38" y="18"/>
                    </a:cubicBezTo>
                    <a:cubicBezTo>
                      <a:pt x="40" y="15"/>
                      <a:pt x="42" y="13"/>
                      <a:pt x="43" y="11"/>
                    </a:cubicBezTo>
                    <a:cubicBezTo>
                      <a:pt x="41" y="9"/>
                      <a:pt x="38" y="8"/>
                      <a:pt x="36" y="8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729">
                <a:extLst>
                  <a:ext uri="{FF2B5EF4-FFF2-40B4-BE49-F238E27FC236}">
                    <a16:creationId xmlns:a16="http://schemas.microsoft.com/office/drawing/2014/main" id="{7E2FBD77-FBF1-4636-BB03-AEC0D0AC937A}"/>
                  </a:ext>
                </a:extLst>
              </p:cNvPr>
              <p:cNvSpPr/>
              <p:nvPr/>
            </p:nvSpPr>
            <p:spPr bwMode="auto">
              <a:xfrm>
                <a:off x="4646611" y="2611439"/>
                <a:ext cx="60325" cy="165100"/>
              </a:xfrm>
              <a:custGeom>
                <a:avLst/>
                <a:gdLst>
                  <a:gd name="T0" fmla="*/ 3 w 22"/>
                  <a:gd name="T1" fmla="*/ 61 h 61"/>
                  <a:gd name="T2" fmla="*/ 0 w 22"/>
                  <a:gd name="T3" fmla="*/ 57 h 61"/>
                  <a:gd name="T4" fmla="*/ 14 w 22"/>
                  <a:gd name="T5" fmla="*/ 2 h 61"/>
                  <a:gd name="T6" fmla="*/ 14 w 22"/>
                  <a:gd name="T7" fmla="*/ 2 h 61"/>
                  <a:gd name="T8" fmla="*/ 19 w 22"/>
                  <a:gd name="T9" fmla="*/ 1 h 61"/>
                  <a:gd name="T10" fmla="*/ 21 w 22"/>
                  <a:gd name="T11" fmla="*/ 6 h 61"/>
                  <a:gd name="T12" fmla="*/ 8 w 22"/>
                  <a:gd name="T13" fmla="*/ 58 h 61"/>
                  <a:gd name="T14" fmla="*/ 4 w 22"/>
                  <a:gd name="T15" fmla="*/ 61 h 61"/>
                  <a:gd name="T16" fmla="*/ 3 w 22"/>
                  <a:gd name="T1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61">
                    <a:moveTo>
                      <a:pt x="3" y="61"/>
                    </a:moveTo>
                    <a:cubicBezTo>
                      <a:pt x="1" y="61"/>
                      <a:pt x="0" y="59"/>
                      <a:pt x="0" y="57"/>
                    </a:cubicBezTo>
                    <a:cubicBezTo>
                      <a:pt x="2" y="41"/>
                      <a:pt x="5" y="18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0"/>
                      <a:pt x="17" y="0"/>
                      <a:pt x="19" y="1"/>
                    </a:cubicBezTo>
                    <a:cubicBezTo>
                      <a:pt x="21" y="2"/>
                      <a:pt x="22" y="4"/>
                      <a:pt x="21" y="6"/>
                    </a:cubicBezTo>
                    <a:cubicBezTo>
                      <a:pt x="13" y="19"/>
                      <a:pt x="10" y="42"/>
                      <a:pt x="8" y="58"/>
                    </a:cubicBezTo>
                    <a:cubicBezTo>
                      <a:pt x="8" y="60"/>
                      <a:pt x="6" y="61"/>
                      <a:pt x="4" y="61"/>
                    </a:cubicBezTo>
                    <a:lnTo>
                      <a:pt x="3" y="61"/>
                    </a:ln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30">
                <a:extLst>
                  <a:ext uri="{FF2B5EF4-FFF2-40B4-BE49-F238E27FC236}">
                    <a16:creationId xmlns:a16="http://schemas.microsoft.com/office/drawing/2014/main" id="{0BB69867-4BCF-42B7-8083-74CD73A3721C}"/>
                  </a:ext>
                </a:extLst>
              </p:cNvPr>
              <p:cNvSpPr/>
              <p:nvPr/>
            </p:nvSpPr>
            <p:spPr bwMode="auto">
              <a:xfrm>
                <a:off x="4868861" y="2657476"/>
                <a:ext cx="46037" cy="131763"/>
              </a:xfrm>
              <a:custGeom>
                <a:avLst/>
                <a:gdLst>
                  <a:gd name="T0" fmla="*/ 4 w 17"/>
                  <a:gd name="T1" fmla="*/ 49 h 49"/>
                  <a:gd name="T2" fmla="*/ 0 w 17"/>
                  <a:gd name="T3" fmla="*/ 45 h 49"/>
                  <a:gd name="T4" fmla="*/ 5 w 17"/>
                  <a:gd name="T5" fmla="*/ 24 h 49"/>
                  <a:gd name="T6" fmla="*/ 9 w 17"/>
                  <a:gd name="T7" fmla="*/ 6 h 49"/>
                  <a:gd name="T8" fmla="*/ 9 w 17"/>
                  <a:gd name="T9" fmla="*/ 6 h 49"/>
                  <a:gd name="T10" fmla="*/ 11 w 17"/>
                  <a:gd name="T11" fmla="*/ 0 h 49"/>
                  <a:gd name="T12" fmla="*/ 16 w 17"/>
                  <a:gd name="T13" fmla="*/ 3 h 49"/>
                  <a:gd name="T14" fmla="*/ 17 w 17"/>
                  <a:gd name="T15" fmla="*/ 6 h 49"/>
                  <a:gd name="T16" fmla="*/ 12 w 17"/>
                  <a:gd name="T17" fmla="*/ 26 h 49"/>
                  <a:gd name="T18" fmla="*/ 8 w 17"/>
                  <a:gd name="T19" fmla="*/ 46 h 49"/>
                  <a:gd name="T20" fmla="*/ 4 w 17"/>
                  <a:gd name="T21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49">
                    <a:moveTo>
                      <a:pt x="4" y="49"/>
                    </a:moveTo>
                    <a:cubicBezTo>
                      <a:pt x="2" y="49"/>
                      <a:pt x="0" y="47"/>
                      <a:pt x="0" y="45"/>
                    </a:cubicBezTo>
                    <a:cubicBezTo>
                      <a:pt x="1" y="39"/>
                      <a:pt x="4" y="30"/>
                      <a:pt x="5" y="24"/>
                    </a:cubicBezTo>
                    <a:cubicBezTo>
                      <a:pt x="6" y="20"/>
                      <a:pt x="9" y="9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4"/>
                      <a:pt x="9" y="1"/>
                      <a:pt x="11" y="0"/>
                    </a:cubicBezTo>
                    <a:cubicBezTo>
                      <a:pt x="13" y="0"/>
                      <a:pt x="15" y="1"/>
                      <a:pt x="16" y="3"/>
                    </a:cubicBezTo>
                    <a:cubicBezTo>
                      <a:pt x="17" y="4"/>
                      <a:pt x="17" y="5"/>
                      <a:pt x="17" y="6"/>
                    </a:cubicBezTo>
                    <a:cubicBezTo>
                      <a:pt x="16" y="12"/>
                      <a:pt x="13" y="22"/>
                      <a:pt x="12" y="26"/>
                    </a:cubicBezTo>
                    <a:cubicBezTo>
                      <a:pt x="11" y="33"/>
                      <a:pt x="8" y="42"/>
                      <a:pt x="8" y="46"/>
                    </a:cubicBezTo>
                    <a:cubicBezTo>
                      <a:pt x="8" y="48"/>
                      <a:pt x="6" y="49"/>
                      <a:pt x="4" y="4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731">
                <a:extLst>
                  <a:ext uri="{FF2B5EF4-FFF2-40B4-BE49-F238E27FC236}">
                    <a16:creationId xmlns:a16="http://schemas.microsoft.com/office/drawing/2014/main" id="{15B7B60D-7353-4002-A405-E37C983C51BB}"/>
                  </a:ext>
                </a:extLst>
              </p:cNvPr>
              <p:cNvSpPr/>
              <p:nvPr/>
            </p:nvSpPr>
            <p:spPr bwMode="auto">
              <a:xfrm>
                <a:off x="4651374" y="28146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732">
                <a:extLst>
                  <a:ext uri="{FF2B5EF4-FFF2-40B4-BE49-F238E27FC236}">
                    <a16:creationId xmlns:a16="http://schemas.microsoft.com/office/drawing/2014/main" id="{21C89E1F-A954-4F56-9BDE-6FE563CA8B21}"/>
                  </a:ext>
                </a:extLst>
              </p:cNvPr>
              <p:cNvSpPr/>
              <p:nvPr/>
            </p:nvSpPr>
            <p:spPr bwMode="auto">
              <a:xfrm>
                <a:off x="4700586" y="282575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2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733">
                <a:extLst>
                  <a:ext uri="{FF2B5EF4-FFF2-40B4-BE49-F238E27FC236}">
                    <a16:creationId xmlns:a16="http://schemas.microsoft.com/office/drawing/2014/main" id="{E7D03C0E-4ED8-43F8-8905-A54A1CC85FCE}"/>
                  </a:ext>
                </a:extLst>
              </p:cNvPr>
              <p:cNvSpPr/>
              <p:nvPr/>
            </p:nvSpPr>
            <p:spPr bwMode="auto">
              <a:xfrm>
                <a:off x="4749799" y="2835276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734">
                <a:extLst>
                  <a:ext uri="{FF2B5EF4-FFF2-40B4-BE49-F238E27FC236}">
                    <a16:creationId xmlns:a16="http://schemas.microsoft.com/office/drawing/2014/main" id="{A7516EAD-06F4-4791-AED2-D60A6C81D0AB}"/>
                  </a:ext>
                </a:extLst>
              </p:cNvPr>
              <p:cNvSpPr/>
              <p:nvPr/>
            </p:nvSpPr>
            <p:spPr bwMode="auto">
              <a:xfrm>
                <a:off x="4800599" y="28463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3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735">
                <a:extLst>
                  <a:ext uri="{FF2B5EF4-FFF2-40B4-BE49-F238E27FC236}">
                    <a16:creationId xmlns:a16="http://schemas.microsoft.com/office/drawing/2014/main" id="{9A36AEED-A2EB-41B3-AE1C-7074E70B26B5}"/>
                  </a:ext>
                </a:extLst>
              </p:cNvPr>
              <p:cNvSpPr/>
              <p:nvPr/>
            </p:nvSpPr>
            <p:spPr bwMode="auto">
              <a:xfrm>
                <a:off x="4673599" y="2852739"/>
                <a:ext cx="41275" cy="31750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36">
                <a:extLst>
                  <a:ext uri="{FF2B5EF4-FFF2-40B4-BE49-F238E27FC236}">
                    <a16:creationId xmlns:a16="http://schemas.microsoft.com/office/drawing/2014/main" id="{310E8F2D-A645-4533-BC93-DA1548431D1C}"/>
                  </a:ext>
                </a:extLst>
              </p:cNvPr>
              <p:cNvSpPr/>
              <p:nvPr/>
            </p:nvSpPr>
            <p:spPr bwMode="auto">
              <a:xfrm>
                <a:off x="4633911" y="2841626"/>
                <a:ext cx="34925" cy="28575"/>
              </a:xfrm>
              <a:custGeom>
                <a:avLst/>
                <a:gdLst>
                  <a:gd name="T0" fmla="*/ 3 w 13"/>
                  <a:gd name="T1" fmla="*/ 0 h 11"/>
                  <a:gd name="T2" fmla="*/ 12 w 13"/>
                  <a:gd name="T3" fmla="*/ 2 h 11"/>
                  <a:gd name="T4" fmla="*/ 3 w 13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0" y="8"/>
                      <a:pt x="13" y="11"/>
                      <a:pt x="12" y="2"/>
                    </a:cubicBezTo>
                    <a:cubicBezTo>
                      <a:pt x="10" y="3"/>
                      <a:pt x="5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737">
                <a:extLst>
                  <a:ext uri="{FF2B5EF4-FFF2-40B4-BE49-F238E27FC236}">
                    <a16:creationId xmlns:a16="http://schemas.microsoft.com/office/drawing/2014/main" id="{500E74C0-79C9-4F27-8BAE-38060FF197A4}"/>
                  </a:ext>
                </a:extLst>
              </p:cNvPr>
              <p:cNvSpPr/>
              <p:nvPr/>
            </p:nvSpPr>
            <p:spPr bwMode="auto">
              <a:xfrm>
                <a:off x="4719636" y="2862264"/>
                <a:ext cx="41275" cy="36513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738">
                <a:extLst>
                  <a:ext uri="{FF2B5EF4-FFF2-40B4-BE49-F238E27FC236}">
                    <a16:creationId xmlns:a16="http://schemas.microsoft.com/office/drawing/2014/main" id="{24BECC0F-6E8E-4D1A-B29A-B51606C08DA3}"/>
                  </a:ext>
                </a:extLst>
              </p:cNvPr>
              <p:cNvSpPr/>
              <p:nvPr/>
            </p:nvSpPr>
            <p:spPr bwMode="auto">
              <a:xfrm>
                <a:off x="4770436" y="2870201"/>
                <a:ext cx="41275" cy="36513"/>
              </a:xfrm>
              <a:custGeom>
                <a:avLst/>
                <a:gdLst>
                  <a:gd name="T0" fmla="*/ 3 w 15"/>
                  <a:gd name="T1" fmla="*/ 0 h 13"/>
                  <a:gd name="T2" fmla="*/ 14 w 15"/>
                  <a:gd name="T3" fmla="*/ 3 h 13"/>
                  <a:gd name="T4" fmla="*/ 3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3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1" y="4"/>
                      <a:pt x="6" y="2"/>
                      <a:pt x="3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739">
                <a:extLst>
                  <a:ext uri="{FF2B5EF4-FFF2-40B4-BE49-F238E27FC236}">
                    <a16:creationId xmlns:a16="http://schemas.microsoft.com/office/drawing/2014/main" id="{62EBD0DA-7F8F-4B64-BA2B-B3101115443B}"/>
                  </a:ext>
                </a:extLst>
              </p:cNvPr>
              <p:cNvSpPr/>
              <p:nvPr/>
            </p:nvSpPr>
            <p:spPr bwMode="auto">
              <a:xfrm>
                <a:off x="4814886" y="2876551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740">
                <a:extLst>
                  <a:ext uri="{FF2B5EF4-FFF2-40B4-BE49-F238E27FC236}">
                    <a16:creationId xmlns:a16="http://schemas.microsoft.com/office/drawing/2014/main" id="{4C8C3D8B-4D72-4F94-AAC7-A67577708DD8}"/>
                  </a:ext>
                </a:extLst>
              </p:cNvPr>
              <p:cNvSpPr/>
              <p:nvPr/>
            </p:nvSpPr>
            <p:spPr bwMode="auto">
              <a:xfrm>
                <a:off x="4643436" y="28844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9"/>
                      <a:pt x="15" y="13"/>
                      <a:pt x="14" y="3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741">
                <a:extLst>
                  <a:ext uri="{FF2B5EF4-FFF2-40B4-BE49-F238E27FC236}">
                    <a16:creationId xmlns:a16="http://schemas.microsoft.com/office/drawing/2014/main" id="{58CEAB3C-58B6-4F06-A18F-69D063A84808}"/>
                  </a:ext>
                </a:extLst>
              </p:cNvPr>
              <p:cNvSpPr/>
              <p:nvPr/>
            </p:nvSpPr>
            <p:spPr bwMode="auto">
              <a:xfrm>
                <a:off x="4692649" y="2895601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742">
                <a:extLst>
                  <a:ext uri="{FF2B5EF4-FFF2-40B4-BE49-F238E27FC236}">
                    <a16:creationId xmlns:a16="http://schemas.microsoft.com/office/drawing/2014/main" id="{2E405F6F-900E-439F-A7BB-270EC665AD6E}"/>
                  </a:ext>
                </a:extLst>
              </p:cNvPr>
              <p:cNvSpPr/>
              <p:nvPr/>
            </p:nvSpPr>
            <p:spPr bwMode="auto">
              <a:xfrm>
                <a:off x="4741861" y="2906714"/>
                <a:ext cx="39687" cy="34925"/>
              </a:xfrm>
              <a:custGeom>
                <a:avLst/>
                <a:gdLst>
                  <a:gd name="T0" fmla="*/ 4 w 15"/>
                  <a:gd name="T1" fmla="*/ 0 h 13"/>
                  <a:gd name="T2" fmla="*/ 15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5" y="3"/>
                    </a:cubicBezTo>
                    <a:cubicBezTo>
                      <a:pt x="12" y="4"/>
                      <a:pt x="6" y="3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743">
                <a:extLst>
                  <a:ext uri="{FF2B5EF4-FFF2-40B4-BE49-F238E27FC236}">
                    <a16:creationId xmlns:a16="http://schemas.microsoft.com/office/drawing/2014/main" id="{7C50B380-8ECA-49CD-8D17-07F52B963C97}"/>
                  </a:ext>
                </a:extLst>
              </p:cNvPr>
              <p:cNvSpPr/>
              <p:nvPr/>
            </p:nvSpPr>
            <p:spPr bwMode="auto">
              <a:xfrm>
                <a:off x="4789486" y="2916239"/>
                <a:ext cx="44450" cy="33338"/>
              </a:xfrm>
              <a:custGeom>
                <a:avLst/>
                <a:gdLst>
                  <a:gd name="T0" fmla="*/ 4 w 16"/>
                  <a:gd name="T1" fmla="*/ 0 h 12"/>
                  <a:gd name="T2" fmla="*/ 15 w 16"/>
                  <a:gd name="T3" fmla="*/ 2 h 12"/>
                  <a:gd name="T4" fmla="*/ 4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4" y="0"/>
                    </a:moveTo>
                    <a:cubicBezTo>
                      <a:pt x="0" y="9"/>
                      <a:pt x="16" y="12"/>
                      <a:pt x="15" y="2"/>
                    </a:cubicBezTo>
                    <a:cubicBezTo>
                      <a:pt x="12" y="3"/>
                      <a:pt x="7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44">
                <a:extLst>
                  <a:ext uri="{FF2B5EF4-FFF2-40B4-BE49-F238E27FC236}">
                    <a16:creationId xmlns:a16="http://schemas.microsoft.com/office/drawing/2014/main" id="{42091BB1-0927-45F6-B25C-C497D1DE0186}"/>
                  </a:ext>
                </a:extLst>
              </p:cNvPr>
              <p:cNvSpPr/>
              <p:nvPr/>
            </p:nvSpPr>
            <p:spPr bwMode="auto">
              <a:xfrm>
                <a:off x="4665661" y="2922589"/>
                <a:ext cx="41275" cy="34925"/>
              </a:xfrm>
              <a:custGeom>
                <a:avLst/>
                <a:gdLst>
                  <a:gd name="T0" fmla="*/ 4 w 15"/>
                  <a:gd name="T1" fmla="*/ 0 h 13"/>
                  <a:gd name="T2" fmla="*/ 14 w 15"/>
                  <a:gd name="T3" fmla="*/ 3 h 13"/>
                  <a:gd name="T4" fmla="*/ 4 w 15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cubicBezTo>
                      <a:pt x="0" y="10"/>
                      <a:pt x="15" y="13"/>
                      <a:pt x="14" y="3"/>
                    </a:cubicBezTo>
                    <a:cubicBezTo>
                      <a:pt x="11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745">
                <a:extLst>
                  <a:ext uri="{FF2B5EF4-FFF2-40B4-BE49-F238E27FC236}">
                    <a16:creationId xmlns:a16="http://schemas.microsoft.com/office/drawing/2014/main" id="{4F33B13C-67D9-4896-937B-F57CB825CBD7}"/>
                  </a:ext>
                </a:extLst>
              </p:cNvPr>
              <p:cNvSpPr/>
              <p:nvPr/>
            </p:nvSpPr>
            <p:spPr bwMode="auto">
              <a:xfrm>
                <a:off x="4711699" y="2935289"/>
                <a:ext cx="41275" cy="33338"/>
              </a:xfrm>
              <a:custGeom>
                <a:avLst/>
                <a:gdLst>
                  <a:gd name="T0" fmla="*/ 4 w 15"/>
                  <a:gd name="T1" fmla="*/ 0 h 12"/>
                  <a:gd name="T2" fmla="*/ 14 w 15"/>
                  <a:gd name="T3" fmla="*/ 2 h 12"/>
                  <a:gd name="T4" fmla="*/ 4 w 15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2">
                    <a:moveTo>
                      <a:pt x="4" y="0"/>
                    </a:moveTo>
                    <a:cubicBezTo>
                      <a:pt x="0" y="9"/>
                      <a:pt x="15" y="12"/>
                      <a:pt x="14" y="2"/>
                    </a:cubicBezTo>
                    <a:cubicBezTo>
                      <a:pt x="12" y="4"/>
                      <a:pt x="6" y="2"/>
                      <a:pt x="4" y="0"/>
                    </a:cubicBezTo>
                  </a:path>
                </a:pathLst>
              </a:custGeom>
              <a:solidFill>
                <a:srgbClr val="A67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46">
                <a:extLst>
                  <a:ext uri="{FF2B5EF4-FFF2-40B4-BE49-F238E27FC236}">
                    <a16:creationId xmlns:a16="http://schemas.microsoft.com/office/drawing/2014/main" id="{ABF98657-8280-49F0-B2BA-584988ABDAC6}"/>
                  </a:ext>
                </a:extLst>
              </p:cNvPr>
              <p:cNvSpPr/>
              <p:nvPr/>
            </p:nvSpPr>
            <p:spPr bwMode="auto">
              <a:xfrm>
                <a:off x="4378324" y="1771651"/>
                <a:ext cx="1023937" cy="920750"/>
              </a:xfrm>
              <a:custGeom>
                <a:avLst/>
                <a:gdLst>
                  <a:gd name="T0" fmla="*/ 188 w 378"/>
                  <a:gd name="T1" fmla="*/ 0 h 340"/>
                  <a:gd name="T2" fmla="*/ 55 w 378"/>
                  <a:gd name="T3" fmla="*/ 54 h 340"/>
                  <a:gd name="T4" fmla="*/ 11 w 378"/>
                  <a:gd name="T5" fmla="*/ 113 h 340"/>
                  <a:gd name="T6" fmla="*/ 6 w 378"/>
                  <a:gd name="T7" fmla="*/ 179 h 340"/>
                  <a:gd name="T8" fmla="*/ 23 w 378"/>
                  <a:gd name="T9" fmla="*/ 233 h 340"/>
                  <a:gd name="T10" fmla="*/ 51 w 378"/>
                  <a:gd name="T11" fmla="*/ 278 h 340"/>
                  <a:gd name="T12" fmla="*/ 155 w 378"/>
                  <a:gd name="T13" fmla="*/ 338 h 340"/>
                  <a:gd name="T14" fmla="*/ 199 w 378"/>
                  <a:gd name="T15" fmla="*/ 337 h 340"/>
                  <a:gd name="T16" fmla="*/ 211 w 378"/>
                  <a:gd name="T17" fmla="*/ 337 h 340"/>
                  <a:gd name="T18" fmla="*/ 225 w 378"/>
                  <a:gd name="T19" fmla="*/ 337 h 340"/>
                  <a:gd name="T20" fmla="*/ 282 w 378"/>
                  <a:gd name="T21" fmla="*/ 307 h 340"/>
                  <a:gd name="T22" fmla="*/ 365 w 378"/>
                  <a:gd name="T23" fmla="*/ 207 h 340"/>
                  <a:gd name="T24" fmla="*/ 351 w 378"/>
                  <a:gd name="T25" fmla="*/ 84 h 340"/>
                  <a:gd name="T26" fmla="*/ 265 w 378"/>
                  <a:gd name="T27" fmla="*/ 15 h 340"/>
                  <a:gd name="T28" fmla="*/ 220 w 378"/>
                  <a:gd name="T29" fmla="*/ 2 h 340"/>
                  <a:gd name="T30" fmla="*/ 197 w 378"/>
                  <a:gd name="T31" fmla="*/ 1 h 340"/>
                  <a:gd name="T32" fmla="*/ 184 w 378"/>
                  <a:gd name="T33" fmla="*/ 1 h 340"/>
                  <a:gd name="T34" fmla="*/ 185 w 378"/>
                  <a:gd name="T35" fmla="*/ 3 h 340"/>
                  <a:gd name="T36" fmla="*/ 188 w 378"/>
                  <a:gd name="T37" fmla="*/ 0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8" h="340">
                    <a:moveTo>
                      <a:pt x="188" y="0"/>
                    </a:moveTo>
                    <a:cubicBezTo>
                      <a:pt x="137" y="0"/>
                      <a:pt x="91" y="19"/>
                      <a:pt x="55" y="54"/>
                    </a:cubicBezTo>
                    <a:cubicBezTo>
                      <a:pt x="36" y="72"/>
                      <a:pt x="23" y="90"/>
                      <a:pt x="11" y="113"/>
                    </a:cubicBezTo>
                    <a:cubicBezTo>
                      <a:pt x="0" y="133"/>
                      <a:pt x="2" y="158"/>
                      <a:pt x="6" y="179"/>
                    </a:cubicBezTo>
                    <a:cubicBezTo>
                      <a:pt x="9" y="198"/>
                      <a:pt x="14" y="216"/>
                      <a:pt x="23" y="233"/>
                    </a:cubicBezTo>
                    <a:cubicBezTo>
                      <a:pt x="31" y="248"/>
                      <a:pt x="41" y="264"/>
                      <a:pt x="51" y="278"/>
                    </a:cubicBezTo>
                    <a:cubicBezTo>
                      <a:pt x="73" y="312"/>
                      <a:pt x="116" y="333"/>
                      <a:pt x="155" y="338"/>
                    </a:cubicBezTo>
                    <a:cubicBezTo>
                      <a:pt x="168" y="340"/>
                      <a:pt x="185" y="338"/>
                      <a:pt x="199" y="337"/>
                    </a:cubicBezTo>
                    <a:cubicBezTo>
                      <a:pt x="203" y="336"/>
                      <a:pt x="207" y="337"/>
                      <a:pt x="211" y="337"/>
                    </a:cubicBezTo>
                    <a:cubicBezTo>
                      <a:pt x="215" y="337"/>
                      <a:pt x="220" y="337"/>
                      <a:pt x="225" y="337"/>
                    </a:cubicBezTo>
                    <a:cubicBezTo>
                      <a:pt x="247" y="334"/>
                      <a:pt x="262" y="318"/>
                      <a:pt x="282" y="307"/>
                    </a:cubicBezTo>
                    <a:cubicBezTo>
                      <a:pt x="319" y="286"/>
                      <a:pt x="352" y="248"/>
                      <a:pt x="365" y="207"/>
                    </a:cubicBezTo>
                    <a:cubicBezTo>
                      <a:pt x="378" y="167"/>
                      <a:pt x="375" y="118"/>
                      <a:pt x="351" y="84"/>
                    </a:cubicBezTo>
                    <a:cubicBezTo>
                      <a:pt x="330" y="54"/>
                      <a:pt x="297" y="29"/>
                      <a:pt x="265" y="15"/>
                    </a:cubicBezTo>
                    <a:cubicBezTo>
                      <a:pt x="250" y="9"/>
                      <a:pt x="234" y="5"/>
                      <a:pt x="220" y="2"/>
                    </a:cubicBezTo>
                    <a:cubicBezTo>
                      <a:pt x="212" y="1"/>
                      <a:pt x="205" y="1"/>
                      <a:pt x="197" y="1"/>
                    </a:cubicBezTo>
                    <a:cubicBezTo>
                      <a:pt x="193" y="1"/>
                      <a:pt x="188" y="1"/>
                      <a:pt x="184" y="1"/>
                    </a:cubicBezTo>
                    <a:cubicBezTo>
                      <a:pt x="184" y="2"/>
                      <a:pt x="184" y="3"/>
                      <a:pt x="185" y="3"/>
                    </a:cubicBezTo>
                    <a:cubicBezTo>
                      <a:pt x="188" y="0"/>
                      <a:pt x="188" y="0"/>
                      <a:pt x="188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747">
                <a:extLst>
                  <a:ext uri="{FF2B5EF4-FFF2-40B4-BE49-F238E27FC236}">
                    <a16:creationId xmlns:a16="http://schemas.microsoft.com/office/drawing/2014/main" id="{27AAE233-E930-4321-8B6C-B22096E6169D}"/>
                  </a:ext>
                </a:extLst>
              </p:cNvPr>
              <p:cNvSpPr/>
              <p:nvPr/>
            </p:nvSpPr>
            <p:spPr bwMode="auto">
              <a:xfrm>
                <a:off x="4397374" y="1790701"/>
                <a:ext cx="979487" cy="877888"/>
              </a:xfrm>
              <a:custGeom>
                <a:avLst/>
                <a:gdLst>
                  <a:gd name="T0" fmla="*/ 182 w 362"/>
                  <a:gd name="T1" fmla="*/ 0 h 324"/>
                  <a:gd name="T2" fmla="*/ 53 w 362"/>
                  <a:gd name="T3" fmla="*/ 53 h 324"/>
                  <a:gd name="T4" fmla="*/ 10 w 362"/>
                  <a:gd name="T5" fmla="*/ 110 h 324"/>
                  <a:gd name="T6" fmla="*/ 5 w 362"/>
                  <a:gd name="T7" fmla="*/ 174 h 324"/>
                  <a:gd name="T8" fmla="*/ 21 w 362"/>
                  <a:gd name="T9" fmla="*/ 227 h 324"/>
                  <a:gd name="T10" fmla="*/ 47 w 362"/>
                  <a:gd name="T11" fmla="*/ 270 h 324"/>
                  <a:gd name="T12" fmla="*/ 143 w 362"/>
                  <a:gd name="T13" fmla="*/ 322 h 324"/>
                  <a:gd name="T14" fmla="*/ 180 w 362"/>
                  <a:gd name="T15" fmla="*/ 319 h 324"/>
                  <a:gd name="T16" fmla="*/ 208 w 362"/>
                  <a:gd name="T17" fmla="*/ 317 h 324"/>
                  <a:gd name="T18" fmla="*/ 268 w 362"/>
                  <a:gd name="T19" fmla="*/ 296 h 324"/>
                  <a:gd name="T20" fmla="*/ 350 w 362"/>
                  <a:gd name="T21" fmla="*/ 198 h 324"/>
                  <a:gd name="T22" fmla="*/ 337 w 362"/>
                  <a:gd name="T23" fmla="*/ 79 h 324"/>
                  <a:gd name="T24" fmla="*/ 255 w 362"/>
                  <a:gd name="T25" fmla="*/ 13 h 324"/>
                  <a:gd name="T26" fmla="*/ 212 w 362"/>
                  <a:gd name="T27" fmla="*/ 1 h 324"/>
                  <a:gd name="T28" fmla="*/ 190 w 362"/>
                  <a:gd name="T29" fmla="*/ 0 h 324"/>
                  <a:gd name="T30" fmla="*/ 177 w 362"/>
                  <a:gd name="T31" fmla="*/ 0 h 324"/>
                  <a:gd name="T32" fmla="*/ 178 w 362"/>
                  <a:gd name="T33" fmla="*/ 2 h 324"/>
                  <a:gd name="T34" fmla="*/ 182 w 362"/>
                  <a:gd name="T35" fmla="*/ 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2" h="324">
                    <a:moveTo>
                      <a:pt x="182" y="0"/>
                    </a:moveTo>
                    <a:cubicBezTo>
                      <a:pt x="133" y="0"/>
                      <a:pt x="88" y="18"/>
                      <a:pt x="53" y="53"/>
                    </a:cubicBezTo>
                    <a:cubicBezTo>
                      <a:pt x="35" y="71"/>
                      <a:pt x="22" y="88"/>
                      <a:pt x="10" y="110"/>
                    </a:cubicBezTo>
                    <a:cubicBezTo>
                      <a:pt x="0" y="130"/>
                      <a:pt x="1" y="154"/>
                      <a:pt x="5" y="174"/>
                    </a:cubicBezTo>
                    <a:cubicBezTo>
                      <a:pt x="8" y="192"/>
                      <a:pt x="12" y="210"/>
                      <a:pt x="21" y="227"/>
                    </a:cubicBezTo>
                    <a:cubicBezTo>
                      <a:pt x="28" y="241"/>
                      <a:pt x="38" y="256"/>
                      <a:pt x="47" y="270"/>
                    </a:cubicBezTo>
                    <a:cubicBezTo>
                      <a:pt x="68" y="302"/>
                      <a:pt x="106" y="317"/>
                      <a:pt x="143" y="322"/>
                    </a:cubicBezTo>
                    <a:cubicBezTo>
                      <a:pt x="156" y="324"/>
                      <a:pt x="168" y="320"/>
                      <a:pt x="180" y="319"/>
                    </a:cubicBezTo>
                    <a:cubicBezTo>
                      <a:pt x="190" y="318"/>
                      <a:pt x="199" y="318"/>
                      <a:pt x="208" y="317"/>
                    </a:cubicBezTo>
                    <a:cubicBezTo>
                      <a:pt x="230" y="314"/>
                      <a:pt x="250" y="307"/>
                      <a:pt x="268" y="296"/>
                    </a:cubicBezTo>
                    <a:cubicBezTo>
                      <a:pt x="304" y="275"/>
                      <a:pt x="337" y="238"/>
                      <a:pt x="350" y="198"/>
                    </a:cubicBezTo>
                    <a:cubicBezTo>
                      <a:pt x="362" y="159"/>
                      <a:pt x="360" y="112"/>
                      <a:pt x="337" y="79"/>
                    </a:cubicBezTo>
                    <a:cubicBezTo>
                      <a:pt x="317" y="50"/>
                      <a:pt x="286" y="26"/>
                      <a:pt x="255" y="13"/>
                    </a:cubicBezTo>
                    <a:cubicBezTo>
                      <a:pt x="241" y="8"/>
                      <a:pt x="226" y="4"/>
                      <a:pt x="212" y="1"/>
                    </a:cubicBezTo>
                    <a:cubicBezTo>
                      <a:pt x="204" y="0"/>
                      <a:pt x="197" y="0"/>
                      <a:pt x="190" y="0"/>
                    </a:cubicBezTo>
                    <a:cubicBezTo>
                      <a:pt x="186" y="0"/>
                      <a:pt x="182" y="1"/>
                      <a:pt x="177" y="0"/>
                    </a:cubicBezTo>
                    <a:cubicBezTo>
                      <a:pt x="178" y="1"/>
                      <a:pt x="178" y="2"/>
                      <a:pt x="178" y="2"/>
                    </a:cubicBezTo>
                    <a:cubicBezTo>
                      <a:pt x="182" y="0"/>
                      <a:pt x="182" y="0"/>
                      <a:pt x="182" y="0"/>
                    </a:cubicBezTo>
                  </a:path>
                </a:pathLst>
              </a:custGeom>
              <a:solidFill>
                <a:srgbClr val="FCE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748">
                <a:extLst>
                  <a:ext uri="{FF2B5EF4-FFF2-40B4-BE49-F238E27FC236}">
                    <a16:creationId xmlns:a16="http://schemas.microsoft.com/office/drawing/2014/main" id="{E1ACE9C7-4BCE-4F17-AAB1-1651B44C14E2}"/>
                  </a:ext>
                </a:extLst>
              </p:cNvPr>
              <p:cNvSpPr/>
              <p:nvPr/>
            </p:nvSpPr>
            <p:spPr bwMode="auto">
              <a:xfrm>
                <a:off x="4538661" y="1763714"/>
                <a:ext cx="452437" cy="901700"/>
              </a:xfrm>
              <a:custGeom>
                <a:avLst/>
                <a:gdLst>
                  <a:gd name="T0" fmla="*/ 112 w 167"/>
                  <a:gd name="T1" fmla="*/ 4 h 333"/>
                  <a:gd name="T2" fmla="*/ 80 w 167"/>
                  <a:gd name="T3" fmla="*/ 42 h 333"/>
                  <a:gd name="T4" fmla="*/ 43 w 167"/>
                  <a:gd name="T5" fmla="*/ 89 h 333"/>
                  <a:gd name="T6" fmla="*/ 16 w 167"/>
                  <a:gd name="T7" fmla="*/ 143 h 333"/>
                  <a:gd name="T8" fmla="*/ 8 w 167"/>
                  <a:gd name="T9" fmla="*/ 226 h 333"/>
                  <a:gd name="T10" fmla="*/ 21 w 167"/>
                  <a:gd name="T11" fmla="*/ 264 h 333"/>
                  <a:gd name="T12" fmla="*/ 31 w 167"/>
                  <a:gd name="T13" fmla="*/ 300 h 333"/>
                  <a:gd name="T14" fmla="*/ 54 w 167"/>
                  <a:gd name="T15" fmla="*/ 326 h 333"/>
                  <a:gd name="T16" fmla="*/ 82 w 167"/>
                  <a:gd name="T17" fmla="*/ 320 h 333"/>
                  <a:gd name="T18" fmla="*/ 86 w 167"/>
                  <a:gd name="T19" fmla="*/ 284 h 333"/>
                  <a:gd name="T20" fmla="*/ 93 w 167"/>
                  <a:gd name="T21" fmla="*/ 241 h 333"/>
                  <a:gd name="T22" fmla="*/ 108 w 167"/>
                  <a:gd name="T23" fmla="*/ 169 h 333"/>
                  <a:gd name="T24" fmla="*/ 121 w 167"/>
                  <a:gd name="T25" fmla="*/ 133 h 333"/>
                  <a:gd name="T26" fmla="*/ 132 w 167"/>
                  <a:gd name="T27" fmla="*/ 99 h 333"/>
                  <a:gd name="T28" fmla="*/ 142 w 167"/>
                  <a:gd name="T29" fmla="*/ 57 h 333"/>
                  <a:gd name="T30" fmla="*/ 162 w 167"/>
                  <a:gd name="T31" fmla="*/ 11 h 333"/>
                  <a:gd name="T32" fmla="*/ 160 w 167"/>
                  <a:gd name="T33" fmla="*/ 5 h 333"/>
                  <a:gd name="T34" fmla="*/ 141 w 167"/>
                  <a:gd name="T35" fmla="*/ 1 h 333"/>
                  <a:gd name="T36" fmla="*/ 104 w 167"/>
                  <a:gd name="T37" fmla="*/ 9 h 333"/>
                  <a:gd name="T38" fmla="*/ 112 w 167"/>
                  <a:gd name="T39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7" h="333">
                    <a:moveTo>
                      <a:pt x="112" y="4"/>
                    </a:moveTo>
                    <a:cubicBezTo>
                      <a:pt x="99" y="13"/>
                      <a:pt x="90" y="30"/>
                      <a:pt x="80" y="42"/>
                    </a:cubicBezTo>
                    <a:cubicBezTo>
                      <a:pt x="67" y="57"/>
                      <a:pt x="55" y="73"/>
                      <a:pt x="43" y="89"/>
                    </a:cubicBezTo>
                    <a:cubicBezTo>
                      <a:pt x="32" y="106"/>
                      <a:pt x="23" y="124"/>
                      <a:pt x="16" y="143"/>
                    </a:cubicBezTo>
                    <a:cubicBezTo>
                      <a:pt x="5" y="172"/>
                      <a:pt x="0" y="197"/>
                      <a:pt x="8" y="226"/>
                    </a:cubicBezTo>
                    <a:cubicBezTo>
                      <a:pt x="12" y="239"/>
                      <a:pt x="16" y="252"/>
                      <a:pt x="21" y="264"/>
                    </a:cubicBezTo>
                    <a:cubicBezTo>
                      <a:pt x="25" y="276"/>
                      <a:pt x="27" y="289"/>
                      <a:pt x="31" y="300"/>
                    </a:cubicBezTo>
                    <a:cubicBezTo>
                      <a:pt x="36" y="311"/>
                      <a:pt x="43" y="321"/>
                      <a:pt x="54" y="326"/>
                    </a:cubicBezTo>
                    <a:cubicBezTo>
                      <a:pt x="63" y="330"/>
                      <a:pt x="80" y="333"/>
                      <a:pt x="82" y="320"/>
                    </a:cubicBezTo>
                    <a:cubicBezTo>
                      <a:pt x="84" y="308"/>
                      <a:pt x="84" y="296"/>
                      <a:pt x="86" y="284"/>
                    </a:cubicBezTo>
                    <a:cubicBezTo>
                      <a:pt x="89" y="270"/>
                      <a:pt x="89" y="255"/>
                      <a:pt x="93" y="241"/>
                    </a:cubicBezTo>
                    <a:cubicBezTo>
                      <a:pt x="99" y="217"/>
                      <a:pt x="101" y="193"/>
                      <a:pt x="108" y="169"/>
                    </a:cubicBezTo>
                    <a:cubicBezTo>
                      <a:pt x="111" y="156"/>
                      <a:pt x="116" y="145"/>
                      <a:pt x="121" y="133"/>
                    </a:cubicBezTo>
                    <a:cubicBezTo>
                      <a:pt x="126" y="122"/>
                      <a:pt x="129" y="110"/>
                      <a:pt x="132" y="99"/>
                    </a:cubicBezTo>
                    <a:cubicBezTo>
                      <a:pt x="136" y="83"/>
                      <a:pt x="137" y="72"/>
                      <a:pt x="142" y="57"/>
                    </a:cubicBezTo>
                    <a:cubicBezTo>
                      <a:pt x="147" y="45"/>
                      <a:pt x="159" y="23"/>
                      <a:pt x="162" y="11"/>
                    </a:cubicBezTo>
                    <a:cubicBezTo>
                      <a:pt x="164" y="4"/>
                      <a:pt x="167" y="8"/>
                      <a:pt x="160" y="5"/>
                    </a:cubicBezTo>
                    <a:cubicBezTo>
                      <a:pt x="155" y="3"/>
                      <a:pt x="147" y="1"/>
                      <a:pt x="141" y="1"/>
                    </a:cubicBezTo>
                    <a:cubicBezTo>
                      <a:pt x="134" y="0"/>
                      <a:pt x="107" y="3"/>
                      <a:pt x="104" y="9"/>
                    </a:cubicBezTo>
                    <a:cubicBezTo>
                      <a:pt x="112" y="4"/>
                      <a:pt x="112" y="4"/>
                      <a:pt x="112" y="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49">
                <a:extLst>
                  <a:ext uri="{FF2B5EF4-FFF2-40B4-BE49-F238E27FC236}">
                    <a16:creationId xmlns:a16="http://schemas.microsoft.com/office/drawing/2014/main" id="{D9D70ED2-E5D7-4F22-B012-EE209C591781}"/>
                  </a:ext>
                </a:extLst>
              </p:cNvPr>
              <p:cNvSpPr/>
              <p:nvPr/>
            </p:nvSpPr>
            <p:spPr bwMode="auto">
              <a:xfrm>
                <a:off x="4830761" y="1863726"/>
                <a:ext cx="538162" cy="836613"/>
              </a:xfrm>
              <a:custGeom>
                <a:avLst/>
                <a:gdLst>
                  <a:gd name="T0" fmla="*/ 5 w 199"/>
                  <a:gd name="T1" fmla="*/ 304 h 309"/>
                  <a:gd name="T2" fmla="*/ 23 w 199"/>
                  <a:gd name="T3" fmla="*/ 287 h 309"/>
                  <a:gd name="T4" fmla="*/ 45 w 199"/>
                  <a:gd name="T5" fmla="*/ 270 h 309"/>
                  <a:gd name="T6" fmla="*/ 82 w 199"/>
                  <a:gd name="T7" fmla="*/ 242 h 309"/>
                  <a:gd name="T8" fmla="*/ 130 w 199"/>
                  <a:gd name="T9" fmla="*/ 176 h 309"/>
                  <a:gd name="T10" fmla="*/ 143 w 199"/>
                  <a:gd name="T11" fmla="*/ 110 h 309"/>
                  <a:gd name="T12" fmla="*/ 131 w 199"/>
                  <a:gd name="T13" fmla="*/ 46 h 309"/>
                  <a:gd name="T14" fmla="*/ 116 w 199"/>
                  <a:gd name="T15" fmla="*/ 4 h 309"/>
                  <a:gd name="T16" fmla="*/ 144 w 199"/>
                  <a:gd name="T17" fmla="*/ 22 h 309"/>
                  <a:gd name="T18" fmla="*/ 169 w 199"/>
                  <a:gd name="T19" fmla="*/ 60 h 309"/>
                  <a:gd name="T20" fmla="*/ 191 w 199"/>
                  <a:gd name="T21" fmla="*/ 101 h 309"/>
                  <a:gd name="T22" fmla="*/ 198 w 199"/>
                  <a:gd name="T23" fmla="*/ 149 h 309"/>
                  <a:gd name="T24" fmla="*/ 156 w 199"/>
                  <a:gd name="T25" fmla="*/ 236 h 309"/>
                  <a:gd name="T26" fmla="*/ 98 w 199"/>
                  <a:gd name="T27" fmla="*/ 284 h 309"/>
                  <a:gd name="T28" fmla="*/ 46 w 199"/>
                  <a:gd name="T29" fmla="*/ 303 h 309"/>
                  <a:gd name="T30" fmla="*/ 23 w 199"/>
                  <a:gd name="T31" fmla="*/ 308 h 309"/>
                  <a:gd name="T32" fmla="*/ 7 w 199"/>
                  <a:gd name="T33" fmla="*/ 299 h 309"/>
                  <a:gd name="T34" fmla="*/ 5 w 199"/>
                  <a:gd name="T35" fmla="*/ 30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309">
                    <a:moveTo>
                      <a:pt x="5" y="304"/>
                    </a:moveTo>
                    <a:cubicBezTo>
                      <a:pt x="6" y="299"/>
                      <a:pt x="18" y="291"/>
                      <a:pt x="23" y="287"/>
                    </a:cubicBezTo>
                    <a:cubicBezTo>
                      <a:pt x="30" y="280"/>
                      <a:pt x="38" y="276"/>
                      <a:pt x="45" y="270"/>
                    </a:cubicBezTo>
                    <a:cubicBezTo>
                      <a:pt x="57" y="261"/>
                      <a:pt x="72" y="252"/>
                      <a:pt x="82" y="242"/>
                    </a:cubicBezTo>
                    <a:cubicBezTo>
                      <a:pt x="101" y="221"/>
                      <a:pt x="119" y="202"/>
                      <a:pt x="130" y="176"/>
                    </a:cubicBezTo>
                    <a:cubicBezTo>
                      <a:pt x="139" y="157"/>
                      <a:pt x="142" y="131"/>
                      <a:pt x="143" y="110"/>
                    </a:cubicBezTo>
                    <a:cubicBezTo>
                      <a:pt x="145" y="89"/>
                      <a:pt x="134" y="66"/>
                      <a:pt x="131" y="46"/>
                    </a:cubicBezTo>
                    <a:cubicBezTo>
                      <a:pt x="128" y="31"/>
                      <a:pt x="118" y="18"/>
                      <a:pt x="116" y="4"/>
                    </a:cubicBezTo>
                    <a:cubicBezTo>
                      <a:pt x="124" y="0"/>
                      <a:pt x="137" y="18"/>
                      <a:pt x="144" y="22"/>
                    </a:cubicBezTo>
                    <a:cubicBezTo>
                      <a:pt x="155" y="31"/>
                      <a:pt x="162" y="47"/>
                      <a:pt x="169" y="60"/>
                    </a:cubicBezTo>
                    <a:cubicBezTo>
                      <a:pt x="177" y="73"/>
                      <a:pt x="183" y="87"/>
                      <a:pt x="191" y="101"/>
                    </a:cubicBezTo>
                    <a:cubicBezTo>
                      <a:pt x="199" y="114"/>
                      <a:pt x="199" y="134"/>
                      <a:pt x="198" y="149"/>
                    </a:cubicBezTo>
                    <a:cubicBezTo>
                      <a:pt x="195" y="180"/>
                      <a:pt x="176" y="212"/>
                      <a:pt x="156" y="236"/>
                    </a:cubicBezTo>
                    <a:cubicBezTo>
                      <a:pt x="140" y="256"/>
                      <a:pt x="120" y="272"/>
                      <a:pt x="98" y="284"/>
                    </a:cubicBezTo>
                    <a:cubicBezTo>
                      <a:pt x="80" y="293"/>
                      <a:pt x="65" y="300"/>
                      <a:pt x="46" y="303"/>
                    </a:cubicBezTo>
                    <a:cubicBezTo>
                      <a:pt x="38" y="304"/>
                      <a:pt x="31" y="307"/>
                      <a:pt x="23" y="308"/>
                    </a:cubicBezTo>
                    <a:cubicBezTo>
                      <a:pt x="19" y="309"/>
                      <a:pt x="0" y="306"/>
                      <a:pt x="7" y="299"/>
                    </a:cubicBezTo>
                    <a:cubicBezTo>
                      <a:pt x="5" y="304"/>
                      <a:pt x="5" y="304"/>
                      <a:pt x="5" y="304"/>
                    </a:cubicBezTo>
                  </a:path>
                </a:pathLst>
              </a:custGeom>
              <a:solidFill>
                <a:srgbClr val="FB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50">
                <a:extLst>
                  <a:ext uri="{FF2B5EF4-FFF2-40B4-BE49-F238E27FC236}">
                    <a16:creationId xmlns:a16="http://schemas.microsoft.com/office/drawing/2014/main" id="{6238FDE1-7270-4426-B961-18ADB8DD8FE6}"/>
                  </a:ext>
                </a:extLst>
              </p:cNvPr>
              <p:cNvSpPr/>
              <p:nvPr/>
            </p:nvSpPr>
            <p:spPr bwMode="auto">
              <a:xfrm>
                <a:off x="4979986" y="1790701"/>
                <a:ext cx="296862" cy="173038"/>
              </a:xfrm>
              <a:custGeom>
                <a:avLst/>
                <a:gdLst>
                  <a:gd name="T0" fmla="*/ 5 w 110"/>
                  <a:gd name="T1" fmla="*/ 0 h 64"/>
                  <a:gd name="T2" fmla="*/ 0 w 110"/>
                  <a:gd name="T3" fmla="*/ 2 h 64"/>
                  <a:gd name="T4" fmla="*/ 40 w 110"/>
                  <a:gd name="T5" fmla="*/ 13 h 64"/>
                  <a:gd name="T6" fmla="*/ 110 w 110"/>
                  <a:gd name="T7" fmla="*/ 64 h 64"/>
                  <a:gd name="T8" fmla="*/ 100 w 110"/>
                  <a:gd name="T9" fmla="*/ 52 h 64"/>
                  <a:gd name="T10" fmla="*/ 33 w 110"/>
                  <a:gd name="T11" fmla="*/ 9 h 64"/>
                  <a:gd name="T12" fmla="*/ 5 w 110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64">
                    <a:moveTo>
                      <a:pt x="5" y="0"/>
                    </a:moveTo>
                    <a:cubicBezTo>
                      <a:pt x="3" y="0"/>
                      <a:pt x="1" y="1"/>
                      <a:pt x="0" y="2"/>
                    </a:cubicBezTo>
                    <a:cubicBezTo>
                      <a:pt x="13" y="4"/>
                      <a:pt x="27" y="8"/>
                      <a:pt x="40" y="13"/>
                    </a:cubicBezTo>
                    <a:cubicBezTo>
                      <a:pt x="65" y="24"/>
                      <a:pt x="91" y="42"/>
                      <a:pt x="110" y="64"/>
                    </a:cubicBezTo>
                    <a:cubicBezTo>
                      <a:pt x="106" y="59"/>
                      <a:pt x="103" y="54"/>
                      <a:pt x="100" y="52"/>
                    </a:cubicBezTo>
                    <a:cubicBezTo>
                      <a:pt x="81" y="31"/>
                      <a:pt x="58" y="18"/>
                      <a:pt x="33" y="9"/>
                    </a:cubicBezTo>
                    <a:cubicBezTo>
                      <a:pt x="27" y="7"/>
                      <a:pt x="14" y="0"/>
                      <a:pt x="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51">
                <a:extLst>
                  <a:ext uri="{FF2B5EF4-FFF2-40B4-BE49-F238E27FC236}">
                    <a16:creationId xmlns:a16="http://schemas.microsoft.com/office/drawing/2014/main" id="{3EB68896-D778-42BC-971E-1198B7E5DCBF}"/>
                  </a:ext>
                </a:extLst>
              </p:cNvPr>
              <p:cNvSpPr/>
              <p:nvPr/>
            </p:nvSpPr>
            <p:spPr bwMode="auto">
              <a:xfrm>
                <a:off x="4973636" y="1797051"/>
                <a:ext cx="344487" cy="257175"/>
              </a:xfrm>
              <a:custGeom>
                <a:avLst/>
                <a:gdLst>
                  <a:gd name="T0" fmla="*/ 2 w 127"/>
                  <a:gd name="T1" fmla="*/ 0 h 95"/>
                  <a:gd name="T2" fmla="*/ 1 w 127"/>
                  <a:gd name="T3" fmla="*/ 0 h 95"/>
                  <a:gd name="T4" fmla="*/ 0 w 127"/>
                  <a:gd name="T5" fmla="*/ 3 h 95"/>
                  <a:gd name="T6" fmla="*/ 10 w 127"/>
                  <a:gd name="T7" fmla="*/ 4 h 95"/>
                  <a:gd name="T8" fmla="*/ 8 w 127"/>
                  <a:gd name="T9" fmla="*/ 25 h 95"/>
                  <a:gd name="T10" fmla="*/ 36 w 127"/>
                  <a:gd name="T11" fmla="*/ 60 h 95"/>
                  <a:gd name="T12" fmla="*/ 83 w 127"/>
                  <a:gd name="T13" fmla="*/ 93 h 95"/>
                  <a:gd name="T14" fmla="*/ 78 w 127"/>
                  <a:gd name="T15" fmla="*/ 71 h 95"/>
                  <a:gd name="T16" fmla="*/ 63 w 127"/>
                  <a:gd name="T17" fmla="*/ 29 h 95"/>
                  <a:gd name="T18" fmla="*/ 65 w 127"/>
                  <a:gd name="T19" fmla="*/ 28 h 95"/>
                  <a:gd name="T20" fmla="*/ 91 w 127"/>
                  <a:gd name="T21" fmla="*/ 47 h 95"/>
                  <a:gd name="T22" fmla="*/ 116 w 127"/>
                  <a:gd name="T23" fmla="*/ 85 h 95"/>
                  <a:gd name="T24" fmla="*/ 122 w 127"/>
                  <a:gd name="T25" fmla="*/ 95 h 95"/>
                  <a:gd name="T26" fmla="*/ 112 w 127"/>
                  <a:gd name="T27" fmla="*/ 62 h 95"/>
                  <a:gd name="T28" fmla="*/ 42 w 127"/>
                  <a:gd name="T29" fmla="*/ 11 h 95"/>
                  <a:gd name="T30" fmla="*/ 2 w 127"/>
                  <a:gd name="T3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7" h="95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5"/>
                      <a:pt x="6" y="20"/>
                      <a:pt x="8" y="25"/>
                    </a:cubicBezTo>
                    <a:cubicBezTo>
                      <a:pt x="13" y="37"/>
                      <a:pt x="27" y="51"/>
                      <a:pt x="36" y="60"/>
                    </a:cubicBezTo>
                    <a:cubicBezTo>
                      <a:pt x="46" y="68"/>
                      <a:pt x="65" y="84"/>
                      <a:pt x="83" y="93"/>
                    </a:cubicBezTo>
                    <a:cubicBezTo>
                      <a:pt x="81" y="86"/>
                      <a:pt x="79" y="78"/>
                      <a:pt x="78" y="71"/>
                    </a:cubicBezTo>
                    <a:cubicBezTo>
                      <a:pt x="75" y="56"/>
                      <a:pt x="65" y="43"/>
                      <a:pt x="63" y="29"/>
                    </a:cubicBezTo>
                    <a:cubicBezTo>
                      <a:pt x="64" y="28"/>
                      <a:pt x="64" y="28"/>
                      <a:pt x="65" y="28"/>
                    </a:cubicBezTo>
                    <a:cubicBezTo>
                      <a:pt x="73" y="28"/>
                      <a:pt x="85" y="43"/>
                      <a:pt x="91" y="47"/>
                    </a:cubicBezTo>
                    <a:cubicBezTo>
                      <a:pt x="102" y="56"/>
                      <a:pt x="109" y="72"/>
                      <a:pt x="116" y="85"/>
                    </a:cubicBezTo>
                    <a:cubicBezTo>
                      <a:pt x="118" y="88"/>
                      <a:pt x="120" y="91"/>
                      <a:pt x="122" y="95"/>
                    </a:cubicBezTo>
                    <a:cubicBezTo>
                      <a:pt x="127" y="87"/>
                      <a:pt x="120" y="73"/>
                      <a:pt x="112" y="62"/>
                    </a:cubicBezTo>
                    <a:cubicBezTo>
                      <a:pt x="93" y="40"/>
                      <a:pt x="67" y="22"/>
                      <a:pt x="42" y="11"/>
                    </a:cubicBezTo>
                    <a:cubicBezTo>
                      <a:pt x="29" y="6"/>
                      <a:pt x="15" y="2"/>
                      <a:pt x="2" y="0"/>
                    </a:cubicBezTo>
                  </a:path>
                </a:pathLst>
              </a:custGeom>
              <a:solidFill>
                <a:srgbClr val="FEF7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752">
                <a:extLst>
                  <a:ext uri="{FF2B5EF4-FFF2-40B4-BE49-F238E27FC236}">
                    <a16:creationId xmlns:a16="http://schemas.microsoft.com/office/drawing/2014/main" id="{71879146-DFD7-4A2E-B804-60335AE12EDE}"/>
                  </a:ext>
                </a:extLst>
              </p:cNvPr>
              <p:cNvSpPr/>
              <p:nvPr/>
            </p:nvSpPr>
            <p:spPr bwMode="auto">
              <a:xfrm>
                <a:off x="4972049" y="1797051"/>
                <a:ext cx="4762" cy="7938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1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753">
                <a:extLst>
                  <a:ext uri="{FF2B5EF4-FFF2-40B4-BE49-F238E27FC236}">
                    <a16:creationId xmlns:a16="http://schemas.microsoft.com/office/drawing/2014/main" id="{E9A31E36-1EAE-44F5-AC50-9FBAF51E1676}"/>
                  </a:ext>
                </a:extLst>
              </p:cNvPr>
              <p:cNvSpPr/>
              <p:nvPr/>
            </p:nvSpPr>
            <p:spPr bwMode="auto">
              <a:xfrm>
                <a:off x="5145086" y="1871664"/>
                <a:ext cx="158750" cy="198438"/>
              </a:xfrm>
              <a:custGeom>
                <a:avLst/>
                <a:gdLst>
                  <a:gd name="T0" fmla="*/ 2 w 59"/>
                  <a:gd name="T1" fmla="*/ 0 h 73"/>
                  <a:gd name="T2" fmla="*/ 0 w 59"/>
                  <a:gd name="T3" fmla="*/ 1 h 73"/>
                  <a:gd name="T4" fmla="*/ 15 w 59"/>
                  <a:gd name="T5" fmla="*/ 43 h 73"/>
                  <a:gd name="T6" fmla="*/ 20 w 59"/>
                  <a:gd name="T7" fmla="*/ 65 h 73"/>
                  <a:gd name="T8" fmla="*/ 45 w 59"/>
                  <a:gd name="T9" fmla="*/ 73 h 73"/>
                  <a:gd name="T10" fmla="*/ 50 w 59"/>
                  <a:gd name="T11" fmla="*/ 72 h 73"/>
                  <a:gd name="T12" fmla="*/ 59 w 59"/>
                  <a:gd name="T13" fmla="*/ 67 h 73"/>
                  <a:gd name="T14" fmla="*/ 53 w 59"/>
                  <a:gd name="T15" fmla="*/ 57 h 73"/>
                  <a:gd name="T16" fmla="*/ 28 w 59"/>
                  <a:gd name="T17" fmla="*/ 19 h 73"/>
                  <a:gd name="T18" fmla="*/ 2 w 59"/>
                  <a:gd name="T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7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2" y="15"/>
                      <a:pt x="12" y="28"/>
                      <a:pt x="15" y="43"/>
                    </a:cubicBezTo>
                    <a:cubicBezTo>
                      <a:pt x="16" y="50"/>
                      <a:pt x="18" y="58"/>
                      <a:pt x="20" y="65"/>
                    </a:cubicBezTo>
                    <a:cubicBezTo>
                      <a:pt x="29" y="70"/>
                      <a:pt x="37" y="73"/>
                      <a:pt x="45" y="73"/>
                    </a:cubicBezTo>
                    <a:cubicBezTo>
                      <a:pt x="47" y="73"/>
                      <a:pt x="49" y="72"/>
                      <a:pt x="50" y="72"/>
                    </a:cubicBezTo>
                    <a:cubicBezTo>
                      <a:pt x="54" y="71"/>
                      <a:pt x="57" y="69"/>
                      <a:pt x="59" y="67"/>
                    </a:cubicBezTo>
                    <a:cubicBezTo>
                      <a:pt x="57" y="63"/>
                      <a:pt x="55" y="60"/>
                      <a:pt x="53" y="57"/>
                    </a:cubicBezTo>
                    <a:cubicBezTo>
                      <a:pt x="46" y="44"/>
                      <a:pt x="39" y="28"/>
                      <a:pt x="28" y="19"/>
                    </a:cubicBezTo>
                    <a:cubicBezTo>
                      <a:pt x="22" y="15"/>
                      <a:pt x="10" y="0"/>
                      <a:pt x="2" y="0"/>
                    </a:cubicBezTo>
                  </a:path>
                </a:pathLst>
              </a:custGeom>
              <a:solidFill>
                <a:srgbClr val="FDE6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54">
                <a:extLst>
                  <a:ext uri="{FF2B5EF4-FFF2-40B4-BE49-F238E27FC236}">
                    <a16:creationId xmlns:a16="http://schemas.microsoft.com/office/drawing/2014/main" id="{1AFE4783-0CAE-48B5-9B70-CB59F114D9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08487" y="1762126"/>
                <a:ext cx="958850" cy="944563"/>
              </a:xfrm>
              <a:custGeom>
                <a:avLst/>
                <a:gdLst>
                  <a:gd name="T0" fmla="*/ 91 w 354"/>
                  <a:gd name="T1" fmla="*/ 328 h 349"/>
                  <a:gd name="T2" fmla="*/ 0 w 354"/>
                  <a:gd name="T3" fmla="*/ 173 h 349"/>
                  <a:gd name="T4" fmla="*/ 25 w 354"/>
                  <a:gd name="T5" fmla="*/ 82 h 349"/>
                  <a:gd name="T6" fmla="*/ 175 w 354"/>
                  <a:gd name="T7" fmla="*/ 0 h 349"/>
                  <a:gd name="T8" fmla="*/ 264 w 354"/>
                  <a:gd name="T9" fmla="*/ 24 h 349"/>
                  <a:gd name="T10" fmla="*/ 354 w 354"/>
                  <a:gd name="T11" fmla="*/ 171 h 349"/>
                  <a:gd name="T12" fmla="*/ 330 w 354"/>
                  <a:gd name="T13" fmla="*/ 252 h 349"/>
                  <a:gd name="T14" fmla="*/ 172 w 354"/>
                  <a:gd name="T15" fmla="*/ 349 h 349"/>
                  <a:gd name="T16" fmla="*/ 91 w 354"/>
                  <a:gd name="T17" fmla="*/ 328 h 349"/>
                  <a:gd name="T18" fmla="*/ 32 w 354"/>
                  <a:gd name="T19" fmla="*/ 86 h 349"/>
                  <a:gd name="T20" fmla="*/ 8 w 354"/>
                  <a:gd name="T21" fmla="*/ 173 h 349"/>
                  <a:gd name="T22" fmla="*/ 95 w 354"/>
                  <a:gd name="T23" fmla="*/ 321 h 349"/>
                  <a:gd name="T24" fmla="*/ 172 w 354"/>
                  <a:gd name="T25" fmla="*/ 342 h 349"/>
                  <a:gd name="T26" fmla="*/ 324 w 354"/>
                  <a:gd name="T27" fmla="*/ 248 h 349"/>
                  <a:gd name="T28" fmla="*/ 346 w 354"/>
                  <a:gd name="T29" fmla="*/ 171 h 349"/>
                  <a:gd name="T30" fmla="*/ 260 w 354"/>
                  <a:gd name="T31" fmla="*/ 30 h 349"/>
                  <a:gd name="T32" fmla="*/ 175 w 354"/>
                  <a:gd name="T33" fmla="*/ 8 h 349"/>
                  <a:gd name="T34" fmla="*/ 32 w 354"/>
                  <a:gd name="T35" fmla="*/ 8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4" h="349">
                    <a:moveTo>
                      <a:pt x="91" y="328"/>
                    </a:moveTo>
                    <a:cubicBezTo>
                      <a:pt x="30" y="292"/>
                      <a:pt x="0" y="232"/>
                      <a:pt x="0" y="173"/>
                    </a:cubicBezTo>
                    <a:cubicBezTo>
                      <a:pt x="0" y="141"/>
                      <a:pt x="8" y="109"/>
                      <a:pt x="25" y="82"/>
                    </a:cubicBezTo>
                    <a:cubicBezTo>
                      <a:pt x="58" y="29"/>
                      <a:pt x="116" y="0"/>
                      <a:pt x="175" y="0"/>
                    </a:cubicBezTo>
                    <a:cubicBezTo>
                      <a:pt x="206" y="0"/>
                      <a:pt x="236" y="8"/>
                      <a:pt x="264" y="24"/>
                    </a:cubicBezTo>
                    <a:cubicBezTo>
                      <a:pt x="321" y="56"/>
                      <a:pt x="354" y="113"/>
                      <a:pt x="354" y="171"/>
                    </a:cubicBezTo>
                    <a:cubicBezTo>
                      <a:pt x="354" y="199"/>
                      <a:pt x="346" y="227"/>
                      <a:pt x="330" y="252"/>
                    </a:cubicBezTo>
                    <a:cubicBezTo>
                      <a:pt x="290" y="316"/>
                      <a:pt x="231" y="349"/>
                      <a:pt x="172" y="349"/>
                    </a:cubicBezTo>
                    <a:cubicBezTo>
                      <a:pt x="144" y="349"/>
                      <a:pt x="117" y="342"/>
                      <a:pt x="91" y="328"/>
                    </a:cubicBezTo>
                    <a:close/>
                    <a:moveTo>
                      <a:pt x="32" y="86"/>
                    </a:moveTo>
                    <a:cubicBezTo>
                      <a:pt x="16" y="112"/>
                      <a:pt x="8" y="142"/>
                      <a:pt x="8" y="173"/>
                    </a:cubicBezTo>
                    <a:cubicBezTo>
                      <a:pt x="8" y="230"/>
                      <a:pt x="36" y="287"/>
                      <a:pt x="95" y="321"/>
                    </a:cubicBezTo>
                    <a:cubicBezTo>
                      <a:pt x="120" y="335"/>
                      <a:pt x="146" y="342"/>
                      <a:pt x="172" y="342"/>
                    </a:cubicBezTo>
                    <a:cubicBezTo>
                      <a:pt x="228" y="342"/>
                      <a:pt x="285" y="310"/>
                      <a:pt x="324" y="248"/>
                    </a:cubicBezTo>
                    <a:cubicBezTo>
                      <a:pt x="339" y="224"/>
                      <a:pt x="346" y="197"/>
                      <a:pt x="346" y="171"/>
                    </a:cubicBezTo>
                    <a:cubicBezTo>
                      <a:pt x="346" y="116"/>
                      <a:pt x="315" y="62"/>
                      <a:pt x="260" y="30"/>
                    </a:cubicBezTo>
                    <a:cubicBezTo>
                      <a:pt x="234" y="15"/>
                      <a:pt x="204" y="8"/>
                      <a:pt x="175" y="8"/>
                    </a:cubicBezTo>
                    <a:cubicBezTo>
                      <a:pt x="118" y="8"/>
                      <a:pt x="63" y="36"/>
                      <a:pt x="32" y="86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755">
                <a:extLst>
                  <a:ext uri="{FF2B5EF4-FFF2-40B4-BE49-F238E27FC236}">
                    <a16:creationId xmlns:a16="http://schemas.microsoft.com/office/drawing/2014/main" id="{D466D41C-8562-4B1F-9D12-B7133EBF1F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9299" y="1778001"/>
                <a:ext cx="282575" cy="860425"/>
              </a:xfrm>
              <a:custGeom>
                <a:avLst/>
                <a:gdLst>
                  <a:gd name="T0" fmla="*/ 34 w 104"/>
                  <a:gd name="T1" fmla="*/ 310 h 318"/>
                  <a:gd name="T2" fmla="*/ 42 w 104"/>
                  <a:gd name="T3" fmla="*/ 314 h 318"/>
                  <a:gd name="T4" fmla="*/ 38 w 104"/>
                  <a:gd name="T5" fmla="*/ 317 h 318"/>
                  <a:gd name="T6" fmla="*/ 27 w 104"/>
                  <a:gd name="T7" fmla="*/ 293 h 318"/>
                  <a:gd name="T8" fmla="*/ 33 w 104"/>
                  <a:gd name="T9" fmla="*/ 304 h 318"/>
                  <a:gd name="T10" fmla="*/ 23 w 104"/>
                  <a:gd name="T11" fmla="*/ 290 h 318"/>
                  <a:gd name="T12" fmla="*/ 23 w 104"/>
                  <a:gd name="T13" fmla="*/ 281 h 318"/>
                  <a:gd name="T14" fmla="*/ 25 w 104"/>
                  <a:gd name="T15" fmla="*/ 291 h 318"/>
                  <a:gd name="T16" fmla="*/ 13 w 104"/>
                  <a:gd name="T17" fmla="*/ 268 h 318"/>
                  <a:gd name="T18" fmla="*/ 17 w 104"/>
                  <a:gd name="T19" fmla="*/ 266 h 318"/>
                  <a:gd name="T20" fmla="*/ 18 w 104"/>
                  <a:gd name="T21" fmla="*/ 277 h 318"/>
                  <a:gd name="T22" fmla="*/ 8 w 104"/>
                  <a:gd name="T23" fmla="*/ 253 h 318"/>
                  <a:gd name="T24" fmla="*/ 15 w 104"/>
                  <a:gd name="T25" fmla="*/ 259 h 318"/>
                  <a:gd name="T26" fmla="*/ 10 w 104"/>
                  <a:gd name="T27" fmla="*/ 260 h 318"/>
                  <a:gd name="T28" fmla="*/ 4 w 104"/>
                  <a:gd name="T29" fmla="*/ 238 h 318"/>
                  <a:gd name="T30" fmla="*/ 11 w 104"/>
                  <a:gd name="T31" fmla="*/ 244 h 318"/>
                  <a:gd name="T32" fmla="*/ 6 w 104"/>
                  <a:gd name="T33" fmla="*/ 245 h 318"/>
                  <a:gd name="T34" fmla="*/ 4 w 104"/>
                  <a:gd name="T35" fmla="*/ 219 h 318"/>
                  <a:gd name="T36" fmla="*/ 5 w 104"/>
                  <a:gd name="T37" fmla="*/ 232 h 318"/>
                  <a:gd name="T38" fmla="*/ 1 w 104"/>
                  <a:gd name="T39" fmla="*/ 214 h 318"/>
                  <a:gd name="T40" fmla="*/ 5 w 104"/>
                  <a:gd name="T41" fmla="*/ 206 h 318"/>
                  <a:gd name="T42" fmla="*/ 3 w 104"/>
                  <a:gd name="T43" fmla="*/ 216 h 318"/>
                  <a:gd name="T44" fmla="*/ 0 w 104"/>
                  <a:gd name="T45" fmla="*/ 196 h 318"/>
                  <a:gd name="T46" fmla="*/ 5 w 104"/>
                  <a:gd name="T47" fmla="*/ 191 h 318"/>
                  <a:gd name="T48" fmla="*/ 2 w 104"/>
                  <a:gd name="T49" fmla="*/ 201 h 318"/>
                  <a:gd name="T50" fmla="*/ 0 w 104"/>
                  <a:gd name="T51" fmla="*/ 183 h 318"/>
                  <a:gd name="T52" fmla="*/ 6 w 104"/>
                  <a:gd name="T53" fmla="*/ 175 h 318"/>
                  <a:gd name="T54" fmla="*/ 2 w 104"/>
                  <a:gd name="T55" fmla="*/ 185 h 318"/>
                  <a:gd name="T56" fmla="*/ 3 w 104"/>
                  <a:gd name="T57" fmla="*/ 159 h 318"/>
                  <a:gd name="T58" fmla="*/ 7 w 104"/>
                  <a:gd name="T59" fmla="*/ 168 h 318"/>
                  <a:gd name="T60" fmla="*/ 5 w 104"/>
                  <a:gd name="T61" fmla="*/ 152 h 318"/>
                  <a:gd name="T62" fmla="*/ 11 w 104"/>
                  <a:gd name="T63" fmla="*/ 145 h 318"/>
                  <a:gd name="T64" fmla="*/ 10 w 104"/>
                  <a:gd name="T65" fmla="*/ 139 h 318"/>
                  <a:gd name="T66" fmla="*/ 14 w 104"/>
                  <a:gd name="T67" fmla="*/ 127 h 318"/>
                  <a:gd name="T68" fmla="*/ 11 w 104"/>
                  <a:gd name="T69" fmla="*/ 139 h 318"/>
                  <a:gd name="T70" fmla="*/ 14 w 104"/>
                  <a:gd name="T71" fmla="*/ 121 h 318"/>
                  <a:gd name="T72" fmla="*/ 21 w 104"/>
                  <a:gd name="T73" fmla="*/ 116 h 318"/>
                  <a:gd name="T74" fmla="*/ 15 w 104"/>
                  <a:gd name="T75" fmla="*/ 124 h 318"/>
                  <a:gd name="T76" fmla="*/ 23 w 104"/>
                  <a:gd name="T77" fmla="*/ 100 h 318"/>
                  <a:gd name="T78" fmla="*/ 27 w 104"/>
                  <a:gd name="T79" fmla="*/ 102 h 318"/>
                  <a:gd name="T80" fmla="*/ 21 w 104"/>
                  <a:gd name="T81" fmla="*/ 110 h 318"/>
                  <a:gd name="T82" fmla="*/ 30 w 104"/>
                  <a:gd name="T83" fmla="*/ 86 h 318"/>
                  <a:gd name="T84" fmla="*/ 31 w 104"/>
                  <a:gd name="T85" fmla="*/ 95 h 318"/>
                  <a:gd name="T86" fmla="*/ 35 w 104"/>
                  <a:gd name="T87" fmla="*/ 82 h 318"/>
                  <a:gd name="T88" fmla="*/ 42 w 104"/>
                  <a:gd name="T89" fmla="*/ 71 h 318"/>
                  <a:gd name="T90" fmla="*/ 36 w 104"/>
                  <a:gd name="T91" fmla="*/ 82 h 318"/>
                  <a:gd name="T92" fmla="*/ 43 w 104"/>
                  <a:gd name="T93" fmla="*/ 65 h 318"/>
                  <a:gd name="T94" fmla="*/ 51 w 104"/>
                  <a:gd name="T95" fmla="*/ 62 h 318"/>
                  <a:gd name="T96" fmla="*/ 43 w 104"/>
                  <a:gd name="T97" fmla="*/ 69 h 318"/>
                  <a:gd name="T98" fmla="*/ 56 w 104"/>
                  <a:gd name="T99" fmla="*/ 46 h 318"/>
                  <a:gd name="T100" fmla="*/ 55 w 104"/>
                  <a:gd name="T101" fmla="*/ 55 h 318"/>
                  <a:gd name="T102" fmla="*/ 62 w 104"/>
                  <a:gd name="T103" fmla="*/ 43 h 318"/>
                  <a:gd name="T104" fmla="*/ 70 w 104"/>
                  <a:gd name="T105" fmla="*/ 34 h 318"/>
                  <a:gd name="T106" fmla="*/ 63 w 104"/>
                  <a:gd name="T107" fmla="*/ 44 h 318"/>
                  <a:gd name="T108" fmla="*/ 72 w 104"/>
                  <a:gd name="T109" fmla="*/ 28 h 318"/>
                  <a:gd name="T110" fmla="*/ 80 w 104"/>
                  <a:gd name="T111" fmla="*/ 26 h 318"/>
                  <a:gd name="T112" fmla="*/ 72 w 104"/>
                  <a:gd name="T113" fmla="*/ 32 h 318"/>
                  <a:gd name="T114" fmla="*/ 88 w 104"/>
                  <a:gd name="T115" fmla="*/ 11 h 318"/>
                  <a:gd name="T116" fmla="*/ 86 w 104"/>
                  <a:gd name="T117" fmla="*/ 20 h 318"/>
                  <a:gd name="T118" fmla="*/ 94 w 104"/>
                  <a:gd name="T119" fmla="*/ 9 h 318"/>
                  <a:gd name="T120" fmla="*/ 100 w 104"/>
                  <a:gd name="T121" fmla="*/ 1 h 318"/>
                  <a:gd name="T122" fmla="*/ 97 w 104"/>
                  <a:gd name="T123" fmla="*/ 9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4" h="318">
                    <a:moveTo>
                      <a:pt x="38" y="317"/>
                    </a:moveTo>
                    <a:cubicBezTo>
                      <a:pt x="37" y="315"/>
                      <a:pt x="35" y="312"/>
                      <a:pt x="34" y="310"/>
                    </a:cubicBezTo>
                    <a:cubicBezTo>
                      <a:pt x="34" y="310"/>
                      <a:pt x="34" y="310"/>
                      <a:pt x="34" y="310"/>
                    </a:cubicBezTo>
                    <a:cubicBezTo>
                      <a:pt x="33" y="309"/>
                      <a:pt x="34" y="308"/>
                      <a:pt x="35" y="307"/>
                    </a:cubicBezTo>
                    <a:cubicBezTo>
                      <a:pt x="36" y="306"/>
                      <a:pt x="37" y="307"/>
                      <a:pt x="38" y="308"/>
                    </a:cubicBezTo>
                    <a:cubicBezTo>
                      <a:pt x="39" y="310"/>
                      <a:pt x="41" y="312"/>
                      <a:pt x="42" y="314"/>
                    </a:cubicBezTo>
                    <a:cubicBezTo>
                      <a:pt x="43" y="315"/>
                      <a:pt x="42" y="317"/>
                      <a:pt x="41" y="318"/>
                    </a:cubicBezTo>
                    <a:cubicBezTo>
                      <a:pt x="41" y="318"/>
                      <a:pt x="40" y="318"/>
                      <a:pt x="40" y="318"/>
                    </a:cubicBezTo>
                    <a:cubicBezTo>
                      <a:pt x="39" y="318"/>
                      <a:pt x="39" y="318"/>
                      <a:pt x="38" y="317"/>
                    </a:cubicBezTo>
                    <a:close/>
                    <a:moveTo>
                      <a:pt x="30" y="303"/>
                    </a:moveTo>
                    <a:cubicBezTo>
                      <a:pt x="29" y="301"/>
                      <a:pt x="27" y="299"/>
                      <a:pt x="26" y="297"/>
                    </a:cubicBezTo>
                    <a:cubicBezTo>
                      <a:pt x="25" y="295"/>
                      <a:pt x="26" y="294"/>
                      <a:pt x="27" y="293"/>
                    </a:cubicBezTo>
                    <a:cubicBezTo>
                      <a:pt x="28" y="293"/>
                      <a:pt x="30" y="293"/>
                      <a:pt x="30" y="294"/>
                    </a:cubicBezTo>
                    <a:cubicBezTo>
                      <a:pt x="31" y="297"/>
                      <a:pt x="33" y="299"/>
                      <a:pt x="34" y="301"/>
                    </a:cubicBezTo>
                    <a:cubicBezTo>
                      <a:pt x="35" y="302"/>
                      <a:pt x="34" y="304"/>
                      <a:pt x="33" y="304"/>
                    </a:cubicBezTo>
                    <a:cubicBezTo>
                      <a:pt x="33" y="305"/>
                      <a:pt x="32" y="305"/>
                      <a:pt x="32" y="305"/>
                    </a:cubicBezTo>
                    <a:cubicBezTo>
                      <a:pt x="31" y="305"/>
                      <a:pt x="30" y="304"/>
                      <a:pt x="30" y="303"/>
                    </a:cubicBezTo>
                    <a:close/>
                    <a:moveTo>
                      <a:pt x="23" y="290"/>
                    </a:moveTo>
                    <a:cubicBezTo>
                      <a:pt x="21" y="287"/>
                      <a:pt x="20" y="285"/>
                      <a:pt x="19" y="282"/>
                    </a:cubicBezTo>
                    <a:cubicBezTo>
                      <a:pt x="19" y="281"/>
                      <a:pt x="19" y="280"/>
                      <a:pt x="20" y="279"/>
                    </a:cubicBezTo>
                    <a:cubicBezTo>
                      <a:pt x="21" y="279"/>
                      <a:pt x="23" y="279"/>
                      <a:pt x="23" y="281"/>
                    </a:cubicBezTo>
                    <a:cubicBezTo>
                      <a:pt x="24" y="283"/>
                      <a:pt x="26" y="285"/>
                      <a:pt x="27" y="287"/>
                    </a:cubicBezTo>
                    <a:cubicBezTo>
                      <a:pt x="27" y="289"/>
                      <a:pt x="27" y="290"/>
                      <a:pt x="26" y="291"/>
                    </a:cubicBezTo>
                    <a:cubicBezTo>
                      <a:pt x="25" y="291"/>
                      <a:pt x="25" y="291"/>
                      <a:pt x="25" y="291"/>
                    </a:cubicBezTo>
                    <a:cubicBezTo>
                      <a:pt x="24" y="291"/>
                      <a:pt x="23" y="290"/>
                      <a:pt x="23" y="290"/>
                    </a:cubicBezTo>
                    <a:close/>
                    <a:moveTo>
                      <a:pt x="16" y="275"/>
                    </a:moveTo>
                    <a:cubicBezTo>
                      <a:pt x="15" y="273"/>
                      <a:pt x="14" y="270"/>
                      <a:pt x="13" y="268"/>
                    </a:cubicBezTo>
                    <a:cubicBezTo>
                      <a:pt x="13" y="268"/>
                      <a:pt x="13" y="268"/>
                      <a:pt x="13" y="268"/>
                    </a:cubicBezTo>
                    <a:cubicBezTo>
                      <a:pt x="13" y="267"/>
                      <a:pt x="13" y="265"/>
                      <a:pt x="14" y="265"/>
                    </a:cubicBezTo>
                    <a:cubicBezTo>
                      <a:pt x="16" y="264"/>
                      <a:pt x="17" y="265"/>
                      <a:pt x="17" y="266"/>
                    </a:cubicBezTo>
                    <a:cubicBezTo>
                      <a:pt x="18" y="269"/>
                      <a:pt x="19" y="271"/>
                      <a:pt x="20" y="273"/>
                    </a:cubicBezTo>
                    <a:cubicBezTo>
                      <a:pt x="21" y="275"/>
                      <a:pt x="20" y="276"/>
                      <a:pt x="19" y="276"/>
                    </a:cubicBezTo>
                    <a:cubicBezTo>
                      <a:pt x="18" y="277"/>
                      <a:pt x="18" y="277"/>
                      <a:pt x="18" y="277"/>
                    </a:cubicBezTo>
                    <a:cubicBezTo>
                      <a:pt x="17" y="277"/>
                      <a:pt x="16" y="276"/>
                      <a:pt x="16" y="275"/>
                    </a:cubicBezTo>
                    <a:close/>
                    <a:moveTo>
                      <a:pt x="10" y="260"/>
                    </a:moveTo>
                    <a:cubicBezTo>
                      <a:pt x="10" y="258"/>
                      <a:pt x="9" y="255"/>
                      <a:pt x="8" y="253"/>
                    </a:cubicBezTo>
                    <a:cubicBezTo>
                      <a:pt x="8" y="252"/>
                      <a:pt x="8" y="250"/>
                      <a:pt x="10" y="250"/>
                    </a:cubicBezTo>
                    <a:cubicBezTo>
                      <a:pt x="11" y="250"/>
                      <a:pt x="12" y="250"/>
                      <a:pt x="13" y="252"/>
                    </a:cubicBezTo>
                    <a:cubicBezTo>
                      <a:pt x="13" y="254"/>
                      <a:pt x="14" y="256"/>
                      <a:pt x="15" y="259"/>
                    </a:cubicBezTo>
                    <a:cubicBezTo>
                      <a:pt x="15" y="260"/>
                      <a:pt x="15" y="262"/>
                      <a:pt x="13" y="262"/>
                    </a:cubicBezTo>
                    <a:cubicBezTo>
                      <a:pt x="13" y="262"/>
                      <a:pt x="13" y="262"/>
                      <a:pt x="13" y="262"/>
                    </a:cubicBezTo>
                    <a:cubicBezTo>
                      <a:pt x="12" y="262"/>
                      <a:pt x="11" y="261"/>
                      <a:pt x="10" y="260"/>
                    </a:cubicBezTo>
                    <a:close/>
                    <a:moveTo>
                      <a:pt x="6" y="245"/>
                    </a:moveTo>
                    <a:cubicBezTo>
                      <a:pt x="5" y="243"/>
                      <a:pt x="5" y="240"/>
                      <a:pt x="4" y="238"/>
                    </a:cubicBezTo>
                    <a:cubicBezTo>
                      <a:pt x="4" y="238"/>
                      <a:pt x="4" y="238"/>
                      <a:pt x="4" y="238"/>
                    </a:cubicBezTo>
                    <a:cubicBezTo>
                      <a:pt x="4" y="236"/>
                      <a:pt x="5" y="235"/>
                      <a:pt x="6" y="235"/>
                    </a:cubicBezTo>
                    <a:cubicBezTo>
                      <a:pt x="7" y="235"/>
                      <a:pt x="9" y="235"/>
                      <a:pt x="9" y="237"/>
                    </a:cubicBezTo>
                    <a:cubicBezTo>
                      <a:pt x="9" y="239"/>
                      <a:pt x="10" y="242"/>
                      <a:pt x="11" y="244"/>
                    </a:cubicBezTo>
                    <a:cubicBezTo>
                      <a:pt x="11" y="245"/>
                      <a:pt x="10" y="247"/>
                      <a:pt x="9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7" y="247"/>
                      <a:pt x="6" y="246"/>
                      <a:pt x="6" y="245"/>
                    </a:cubicBezTo>
                    <a:close/>
                    <a:moveTo>
                      <a:pt x="3" y="230"/>
                    </a:moveTo>
                    <a:cubicBezTo>
                      <a:pt x="2" y="227"/>
                      <a:pt x="2" y="225"/>
                      <a:pt x="2" y="222"/>
                    </a:cubicBezTo>
                    <a:cubicBezTo>
                      <a:pt x="1" y="221"/>
                      <a:pt x="2" y="220"/>
                      <a:pt x="4" y="219"/>
                    </a:cubicBezTo>
                    <a:cubicBezTo>
                      <a:pt x="5" y="219"/>
                      <a:pt x="6" y="220"/>
                      <a:pt x="6" y="221"/>
                    </a:cubicBezTo>
                    <a:cubicBezTo>
                      <a:pt x="6" y="224"/>
                      <a:pt x="7" y="227"/>
                      <a:pt x="7" y="229"/>
                    </a:cubicBezTo>
                    <a:cubicBezTo>
                      <a:pt x="8" y="230"/>
                      <a:pt x="7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4" y="232"/>
                      <a:pt x="3" y="231"/>
                      <a:pt x="3" y="230"/>
                    </a:cubicBezTo>
                    <a:close/>
                    <a:moveTo>
                      <a:pt x="1" y="214"/>
                    </a:moveTo>
                    <a:cubicBezTo>
                      <a:pt x="0" y="212"/>
                      <a:pt x="0" y="209"/>
                      <a:pt x="0" y="206"/>
                    </a:cubicBezTo>
                    <a:cubicBezTo>
                      <a:pt x="0" y="205"/>
                      <a:pt x="1" y="204"/>
                      <a:pt x="2" y="204"/>
                    </a:cubicBezTo>
                    <a:cubicBezTo>
                      <a:pt x="4" y="204"/>
                      <a:pt x="5" y="205"/>
                      <a:pt x="5" y="206"/>
                    </a:cubicBezTo>
                    <a:cubicBezTo>
                      <a:pt x="5" y="209"/>
                      <a:pt x="5" y="211"/>
                      <a:pt x="5" y="214"/>
                    </a:cubicBezTo>
                    <a:cubicBezTo>
                      <a:pt x="5" y="215"/>
                      <a:pt x="5" y="216"/>
                      <a:pt x="3" y="216"/>
                    </a:cubicBezTo>
                    <a:cubicBezTo>
                      <a:pt x="3" y="216"/>
                      <a:pt x="3" y="216"/>
                      <a:pt x="3" y="216"/>
                    </a:cubicBezTo>
                    <a:cubicBezTo>
                      <a:pt x="2" y="216"/>
                      <a:pt x="1" y="215"/>
                      <a:pt x="1" y="214"/>
                    </a:cubicBezTo>
                    <a:close/>
                    <a:moveTo>
                      <a:pt x="0" y="198"/>
                    </a:moveTo>
                    <a:cubicBezTo>
                      <a:pt x="0" y="198"/>
                      <a:pt x="0" y="197"/>
                      <a:pt x="0" y="196"/>
                    </a:cubicBezTo>
                    <a:cubicBezTo>
                      <a:pt x="0" y="194"/>
                      <a:pt x="0" y="192"/>
                      <a:pt x="0" y="191"/>
                    </a:cubicBezTo>
                    <a:cubicBezTo>
                      <a:pt x="0" y="189"/>
                      <a:pt x="1" y="188"/>
                      <a:pt x="2" y="188"/>
                    </a:cubicBezTo>
                    <a:cubicBezTo>
                      <a:pt x="4" y="188"/>
                      <a:pt x="5" y="189"/>
                      <a:pt x="5" y="191"/>
                    </a:cubicBezTo>
                    <a:cubicBezTo>
                      <a:pt x="5" y="193"/>
                      <a:pt x="5" y="194"/>
                      <a:pt x="5" y="196"/>
                    </a:cubicBezTo>
                    <a:cubicBezTo>
                      <a:pt x="5" y="197"/>
                      <a:pt x="5" y="198"/>
                      <a:pt x="5" y="198"/>
                    </a:cubicBezTo>
                    <a:cubicBezTo>
                      <a:pt x="5" y="200"/>
                      <a:pt x="3" y="201"/>
                      <a:pt x="2" y="201"/>
                    </a:cubicBezTo>
                    <a:cubicBezTo>
                      <a:pt x="1" y="201"/>
                      <a:pt x="0" y="200"/>
                      <a:pt x="0" y="198"/>
                    </a:cubicBezTo>
                    <a:close/>
                    <a:moveTo>
                      <a:pt x="2" y="185"/>
                    </a:moveTo>
                    <a:cubicBezTo>
                      <a:pt x="1" y="185"/>
                      <a:pt x="0" y="184"/>
                      <a:pt x="0" y="183"/>
                    </a:cubicBezTo>
                    <a:cubicBezTo>
                      <a:pt x="0" y="180"/>
                      <a:pt x="1" y="177"/>
                      <a:pt x="1" y="175"/>
                    </a:cubicBezTo>
                    <a:cubicBezTo>
                      <a:pt x="1" y="174"/>
                      <a:pt x="2" y="173"/>
                      <a:pt x="4" y="173"/>
                    </a:cubicBezTo>
                    <a:cubicBezTo>
                      <a:pt x="5" y="173"/>
                      <a:pt x="6" y="174"/>
                      <a:pt x="6" y="175"/>
                    </a:cubicBezTo>
                    <a:cubicBezTo>
                      <a:pt x="5" y="178"/>
                      <a:pt x="5" y="180"/>
                      <a:pt x="5" y="183"/>
                    </a:cubicBezTo>
                    <a:cubicBezTo>
                      <a:pt x="5" y="184"/>
                      <a:pt x="4" y="185"/>
                      <a:pt x="3" y="185"/>
                    </a:cubicBezTo>
                    <a:lnTo>
                      <a:pt x="2" y="185"/>
                    </a:lnTo>
                    <a:close/>
                    <a:moveTo>
                      <a:pt x="4" y="170"/>
                    </a:moveTo>
                    <a:cubicBezTo>
                      <a:pt x="3" y="169"/>
                      <a:pt x="2" y="168"/>
                      <a:pt x="2" y="167"/>
                    </a:cubicBezTo>
                    <a:cubicBezTo>
                      <a:pt x="2" y="164"/>
                      <a:pt x="3" y="162"/>
                      <a:pt x="3" y="159"/>
                    </a:cubicBezTo>
                    <a:cubicBezTo>
                      <a:pt x="3" y="158"/>
                      <a:pt x="5" y="157"/>
                      <a:pt x="6" y="157"/>
                    </a:cubicBezTo>
                    <a:cubicBezTo>
                      <a:pt x="7" y="158"/>
                      <a:pt x="8" y="159"/>
                      <a:pt x="8" y="160"/>
                    </a:cubicBezTo>
                    <a:cubicBezTo>
                      <a:pt x="7" y="163"/>
                      <a:pt x="7" y="165"/>
                      <a:pt x="7" y="168"/>
                    </a:cubicBezTo>
                    <a:cubicBezTo>
                      <a:pt x="6" y="169"/>
                      <a:pt x="5" y="170"/>
                      <a:pt x="4" y="170"/>
                    </a:cubicBezTo>
                    <a:close/>
                    <a:moveTo>
                      <a:pt x="7" y="154"/>
                    </a:moveTo>
                    <a:cubicBezTo>
                      <a:pt x="5" y="154"/>
                      <a:pt x="5" y="153"/>
                      <a:pt x="5" y="152"/>
                    </a:cubicBezTo>
                    <a:cubicBezTo>
                      <a:pt x="5" y="149"/>
                      <a:pt x="6" y="146"/>
                      <a:pt x="7" y="144"/>
                    </a:cubicBezTo>
                    <a:cubicBezTo>
                      <a:pt x="7" y="143"/>
                      <a:pt x="8" y="142"/>
                      <a:pt x="10" y="142"/>
                    </a:cubicBezTo>
                    <a:cubicBezTo>
                      <a:pt x="11" y="142"/>
                      <a:pt x="12" y="144"/>
                      <a:pt x="11" y="145"/>
                    </a:cubicBezTo>
                    <a:cubicBezTo>
                      <a:pt x="11" y="147"/>
                      <a:pt x="10" y="150"/>
                      <a:pt x="9" y="153"/>
                    </a:cubicBezTo>
                    <a:cubicBezTo>
                      <a:pt x="9" y="154"/>
                      <a:pt x="8" y="154"/>
                      <a:pt x="7" y="154"/>
                    </a:cubicBezTo>
                    <a:close/>
                    <a:moveTo>
                      <a:pt x="10" y="139"/>
                    </a:moveTo>
                    <a:cubicBezTo>
                      <a:pt x="9" y="139"/>
                      <a:pt x="8" y="137"/>
                      <a:pt x="9" y="136"/>
                    </a:cubicBezTo>
                    <a:cubicBezTo>
                      <a:pt x="10" y="134"/>
                      <a:pt x="10" y="131"/>
                      <a:pt x="11" y="129"/>
                    </a:cubicBezTo>
                    <a:cubicBezTo>
                      <a:pt x="12" y="128"/>
                      <a:pt x="13" y="127"/>
                      <a:pt x="14" y="127"/>
                    </a:cubicBezTo>
                    <a:cubicBezTo>
                      <a:pt x="15" y="128"/>
                      <a:pt x="16" y="129"/>
                      <a:pt x="16" y="130"/>
                    </a:cubicBezTo>
                    <a:cubicBezTo>
                      <a:pt x="15" y="133"/>
                      <a:pt x="14" y="135"/>
                      <a:pt x="13" y="138"/>
                    </a:cubicBezTo>
                    <a:cubicBezTo>
                      <a:pt x="13" y="139"/>
                      <a:pt x="12" y="139"/>
                      <a:pt x="11" y="139"/>
                    </a:cubicBezTo>
                    <a:lnTo>
                      <a:pt x="10" y="139"/>
                    </a:lnTo>
                    <a:close/>
                    <a:moveTo>
                      <a:pt x="15" y="124"/>
                    </a:moveTo>
                    <a:cubicBezTo>
                      <a:pt x="14" y="124"/>
                      <a:pt x="13" y="123"/>
                      <a:pt x="14" y="121"/>
                    </a:cubicBezTo>
                    <a:cubicBezTo>
                      <a:pt x="15" y="119"/>
                      <a:pt x="16" y="116"/>
                      <a:pt x="17" y="114"/>
                    </a:cubicBezTo>
                    <a:cubicBezTo>
                      <a:pt x="17" y="113"/>
                      <a:pt x="19" y="112"/>
                      <a:pt x="20" y="113"/>
                    </a:cubicBezTo>
                    <a:cubicBezTo>
                      <a:pt x="21" y="113"/>
                      <a:pt x="21" y="115"/>
                      <a:pt x="21" y="116"/>
                    </a:cubicBezTo>
                    <a:cubicBezTo>
                      <a:pt x="20" y="118"/>
                      <a:pt x="19" y="121"/>
                      <a:pt x="18" y="123"/>
                    </a:cubicBezTo>
                    <a:cubicBezTo>
                      <a:pt x="18" y="124"/>
                      <a:pt x="17" y="124"/>
                      <a:pt x="16" y="124"/>
                    </a:cubicBezTo>
                    <a:lnTo>
                      <a:pt x="15" y="124"/>
                    </a:lnTo>
                    <a:close/>
                    <a:moveTo>
                      <a:pt x="21" y="110"/>
                    </a:moveTo>
                    <a:cubicBezTo>
                      <a:pt x="20" y="109"/>
                      <a:pt x="19" y="108"/>
                      <a:pt x="20" y="107"/>
                    </a:cubicBezTo>
                    <a:cubicBezTo>
                      <a:pt x="21" y="104"/>
                      <a:pt x="22" y="102"/>
                      <a:pt x="23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4" y="98"/>
                      <a:pt x="25" y="98"/>
                      <a:pt x="26" y="99"/>
                    </a:cubicBezTo>
                    <a:cubicBezTo>
                      <a:pt x="27" y="99"/>
                      <a:pt x="28" y="100"/>
                      <a:pt x="27" y="102"/>
                    </a:cubicBezTo>
                    <a:cubicBezTo>
                      <a:pt x="26" y="104"/>
                      <a:pt x="25" y="106"/>
                      <a:pt x="24" y="109"/>
                    </a:cubicBezTo>
                    <a:cubicBezTo>
                      <a:pt x="24" y="110"/>
                      <a:pt x="23" y="110"/>
                      <a:pt x="22" y="110"/>
                    </a:cubicBezTo>
                    <a:lnTo>
                      <a:pt x="21" y="110"/>
                    </a:lnTo>
                    <a:close/>
                    <a:moveTo>
                      <a:pt x="28" y="96"/>
                    </a:moveTo>
                    <a:cubicBezTo>
                      <a:pt x="26" y="95"/>
                      <a:pt x="26" y="94"/>
                      <a:pt x="27" y="93"/>
                    </a:cubicBezTo>
                    <a:cubicBezTo>
                      <a:pt x="28" y="90"/>
                      <a:pt x="29" y="88"/>
                      <a:pt x="30" y="86"/>
                    </a:cubicBezTo>
                    <a:cubicBezTo>
                      <a:pt x="31" y="85"/>
                      <a:pt x="32" y="84"/>
                      <a:pt x="34" y="85"/>
                    </a:cubicBezTo>
                    <a:cubicBezTo>
                      <a:pt x="35" y="85"/>
                      <a:pt x="35" y="87"/>
                      <a:pt x="34" y="88"/>
                    </a:cubicBezTo>
                    <a:cubicBezTo>
                      <a:pt x="33" y="90"/>
                      <a:pt x="32" y="92"/>
                      <a:pt x="31" y="95"/>
                    </a:cubicBezTo>
                    <a:cubicBezTo>
                      <a:pt x="30" y="96"/>
                      <a:pt x="30" y="96"/>
                      <a:pt x="29" y="96"/>
                    </a:cubicBezTo>
                    <a:lnTo>
                      <a:pt x="28" y="96"/>
                    </a:lnTo>
                    <a:close/>
                    <a:moveTo>
                      <a:pt x="35" y="82"/>
                    </a:moveTo>
                    <a:cubicBezTo>
                      <a:pt x="34" y="81"/>
                      <a:pt x="34" y="80"/>
                      <a:pt x="34" y="79"/>
                    </a:cubicBezTo>
                    <a:cubicBezTo>
                      <a:pt x="36" y="77"/>
                      <a:pt x="37" y="74"/>
                      <a:pt x="38" y="72"/>
                    </a:cubicBezTo>
                    <a:cubicBezTo>
                      <a:pt x="39" y="71"/>
                      <a:pt x="40" y="71"/>
                      <a:pt x="42" y="71"/>
                    </a:cubicBezTo>
                    <a:cubicBezTo>
                      <a:pt x="43" y="72"/>
                      <a:pt x="43" y="73"/>
                      <a:pt x="42" y="75"/>
                    </a:cubicBezTo>
                    <a:cubicBezTo>
                      <a:pt x="41" y="77"/>
                      <a:pt x="40" y="79"/>
                      <a:pt x="38" y="81"/>
                    </a:cubicBezTo>
                    <a:cubicBezTo>
                      <a:pt x="38" y="82"/>
                      <a:pt x="37" y="82"/>
                      <a:pt x="36" y="82"/>
                    </a:cubicBezTo>
                    <a:cubicBezTo>
                      <a:pt x="36" y="82"/>
                      <a:pt x="35" y="82"/>
                      <a:pt x="35" y="82"/>
                    </a:cubicBezTo>
                    <a:close/>
                    <a:moveTo>
                      <a:pt x="43" y="69"/>
                    </a:moveTo>
                    <a:cubicBezTo>
                      <a:pt x="42" y="68"/>
                      <a:pt x="42" y="67"/>
                      <a:pt x="43" y="65"/>
                    </a:cubicBezTo>
                    <a:cubicBezTo>
                      <a:pt x="44" y="63"/>
                      <a:pt x="46" y="61"/>
                      <a:pt x="47" y="59"/>
                    </a:cubicBezTo>
                    <a:cubicBezTo>
                      <a:pt x="48" y="58"/>
                      <a:pt x="49" y="58"/>
                      <a:pt x="50" y="58"/>
                    </a:cubicBezTo>
                    <a:cubicBezTo>
                      <a:pt x="51" y="59"/>
                      <a:pt x="52" y="61"/>
                      <a:pt x="51" y="62"/>
                    </a:cubicBezTo>
                    <a:cubicBezTo>
                      <a:pt x="49" y="64"/>
                      <a:pt x="48" y="66"/>
                      <a:pt x="47" y="68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4" y="69"/>
                      <a:pt x="44" y="69"/>
                      <a:pt x="43" y="69"/>
                    </a:cubicBezTo>
                    <a:close/>
                    <a:moveTo>
                      <a:pt x="52" y="56"/>
                    </a:moveTo>
                    <a:cubicBezTo>
                      <a:pt x="51" y="55"/>
                      <a:pt x="51" y="54"/>
                      <a:pt x="52" y="53"/>
                    </a:cubicBezTo>
                    <a:cubicBezTo>
                      <a:pt x="53" y="50"/>
                      <a:pt x="55" y="48"/>
                      <a:pt x="56" y="46"/>
                    </a:cubicBezTo>
                    <a:cubicBezTo>
                      <a:pt x="57" y="45"/>
                      <a:pt x="59" y="45"/>
                      <a:pt x="60" y="46"/>
                    </a:cubicBezTo>
                    <a:cubicBezTo>
                      <a:pt x="61" y="47"/>
                      <a:pt x="61" y="48"/>
                      <a:pt x="60" y="49"/>
                    </a:cubicBezTo>
                    <a:cubicBezTo>
                      <a:pt x="59" y="51"/>
                      <a:pt x="57" y="53"/>
                      <a:pt x="55" y="55"/>
                    </a:cubicBezTo>
                    <a:cubicBezTo>
                      <a:pt x="55" y="56"/>
                      <a:pt x="54" y="56"/>
                      <a:pt x="54" y="56"/>
                    </a:cubicBezTo>
                    <a:cubicBezTo>
                      <a:pt x="53" y="56"/>
                      <a:pt x="53" y="56"/>
                      <a:pt x="52" y="56"/>
                    </a:cubicBezTo>
                    <a:close/>
                    <a:moveTo>
                      <a:pt x="62" y="43"/>
                    </a:moveTo>
                    <a:cubicBezTo>
                      <a:pt x="61" y="43"/>
                      <a:pt x="60" y="41"/>
                      <a:pt x="61" y="40"/>
                    </a:cubicBezTo>
                    <a:cubicBezTo>
                      <a:pt x="63" y="38"/>
                      <a:pt x="65" y="36"/>
                      <a:pt x="66" y="34"/>
                    </a:cubicBezTo>
                    <a:cubicBezTo>
                      <a:pt x="67" y="33"/>
                      <a:pt x="69" y="33"/>
                      <a:pt x="70" y="34"/>
                    </a:cubicBezTo>
                    <a:cubicBezTo>
                      <a:pt x="71" y="35"/>
                      <a:pt x="71" y="36"/>
                      <a:pt x="70" y="37"/>
                    </a:cubicBezTo>
                    <a:cubicBezTo>
                      <a:pt x="68" y="39"/>
                      <a:pt x="67" y="41"/>
                      <a:pt x="65" y="43"/>
                    </a:cubicBezTo>
                    <a:cubicBezTo>
                      <a:pt x="64" y="44"/>
                      <a:pt x="64" y="44"/>
                      <a:pt x="63" y="44"/>
                    </a:cubicBezTo>
                    <a:cubicBezTo>
                      <a:pt x="63" y="44"/>
                      <a:pt x="62" y="44"/>
                      <a:pt x="62" y="43"/>
                    </a:cubicBezTo>
                    <a:close/>
                    <a:moveTo>
                      <a:pt x="72" y="32"/>
                    </a:moveTo>
                    <a:cubicBezTo>
                      <a:pt x="71" y="31"/>
                      <a:pt x="71" y="29"/>
                      <a:pt x="72" y="28"/>
                    </a:cubicBezTo>
                    <a:cubicBezTo>
                      <a:pt x="73" y="26"/>
                      <a:pt x="75" y="24"/>
                      <a:pt x="77" y="22"/>
                    </a:cubicBezTo>
                    <a:cubicBezTo>
                      <a:pt x="78" y="22"/>
                      <a:pt x="79" y="21"/>
                      <a:pt x="80" y="22"/>
                    </a:cubicBezTo>
                    <a:cubicBezTo>
                      <a:pt x="81" y="23"/>
                      <a:pt x="81" y="25"/>
                      <a:pt x="80" y="26"/>
                    </a:cubicBezTo>
                    <a:cubicBezTo>
                      <a:pt x="79" y="27"/>
                      <a:pt x="77" y="29"/>
                      <a:pt x="75" y="31"/>
                    </a:cubicBezTo>
                    <a:cubicBezTo>
                      <a:pt x="75" y="32"/>
                      <a:pt x="74" y="32"/>
                      <a:pt x="73" y="32"/>
                    </a:cubicBezTo>
                    <a:cubicBezTo>
                      <a:pt x="73" y="32"/>
                      <a:pt x="72" y="32"/>
                      <a:pt x="72" y="32"/>
                    </a:cubicBezTo>
                    <a:close/>
                    <a:moveTo>
                      <a:pt x="82" y="20"/>
                    </a:moveTo>
                    <a:cubicBezTo>
                      <a:pt x="81" y="19"/>
                      <a:pt x="81" y="18"/>
                      <a:pt x="82" y="17"/>
                    </a:cubicBezTo>
                    <a:cubicBezTo>
                      <a:pt x="84" y="15"/>
                      <a:pt x="86" y="13"/>
                      <a:pt x="88" y="11"/>
                    </a:cubicBezTo>
                    <a:cubicBezTo>
                      <a:pt x="89" y="10"/>
                      <a:pt x="90" y="10"/>
                      <a:pt x="91" y="11"/>
                    </a:cubicBezTo>
                    <a:cubicBezTo>
                      <a:pt x="92" y="12"/>
                      <a:pt x="92" y="14"/>
                      <a:pt x="91" y="15"/>
                    </a:cubicBezTo>
                    <a:cubicBezTo>
                      <a:pt x="89" y="16"/>
                      <a:pt x="88" y="18"/>
                      <a:pt x="86" y="20"/>
                    </a:cubicBezTo>
                    <a:cubicBezTo>
                      <a:pt x="85" y="20"/>
                      <a:pt x="85" y="21"/>
                      <a:pt x="84" y="21"/>
                    </a:cubicBezTo>
                    <a:cubicBezTo>
                      <a:pt x="83" y="21"/>
                      <a:pt x="83" y="20"/>
                      <a:pt x="82" y="20"/>
                    </a:cubicBezTo>
                    <a:close/>
                    <a:moveTo>
                      <a:pt x="94" y="9"/>
                    </a:moveTo>
                    <a:cubicBezTo>
                      <a:pt x="93" y="8"/>
                      <a:pt x="93" y="7"/>
                      <a:pt x="94" y="6"/>
                    </a:cubicBezTo>
                    <a:cubicBezTo>
                      <a:pt x="97" y="2"/>
                      <a:pt x="100" y="1"/>
                      <a:pt x="100" y="1"/>
                    </a:cubicBezTo>
                    <a:cubicBezTo>
                      <a:pt x="100" y="1"/>
                      <a:pt x="100" y="1"/>
                      <a:pt x="100" y="1"/>
                    </a:cubicBezTo>
                    <a:cubicBezTo>
                      <a:pt x="101" y="0"/>
                      <a:pt x="102" y="0"/>
                      <a:pt x="103" y="1"/>
                    </a:cubicBezTo>
                    <a:cubicBezTo>
                      <a:pt x="104" y="2"/>
                      <a:pt x="104" y="3"/>
                      <a:pt x="103" y="4"/>
                    </a:cubicBezTo>
                    <a:cubicBezTo>
                      <a:pt x="103" y="4"/>
                      <a:pt x="101" y="6"/>
                      <a:pt x="97" y="9"/>
                    </a:cubicBezTo>
                    <a:cubicBezTo>
                      <a:pt x="96" y="10"/>
                      <a:pt x="96" y="10"/>
                      <a:pt x="95" y="10"/>
                    </a:cubicBezTo>
                    <a:cubicBezTo>
                      <a:pt x="95" y="10"/>
                      <a:pt x="94" y="10"/>
                      <a:pt x="94" y="9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756">
                <a:extLst>
                  <a:ext uri="{FF2B5EF4-FFF2-40B4-BE49-F238E27FC236}">
                    <a16:creationId xmlns:a16="http://schemas.microsoft.com/office/drawing/2014/main" id="{9D5E5D43-DB85-481A-8887-9C955813E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49" y="1854201"/>
                <a:ext cx="387350" cy="841375"/>
              </a:xfrm>
              <a:custGeom>
                <a:avLst/>
                <a:gdLst>
                  <a:gd name="T0" fmla="*/ 12 w 143"/>
                  <a:gd name="T1" fmla="*/ 304 h 311"/>
                  <a:gd name="T2" fmla="*/ 1 w 143"/>
                  <a:gd name="T3" fmla="*/ 310 h 311"/>
                  <a:gd name="T4" fmla="*/ 26 w 143"/>
                  <a:gd name="T5" fmla="*/ 297 h 311"/>
                  <a:gd name="T6" fmla="*/ 15 w 143"/>
                  <a:gd name="T7" fmla="*/ 303 h 311"/>
                  <a:gd name="T8" fmla="*/ 39 w 143"/>
                  <a:gd name="T9" fmla="*/ 289 h 311"/>
                  <a:gd name="T10" fmla="*/ 29 w 143"/>
                  <a:gd name="T11" fmla="*/ 295 h 311"/>
                  <a:gd name="T12" fmla="*/ 52 w 143"/>
                  <a:gd name="T13" fmla="*/ 280 h 311"/>
                  <a:gd name="T14" fmla="*/ 42 w 143"/>
                  <a:gd name="T15" fmla="*/ 287 h 311"/>
                  <a:gd name="T16" fmla="*/ 61 w 143"/>
                  <a:gd name="T17" fmla="*/ 270 h 311"/>
                  <a:gd name="T18" fmla="*/ 57 w 143"/>
                  <a:gd name="T19" fmla="*/ 279 h 311"/>
                  <a:gd name="T20" fmla="*/ 73 w 143"/>
                  <a:gd name="T21" fmla="*/ 260 h 311"/>
                  <a:gd name="T22" fmla="*/ 69 w 143"/>
                  <a:gd name="T23" fmla="*/ 269 h 311"/>
                  <a:gd name="T24" fmla="*/ 84 w 143"/>
                  <a:gd name="T25" fmla="*/ 249 h 311"/>
                  <a:gd name="T26" fmla="*/ 80 w 143"/>
                  <a:gd name="T27" fmla="*/ 259 h 311"/>
                  <a:gd name="T28" fmla="*/ 84 w 143"/>
                  <a:gd name="T29" fmla="*/ 249 h 311"/>
                  <a:gd name="T30" fmla="*/ 94 w 143"/>
                  <a:gd name="T31" fmla="*/ 238 h 311"/>
                  <a:gd name="T32" fmla="*/ 91 w 143"/>
                  <a:gd name="T33" fmla="*/ 247 h 311"/>
                  <a:gd name="T34" fmla="*/ 103 w 143"/>
                  <a:gd name="T35" fmla="*/ 225 h 311"/>
                  <a:gd name="T36" fmla="*/ 101 w 143"/>
                  <a:gd name="T37" fmla="*/ 235 h 311"/>
                  <a:gd name="T38" fmla="*/ 112 w 143"/>
                  <a:gd name="T39" fmla="*/ 212 h 311"/>
                  <a:gd name="T40" fmla="*/ 110 w 143"/>
                  <a:gd name="T41" fmla="*/ 223 h 311"/>
                  <a:gd name="T42" fmla="*/ 119 w 143"/>
                  <a:gd name="T43" fmla="*/ 199 h 311"/>
                  <a:gd name="T44" fmla="*/ 117 w 143"/>
                  <a:gd name="T45" fmla="*/ 209 h 311"/>
                  <a:gd name="T46" fmla="*/ 125 w 143"/>
                  <a:gd name="T47" fmla="*/ 185 h 311"/>
                  <a:gd name="T48" fmla="*/ 124 w 143"/>
                  <a:gd name="T49" fmla="*/ 195 h 311"/>
                  <a:gd name="T50" fmla="*/ 130 w 143"/>
                  <a:gd name="T51" fmla="*/ 170 h 311"/>
                  <a:gd name="T52" fmla="*/ 130 w 143"/>
                  <a:gd name="T53" fmla="*/ 180 h 311"/>
                  <a:gd name="T54" fmla="*/ 134 w 143"/>
                  <a:gd name="T55" fmla="*/ 155 h 311"/>
                  <a:gd name="T56" fmla="*/ 136 w 143"/>
                  <a:gd name="T57" fmla="*/ 164 h 311"/>
                  <a:gd name="T58" fmla="*/ 136 w 143"/>
                  <a:gd name="T59" fmla="*/ 140 h 311"/>
                  <a:gd name="T60" fmla="*/ 137 w 143"/>
                  <a:gd name="T61" fmla="*/ 150 h 311"/>
                  <a:gd name="T62" fmla="*/ 138 w 143"/>
                  <a:gd name="T63" fmla="*/ 125 h 311"/>
                  <a:gd name="T64" fmla="*/ 140 w 143"/>
                  <a:gd name="T65" fmla="*/ 135 h 311"/>
                  <a:gd name="T66" fmla="*/ 139 w 143"/>
                  <a:gd name="T67" fmla="*/ 109 h 311"/>
                  <a:gd name="T68" fmla="*/ 141 w 143"/>
                  <a:gd name="T69" fmla="*/ 119 h 311"/>
                  <a:gd name="T70" fmla="*/ 141 w 143"/>
                  <a:gd name="T71" fmla="*/ 91 h 311"/>
                  <a:gd name="T72" fmla="*/ 141 w 143"/>
                  <a:gd name="T73" fmla="*/ 104 h 311"/>
                  <a:gd name="T74" fmla="*/ 139 w 143"/>
                  <a:gd name="T75" fmla="*/ 76 h 311"/>
                  <a:gd name="T76" fmla="*/ 140 w 143"/>
                  <a:gd name="T77" fmla="*/ 88 h 311"/>
                  <a:gd name="T78" fmla="*/ 135 w 143"/>
                  <a:gd name="T79" fmla="*/ 63 h 311"/>
                  <a:gd name="T80" fmla="*/ 139 w 143"/>
                  <a:gd name="T81" fmla="*/ 72 h 311"/>
                  <a:gd name="T82" fmla="*/ 132 w 143"/>
                  <a:gd name="T83" fmla="*/ 48 h 311"/>
                  <a:gd name="T84" fmla="*/ 138 w 143"/>
                  <a:gd name="T85" fmla="*/ 54 h 311"/>
                  <a:gd name="T86" fmla="*/ 131 w 143"/>
                  <a:gd name="T87" fmla="*/ 40 h 311"/>
                  <a:gd name="T88" fmla="*/ 133 w 143"/>
                  <a:gd name="T89" fmla="*/ 31 h 311"/>
                  <a:gd name="T90" fmla="*/ 131 w 143"/>
                  <a:gd name="T91" fmla="*/ 40 h 311"/>
                  <a:gd name="T92" fmla="*/ 129 w 143"/>
                  <a:gd name="T93" fmla="*/ 16 h 311"/>
                  <a:gd name="T94" fmla="*/ 126 w 143"/>
                  <a:gd name="T95" fmla="*/ 25 h 311"/>
                  <a:gd name="T96" fmla="*/ 120 w 143"/>
                  <a:gd name="T97" fmla="*/ 0 h 311"/>
                  <a:gd name="T98" fmla="*/ 124 w 143"/>
                  <a:gd name="T99" fmla="*/ 12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3" h="311">
                    <a:moveTo>
                      <a:pt x="1" y="310"/>
                    </a:moveTo>
                    <a:cubicBezTo>
                      <a:pt x="0" y="308"/>
                      <a:pt x="1" y="307"/>
                      <a:pt x="2" y="306"/>
                    </a:cubicBezTo>
                    <a:cubicBezTo>
                      <a:pt x="5" y="305"/>
                      <a:pt x="7" y="304"/>
                      <a:pt x="9" y="303"/>
                    </a:cubicBezTo>
                    <a:cubicBezTo>
                      <a:pt x="10" y="302"/>
                      <a:pt x="12" y="303"/>
                      <a:pt x="12" y="304"/>
                    </a:cubicBezTo>
                    <a:cubicBezTo>
                      <a:pt x="13" y="305"/>
                      <a:pt x="12" y="307"/>
                      <a:pt x="11" y="307"/>
                    </a:cubicBezTo>
                    <a:cubicBezTo>
                      <a:pt x="9" y="308"/>
                      <a:pt x="7" y="310"/>
                      <a:pt x="4" y="311"/>
                    </a:cubicBezTo>
                    <a:cubicBezTo>
                      <a:pt x="3" y="311"/>
                      <a:pt x="3" y="311"/>
                      <a:pt x="3" y="311"/>
                    </a:cubicBezTo>
                    <a:cubicBezTo>
                      <a:pt x="2" y="311"/>
                      <a:pt x="1" y="310"/>
                      <a:pt x="1" y="310"/>
                    </a:cubicBezTo>
                    <a:close/>
                    <a:moveTo>
                      <a:pt x="15" y="303"/>
                    </a:moveTo>
                    <a:cubicBezTo>
                      <a:pt x="14" y="302"/>
                      <a:pt x="15" y="300"/>
                      <a:pt x="16" y="300"/>
                    </a:cubicBezTo>
                    <a:cubicBezTo>
                      <a:pt x="18" y="298"/>
                      <a:pt x="21" y="297"/>
                      <a:pt x="23" y="296"/>
                    </a:cubicBezTo>
                    <a:cubicBezTo>
                      <a:pt x="24" y="295"/>
                      <a:pt x="25" y="296"/>
                      <a:pt x="26" y="297"/>
                    </a:cubicBezTo>
                    <a:cubicBezTo>
                      <a:pt x="27" y="298"/>
                      <a:pt x="26" y="299"/>
                      <a:pt x="25" y="300"/>
                    </a:cubicBezTo>
                    <a:cubicBezTo>
                      <a:pt x="23" y="301"/>
                      <a:pt x="21" y="302"/>
                      <a:pt x="18" y="304"/>
                    </a:cubicBezTo>
                    <a:cubicBezTo>
                      <a:pt x="18" y="304"/>
                      <a:pt x="17" y="304"/>
                      <a:pt x="17" y="304"/>
                    </a:cubicBezTo>
                    <a:cubicBezTo>
                      <a:pt x="16" y="304"/>
                      <a:pt x="15" y="304"/>
                      <a:pt x="15" y="303"/>
                    </a:cubicBezTo>
                    <a:close/>
                    <a:moveTo>
                      <a:pt x="29" y="295"/>
                    </a:moveTo>
                    <a:cubicBezTo>
                      <a:pt x="28" y="294"/>
                      <a:pt x="28" y="293"/>
                      <a:pt x="30" y="292"/>
                    </a:cubicBezTo>
                    <a:cubicBezTo>
                      <a:pt x="32" y="291"/>
                      <a:pt x="34" y="289"/>
                      <a:pt x="36" y="288"/>
                    </a:cubicBezTo>
                    <a:cubicBezTo>
                      <a:pt x="37" y="287"/>
                      <a:pt x="39" y="288"/>
                      <a:pt x="39" y="289"/>
                    </a:cubicBezTo>
                    <a:cubicBezTo>
                      <a:pt x="40" y="290"/>
                      <a:pt x="40" y="291"/>
                      <a:pt x="39" y="292"/>
                    </a:cubicBezTo>
                    <a:cubicBezTo>
                      <a:pt x="36" y="293"/>
                      <a:pt x="34" y="295"/>
                      <a:pt x="32" y="296"/>
                    </a:cubicBezTo>
                    <a:cubicBezTo>
                      <a:pt x="32" y="296"/>
                      <a:pt x="31" y="296"/>
                      <a:pt x="31" y="296"/>
                    </a:cubicBezTo>
                    <a:cubicBezTo>
                      <a:pt x="30" y="296"/>
                      <a:pt x="29" y="296"/>
                      <a:pt x="29" y="295"/>
                    </a:cubicBezTo>
                    <a:close/>
                    <a:moveTo>
                      <a:pt x="42" y="287"/>
                    </a:moveTo>
                    <a:cubicBezTo>
                      <a:pt x="41" y="286"/>
                      <a:pt x="42" y="285"/>
                      <a:pt x="43" y="284"/>
                    </a:cubicBezTo>
                    <a:cubicBezTo>
                      <a:pt x="45" y="282"/>
                      <a:pt x="47" y="281"/>
                      <a:pt x="49" y="280"/>
                    </a:cubicBezTo>
                    <a:cubicBezTo>
                      <a:pt x="50" y="279"/>
                      <a:pt x="52" y="279"/>
                      <a:pt x="52" y="280"/>
                    </a:cubicBezTo>
                    <a:cubicBezTo>
                      <a:pt x="53" y="281"/>
                      <a:pt x="53" y="283"/>
                      <a:pt x="52" y="283"/>
                    </a:cubicBezTo>
                    <a:cubicBezTo>
                      <a:pt x="50" y="285"/>
                      <a:pt x="47" y="286"/>
                      <a:pt x="45" y="288"/>
                    </a:cubicBezTo>
                    <a:cubicBezTo>
                      <a:pt x="45" y="288"/>
                      <a:pt x="44" y="288"/>
                      <a:pt x="44" y="288"/>
                    </a:cubicBezTo>
                    <a:cubicBezTo>
                      <a:pt x="43" y="288"/>
                      <a:pt x="42" y="288"/>
                      <a:pt x="42" y="287"/>
                    </a:cubicBezTo>
                    <a:close/>
                    <a:moveTo>
                      <a:pt x="55" y="278"/>
                    </a:moveTo>
                    <a:cubicBezTo>
                      <a:pt x="54" y="277"/>
                      <a:pt x="54" y="276"/>
                      <a:pt x="55" y="275"/>
                    </a:cubicBezTo>
                    <a:cubicBezTo>
                      <a:pt x="57" y="273"/>
                      <a:pt x="59" y="272"/>
                      <a:pt x="61" y="270"/>
                    </a:cubicBezTo>
                    <a:cubicBezTo>
                      <a:pt x="61" y="270"/>
                      <a:pt x="61" y="270"/>
                      <a:pt x="61" y="270"/>
                    </a:cubicBezTo>
                    <a:cubicBezTo>
                      <a:pt x="62" y="269"/>
                      <a:pt x="64" y="270"/>
                      <a:pt x="65" y="271"/>
                    </a:cubicBezTo>
                    <a:cubicBezTo>
                      <a:pt x="65" y="272"/>
                      <a:pt x="65" y="273"/>
                      <a:pt x="64" y="274"/>
                    </a:cubicBezTo>
                    <a:cubicBezTo>
                      <a:pt x="62" y="276"/>
                      <a:pt x="60" y="277"/>
                      <a:pt x="58" y="279"/>
                    </a:cubicBezTo>
                    <a:cubicBezTo>
                      <a:pt x="58" y="279"/>
                      <a:pt x="57" y="279"/>
                      <a:pt x="57" y="279"/>
                    </a:cubicBezTo>
                    <a:cubicBezTo>
                      <a:pt x="56" y="279"/>
                      <a:pt x="55" y="279"/>
                      <a:pt x="55" y="278"/>
                    </a:cubicBezTo>
                    <a:close/>
                    <a:moveTo>
                      <a:pt x="67" y="269"/>
                    </a:moveTo>
                    <a:cubicBezTo>
                      <a:pt x="66" y="268"/>
                      <a:pt x="66" y="266"/>
                      <a:pt x="67" y="265"/>
                    </a:cubicBezTo>
                    <a:cubicBezTo>
                      <a:pt x="69" y="264"/>
                      <a:pt x="71" y="262"/>
                      <a:pt x="73" y="260"/>
                    </a:cubicBezTo>
                    <a:cubicBezTo>
                      <a:pt x="74" y="259"/>
                      <a:pt x="76" y="259"/>
                      <a:pt x="76" y="260"/>
                    </a:cubicBezTo>
                    <a:cubicBezTo>
                      <a:pt x="77" y="261"/>
                      <a:pt x="77" y="263"/>
                      <a:pt x="76" y="264"/>
                    </a:cubicBezTo>
                    <a:cubicBezTo>
                      <a:pt x="74" y="265"/>
                      <a:pt x="72" y="267"/>
                      <a:pt x="70" y="269"/>
                    </a:cubicBezTo>
                    <a:cubicBezTo>
                      <a:pt x="70" y="269"/>
                      <a:pt x="69" y="269"/>
                      <a:pt x="69" y="269"/>
                    </a:cubicBezTo>
                    <a:cubicBezTo>
                      <a:pt x="68" y="269"/>
                      <a:pt x="68" y="269"/>
                      <a:pt x="67" y="269"/>
                    </a:cubicBezTo>
                    <a:close/>
                    <a:moveTo>
                      <a:pt x="79" y="258"/>
                    </a:moveTo>
                    <a:cubicBezTo>
                      <a:pt x="78" y="257"/>
                      <a:pt x="78" y="256"/>
                      <a:pt x="79" y="255"/>
                    </a:cubicBezTo>
                    <a:cubicBezTo>
                      <a:pt x="81" y="253"/>
                      <a:pt x="82" y="251"/>
                      <a:pt x="84" y="249"/>
                    </a:cubicBezTo>
                    <a:cubicBezTo>
                      <a:pt x="85" y="248"/>
                      <a:pt x="86" y="248"/>
                      <a:pt x="87" y="249"/>
                    </a:cubicBezTo>
                    <a:cubicBezTo>
                      <a:pt x="88" y="250"/>
                      <a:pt x="88" y="252"/>
                      <a:pt x="87" y="253"/>
                    </a:cubicBezTo>
                    <a:cubicBezTo>
                      <a:pt x="86" y="254"/>
                      <a:pt x="84" y="256"/>
                      <a:pt x="82" y="258"/>
                    </a:cubicBezTo>
                    <a:cubicBezTo>
                      <a:pt x="82" y="259"/>
                      <a:pt x="81" y="259"/>
                      <a:pt x="80" y="259"/>
                    </a:cubicBezTo>
                    <a:cubicBezTo>
                      <a:pt x="80" y="259"/>
                      <a:pt x="79" y="259"/>
                      <a:pt x="79" y="258"/>
                    </a:cubicBezTo>
                    <a:close/>
                    <a:moveTo>
                      <a:pt x="84" y="249"/>
                    </a:moveTo>
                    <a:cubicBezTo>
                      <a:pt x="84" y="249"/>
                      <a:pt x="84" y="249"/>
                      <a:pt x="84" y="249"/>
                    </a:cubicBezTo>
                    <a:cubicBezTo>
                      <a:pt x="84" y="249"/>
                      <a:pt x="84" y="249"/>
                      <a:pt x="84" y="249"/>
                    </a:cubicBezTo>
                    <a:close/>
                    <a:moveTo>
                      <a:pt x="89" y="247"/>
                    </a:moveTo>
                    <a:cubicBezTo>
                      <a:pt x="88" y="246"/>
                      <a:pt x="88" y="245"/>
                      <a:pt x="89" y="244"/>
                    </a:cubicBezTo>
                    <a:cubicBezTo>
                      <a:pt x="91" y="242"/>
                      <a:pt x="93" y="240"/>
                      <a:pt x="94" y="238"/>
                    </a:cubicBezTo>
                    <a:cubicBezTo>
                      <a:pt x="94" y="238"/>
                      <a:pt x="94" y="238"/>
                      <a:pt x="94" y="238"/>
                    </a:cubicBezTo>
                    <a:cubicBezTo>
                      <a:pt x="95" y="237"/>
                      <a:pt x="97" y="237"/>
                      <a:pt x="98" y="237"/>
                    </a:cubicBezTo>
                    <a:cubicBezTo>
                      <a:pt x="98" y="238"/>
                      <a:pt x="99" y="240"/>
                      <a:pt x="98" y="241"/>
                    </a:cubicBezTo>
                    <a:cubicBezTo>
                      <a:pt x="96" y="243"/>
                      <a:pt x="95" y="245"/>
                      <a:pt x="93" y="247"/>
                    </a:cubicBezTo>
                    <a:cubicBezTo>
                      <a:pt x="92" y="247"/>
                      <a:pt x="92" y="247"/>
                      <a:pt x="91" y="247"/>
                    </a:cubicBezTo>
                    <a:cubicBezTo>
                      <a:pt x="90" y="247"/>
                      <a:pt x="90" y="247"/>
                      <a:pt x="89" y="247"/>
                    </a:cubicBezTo>
                    <a:close/>
                    <a:moveTo>
                      <a:pt x="99" y="235"/>
                    </a:moveTo>
                    <a:cubicBezTo>
                      <a:pt x="98" y="234"/>
                      <a:pt x="98" y="233"/>
                      <a:pt x="99" y="232"/>
                    </a:cubicBezTo>
                    <a:cubicBezTo>
                      <a:pt x="101" y="230"/>
                      <a:pt x="102" y="227"/>
                      <a:pt x="103" y="225"/>
                    </a:cubicBezTo>
                    <a:cubicBezTo>
                      <a:pt x="104" y="224"/>
                      <a:pt x="106" y="224"/>
                      <a:pt x="107" y="225"/>
                    </a:cubicBezTo>
                    <a:cubicBezTo>
                      <a:pt x="108" y="226"/>
                      <a:pt x="108" y="227"/>
                      <a:pt x="107" y="228"/>
                    </a:cubicBezTo>
                    <a:cubicBezTo>
                      <a:pt x="106" y="230"/>
                      <a:pt x="104" y="232"/>
                      <a:pt x="103" y="234"/>
                    </a:cubicBezTo>
                    <a:cubicBezTo>
                      <a:pt x="102" y="235"/>
                      <a:pt x="102" y="235"/>
                      <a:pt x="101" y="235"/>
                    </a:cubicBezTo>
                    <a:cubicBezTo>
                      <a:pt x="100" y="235"/>
                      <a:pt x="100" y="235"/>
                      <a:pt x="99" y="235"/>
                    </a:cubicBezTo>
                    <a:close/>
                    <a:moveTo>
                      <a:pt x="108" y="222"/>
                    </a:moveTo>
                    <a:cubicBezTo>
                      <a:pt x="107" y="221"/>
                      <a:pt x="107" y="220"/>
                      <a:pt x="108" y="219"/>
                    </a:cubicBezTo>
                    <a:cubicBezTo>
                      <a:pt x="109" y="217"/>
                      <a:pt x="110" y="215"/>
                      <a:pt x="112" y="212"/>
                    </a:cubicBezTo>
                    <a:cubicBezTo>
                      <a:pt x="112" y="211"/>
                      <a:pt x="114" y="211"/>
                      <a:pt x="115" y="212"/>
                    </a:cubicBezTo>
                    <a:cubicBezTo>
                      <a:pt x="116" y="212"/>
                      <a:pt x="116" y="214"/>
                      <a:pt x="116" y="215"/>
                    </a:cubicBezTo>
                    <a:cubicBezTo>
                      <a:pt x="114" y="217"/>
                      <a:pt x="113" y="219"/>
                      <a:pt x="112" y="221"/>
                    </a:cubicBezTo>
                    <a:cubicBezTo>
                      <a:pt x="111" y="222"/>
                      <a:pt x="110" y="223"/>
                      <a:pt x="110" y="223"/>
                    </a:cubicBezTo>
                    <a:cubicBezTo>
                      <a:pt x="109" y="223"/>
                      <a:pt x="109" y="222"/>
                      <a:pt x="108" y="222"/>
                    </a:cubicBezTo>
                    <a:close/>
                    <a:moveTo>
                      <a:pt x="116" y="209"/>
                    </a:moveTo>
                    <a:cubicBezTo>
                      <a:pt x="115" y="208"/>
                      <a:pt x="115" y="207"/>
                      <a:pt x="115" y="206"/>
                    </a:cubicBezTo>
                    <a:cubicBezTo>
                      <a:pt x="117" y="203"/>
                      <a:pt x="118" y="201"/>
                      <a:pt x="119" y="199"/>
                    </a:cubicBezTo>
                    <a:cubicBezTo>
                      <a:pt x="119" y="198"/>
                      <a:pt x="121" y="197"/>
                      <a:pt x="122" y="198"/>
                    </a:cubicBezTo>
                    <a:cubicBezTo>
                      <a:pt x="123" y="198"/>
                      <a:pt x="124" y="200"/>
                      <a:pt x="123" y="201"/>
                    </a:cubicBezTo>
                    <a:cubicBezTo>
                      <a:pt x="122" y="203"/>
                      <a:pt x="121" y="205"/>
                      <a:pt x="120" y="208"/>
                    </a:cubicBezTo>
                    <a:cubicBezTo>
                      <a:pt x="119" y="209"/>
                      <a:pt x="118" y="209"/>
                      <a:pt x="117" y="209"/>
                    </a:cubicBezTo>
                    <a:lnTo>
                      <a:pt x="116" y="209"/>
                    </a:lnTo>
                    <a:close/>
                    <a:moveTo>
                      <a:pt x="123" y="195"/>
                    </a:moveTo>
                    <a:cubicBezTo>
                      <a:pt x="122" y="194"/>
                      <a:pt x="122" y="193"/>
                      <a:pt x="122" y="192"/>
                    </a:cubicBezTo>
                    <a:cubicBezTo>
                      <a:pt x="123" y="189"/>
                      <a:pt x="124" y="187"/>
                      <a:pt x="125" y="185"/>
                    </a:cubicBezTo>
                    <a:cubicBezTo>
                      <a:pt x="125" y="183"/>
                      <a:pt x="127" y="183"/>
                      <a:pt x="128" y="183"/>
                    </a:cubicBezTo>
                    <a:cubicBezTo>
                      <a:pt x="129" y="184"/>
                      <a:pt x="130" y="185"/>
                      <a:pt x="129" y="186"/>
                    </a:cubicBezTo>
                    <a:cubicBezTo>
                      <a:pt x="128" y="189"/>
                      <a:pt x="127" y="191"/>
                      <a:pt x="126" y="194"/>
                    </a:cubicBezTo>
                    <a:cubicBezTo>
                      <a:pt x="126" y="194"/>
                      <a:pt x="125" y="195"/>
                      <a:pt x="124" y="195"/>
                    </a:cubicBezTo>
                    <a:lnTo>
                      <a:pt x="123" y="195"/>
                    </a:lnTo>
                    <a:close/>
                    <a:moveTo>
                      <a:pt x="129" y="180"/>
                    </a:moveTo>
                    <a:cubicBezTo>
                      <a:pt x="128" y="180"/>
                      <a:pt x="127" y="179"/>
                      <a:pt x="128" y="177"/>
                    </a:cubicBezTo>
                    <a:cubicBezTo>
                      <a:pt x="128" y="175"/>
                      <a:pt x="129" y="172"/>
                      <a:pt x="130" y="170"/>
                    </a:cubicBezTo>
                    <a:cubicBezTo>
                      <a:pt x="130" y="169"/>
                      <a:pt x="132" y="168"/>
                      <a:pt x="133" y="168"/>
                    </a:cubicBezTo>
                    <a:cubicBezTo>
                      <a:pt x="134" y="169"/>
                      <a:pt x="135" y="170"/>
                      <a:pt x="134" y="171"/>
                    </a:cubicBezTo>
                    <a:cubicBezTo>
                      <a:pt x="134" y="174"/>
                      <a:pt x="133" y="176"/>
                      <a:pt x="132" y="179"/>
                    </a:cubicBezTo>
                    <a:cubicBezTo>
                      <a:pt x="132" y="180"/>
                      <a:pt x="131" y="180"/>
                      <a:pt x="130" y="180"/>
                    </a:cubicBezTo>
                    <a:lnTo>
                      <a:pt x="129" y="180"/>
                    </a:lnTo>
                    <a:close/>
                    <a:moveTo>
                      <a:pt x="134" y="165"/>
                    </a:moveTo>
                    <a:cubicBezTo>
                      <a:pt x="132" y="165"/>
                      <a:pt x="132" y="164"/>
                      <a:pt x="132" y="163"/>
                    </a:cubicBezTo>
                    <a:cubicBezTo>
                      <a:pt x="133" y="160"/>
                      <a:pt x="133" y="158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4"/>
                      <a:pt x="135" y="153"/>
                      <a:pt x="136" y="153"/>
                    </a:cubicBezTo>
                    <a:cubicBezTo>
                      <a:pt x="138" y="154"/>
                      <a:pt x="139" y="155"/>
                      <a:pt x="138" y="156"/>
                    </a:cubicBezTo>
                    <a:cubicBezTo>
                      <a:pt x="138" y="159"/>
                      <a:pt x="137" y="161"/>
                      <a:pt x="136" y="164"/>
                    </a:cubicBezTo>
                    <a:cubicBezTo>
                      <a:pt x="136" y="165"/>
                      <a:pt x="135" y="165"/>
                      <a:pt x="134" y="165"/>
                    </a:cubicBezTo>
                    <a:close/>
                    <a:moveTo>
                      <a:pt x="137" y="150"/>
                    </a:moveTo>
                    <a:cubicBezTo>
                      <a:pt x="136" y="150"/>
                      <a:pt x="135" y="149"/>
                      <a:pt x="135" y="147"/>
                    </a:cubicBezTo>
                    <a:cubicBezTo>
                      <a:pt x="136" y="145"/>
                      <a:pt x="136" y="142"/>
                      <a:pt x="136" y="140"/>
                    </a:cubicBezTo>
                    <a:cubicBezTo>
                      <a:pt x="137" y="139"/>
                      <a:pt x="138" y="138"/>
                      <a:pt x="139" y="138"/>
                    </a:cubicBezTo>
                    <a:cubicBezTo>
                      <a:pt x="140" y="138"/>
                      <a:pt x="141" y="139"/>
                      <a:pt x="141" y="140"/>
                    </a:cubicBezTo>
                    <a:cubicBezTo>
                      <a:pt x="141" y="143"/>
                      <a:pt x="140" y="146"/>
                      <a:pt x="140" y="148"/>
                    </a:cubicBezTo>
                    <a:cubicBezTo>
                      <a:pt x="140" y="149"/>
                      <a:pt x="139" y="150"/>
                      <a:pt x="137" y="150"/>
                    </a:cubicBezTo>
                    <a:close/>
                    <a:moveTo>
                      <a:pt x="139" y="135"/>
                    </a:moveTo>
                    <a:cubicBezTo>
                      <a:pt x="138" y="135"/>
                      <a:pt x="137" y="133"/>
                      <a:pt x="137" y="132"/>
                    </a:cubicBezTo>
                    <a:cubicBezTo>
                      <a:pt x="138" y="130"/>
                      <a:pt x="138" y="127"/>
                      <a:pt x="138" y="124"/>
                    </a:cubicBezTo>
                    <a:cubicBezTo>
                      <a:pt x="138" y="125"/>
                      <a:pt x="138" y="125"/>
                      <a:pt x="138" y="125"/>
                    </a:cubicBezTo>
                    <a:cubicBezTo>
                      <a:pt x="138" y="123"/>
                      <a:pt x="139" y="122"/>
                      <a:pt x="141" y="122"/>
                    </a:cubicBezTo>
                    <a:cubicBezTo>
                      <a:pt x="142" y="122"/>
                      <a:pt x="143" y="124"/>
                      <a:pt x="143" y="125"/>
                    </a:cubicBezTo>
                    <a:cubicBezTo>
                      <a:pt x="143" y="127"/>
                      <a:pt x="142" y="130"/>
                      <a:pt x="142" y="133"/>
                    </a:cubicBezTo>
                    <a:cubicBezTo>
                      <a:pt x="142" y="134"/>
                      <a:pt x="141" y="135"/>
                      <a:pt x="140" y="135"/>
                    </a:cubicBezTo>
                    <a:lnTo>
                      <a:pt x="139" y="135"/>
                    </a:lnTo>
                    <a:close/>
                    <a:moveTo>
                      <a:pt x="141" y="119"/>
                    </a:moveTo>
                    <a:cubicBezTo>
                      <a:pt x="139" y="119"/>
                      <a:pt x="138" y="118"/>
                      <a:pt x="138" y="117"/>
                    </a:cubicBezTo>
                    <a:cubicBezTo>
                      <a:pt x="139" y="114"/>
                      <a:pt x="139" y="112"/>
                      <a:pt x="139" y="109"/>
                    </a:cubicBezTo>
                    <a:cubicBezTo>
                      <a:pt x="139" y="108"/>
                      <a:pt x="140" y="107"/>
                      <a:pt x="141" y="107"/>
                    </a:cubicBezTo>
                    <a:cubicBezTo>
                      <a:pt x="142" y="107"/>
                      <a:pt x="143" y="108"/>
                      <a:pt x="143" y="109"/>
                    </a:cubicBezTo>
                    <a:cubicBezTo>
                      <a:pt x="143" y="112"/>
                      <a:pt x="143" y="114"/>
                      <a:pt x="143" y="117"/>
                    </a:cubicBezTo>
                    <a:cubicBezTo>
                      <a:pt x="143" y="118"/>
                      <a:pt x="142" y="119"/>
                      <a:pt x="141" y="119"/>
                    </a:cubicBezTo>
                    <a:close/>
                    <a:moveTo>
                      <a:pt x="139" y="101"/>
                    </a:moveTo>
                    <a:cubicBezTo>
                      <a:pt x="139" y="99"/>
                      <a:pt x="138" y="96"/>
                      <a:pt x="138" y="94"/>
                    </a:cubicBezTo>
                    <a:cubicBezTo>
                      <a:pt x="138" y="94"/>
                      <a:pt x="138" y="94"/>
                      <a:pt x="138" y="94"/>
                    </a:cubicBezTo>
                    <a:cubicBezTo>
                      <a:pt x="138" y="92"/>
                      <a:pt x="139" y="91"/>
                      <a:pt x="141" y="91"/>
                    </a:cubicBezTo>
                    <a:cubicBezTo>
                      <a:pt x="142" y="91"/>
                      <a:pt x="143" y="92"/>
                      <a:pt x="143" y="93"/>
                    </a:cubicBezTo>
                    <a:cubicBezTo>
                      <a:pt x="143" y="96"/>
                      <a:pt x="143" y="99"/>
                      <a:pt x="143" y="101"/>
                    </a:cubicBezTo>
                    <a:cubicBezTo>
                      <a:pt x="143" y="102"/>
                      <a:pt x="142" y="104"/>
                      <a:pt x="141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0" y="104"/>
                      <a:pt x="139" y="103"/>
                      <a:pt x="139" y="101"/>
                    </a:cubicBezTo>
                    <a:close/>
                    <a:moveTo>
                      <a:pt x="138" y="86"/>
                    </a:moveTo>
                    <a:cubicBezTo>
                      <a:pt x="138" y="83"/>
                      <a:pt x="137" y="81"/>
                      <a:pt x="137" y="78"/>
                    </a:cubicBezTo>
                    <a:cubicBezTo>
                      <a:pt x="137" y="77"/>
                      <a:pt x="138" y="76"/>
                      <a:pt x="139" y="76"/>
                    </a:cubicBezTo>
                    <a:cubicBezTo>
                      <a:pt x="141" y="75"/>
                      <a:pt x="142" y="76"/>
                      <a:pt x="142" y="78"/>
                    </a:cubicBezTo>
                    <a:cubicBezTo>
                      <a:pt x="142" y="80"/>
                      <a:pt x="142" y="83"/>
                      <a:pt x="143" y="86"/>
                    </a:cubicBezTo>
                    <a:cubicBezTo>
                      <a:pt x="143" y="87"/>
                      <a:pt x="142" y="88"/>
                      <a:pt x="140" y="88"/>
                    </a:cubicBezTo>
                    <a:cubicBezTo>
                      <a:pt x="140" y="88"/>
                      <a:pt x="140" y="88"/>
                      <a:pt x="140" y="88"/>
                    </a:cubicBezTo>
                    <a:cubicBezTo>
                      <a:pt x="139" y="88"/>
                      <a:pt x="138" y="87"/>
                      <a:pt x="138" y="86"/>
                    </a:cubicBezTo>
                    <a:close/>
                    <a:moveTo>
                      <a:pt x="136" y="71"/>
                    </a:moveTo>
                    <a:cubicBezTo>
                      <a:pt x="136" y="68"/>
                      <a:pt x="135" y="65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2"/>
                      <a:pt x="136" y="60"/>
                      <a:pt x="137" y="60"/>
                    </a:cubicBezTo>
                    <a:cubicBezTo>
                      <a:pt x="138" y="60"/>
                      <a:pt x="140" y="61"/>
                      <a:pt x="140" y="62"/>
                    </a:cubicBezTo>
                    <a:cubicBezTo>
                      <a:pt x="140" y="65"/>
                      <a:pt x="141" y="67"/>
                      <a:pt x="141" y="70"/>
                    </a:cubicBezTo>
                    <a:cubicBezTo>
                      <a:pt x="141" y="71"/>
                      <a:pt x="140" y="72"/>
                      <a:pt x="139" y="72"/>
                    </a:cubicBezTo>
                    <a:cubicBezTo>
                      <a:pt x="139" y="73"/>
                      <a:pt x="139" y="73"/>
                      <a:pt x="139" y="73"/>
                    </a:cubicBezTo>
                    <a:cubicBezTo>
                      <a:pt x="137" y="73"/>
                      <a:pt x="136" y="72"/>
                      <a:pt x="136" y="71"/>
                    </a:cubicBezTo>
                    <a:close/>
                    <a:moveTo>
                      <a:pt x="134" y="55"/>
                    </a:moveTo>
                    <a:cubicBezTo>
                      <a:pt x="133" y="53"/>
                      <a:pt x="133" y="50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6"/>
                      <a:pt x="133" y="45"/>
                      <a:pt x="134" y="45"/>
                    </a:cubicBezTo>
                    <a:cubicBezTo>
                      <a:pt x="135" y="45"/>
                      <a:pt x="137" y="45"/>
                      <a:pt x="137" y="47"/>
                    </a:cubicBezTo>
                    <a:cubicBezTo>
                      <a:pt x="137" y="49"/>
                      <a:pt x="138" y="52"/>
                      <a:pt x="138" y="54"/>
                    </a:cubicBezTo>
                    <a:cubicBezTo>
                      <a:pt x="139" y="56"/>
                      <a:pt x="138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5" y="57"/>
                      <a:pt x="134" y="56"/>
                      <a:pt x="134" y="55"/>
                    </a:cubicBezTo>
                    <a:close/>
                    <a:moveTo>
                      <a:pt x="131" y="40"/>
                    </a:moveTo>
                    <a:cubicBezTo>
                      <a:pt x="130" y="37"/>
                      <a:pt x="129" y="35"/>
                      <a:pt x="129" y="33"/>
                    </a:cubicBezTo>
                    <a:cubicBezTo>
                      <a:pt x="129" y="33"/>
                      <a:pt x="129" y="33"/>
                      <a:pt x="129" y="33"/>
                    </a:cubicBezTo>
                    <a:cubicBezTo>
                      <a:pt x="128" y="31"/>
                      <a:pt x="129" y="30"/>
                      <a:pt x="130" y="30"/>
                    </a:cubicBezTo>
                    <a:cubicBezTo>
                      <a:pt x="131" y="29"/>
                      <a:pt x="133" y="30"/>
                      <a:pt x="133" y="31"/>
                    </a:cubicBezTo>
                    <a:cubicBezTo>
                      <a:pt x="134" y="34"/>
                      <a:pt x="134" y="36"/>
                      <a:pt x="135" y="39"/>
                    </a:cubicBezTo>
                    <a:cubicBezTo>
                      <a:pt x="135" y="40"/>
                      <a:pt x="135" y="41"/>
                      <a:pt x="133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2" y="42"/>
                      <a:pt x="131" y="41"/>
                      <a:pt x="131" y="40"/>
                    </a:cubicBezTo>
                    <a:close/>
                    <a:moveTo>
                      <a:pt x="126" y="25"/>
                    </a:moveTo>
                    <a:cubicBezTo>
                      <a:pt x="126" y="22"/>
                      <a:pt x="125" y="20"/>
                      <a:pt x="124" y="18"/>
                    </a:cubicBezTo>
                    <a:cubicBezTo>
                      <a:pt x="124" y="16"/>
                      <a:pt x="124" y="15"/>
                      <a:pt x="126" y="15"/>
                    </a:cubicBezTo>
                    <a:cubicBezTo>
                      <a:pt x="127" y="14"/>
                      <a:pt x="128" y="15"/>
                      <a:pt x="129" y="16"/>
                    </a:cubicBezTo>
                    <a:cubicBezTo>
                      <a:pt x="129" y="19"/>
                      <a:pt x="130" y="21"/>
                      <a:pt x="131" y="24"/>
                    </a:cubicBezTo>
                    <a:cubicBezTo>
                      <a:pt x="131" y="25"/>
                      <a:pt x="131" y="26"/>
                      <a:pt x="129" y="27"/>
                    </a:cubicBezTo>
                    <a:cubicBezTo>
                      <a:pt x="129" y="27"/>
                      <a:pt x="129" y="27"/>
                      <a:pt x="129" y="27"/>
                    </a:cubicBezTo>
                    <a:cubicBezTo>
                      <a:pt x="128" y="27"/>
                      <a:pt x="127" y="26"/>
                      <a:pt x="126" y="25"/>
                    </a:cubicBezTo>
                    <a:close/>
                    <a:moveTo>
                      <a:pt x="122" y="10"/>
                    </a:moveTo>
                    <a:cubicBezTo>
                      <a:pt x="120" y="6"/>
                      <a:pt x="119" y="3"/>
                      <a:pt x="119" y="3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18" y="2"/>
                      <a:pt x="119" y="1"/>
                      <a:pt x="120" y="0"/>
                    </a:cubicBezTo>
                    <a:cubicBezTo>
                      <a:pt x="121" y="0"/>
                      <a:pt x="123" y="0"/>
                      <a:pt x="123" y="1"/>
                    </a:cubicBezTo>
                    <a:cubicBezTo>
                      <a:pt x="123" y="1"/>
                      <a:pt x="124" y="4"/>
                      <a:pt x="126" y="9"/>
                    </a:cubicBezTo>
                    <a:cubicBezTo>
                      <a:pt x="126" y="10"/>
                      <a:pt x="126" y="11"/>
                      <a:pt x="125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2"/>
                      <a:pt x="122" y="11"/>
                      <a:pt x="122" y="10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757">
                <a:extLst>
                  <a:ext uri="{FF2B5EF4-FFF2-40B4-BE49-F238E27FC236}">
                    <a16:creationId xmlns:a16="http://schemas.microsoft.com/office/drawing/2014/main" id="{3BF4009D-8021-48F2-960C-8EBC7713B6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43449" y="1778001"/>
                <a:ext cx="247650" cy="909638"/>
              </a:xfrm>
              <a:custGeom>
                <a:avLst/>
                <a:gdLst>
                  <a:gd name="T0" fmla="*/ 3 w 91"/>
                  <a:gd name="T1" fmla="*/ 336 h 336"/>
                  <a:gd name="T2" fmla="*/ 0 w 91"/>
                  <a:gd name="T3" fmla="*/ 334 h 336"/>
                  <a:gd name="T4" fmla="*/ 5 w 91"/>
                  <a:gd name="T5" fmla="*/ 335 h 336"/>
                  <a:gd name="T6" fmla="*/ 5 w 91"/>
                  <a:gd name="T7" fmla="*/ 333 h 336"/>
                  <a:gd name="T8" fmla="*/ 2 w 91"/>
                  <a:gd name="T9" fmla="*/ 317 h 336"/>
                  <a:gd name="T10" fmla="*/ 6 w 91"/>
                  <a:gd name="T11" fmla="*/ 326 h 336"/>
                  <a:gd name="T12" fmla="*/ 4 w 91"/>
                  <a:gd name="T13" fmla="*/ 310 h 336"/>
                  <a:gd name="T14" fmla="*/ 7 w 91"/>
                  <a:gd name="T15" fmla="*/ 300 h 336"/>
                  <a:gd name="T16" fmla="*/ 6 w 91"/>
                  <a:gd name="T17" fmla="*/ 312 h 336"/>
                  <a:gd name="T18" fmla="*/ 8 w 91"/>
                  <a:gd name="T19" fmla="*/ 287 h 336"/>
                  <a:gd name="T20" fmla="*/ 12 w 91"/>
                  <a:gd name="T21" fmla="*/ 288 h 336"/>
                  <a:gd name="T22" fmla="*/ 8 w 91"/>
                  <a:gd name="T23" fmla="*/ 297 h 336"/>
                  <a:gd name="T24" fmla="*/ 11 w 91"/>
                  <a:gd name="T25" fmla="*/ 271 h 336"/>
                  <a:gd name="T26" fmla="*/ 14 w 91"/>
                  <a:gd name="T27" fmla="*/ 280 h 336"/>
                  <a:gd name="T28" fmla="*/ 14 w 91"/>
                  <a:gd name="T29" fmla="*/ 267 h 336"/>
                  <a:gd name="T30" fmla="*/ 17 w 91"/>
                  <a:gd name="T31" fmla="*/ 254 h 336"/>
                  <a:gd name="T32" fmla="*/ 15 w 91"/>
                  <a:gd name="T33" fmla="*/ 267 h 336"/>
                  <a:gd name="T34" fmla="*/ 15 w 91"/>
                  <a:gd name="T35" fmla="*/ 248 h 336"/>
                  <a:gd name="T36" fmla="*/ 21 w 91"/>
                  <a:gd name="T37" fmla="*/ 241 h 336"/>
                  <a:gd name="T38" fmla="*/ 19 w 91"/>
                  <a:gd name="T39" fmla="*/ 236 h 336"/>
                  <a:gd name="T40" fmla="*/ 19 w 91"/>
                  <a:gd name="T41" fmla="*/ 225 h 336"/>
                  <a:gd name="T42" fmla="*/ 23 w 91"/>
                  <a:gd name="T43" fmla="*/ 227 h 336"/>
                  <a:gd name="T44" fmla="*/ 19 w 91"/>
                  <a:gd name="T45" fmla="*/ 236 h 336"/>
                  <a:gd name="T46" fmla="*/ 21 w 91"/>
                  <a:gd name="T47" fmla="*/ 210 h 336"/>
                  <a:gd name="T48" fmla="*/ 24 w 91"/>
                  <a:gd name="T49" fmla="*/ 218 h 336"/>
                  <a:gd name="T50" fmla="*/ 23 w 91"/>
                  <a:gd name="T51" fmla="*/ 202 h 336"/>
                  <a:gd name="T52" fmla="*/ 27 w 91"/>
                  <a:gd name="T53" fmla="*/ 193 h 336"/>
                  <a:gd name="T54" fmla="*/ 25 w 91"/>
                  <a:gd name="T55" fmla="*/ 205 h 336"/>
                  <a:gd name="T56" fmla="*/ 28 w 91"/>
                  <a:gd name="T57" fmla="*/ 179 h 336"/>
                  <a:gd name="T58" fmla="*/ 30 w 91"/>
                  <a:gd name="T59" fmla="*/ 188 h 336"/>
                  <a:gd name="T60" fmla="*/ 30 w 91"/>
                  <a:gd name="T61" fmla="*/ 172 h 336"/>
                  <a:gd name="T62" fmla="*/ 36 w 91"/>
                  <a:gd name="T63" fmla="*/ 165 h 336"/>
                  <a:gd name="T64" fmla="*/ 31 w 91"/>
                  <a:gd name="T65" fmla="*/ 174 h 336"/>
                  <a:gd name="T66" fmla="*/ 35 w 91"/>
                  <a:gd name="T67" fmla="*/ 149 h 336"/>
                  <a:gd name="T68" fmla="*/ 38 w 91"/>
                  <a:gd name="T69" fmla="*/ 158 h 336"/>
                  <a:gd name="T70" fmla="*/ 39 w 91"/>
                  <a:gd name="T71" fmla="*/ 144 h 336"/>
                  <a:gd name="T72" fmla="*/ 39 w 91"/>
                  <a:gd name="T73" fmla="*/ 134 h 336"/>
                  <a:gd name="T74" fmla="*/ 42 w 91"/>
                  <a:gd name="T75" fmla="*/ 143 h 336"/>
                  <a:gd name="T76" fmla="*/ 43 w 91"/>
                  <a:gd name="T77" fmla="*/ 129 h 336"/>
                  <a:gd name="T78" fmla="*/ 46 w 91"/>
                  <a:gd name="T79" fmla="*/ 117 h 336"/>
                  <a:gd name="T80" fmla="*/ 44 w 91"/>
                  <a:gd name="T81" fmla="*/ 129 h 336"/>
                  <a:gd name="T82" fmla="*/ 46 w 91"/>
                  <a:gd name="T83" fmla="*/ 111 h 336"/>
                  <a:gd name="T84" fmla="*/ 52 w 91"/>
                  <a:gd name="T85" fmla="*/ 105 h 336"/>
                  <a:gd name="T86" fmla="*/ 47 w 91"/>
                  <a:gd name="T87" fmla="*/ 114 h 336"/>
                  <a:gd name="T88" fmla="*/ 52 w 91"/>
                  <a:gd name="T89" fmla="*/ 89 h 336"/>
                  <a:gd name="T90" fmla="*/ 54 w 91"/>
                  <a:gd name="T91" fmla="*/ 97 h 336"/>
                  <a:gd name="T92" fmla="*/ 55 w 91"/>
                  <a:gd name="T93" fmla="*/ 84 h 336"/>
                  <a:gd name="T94" fmla="*/ 56 w 91"/>
                  <a:gd name="T95" fmla="*/ 74 h 336"/>
                  <a:gd name="T96" fmla="*/ 58 w 91"/>
                  <a:gd name="T97" fmla="*/ 82 h 336"/>
                  <a:gd name="T98" fmla="*/ 60 w 91"/>
                  <a:gd name="T99" fmla="*/ 69 h 336"/>
                  <a:gd name="T100" fmla="*/ 64 w 91"/>
                  <a:gd name="T101" fmla="*/ 57 h 336"/>
                  <a:gd name="T102" fmla="*/ 60 w 91"/>
                  <a:gd name="T103" fmla="*/ 69 h 336"/>
                  <a:gd name="T104" fmla="*/ 66 w 91"/>
                  <a:gd name="T105" fmla="*/ 44 h 336"/>
                  <a:gd name="T106" fmla="*/ 68 w 91"/>
                  <a:gd name="T107" fmla="*/ 53 h 336"/>
                  <a:gd name="T108" fmla="*/ 69 w 91"/>
                  <a:gd name="T109" fmla="*/ 37 h 336"/>
                  <a:gd name="T110" fmla="*/ 75 w 91"/>
                  <a:gd name="T111" fmla="*/ 28 h 336"/>
                  <a:gd name="T112" fmla="*/ 71 w 91"/>
                  <a:gd name="T113" fmla="*/ 40 h 336"/>
                  <a:gd name="T114" fmla="*/ 75 w 91"/>
                  <a:gd name="T115" fmla="*/ 22 h 336"/>
                  <a:gd name="T116" fmla="*/ 83 w 91"/>
                  <a:gd name="T117" fmla="*/ 17 h 336"/>
                  <a:gd name="T118" fmla="*/ 76 w 91"/>
                  <a:gd name="T119" fmla="*/ 25 h 336"/>
                  <a:gd name="T120" fmla="*/ 87 w 91"/>
                  <a:gd name="T121" fmla="*/ 1 h 336"/>
                  <a:gd name="T122" fmla="*/ 90 w 91"/>
                  <a:gd name="T123" fmla="*/ 4 h 336"/>
                  <a:gd name="T124" fmla="*/ 83 w 91"/>
                  <a:gd name="T125" fmla="*/ 11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" h="336">
                    <a:moveTo>
                      <a:pt x="3" y="336"/>
                    </a:moveTo>
                    <a:cubicBezTo>
                      <a:pt x="3" y="336"/>
                      <a:pt x="3" y="336"/>
                      <a:pt x="3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1" y="336"/>
                      <a:pt x="1" y="334"/>
                      <a:pt x="0" y="334"/>
                    </a:cubicBezTo>
                    <a:cubicBezTo>
                      <a:pt x="0" y="334"/>
                      <a:pt x="0" y="334"/>
                      <a:pt x="0" y="334"/>
                    </a:cubicBezTo>
                    <a:cubicBezTo>
                      <a:pt x="0" y="332"/>
                      <a:pt x="1" y="331"/>
                      <a:pt x="2" y="331"/>
                    </a:cubicBezTo>
                    <a:cubicBezTo>
                      <a:pt x="3" y="331"/>
                      <a:pt x="4" y="331"/>
                      <a:pt x="5" y="332"/>
                    </a:cubicBezTo>
                    <a:cubicBezTo>
                      <a:pt x="6" y="333"/>
                      <a:pt x="6" y="334"/>
                      <a:pt x="5" y="335"/>
                    </a:cubicBezTo>
                    <a:cubicBezTo>
                      <a:pt x="5" y="336"/>
                      <a:pt x="4" y="336"/>
                      <a:pt x="3" y="336"/>
                    </a:cubicBezTo>
                    <a:close/>
                    <a:moveTo>
                      <a:pt x="5" y="333"/>
                    </a:moveTo>
                    <a:cubicBezTo>
                      <a:pt x="5" y="333"/>
                      <a:pt x="5" y="333"/>
                      <a:pt x="5" y="333"/>
                    </a:cubicBezTo>
                    <a:moveTo>
                      <a:pt x="3" y="328"/>
                    </a:moveTo>
                    <a:cubicBezTo>
                      <a:pt x="2" y="328"/>
                      <a:pt x="1" y="326"/>
                      <a:pt x="1" y="325"/>
                    </a:cubicBezTo>
                    <a:cubicBezTo>
                      <a:pt x="2" y="323"/>
                      <a:pt x="2" y="320"/>
                      <a:pt x="2" y="317"/>
                    </a:cubicBezTo>
                    <a:cubicBezTo>
                      <a:pt x="3" y="316"/>
                      <a:pt x="4" y="315"/>
                      <a:pt x="5" y="316"/>
                    </a:cubicBezTo>
                    <a:cubicBezTo>
                      <a:pt x="6" y="316"/>
                      <a:pt x="7" y="317"/>
                      <a:pt x="7" y="318"/>
                    </a:cubicBezTo>
                    <a:cubicBezTo>
                      <a:pt x="7" y="321"/>
                      <a:pt x="6" y="323"/>
                      <a:pt x="6" y="326"/>
                    </a:cubicBezTo>
                    <a:cubicBezTo>
                      <a:pt x="6" y="327"/>
                      <a:pt x="5" y="328"/>
                      <a:pt x="3" y="328"/>
                    </a:cubicBezTo>
                    <a:close/>
                    <a:moveTo>
                      <a:pt x="6" y="312"/>
                    </a:moveTo>
                    <a:cubicBezTo>
                      <a:pt x="4" y="312"/>
                      <a:pt x="3" y="311"/>
                      <a:pt x="4" y="310"/>
                    </a:cubicBezTo>
                    <a:cubicBezTo>
                      <a:pt x="4" y="307"/>
                      <a:pt x="4" y="305"/>
                      <a:pt x="5" y="302"/>
                    </a:cubicBezTo>
                    <a:cubicBezTo>
                      <a:pt x="5" y="302"/>
                      <a:pt x="5" y="302"/>
                      <a:pt x="5" y="302"/>
                    </a:cubicBezTo>
                    <a:cubicBezTo>
                      <a:pt x="5" y="301"/>
                      <a:pt x="6" y="300"/>
                      <a:pt x="7" y="300"/>
                    </a:cubicBezTo>
                    <a:cubicBezTo>
                      <a:pt x="9" y="300"/>
                      <a:pt x="10" y="302"/>
                      <a:pt x="9" y="303"/>
                    </a:cubicBezTo>
                    <a:cubicBezTo>
                      <a:pt x="9" y="305"/>
                      <a:pt x="9" y="308"/>
                      <a:pt x="8" y="310"/>
                    </a:cubicBezTo>
                    <a:cubicBezTo>
                      <a:pt x="8" y="312"/>
                      <a:pt x="7" y="312"/>
                      <a:pt x="6" y="312"/>
                    </a:cubicBezTo>
                    <a:close/>
                    <a:moveTo>
                      <a:pt x="8" y="297"/>
                    </a:moveTo>
                    <a:cubicBezTo>
                      <a:pt x="7" y="297"/>
                      <a:pt x="6" y="296"/>
                      <a:pt x="6" y="294"/>
                    </a:cubicBezTo>
                    <a:cubicBezTo>
                      <a:pt x="7" y="292"/>
                      <a:pt x="7" y="290"/>
                      <a:pt x="8" y="287"/>
                    </a:cubicBezTo>
                    <a:cubicBezTo>
                      <a:pt x="8" y="287"/>
                      <a:pt x="8" y="287"/>
                      <a:pt x="8" y="287"/>
                    </a:cubicBezTo>
                    <a:cubicBezTo>
                      <a:pt x="8" y="285"/>
                      <a:pt x="9" y="285"/>
                      <a:pt x="11" y="285"/>
                    </a:cubicBezTo>
                    <a:cubicBezTo>
                      <a:pt x="12" y="285"/>
                      <a:pt x="13" y="286"/>
                      <a:pt x="12" y="288"/>
                    </a:cubicBezTo>
                    <a:cubicBezTo>
                      <a:pt x="12" y="288"/>
                      <a:pt x="12" y="288"/>
                      <a:pt x="12" y="288"/>
                    </a:cubicBezTo>
                    <a:cubicBezTo>
                      <a:pt x="12" y="291"/>
                      <a:pt x="11" y="293"/>
                      <a:pt x="11" y="295"/>
                    </a:cubicBezTo>
                    <a:cubicBezTo>
                      <a:pt x="11" y="296"/>
                      <a:pt x="10" y="297"/>
                      <a:pt x="8" y="297"/>
                    </a:cubicBezTo>
                    <a:close/>
                    <a:moveTo>
                      <a:pt x="11" y="282"/>
                    </a:moveTo>
                    <a:cubicBezTo>
                      <a:pt x="10" y="282"/>
                      <a:pt x="9" y="280"/>
                      <a:pt x="10" y="279"/>
                    </a:cubicBezTo>
                    <a:cubicBezTo>
                      <a:pt x="10" y="276"/>
                      <a:pt x="11" y="274"/>
                      <a:pt x="11" y="271"/>
                    </a:cubicBezTo>
                    <a:cubicBezTo>
                      <a:pt x="11" y="270"/>
                      <a:pt x="13" y="269"/>
                      <a:pt x="14" y="270"/>
                    </a:cubicBezTo>
                    <a:cubicBezTo>
                      <a:pt x="15" y="270"/>
                      <a:pt x="16" y="271"/>
                      <a:pt x="16" y="272"/>
                    </a:cubicBezTo>
                    <a:cubicBezTo>
                      <a:pt x="15" y="275"/>
                      <a:pt x="15" y="277"/>
                      <a:pt x="14" y="280"/>
                    </a:cubicBezTo>
                    <a:cubicBezTo>
                      <a:pt x="14" y="281"/>
                      <a:pt x="13" y="282"/>
                      <a:pt x="12" y="282"/>
                    </a:cubicBezTo>
                    <a:lnTo>
                      <a:pt x="11" y="282"/>
                    </a:lnTo>
                    <a:close/>
                    <a:moveTo>
                      <a:pt x="14" y="267"/>
                    </a:moveTo>
                    <a:cubicBezTo>
                      <a:pt x="13" y="266"/>
                      <a:pt x="12" y="265"/>
                      <a:pt x="13" y="264"/>
                    </a:cubicBezTo>
                    <a:cubicBezTo>
                      <a:pt x="13" y="261"/>
                      <a:pt x="13" y="259"/>
                      <a:pt x="14" y="256"/>
                    </a:cubicBezTo>
                    <a:cubicBezTo>
                      <a:pt x="14" y="255"/>
                      <a:pt x="15" y="254"/>
                      <a:pt x="17" y="254"/>
                    </a:cubicBezTo>
                    <a:cubicBezTo>
                      <a:pt x="18" y="254"/>
                      <a:pt x="19" y="256"/>
                      <a:pt x="18" y="257"/>
                    </a:cubicBezTo>
                    <a:cubicBezTo>
                      <a:pt x="18" y="259"/>
                      <a:pt x="18" y="262"/>
                      <a:pt x="17" y="265"/>
                    </a:cubicBezTo>
                    <a:cubicBezTo>
                      <a:pt x="17" y="266"/>
                      <a:pt x="16" y="267"/>
                      <a:pt x="15" y="267"/>
                    </a:cubicBezTo>
                    <a:lnTo>
                      <a:pt x="14" y="267"/>
                    </a:lnTo>
                    <a:close/>
                    <a:moveTo>
                      <a:pt x="17" y="251"/>
                    </a:moveTo>
                    <a:cubicBezTo>
                      <a:pt x="16" y="251"/>
                      <a:pt x="15" y="250"/>
                      <a:pt x="15" y="248"/>
                    </a:cubicBezTo>
                    <a:cubicBezTo>
                      <a:pt x="15" y="246"/>
                      <a:pt x="16" y="243"/>
                      <a:pt x="16" y="241"/>
                    </a:cubicBezTo>
                    <a:cubicBezTo>
                      <a:pt x="16" y="239"/>
                      <a:pt x="18" y="239"/>
                      <a:pt x="19" y="239"/>
                    </a:cubicBezTo>
                    <a:cubicBezTo>
                      <a:pt x="20" y="239"/>
                      <a:pt x="21" y="240"/>
                      <a:pt x="21" y="241"/>
                    </a:cubicBezTo>
                    <a:cubicBezTo>
                      <a:pt x="20" y="244"/>
                      <a:pt x="20" y="247"/>
                      <a:pt x="20" y="249"/>
                    </a:cubicBezTo>
                    <a:cubicBezTo>
                      <a:pt x="20" y="250"/>
                      <a:pt x="18" y="251"/>
                      <a:pt x="17" y="251"/>
                    </a:cubicBezTo>
                    <a:close/>
                    <a:moveTo>
                      <a:pt x="19" y="236"/>
                    </a:moveTo>
                    <a:cubicBezTo>
                      <a:pt x="18" y="236"/>
                      <a:pt x="17" y="234"/>
                      <a:pt x="17" y="233"/>
                    </a:cubicBezTo>
                    <a:cubicBezTo>
                      <a:pt x="18" y="231"/>
                      <a:pt x="18" y="229"/>
                      <a:pt x="18" y="227"/>
                    </a:cubicBezTo>
                    <a:cubicBezTo>
                      <a:pt x="18" y="226"/>
                      <a:pt x="18" y="226"/>
                      <a:pt x="19" y="225"/>
                    </a:cubicBezTo>
                    <a:cubicBezTo>
                      <a:pt x="19" y="224"/>
                      <a:pt x="20" y="223"/>
                      <a:pt x="21" y="223"/>
                    </a:cubicBezTo>
                    <a:cubicBezTo>
                      <a:pt x="22" y="224"/>
                      <a:pt x="23" y="225"/>
                      <a:pt x="23" y="226"/>
                    </a:cubicBezTo>
                    <a:cubicBezTo>
                      <a:pt x="23" y="226"/>
                      <a:pt x="23" y="227"/>
                      <a:pt x="23" y="227"/>
                    </a:cubicBezTo>
                    <a:cubicBezTo>
                      <a:pt x="23" y="229"/>
                      <a:pt x="22" y="232"/>
                      <a:pt x="22" y="234"/>
                    </a:cubicBezTo>
                    <a:cubicBezTo>
                      <a:pt x="22" y="235"/>
                      <a:pt x="21" y="236"/>
                      <a:pt x="20" y="236"/>
                    </a:cubicBezTo>
                    <a:lnTo>
                      <a:pt x="19" y="236"/>
                    </a:lnTo>
                    <a:close/>
                    <a:moveTo>
                      <a:pt x="22" y="220"/>
                    </a:moveTo>
                    <a:cubicBezTo>
                      <a:pt x="20" y="220"/>
                      <a:pt x="20" y="219"/>
                      <a:pt x="20" y="218"/>
                    </a:cubicBezTo>
                    <a:cubicBezTo>
                      <a:pt x="20" y="215"/>
                      <a:pt x="21" y="212"/>
                      <a:pt x="21" y="210"/>
                    </a:cubicBezTo>
                    <a:cubicBezTo>
                      <a:pt x="21" y="209"/>
                      <a:pt x="23" y="208"/>
                      <a:pt x="24" y="208"/>
                    </a:cubicBezTo>
                    <a:cubicBezTo>
                      <a:pt x="25" y="208"/>
                      <a:pt x="26" y="209"/>
                      <a:pt x="26" y="211"/>
                    </a:cubicBezTo>
                    <a:cubicBezTo>
                      <a:pt x="25" y="213"/>
                      <a:pt x="25" y="216"/>
                      <a:pt x="24" y="218"/>
                    </a:cubicBezTo>
                    <a:cubicBezTo>
                      <a:pt x="24" y="220"/>
                      <a:pt x="23" y="220"/>
                      <a:pt x="22" y="220"/>
                    </a:cubicBezTo>
                    <a:close/>
                    <a:moveTo>
                      <a:pt x="25" y="205"/>
                    </a:moveTo>
                    <a:cubicBezTo>
                      <a:pt x="23" y="205"/>
                      <a:pt x="22" y="203"/>
                      <a:pt x="23" y="202"/>
                    </a:cubicBezTo>
                    <a:cubicBezTo>
                      <a:pt x="23" y="200"/>
                      <a:pt x="24" y="197"/>
                      <a:pt x="24" y="194"/>
                    </a:cubicBezTo>
                    <a:cubicBezTo>
                      <a:pt x="24" y="194"/>
                      <a:pt x="24" y="194"/>
                      <a:pt x="24" y="194"/>
                    </a:cubicBezTo>
                    <a:cubicBezTo>
                      <a:pt x="25" y="193"/>
                      <a:pt x="26" y="192"/>
                      <a:pt x="27" y="193"/>
                    </a:cubicBezTo>
                    <a:cubicBezTo>
                      <a:pt x="28" y="193"/>
                      <a:pt x="29" y="194"/>
                      <a:pt x="29" y="195"/>
                    </a:cubicBezTo>
                    <a:cubicBezTo>
                      <a:pt x="28" y="198"/>
                      <a:pt x="28" y="201"/>
                      <a:pt x="27" y="203"/>
                    </a:cubicBezTo>
                    <a:cubicBezTo>
                      <a:pt x="27" y="204"/>
                      <a:pt x="26" y="205"/>
                      <a:pt x="25" y="205"/>
                    </a:cubicBezTo>
                    <a:close/>
                    <a:moveTo>
                      <a:pt x="28" y="190"/>
                    </a:moveTo>
                    <a:cubicBezTo>
                      <a:pt x="26" y="189"/>
                      <a:pt x="26" y="188"/>
                      <a:pt x="26" y="187"/>
                    </a:cubicBezTo>
                    <a:cubicBezTo>
                      <a:pt x="27" y="184"/>
                      <a:pt x="27" y="182"/>
                      <a:pt x="28" y="179"/>
                    </a:cubicBezTo>
                    <a:cubicBezTo>
                      <a:pt x="28" y="178"/>
                      <a:pt x="29" y="177"/>
                      <a:pt x="31" y="177"/>
                    </a:cubicBezTo>
                    <a:cubicBezTo>
                      <a:pt x="32" y="178"/>
                      <a:pt x="33" y="179"/>
                      <a:pt x="32" y="180"/>
                    </a:cubicBezTo>
                    <a:cubicBezTo>
                      <a:pt x="32" y="183"/>
                      <a:pt x="31" y="185"/>
                      <a:pt x="30" y="188"/>
                    </a:cubicBezTo>
                    <a:cubicBezTo>
                      <a:pt x="30" y="189"/>
                      <a:pt x="29" y="190"/>
                      <a:pt x="28" y="190"/>
                    </a:cubicBezTo>
                    <a:close/>
                    <a:moveTo>
                      <a:pt x="31" y="174"/>
                    </a:moveTo>
                    <a:cubicBezTo>
                      <a:pt x="30" y="174"/>
                      <a:pt x="29" y="173"/>
                      <a:pt x="30" y="172"/>
                    </a:cubicBezTo>
                    <a:cubicBezTo>
                      <a:pt x="30" y="169"/>
                      <a:pt x="31" y="167"/>
                      <a:pt x="31" y="164"/>
                    </a:cubicBezTo>
                    <a:cubicBezTo>
                      <a:pt x="32" y="163"/>
                      <a:pt x="33" y="162"/>
                      <a:pt x="34" y="162"/>
                    </a:cubicBezTo>
                    <a:cubicBezTo>
                      <a:pt x="36" y="163"/>
                      <a:pt x="36" y="164"/>
                      <a:pt x="36" y="165"/>
                    </a:cubicBezTo>
                    <a:cubicBezTo>
                      <a:pt x="35" y="168"/>
                      <a:pt x="35" y="170"/>
                      <a:pt x="34" y="173"/>
                    </a:cubicBezTo>
                    <a:cubicBezTo>
                      <a:pt x="34" y="174"/>
                      <a:pt x="33" y="175"/>
                      <a:pt x="32" y="175"/>
                    </a:cubicBezTo>
                    <a:lnTo>
                      <a:pt x="31" y="174"/>
                    </a:lnTo>
                    <a:close/>
                    <a:moveTo>
                      <a:pt x="35" y="159"/>
                    </a:moveTo>
                    <a:cubicBezTo>
                      <a:pt x="34" y="159"/>
                      <a:pt x="33" y="158"/>
                      <a:pt x="33" y="156"/>
                    </a:cubicBezTo>
                    <a:cubicBezTo>
                      <a:pt x="34" y="154"/>
                      <a:pt x="35" y="151"/>
                      <a:pt x="35" y="149"/>
                    </a:cubicBezTo>
                    <a:cubicBezTo>
                      <a:pt x="36" y="148"/>
                      <a:pt x="37" y="147"/>
                      <a:pt x="38" y="147"/>
                    </a:cubicBezTo>
                    <a:cubicBezTo>
                      <a:pt x="40" y="148"/>
                      <a:pt x="40" y="149"/>
                      <a:pt x="40" y="150"/>
                    </a:cubicBezTo>
                    <a:cubicBezTo>
                      <a:pt x="39" y="153"/>
                      <a:pt x="39" y="155"/>
                      <a:pt x="38" y="158"/>
                    </a:cubicBezTo>
                    <a:cubicBezTo>
                      <a:pt x="38" y="159"/>
                      <a:pt x="37" y="159"/>
                      <a:pt x="36" y="159"/>
                    </a:cubicBezTo>
                    <a:lnTo>
                      <a:pt x="35" y="159"/>
                    </a:lnTo>
                    <a:close/>
                    <a:moveTo>
                      <a:pt x="39" y="144"/>
                    </a:moveTo>
                    <a:cubicBezTo>
                      <a:pt x="38" y="144"/>
                      <a:pt x="37" y="143"/>
                      <a:pt x="37" y="141"/>
                    </a:cubicBezTo>
                    <a:cubicBezTo>
                      <a:pt x="38" y="139"/>
                      <a:pt x="39" y="136"/>
                      <a:pt x="39" y="134"/>
                    </a:cubicBezTo>
                    <a:cubicBezTo>
                      <a:pt x="39" y="134"/>
                      <a:pt x="39" y="134"/>
                      <a:pt x="39" y="134"/>
                    </a:cubicBezTo>
                    <a:cubicBezTo>
                      <a:pt x="40" y="133"/>
                      <a:pt x="41" y="132"/>
                      <a:pt x="42" y="132"/>
                    </a:cubicBezTo>
                    <a:cubicBezTo>
                      <a:pt x="44" y="133"/>
                      <a:pt x="44" y="134"/>
                      <a:pt x="44" y="135"/>
                    </a:cubicBezTo>
                    <a:cubicBezTo>
                      <a:pt x="43" y="138"/>
                      <a:pt x="43" y="140"/>
                      <a:pt x="42" y="143"/>
                    </a:cubicBezTo>
                    <a:cubicBezTo>
                      <a:pt x="42" y="144"/>
                      <a:pt x="41" y="144"/>
                      <a:pt x="40" y="144"/>
                    </a:cubicBezTo>
                    <a:lnTo>
                      <a:pt x="39" y="144"/>
                    </a:lnTo>
                    <a:close/>
                    <a:moveTo>
                      <a:pt x="43" y="129"/>
                    </a:moveTo>
                    <a:cubicBezTo>
                      <a:pt x="42" y="129"/>
                      <a:pt x="41" y="128"/>
                      <a:pt x="42" y="126"/>
                    </a:cubicBezTo>
                    <a:cubicBezTo>
                      <a:pt x="42" y="124"/>
                      <a:pt x="43" y="121"/>
                      <a:pt x="44" y="119"/>
                    </a:cubicBezTo>
                    <a:cubicBezTo>
                      <a:pt x="44" y="118"/>
                      <a:pt x="45" y="117"/>
                      <a:pt x="46" y="117"/>
                    </a:cubicBezTo>
                    <a:cubicBezTo>
                      <a:pt x="48" y="117"/>
                      <a:pt x="48" y="119"/>
                      <a:pt x="48" y="120"/>
                    </a:cubicBezTo>
                    <a:cubicBezTo>
                      <a:pt x="47" y="123"/>
                      <a:pt x="47" y="125"/>
                      <a:pt x="46" y="128"/>
                    </a:cubicBezTo>
                    <a:cubicBezTo>
                      <a:pt x="46" y="129"/>
                      <a:pt x="45" y="129"/>
                      <a:pt x="44" y="129"/>
                    </a:cubicBezTo>
                    <a:lnTo>
                      <a:pt x="43" y="129"/>
                    </a:lnTo>
                    <a:close/>
                    <a:moveTo>
                      <a:pt x="47" y="114"/>
                    </a:moveTo>
                    <a:cubicBezTo>
                      <a:pt x="46" y="114"/>
                      <a:pt x="45" y="112"/>
                      <a:pt x="46" y="111"/>
                    </a:cubicBezTo>
                    <a:cubicBezTo>
                      <a:pt x="46" y="109"/>
                      <a:pt x="47" y="106"/>
                      <a:pt x="48" y="104"/>
                    </a:cubicBezTo>
                    <a:cubicBezTo>
                      <a:pt x="48" y="102"/>
                      <a:pt x="49" y="102"/>
                      <a:pt x="50" y="102"/>
                    </a:cubicBezTo>
                    <a:cubicBezTo>
                      <a:pt x="52" y="102"/>
                      <a:pt x="52" y="104"/>
                      <a:pt x="52" y="105"/>
                    </a:cubicBezTo>
                    <a:cubicBezTo>
                      <a:pt x="51" y="107"/>
                      <a:pt x="51" y="110"/>
                      <a:pt x="50" y="112"/>
                    </a:cubicBezTo>
                    <a:cubicBezTo>
                      <a:pt x="50" y="114"/>
                      <a:pt x="49" y="114"/>
                      <a:pt x="48" y="114"/>
                    </a:cubicBezTo>
                    <a:lnTo>
                      <a:pt x="47" y="114"/>
                    </a:lnTo>
                    <a:close/>
                    <a:moveTo>
                      <a:pt x="51" y="99"/>
                    </a:moveTo>
                    <a:cubicBezTo>
                      <a:pt x="50" y="99"/>
                      <a:pt x="49" y="97"/>
                      <a:pt x="50" y="96"/>
                    </a:cubicBezTo>
                    <a:cubicBezTo>
                      <a:pt x="50" y="94"/>
                      <a:pt x="51" y="91"/>
                      <a:pt x="52" y="89"/>
                    </a:cubicBezTo>
                    <a:cubicBezTo>
                      <a:pt x="52" y="87"/>
                      <a:pt x="53" y="87"/>
                      <a:pt x="54" y="87"/>
                    </a:cubicBezTo>
                    <a:cubicBezTo>
                      <a:pt x="56" y="87"/>
                      <a:pt x="56" y="89"/>
                      <a:pt x="56" y="90"/>
                    </a:cubicBezTo>
                    <a:cubicBezTo>
                      <a:pt x="55" y="92"/>
                      <a:pt x="55" y="95"/>
                      <a:pt x="54" y="97"/>
                    </a:cubicBezTo>
                    <a:cubicBezTo>
                      <a:pt x="54" y="98"/>
                      <a:pt x="53" y="99"/>
                      <a:pt x="52" y="99"/>
                    </a:cubicBezTo>
                    <a:lnTo>
                      <a:pt x="51" y="99"/>
                    </a:lnTo>
                    <a:close/>
                    <a:moveTo>
                      <a:pt x="55" y="84"/>
                    </a:moveTo>
                    <a:cubicBezTo>
                      <a:pt x="54" y="84"/>
                      <a:pt x="53" y="82"/>
                      <a:pt x="54" y="81"/>
                    </a:cubicBezTo>
                    <a:cubicBezTo>
                      <a:pt x="54" y="79"/>
                      <a:pt x="55" y="76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2"/>
                      <a:pt x="58" y="72"/>
                      <a:pt x="59" y="72"/>
                    </a:cubicBezTo>
                    <a:cubicBezTo>
                      <a:pt x="60" y="72"/>
                      <a:pt x="61" y="74"/>
                      <a:pt x="60" y="75"/>
                    </a:cubicBezTo>
                    <a:cubicBezTo>
                      <a:pt x="60" y="77"/>
                      <a:pt x="59" y="80"/>
                      <a:pt x="58" y="82"/>
                    </a:cubicBezTo>
                    <a:cubicBezTo>
                      <a:pt x="58" y="83"/>
                      <a:pt x="57" y="84"/>
                      <a:pt x="56" y="84"/>
                    </a:cubicBezTo>
                    <a:lnTo>
                      <a:pt x="55" y="84"/>
                    </a:lnTo>
                    <a:close/>
                    <a:moveTo>
                      <a:pt x="60" y="69"/>
                    </a:moveTo>
                    <a:cubicBezTo>
                      <a:pt x="59" y="69"/>
                      <a:pt x="58" y="67"/>
                      <a:pt x="58" y="66"/>
                    </a:cubicBezTo>
                    <a:cubicBezTo>
                      <a:pt x="59" y="64"/>
                      <a:pt x="60" y="61"/>
                      <a:pt x="61" y="59"/>
                    </a:cubicBezTo>
                    <a:cubicBezTo>
                      <a:pt x="61" y="57"/>
                      <a:pt x="62" y="57"/>
                      <a:pt x="64" y="57"/>
                    </a:cubicBezTo>
                    <a:cubicBezTo>
                      <a:pt x="65" y="58"/>
                      <a:pt x="65" y="59"/>
                      <a:pt x="65" y="60"/>
                    </a:cubicBezTo>
                    <a:cubicBezTo>
                      <a:pt x="64" y="63"/>
                      <a:pt x="63" y="65"/>
                      <a:pt x="63" y="67"/>
                    </a:cubicBezTo>
                    <a:cubicBezTo>
                      <a:pt x="62" y="68"/>
                      <a:pt x="61" y="69"/>
                      <a:pt x="60" y="69"/>
                    </a:cubicBezTo>
                    <a:close/>
                    <a:moveTo>
                      <a:pt x="65" y="54"/>
                    </a:moveTo>
                    <a:cubicBezTo>
                      <a:pt x="63" y="54"/>
                      <a:pt x="63" y="52"/>
                      <a:pt x="63" y="51"/>
                    </a:cubicBezTo>
                    <a:cubicBezTo>
                      <a:pt x="64" y="49"/>
                      <a:pt x="65" y="46"/>
                      <a:pt x="66" y="44"/>
                    </a:cubicBezTo>
                    <a:cubicBezTo>
                      <a:pt x="66" y="43"/>
                      <a:pt x="68" y="42"/>
                      <a:pt x="69" y="42"/>
                    </a:cubicBezTo>
                    <a:cubicBezTo>
                      <a:pt x="70" y="43"/>
                      <a:pt x="71" y="44"/>
                      <a:pt x="70" y="45"/>
                    </a:cubicBezTo>
                    <a:cubicBezTo>
                      <a:pt x="69" y="48"/>
                      <a:pt x="68" y="50"/>
                      <a:pt x="68" y="53"/>
                    </a:cubicBezTo>
                    <a:cubicBezTo>
                      <a:pt x="67" y="54"/>
                      <a:pt x="66" y="54"/>
                      <a:pt x="65" y="54"/>
                    </a:cubicBezTo>
                    <a:close/>
                    <a:moveTo>
                      <a:pt x="70" y="40"/>
                    </a:moveTo>
                    <a:cubicBezTo>
                      <a:pt x="69" y="39"/>
                      <a:pt x="68" y="38"/>
                      <a:pt x="69" y="37"/>
                    </a:cubicBezTo>
                    <a:cubicBezTo>
                      <a:pt x="70" y="34"/>
                      <a:pt x="71" y="32"/>
                      <a:pt x="72" y="29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28"/>
                      <a:pt x="74" y="28"/>
                      <a:pt x="75" y="28"/>
                    </a:cubicBezTo>
                    <a:cubicBezTo>
                      <a:pt x="76" y="29"/>
                      <a:pt x="77" y="30"/>
                      <a:pt x="76" y="31"/>
                    </a:cubicBezTo>
                    <a:cubicBezTo>
                      <a:pt x="75" y="33"/>
                      <a:pt x="74" y="36"/>
                      <a:pt x="73" y="38"/>
                    </a:cubicBezTo>
                    <a:cubicBezTo>
                      <a:pt x="73" y="39"/>
                      <a:pt x="72" y="40"/>
                      <a:pt x="71" y="40"/>
                    </a:cubicBezTo>
                    <a:lnTo>
                      <a:pt x="70" y="40"/>
                    </a:lnTo>
                    <a:close/>
                    <a:moveTo>
                      <a:pt x="76" y="25"/>
                    </a:moveTo>
                    <a:cubicBezTo>
                      <a:pt x="75" y="25"/>
                      <a:pt x="74" y="23"/>
                      <a:pt x="75" y="22"/>
                    </a:cubicBezTo>
                    <a:cubicBezTo>
                      <a:pt x="76" y="20"/>
                      <a:pt x="77" y="17"/>
                      <a:pt x="79" y="15"/>
                    </a:cubicBezTo>
                    <a:cubicBezTo>
                      <a:pt x="79" y="14"/>
                      <a:pt x="81" y="13"/>
                      <a:pt x="82" y="14"/>
                    </a:cubicBezTo>
                    <a:cubicBezTo>
                      <a:pt x="83" y="15"/>
                      <a:pt x="83" y="16"/>
                      <a:pt x="83" y="17"/>
                    </a:cubicBezTo>
                    <a:cubicBezTo>
                      <a:pt x="82" y="19"/>
                      <a:pt x="80" y="22"/>
                      <a:pt x="79" y="24"/>
                    </a:cubicBezTo>
                    <a:cubicBezTo>
                      <a:pt x="79" y="25"/>
                      <a:pt x="78" y="25"/>
                      <a:pt x="77" y="25"/>
                    </a:cubicBezTo>
                    <a:lnTo>
                      <a:pt x="76" y="25"/>
                    </a:lnTo>
                    <a:close/>
                    <a:moveTo>
                      <a:pt x="83" y="11"/>
                    </a:moveTo>
                    <a:cubicBezTo>
                      <a:pt x="82" y="11"/>
                      <a:pt x="82" y="9"/>
                      <a:pt x="82" y="8"/>
                    </a:cubicBezTo>
                    <a:cubicBezTo>
                      <a:pt x="84" y="6"/>
                      <a:pt x="85" y="4"/>
                      <a:pt x="87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0"/>
                      <a:pt x="89" y="0"/>
                      <a:pt x="90" y="1"/>
                    </a:cubicBezTo>
                    <a:cubicBezTo>
                      <a:pt x="91" y="1"/>
                      <a:pt x="91" y="3"/>
                      <a:pt x="90" y="4"/>
                    </a:cubicBezTo>
                    <a:cubicBezTo>
                      <a:pt x="89" y="6"/>
                      <a:pt x="88" y="8"/>
                      <a:pt x="86" y="10"/>
                    </a:cubicBezTo>
                    <a:cubicBezTo>
                      <a:pt x="86" y="11"/>
                      <a:pt x="85" y="12"/>
                      <a:pt x="84" y="12"/>
                    </a:cubicBezTo>
                    <a:cubicBezTo>
                      <a:pt x="84" y="12"/>
                      <a:pt x="84" y="12"/>
                      <a:pt x="83" y="11"/>
                    </a:cubicBezTo>
                    <a:close/>
                  </a:path>
                </a:pathLst>
              </a:custGeom>
              <a:solidFill>
                <a:srgbClr val="613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28F21F-6A47-40A5-935E-A3DEF0691268}"/>
              </a:ext>
            </a:extLst>
          </p:cNvPr>
          <p:cNvGrpSpPr/>
          <p:nvPr/>
        </p:nvGrpSpPr>
        <p:grpSpPr>
          <a:xfrm>
            <a:off x="7692571" y="2236571"/>
            <a:ext cx="2714172" cy="2872457"/>
            <a:chOff x="7678057" y="2280114"/>
            <a:chExt cx="2714172" cy="2872457"/>
          </a:xfrm>
        </p:grpSpPr>
        <p:sp>
          <p:nvSpPr>
            <p:cNvPr id="47" name="Plaque 46">
              <a:extLst>
                <a:ext uri="{FF2B5EF4-FFF2-40B4-BE49-F238E27FC236}">
                  <a16:creationId xmlns:a16="http://schemas.microsoft.com/office/drawing/2014/main" id="{3A96B467-BB8D-4BB0-9701-B4F7F5F8F960}"/>
                </a:ext>
              </a:extLst>
            </p:cNvPr>
            <p:cNvSpPr/>
            <p:nvPr/>
          </p:nvSpPr>
          <p:spPr>
            <a:xfrm>
              <a:off x="7678057" y="4165599"/>
              <a:ext cx="2714172" cy="986972"/>
            </a:xfrm>
            <a:prstGeom prst="plaque">
              <a:avLst/>
            </a:prstGeom>
            <a:solidFill>
              <a:srgbClr val="D2EBB7"/>
            </a:solidFill>
            <a:ln w="28575">
              <a:solidFill>
                <a:srgbClr val="92D05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rủi</a:t>
              </a:r>
              <a:r>
                <a:rPr lang="en-US" sz="3500" dirty="0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3500" dirty="0" err="1">
                  <a:solidFill>
                    <a:schemeClr val="tx1"/>
                  </a:solidFill>
                  <a:latin typeface="#9Slide03 AllRoundGothic" panose="020B0703020202020104" pitchFamily="34" charset="0"/>
                </a:rPr>
                <a:t>ro</a:t>
              </a:r>
              <a:endParaRPr lang="en-US" sz="35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C5CF1AD4-1D07-4FD2-9F28-0BCCE5125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871727">
              <a:off x="8354924" y="2280114"/>
              <a:ext cx="1587362" cy="1922968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B0A0828-A6D7-4CA1-9F6D-B965D2B4EB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4587" b="9677"/>
          <a:stretch/>
        </p:blipFill>
        <p:spPr>
          <a:xfrm>
            <a:off x="4318702" y="3036240"/>
            <a:ext cx="2920181" cy="36286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FC2DF89-B69E-4032-A6C3-1A759E5852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86" y="1251856"/>
            <a:ext cx="2485571" cy="24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千图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700</Words>
  <Application>Microsoft Office PowerPoint</Application>
  <PresentationFormat>Widescreen</PresentationFormat>
  <Paragraphs>89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#9Slide03 AllRoundGothic</vt:lpstr>
      <vt:lpstr>#9Slide03 Bebas Neue Book</vt:lpstr>
      <vt:lpstr>Arial</vt:lpstr>
      <vt:lpstr>等线</vt:lpstr>
      <vt:lpstr>等线 Light</vt:lpstr>
      <vt:lpstr>HP001 4 hàng</vt:lpstr>
      <vt:lpstr>Times New Roman</vt:lpstr>
      <vt:lpstr>UVN Lac Long Quan</vt:lpstr>
      <vt:lpstr>字魂52号-阿开漫画体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千图1</dc:title>
  <dc:creator>KTUTS; Wssc0816</dc:creator>
  <cp:lastModifiedBy>MAYTINHVUKHANG</cp:lastModifiedBy>
  <cp:revision>32</cp:revision>
  <dcterms:created xsi:type="dcterms:W3CDTF">2019-09-05T00:40:37Z</dcterms:created>
  <dcterms:modified xsi:type="dcterms:W3CDTF">2022-11-27T23:33:39Z</dcterms:modified>
  <cp:version>Q32</cp:version>
</cp:coreProperties>
</file>