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41"/>
  </p:notesMasterIdLst>
  <p:sldIdLst>
    <p:sldId id="1481" r:id="rId3"/>
    <p:sldId id="1480" r:id="rId4"/>
    <p:sldId id="1112" r:id="rId5"/>
    <p:sldId id="1450" r:id="rId6"/>
    <p:sldId id="1451" r:id="rId7"/>
    <p:sldId id="1428" r:id="rId8"/>
    <p:sldId id="1453" r:id="rId9"/>
    <p:sldId id="1408" r:id="rId10"/>
    <p:sldId id="1429" r:id="rId11"/>
    <p:sldId id="1430" r:id="rId12"/>
    <p:sldId id="1454" r:id="rId13"/>
    <p:sldId id="1457" r:id="rId14"/>
    <p:sldId id="1458" r:id="rId15"/>
    <p:sldId id="1435" r:id="rId16"/>
    <p:sldId id="1449" r:id="rId17"/>
    <p:sldId id="1432" r:id="rId18"/>
    <p:sldId id="1461" r:id="rId19"/>
    <p:sldId id="1459" r:id="rId20"/>
    <p:sldId id="1460" r:id="rId21"/>
    <p:sldId id="1463" r:id="rId22"/>
    <p:sldId id="1441" r:id="rId23"/>
    <p:sldId id="1464" r:id="rId24"/>
    <p:sldId id="1442" r:id="rId25"/>
    <p:sldId id="1443" r:id="rId26"/>
    <p:sldId id="1444" r:id="rId27"/>
    <p:sldId id="1465" r:id="rId28"/>
    <p:sldId id="1470" r:id="rId29"/>
    <p:sldId id="1467" r:id="rId30"/>
    <p:sldId id="1471" r:id="rId31"/>
    <p:sldId id="1469" r:id="rId32"/>
    <p:sldId id="1472" r:id="rId33"/>
    <p:sldId id="1384" r:id="rId34"/>
    <p:sldId id="1391" r:id="rId35"/>
    <p:sldId id="1392" r:id="rId36"/>
    <p:sldId id="1393" r:id="rId37"/>
    <p:sldId id="1399" r:id="rId38"/>
    <p:sldId id="1476" r:id="rId39"/>
    <p:sldId id="1482" r:id="rId40"/>
  </p:sldIdLst>
  <p:sldSz cx="12601575" cy="7200900"/>
  <p:notesSz cx="6858000" cy="9144000"/>
  <p:defaultTextStyle>
    <a:defPPr>
      <a:defRPr lang="en-US"/>
    </a:defPPr>
    <a:lvl1pPr marL="0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5041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0081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5123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40162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25203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10244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95284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80326" algn="l" defTabSz="970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9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00"/>
    <a:srgbClr val="0000FF"/>
    <a:srgbClr val="00FFCC"/>
    <a:srgbClr val="39E756"/>
    <a:srgbClr val="FF3300"/>
    <a:srgbClr val="CCECFF"/>
    <a:srgbClr val="008000"/>
    <a:srgbClr val="00BC5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2133" autoAdjust="0"/>
  </p:normalViewPr>
  <p:slideViewPr>
    <p:cSldViewPr snapToGrid="0">
      <p:cViewPr varScale="1">
        <p:scale>
          <a:sx n="65" d="100"/>
          <a:sy n="65" d="100"/>
        </p:scale>
        <p:origin x="640" y="64"/>
      </p:cViewPr>
      <p:guideLst>
        <p:guide orient="horz" pos="2369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85041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70081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455123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940162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425203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910244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395284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880326" algn="l" defTabSz="9700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3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00178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31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7225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37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7225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8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85290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9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58847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10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996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15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43145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17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14342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20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6452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22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802255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25" y="685800"/>
            <a:ext cx="60007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A624D-E7DF-4AE3-AD12-ACF94D58DFE6}" type="slidenum">
              <a:rPr lang="vi-VN" smtClean="0"/>
              <a:pPr/>
              <a:t>26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31241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21" y="2236949"/>
            <a:ext cx="10711339" cy="15435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39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5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2" y="288374"/>
            <a:ext cx="2835354" cy="6144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79" y="288374"/>
            <a:ext cx="8296037" cy="6144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45118" y="2236948"/>
            <a:ext cx="10711339" cy="1543526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90236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7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0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3AB03-0EB5-4D85-87E4-D4043A800468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546AD-517F-4C4B-91B4-0D9E0AA5AE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44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DF838-A95F-4F2D-A695-95502A83E5E3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DD87-F64E-4818-AD87-19B1A1590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20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95437" y="4627246"/>
            <a:ext cx="10711339" cy="1430179"/>
          </a:xfrm>
        </p:spPr>
        <p:txBody>
          <a:bodyPr anchor="t"/>
          <a:lstStyle>
            <a:lvl1pPr algn="l">
              <a:defRPr sz="4134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95437" y="3052049"/>
            <a:ext cx="10711339" cy="1575196"/>
          </a:xfrm>
        </p:spPr>
        <p:txBody>
          <a:bodyPr anchor="b"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47256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2pPr>
            <a:lvl3pPr marL="945124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3pPr>
            <a:lvl4pPr marL="1417686" indent="0">
              <a:buNone/>
              <a:defRPr sz="1447">
                <a:solidFill>
                  <a:schemeClr val="tx1">
                    <a:tint val="75000"/>
                  </a:schemeClr>
                </a:solidFill>
              </a:defRPr>
            </a:lvl4pPr>
            <a:lvl5pPr marL="1890248" indent="0">
              <a:buNone/>
              <a:defRPr sz="1447">
                <a:solidFill>
                  <a:schemeClr val="tx1">
                    <a:tint val="75000"/>
                  </a:schemeClr>
                </a:solidFill>
              </a:defRPr>
            </a:lvl5pPr>
            <a:lvl6pPr marL="2362810" indent="0">
              <a:buNone/>
              <a:defRPr sz="1447">
                <a:solidFill>
                  <a:schemeClr val="tx1">
                    <a:tint val="75000"/>
                  </a:schemeClr>
                </a:solidFill>
              </a:defRPr>
            </a:lvl6pPr>
            <a:lvl7pPr marL="2835372" indent="0">
              <a:buNone/>
              <a:defRPr sz="1447">
                <a:solidFill>
                  <a:schemeClr val="tx1">
                    <a:tint val="75000"/>
                  </a:schemeClr>
                </a:solidFill>
              </a:defRPr>
            </a:lvl7pPr>
            <a:lvl8pPr marL="3307933" indent="0">
              <a:buNone/>
              <a:defRPr sz="1447">
                <a:solidFill>
                  <a:schemeClr val="tx1">
                    <a:tint val="75000"/>
                  </a:schemeClr>
                </a:solidFill>
              </a:defRPr>
            </a:lvl8pPr>
            <a:lvl9pPr marL="3780495" indent="0">
              <a:buNone/>
              <a:defRPr sz="14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C70A-9EB5-4B60-9264-4943E5B2E990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81397-D846-48FC-A532-B3FAD2252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245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30079" y="1680212"/>
            <a:ext cx="5565696" cy="4752261"/>
          </a:xfrm>
        </p:spPr>
        <p:txBody>
          <a:bodyPr/>
          <a:lstStyle>
            <a:lvl1pPr>
              <a:defRPr sz="2894"/>
            </a:lvl1pPr>
            <a:lvl2pPr>
              <a:defRPr sz="2481"/>
            </a:lvl2pPr>
            <a:lvl3pPr>
              <a:defRPr sz="2067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405800" y="1680212"/>
            <a:ext cx="5565696" cy="4752261"/>
          </a:xfrm>
        </p:spPr>
        <p:txBody>
          <a:bodyPr/>
          <a:lstStyle>
            <a:lvl1pPr>
              <a:defRPr sz="2894"/>
            </a:lvl1pPr>
            <a:lvl2pPr>
              <a:defRPr sz="2481"/>
            </a:lvl2pPr>
            <a:lvl3pPr>
              <a:defRPr sz="2067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CB927-0928-4CC3-B287-00FF91F413F9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AEF6-D573-44E2-9596-6ADC9210F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669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481" b="1"/>
            </a:lvl1pPr>
            <a:lvl2pPr marL="472562" indent="0">
              <a:buNone/>
              <a:defRPr sz="2067" b="1"/>
            </a:lvl2pPr>
            <a:lvl3pPr marL="945124" indent="0">
              <a:buNone/>
              <a:defRPr sz="1860" b="1"/>
            </a:lvl3pPr>
            <a:lvl4pPr marL="1417686" indent="0">
              <a:buNone/>
              <a:defRPr sz="1654" b="1"/>
            </a:lvl4pPr>
            <a:lvl5pPr marL="1890248" indent="0">
              <a:buNone/>
              <a:defRPr sz="1654" b="1"/>
            </a:lvl5pPr>
            <a:lvl6pPr marL="2362810" indent="0">
              <a:buNone/>
              <a:defRPr sz="1654" b="1"/>
            </a:lvl6pPr>
            <a:lvl7pPr marL="2835372" indent="0">
              <a:buNone/>
              <a:defRPr sz="1654" b="1"/>
            </a:lvl7pPr>
            <a:lvl8pPr marL="3307933" indent="0">
              <a:buNone/>
              <a:defRPr sz="1654" b="1"/>
            </a:lvl8pPr>
            <a:lvl9pPr marL="3780495" indent="0">
              <a:buNone/>
              <a:defRPr sz="1654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481"/>
            </a:lvl1pPr>
            <a:lvl2pPr>
              <a:defRPr sz="2067"/>
            </a:lvl2pPr>
            <a:lvl3pPr>
              <a:defRPr sz="1860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401427" y="1611869"/>
            <a:ext cx="5570071" cy="671750"/>
          </a:xfrm>
        </p:spPr>
        <p:txBody>
          <a:bodyPr anchor="b"/>
          <a:lstStyle>
            <a:lvl1pPr marL="0" indent="0">
              <a:buNone/>
              <a:defRPr sz="2481" b="1"/>
            </a:lvl1pPr>
            <a:lvl2pPr marL="472562" indent="0">
              <a:buNone/>
              <a:defRPr sz="2067" b="1"/>
            </a:lvl2pPr>
            <a:lvl3pPr marL="945124" indent="0">
              <a:buNone/>
              <a:defRPr sz="1860" b="1"/>
            </a:lvl3pPr>
            <a:lvl4pPr marL="1417686" indent="0">
              <a:buNone/>
              <a:defRPr sz="1654" b="1"/>
            </a:lvl4pPr>
            <a:lvl5pPr marL="1890248" indent="0">
              <a:buNone/>
              <a:defRPr sz="1654" b="1"/>
            </a:lvl5pPr>
            <a:lvl6pPr marL="2362810" indent="0">
              <a:buNone/>
              <a:defRPr sz="1654" b="1"/>
            </a:lvl6pPr>
            <a:lvl7pPr marL="2835372" indent="0">
              <a:buNone/>
              <a:defRPr sz="1654" b="1"/>
            </a:lvl7pPr>
            <a:lvl8pPr marL="3307933" indent="0">
              <a:buNone/>
              <a:defRPr sz="1654" b="1"/>
            </a:lvl8pPr>
            <a:lvl9pPr marL="3780495" indent="0">
              <a:buNone/>
              <a:defRPr sz="1654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401427" y="2283619"/>
            <a:ext cx="5570071" cy="4148852"/>
          </a:xfrm>
        </p:spPr>
        <p:txBody>
          <a:bodyPr/>
          <a:lstStyle>
            <a:lvl1pPr>
              <a:defRPr sz="2481"/>
            </a:lvl1pPr>
            <a:lvl2pPr>
              <a:defRPr sz="2067"/>
            </a:lvl2pPr>
            <a:lvl3pPr>
              <a:defRPr sz="1860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232CB-F40A-46A6-B85E-6197F3E9C71D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3A8B3-787F-4DAD-9725-9F94693D1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676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B929-83FF-4B65-BE45-6934916805F7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BEB6-DD0D-4AAB-95FC-22D79B9FD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08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7209-16C7-4545-84B2-F1D3603A3A0F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DEBA4-ADCA-4672-8B09-9420062B6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446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30080" y="286702"/>
            <a:ext cx="4145831" cy="1220153"/>
          </a:xfrm>
        </p:spPr>
        <p:txBody>
          <a:bodyPr anchor="b"/>
          <a:lstStyle>
            <a:lvl1pPr algn="l">
              <a:defRPr sz="20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926866" y="286704"/>
            <a:ext cx="7044631" cy="6145769"/>
          </a:xfrm>
        </p:spPr>
        <p:txBody>
          <a:bodyPr/>
          <a:lstStyle>
            <a:lvl1pPr>
              <a:defRPr sz="3308"/>
            </a:lvl1pPr>
            <a:lvl2pPr>
              <a:defRPr sz="2894"/>
            </a:lvl2pPr>
            <a:lvl3pPr>
              <a:defRPr sz="2481"/>
            </a:lvl3pPr>
            <a:lvl4pPr>
              <a:defRPr sz="2067"/>
            </a:lvl4pPr>
            <a:lvl5pPr>
              <a:defRPr sz="2067"/>
            </a:lvl5pPr>
            <a:lvl6pPr>
              <a:defRPr sz="2067"/>
            </a:lvl6pPr>
            <a:lvl7pPr>
              <a:defRPr sz="2067"/>
            </a:lvl7pPr>
            <a:lvl8pPr>
              <a:defRPr sz="2067"/>
            </a:lvl8pPr>
            <a:lvl9pPr>
              <a:defRPr sz="20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30080" y="1506857"/>
            <a:ext cx="4145831" cy="4925616"/>
          </a:xfrm>
        </p:spPr>
        <p:txBody>
          <a:bodyPr/>
          <a:lstStyle>
            <a:lvl1pPr marL="0" indent="0">
              <a:buNone/>
              <a:defRPr sz="1447"/>
            </a:lvl1pPr>
            <a:lvl2pPr marL="472562" indent="0">
              <a:buNone/>
              <a:defRPr sz="1240"/>
            </a:lvl2pPr>
            <a:lvl3pPr marL="945124" indent="0">
              <a:buNone/>
              <a:defRPr sz="1034"/>
            </a:lvl3pPr>
            <a:lvl4pPr marL="1417686" indent="0">
              <a:buNone/>
              <a:defRPr sz="930"/>
            </a:lvl4pPr>
            <a:lvl5pPr marL="1890248" indent="0">
              <a:buNone/>
              <a:defRPr sz="930"/>
            </a:lvl5pPr>
            <a:lvl6pPr marL="2362810" indent="0">
              <a:buNone/>
              <a:defRPr sz="930"/>
            </a:lvl6pPr>
            <a:lvl7pPr marL="2835372" indent="0">
              <a:buNone/>
              <a:defRPr sz="930"/>
            </a:lvl7pPr>
            <a:lvl8pPr marL="3307933" indent="0">
              <a:buNone/>
              <a:defRPr sz="930"/>
            </a:lvl8pPr>
            <a:lvl9pPr marL="3780495" indent="0">
              <a:buNone/>
              <a:defRPr sz="93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C850-1A84-4526-939D-8C61888B894D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5A5E8-A9C5-4627-BB70-FF76BEF237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90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0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469997" y="5040630"/>
            <a:ext cx="7560945" cy="595075"/>
          </a:xfrm>
        </p:spPr>
        <p:txBody>
          <a:bodyPr anchor="b"/>
          <a:lstStyle>
            <a:lvl1pPr algn="l">
              <a:defRPr sz="20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469997" y="643414"/>
            <a:ext cx="7560945" cy="4320540"/>
          </a:xfrm>
        </p:spPr>
        <p:txBody>
          <a:bodyPr rtlCol="0">
            <a:normAutofit/>
          </a:bodyPr>
          <a:lstStyle>
            <a:lvl1pPr marL="0" indent="0">
              <a:buNone/>
              <a:defRPr sz="3308"/>
            </a:lvl1pPr>
            <a:lvl2pPr marL="472562" indent="0">
              <a:buNone/>
              <a:defRPr sz="2894"/>
            </a:lvl2pPr>
            <a:lvl3pPr marL="945124" indent="0">
              <a:buNone/>
              <a:defRPr sz="2481"/>
            </a:lvl3pPr>
            <a:lvl4pPr marL="1417686" indent="0">
              <a:buNone/>
              <a:defRPr sz="2067"/>
            </a:lvl4pPr>
            <a:lvl5pPr marL="1890248" indent="0">
              <a:buNone/>
              <a:defRPr sz="2067"/>
            </a:lvl5pPr>
            <a:lvl6pPr marL="2362810" indent="0">
              <a:buNone/>
              <a:defRPr sz="2067"/>
            </a:lvl6pPr>
            <a:lvl7pPr marL="2835372" indent="0">
              <a:buNone/>
              <a:defRPr sz="2067"/>
            </a:lvl7pPr>
            <a:lvl8pPr marL="3307933" indent="0">
              <a:buNone/>
              <a:defRPr sz="2067"/>
            </a:lvl8pPr>
            <a:lvl9pPr marL="3780495" indent="0">
              <a:buNone/>
              <a:defRPr sz="20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469997" y="5635705"/>
            <a:ext cx="7560945" cy="845105"/>
          </a:xfrm>
        </p:spPr>
        <p:txBody>
          <a:bodyPr/>
          <a:lstStyle>
            <a:lvl1pPr marL="0" indent="0">
              <a:buNone/>
              <a:defRPr sz="1447"/>
            </a:lvl1pPr>
            <a:lvl2pPr marL="472562" indent="0">
              <a:buNone/>
              <a:defRPr sz="1240"/>
            </a:lvl2pPr>
            <a:lvl3pPr marL="945124" indent="0">
              <a:buNone/>
              <a:defRPr sz="1034"/>
            </a:lvl3pPr>
            <a:lvl4pPr marL="1417686" indent="0">
              <a:buNone/>
              <a:defRPr sz="930"/>
            </a:lvl4pPr>
            <a:lvl5pPr marL="1890248" indent="0">
              <a:buNone/>
              <a:defRPr sz="930"/>
            </a:lvl5pPr>
            <a:lvl6pPr marL="2362810" indent="0">
              <a:buNone/>
              <a:defRPr sz="930"/>
            </a:lvl6pPr>
            <a:lvl7pPr marL="2835372" indent="0">
              <a:buNone/>
              <a:defRPr sz="930"/>
            </a:lvl7pPr>
            <a:lvl8pPr marL="3307933" indent="0">
              <a:buNone/>
              <a:defRPr sz="930"/>
            </a:lvl8pPr>
            <a:lvl9pPr marL="3780495" indent="0">
              <a:buNone/>
              <a:defRPr sz="93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C93A-4BD2-486F-97BB-496417FC71C8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00CAD-6610-4A04-9D05-70654986E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855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DEB30-72B1-4E44-8AA8-FDE2CBDA2BCA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41346-60A5-4585-9643-8E1F41612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7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136142" y="288372"/>
            <a:ext cx="2835354" cy="614410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30079" y="288372"/>
            <a:ext cx="8296037" cy="614410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4D262-1BA1-401D-BB65-313DAC35F511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F7C3-3961-4FC9-82E6-177FB2F2A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98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30079" y="288372"/>
            <a:ext cx="11341418" cy="6144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B59B-5CE1-4A6B-9C38-0AFE61814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45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9" y="4627249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39" y="3052049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5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1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2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3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4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55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06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1" y="1680214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0" y="1680214"/>
            <a:ext cx="5565696" cy="475226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9"/>
            <a:ext cx="5567884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5080" indent="0">
              <a:buNone/>
              <a:defRPr sz="2400" b="1"/>
            </a:lvl2pPr>
            <a:lvl3pPr marL="1090164" indent="0">
              <a:buNone/>
              <a:defRPr sz="2100" b="1"/>
            </a:lvl3pPr>
            <a:lvl4pPr marL="1635245" indent="0">
              <a:buNone/>
              <a:defRPr sz="1900" b="1"/>
            </a:lvl4pPr>
            <a:lvl5pPr marL="2180327" indent="0">
              <a:buNone/>
              <a:defRPr sz="1900" b="1"/>
            </a:lvl5pPr>
            <a:lvl6pPr marL="2725408" indent="0">
              <a:buNone/>
              <a:defRPr sz="1900" b="1"/>
            </a:lvl6pPr>
            <a:lvl7pPr marL="3270491" indent="0">
              <a:buNone/>
              <a:defRPr sz="1900" b="1"/>
            </a:lvl7pPr>
            <a:lvl8pPr marL="3815571" indent="0">
              <a:buNone/>
              <a:defRPr sz="1900" b="1"/>
            </a:lvl8pPr>
            <a:lvl9pPr marL="436065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29" y="1611869"/>
            <a:ext cx="5570071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5080" indent="0">
              <a:buNone/>
              <a:defRPr sz="2400" b="1"/>
            </a:lvl2pPr>
            <a:lvl3pPr marL="1090164" indent="0">
              <a:buNone/>
              <a:defRPr sz="2100" b="1"/>
            </a:lvl3pPr>
            <a:lvl4pPr marL="1635245" indent="0">
              <a:buNone/>
              <a:defRPr sz="1900" b="1"/>
            </a:lvl4pPr>
            <a:lvl5pPr marL="2180327" indent="0">
              <a:buNone/>
              <a:defRPr sz="1900" b="1"/>
            </a:lvl5pPr>
            <a:lvl6pPr marL="2725408" indent="0">
              <a:buNone/>
              <a:defRPr sz="1900" b="1"/>
            </a:lvl6pPr>
            <a:lvl7pPr marL="3270491" indent="0">
              <a:buNone/>
              <a:defRPr sz="1900" b="1"/>
            </a:lvl7pPr>
            <a:lvl8pPr marL="3815571" indent="0">
              <a:buNone/>
              <a:defRPr sz="1900" b="1"/>
            </a:lvl8pPr>
            <a:lvl9pPr marL="436065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29" y="2283619"/>
            <a:ext cx="5570071" cy="4148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6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80" y="286703"/>
            <a:ext cx="4145831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6" y="286706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80" y="1506858"/>
            <a:ext cx="4145831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5080" indent="0">
              <a:buNone/>
              <a:defRPr sz="1400"/>
            </a:lvl2pPr>
            <a:lvl3pPr marL="1090164" indent="0">
              <a:buNone/>
              <a:defRPr sz="1200"/>
            </a:lvl3pPr>
            <a:lvl4pPr marL="1635245" indent="0">
              <a:buNone/>
              <a:defRPr sz="1100"/>
            </a:lvl4pPr>
            <a:lvl5pPr marL="2180327" indent="0">
              <a:buNone/>
              <a:defRPr sz="1100"/>
            </a:lvl5pPr>
            <a:lvl6pPr marL="2725408" indent="0">
              <a:buNone/>
              <a:defRPr sz="1100"/>
            </a:lvl6pPr>
            <a:lvl7pPr marL="3270491" indent="0">
              <a:buNone/>
              <a:defRPr sz="1100"/>
            </a:lvl7pPr>
            <a:lvl8pPr marL="3815571" indent="0">
              <a:buNone/>
              <a:defRPr sz="1100"/>
            </a:lvl8pPr>
            <a:lvl9pPr marL="436065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97" y="5040632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9997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5080" indent="0">
              <a:buNone/>
              <a:defRPr sz="3300"/>
            </a:lvl2pPr>
            <a:lvl3pPr marL="1090164" indent="0">
              <a:buNone/>
              <a:defRPr sz="2800"/>
            </a:lvl3pPr>
            <a:lvl4pPr marL="1635245" indent="0">
              <a:buNone/>
              <a:defRPr sz="2400"/>
            </a:lvl4pPr>
            <a:lvl5pPr marL="2180327" indent="0">
              <a:buNone/>
              <a:defRPr sz="2400"/>
            </a:lvl5pPr>
            <a:lvl6pPr marL="2725408" indent="0">
              <a:buNone/>
              <a:defRPr sz="2400"/>
            </a:lvl6pPr>
            <a:lvl7pPr marL="3270491" indent="0">
              <a:buNone/>
              <a:defRPr sz="2400"/>
            </a:lvl7pPr>
            <a:lvl8pPr marL="3815571" indent="0">
              <a:buNone/>
              <a:defRPr sz="2400"/>
            </a:lvl8pPr>
            <a:lvl9pPr marL="4360654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9997" y="5635707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5080" indent="0">
              <a:buNone/>
              <a:defRPr sz="1400"/>
            </a:lvl2pPr>
            <a:lvl3pPr marL="1090164" indent="0">
              <a:buNone/>
              <a:defRPr sz="1200"/>
            </a:lvl3pPr>
            <a:lvl4pPr marL="1635245" indent="0">
              <a:buNone/>
              <a:defRPr sz="1100"/>
            </a:lvl4pPr>
            <a:lvl5pPr marL="2180327" indent="0">
              <a:buNone/>
              <a:defRPr sz="1100"/>
            </a:lvl5pPr>
            <a:lvl6pPr marL="2725408" indent="0">
              <a:buNone/>
              <a:defRPr sz="1100"/>
            </a:lvl6pPr>
            <a:lvl7pPr marL="3270491" indent="0">
              <a:buNone/>
              <a:defRPr sz="1100"/>
            </a:lvl7pPr>
            <a:lvl8pPr marL="3815571" indent="0">
              <a:buNone/>
              <a:defRPr sz="1100"/>
            </a:lvl8pPr>
            <a:lvl9pPr marL="436065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1" y="288370"/>
            <a:ext cx="11341418" cy="1200150"/>
          </a:xfrm>
          <a:prstGeom prst="rect">
            <a:avLst/>
          </a:prstGeom>
        </p:spPr>
        <p:txBody>
          <a:bodyPr vert="horz" lIns="109016" tIns="54508" rIns="109016" bIns="545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1" y="1680214"/>
            <a:ext cx="11341418" cy="4752261"/>
          </a:xfrm>
          <a:prstGeom prst="rect">
            <a:avLst/>
          </a:prstGeom>
        </p:spPr>
        <p:txBody>
          <a:bodyPr vert="horz" lIns="109016" tIns="54508" rIns="109016" bIns="545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171"/>
            <a:ext cx="2940368" cy="383381"/>
          </a:xfrm>
          <a:prstGeom prst="rect">
            <a:avLst/>
          </a:prstGeom>
        </p:spPr>
        <p:txBody>
          <a:bodyPr vert="horz" lIns="109016" tIns="54508" rIns="109016" bIns="5450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41" y="6674171"/>
            <a:ext cx="3990499" cy="383381"/>
          </a:xfrm>
          <a:prstGeom prst="rect">
            <a:avLst/>
          </a:prstGeom>
        </p:spPr>
        <p:txBody>
          <a:bodyPr vert="horz" lIns="109016" tIns="54508" rIns="109016" bIns="5450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171"/>
            <a:ext cx="2940368" cy="383381"/>
          </a:xfrm>
          <a:prstGeom prst="rect">
            <a:avLst/>
          </a:prstGeom>
        </p:spPr>
        <p:txBody>
          <a:bodyPr vert="horz" lIns="109016" tIns="54508" rIns="109016" bIns="5450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09016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811" indent="-408811" algn="l" defTabSz="109016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5758" indent="-340676" algn="l" defTabSz="1090164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704" indent="-272541" algn="l" defTabSz="109016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7786" indent="-272541" algn="l" defTabSz="10901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2867" indent="-272541" algn="l" defTabSz="10901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7949" indent="-272541" algn="l" defTabSz="1090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031" indent="-272541" algn="l" defTabSz="1090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112" indent="-272541" algn="l" defTabSz="1090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195" indent="-272541" algn="l" defTabSz="1090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080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164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245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327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408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491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5571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0654" algn="l" defTabSz="109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30079" y="288370"/>
            <a:ext cx="1134141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30079" y="1680211"/>
            <a:ext cx="11341418" cy="47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30079" y="6674168"/>
            <a:ext cx="2940368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413A70-7239-4F10-BE17-7E88FEA871B7}" type="datetimeFigureOut">
              <a:rPr lang="en-US"/>
              <a:pPr>
                <a:defRPr/>
              </a:pPr>
              <a:t>11/22/2022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305538" y="6674168"/>
            <a:ext cx="399049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9031129" y="6674168"/>
            <a:ext cx="2940368" cy="38338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4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2705FB-70FF-4F95-AEA9-F2620DBC4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4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4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5pPr>
      <a:lvl6pPr marL="472562" algn="ctr" rtl="0" fontAlgn="base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6pPr>
      <a:lvl7pPr marL="945124" algn="ctr" rtl="0" fontAlgn="base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7pPr>
      <a:lvl8pPr marL="1417686" algn="ctr" rtl="0" fontAlgn="base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8pPr>
      <a:lvl9pPr marL="1890248" algn="ctr" rtl="0" fontAlgn="base">
        <a:spcBef>
          <a:spcPct val="0"/>
        </a:spcBef>
        <a:spcAft>
          <a:spcPct val="0"/>
        </a:spcAft>
        <a:defRPr sz="4548">
          <a:solidFill>
            <a:schemeClr val="tx1"/>
          </a:solidFill>
          <a:latin typeface="Calibri" pitchFamily="34" charset="0"/>
        </a:defRPr>
      </a:lvl9pPr>
    </p:titleStyle>
    <p:bodyStyle>
      <a:lvl1pPr marL="354421" indent="-3544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8" kern="1200">
          <a:solidFill>
            <a:schemeClr val="tx1"/>
          </a:solidFill>
          <a:latin typeface="+mn-lt"/>
          <a:ea typeface="+mn-ea"/>
          <a:cs typeface="+mn-cs"/>
        </a:defRPr>
      </a:lvl1pPr>
      <a:lvl2pPr marL="767913" indent="-2953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94" kern="1200">
          <a:solidFill>
            <a:schemeClr val="tx1"/>
          </a:solidFill>
          <a:latin typeface="+mn-lt"/>
          <a:ea typeface="+mn-ea"/>
          <a:cs typeface="+mn-cs"/>
        </a:defRPr>
      </a:lvl2pPr>
      <a:lvl3pPr marL="1181405" indent="-2362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81" kern="1200">
          <a:solidFill>
            <a:schemeClr val="tx1"/>
          </a:solidFill>
          <a:latin typeface="+mn-lt"/>
          <a:ea typeface="+mn-ea"/>
          <a:cs typeface="+mn-cs"/>
        </a:defRPr>
      </a:lvl3pPr>
      <a:lvl4pPr marL="1653967" indent="-2362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67" kern="1200">
          <a:solidFill>
            <a:schemeClr val="tx1"/>
          </a:solidFill>
          <a:latin typeface="+mn-lt"/>
          <a:ea typeface="+mn-ea"/>
          <a:cs typeface="+mn-cs"/>
        </a:defRPr>
      </a:lvl4pPr>
      <a:lvl5pPr marL="2126529" indent="-2362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67" kern="1200">
          <a:solidFill>
            <a:schemeClr val="tx1"/>
          </a:solidFill>
          <a:latin typeface="+mn-lt"/>
          <a:ea typeface="+mn-ea"/>
          <a:cs typeface="+mn-cs"/>
        </a:defRPr>
      </a:lvl5pPr>
      <a:lvl6pPr marL="2599091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6pPr>
      <a:lvl7pPr marL="3071652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7pPr>
      <a:lvl8pPr marL="3544214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8pPr>
      <a:lvl9pPr marL="4016776" indent="-236281" algn="l" defTabSz="945124" rtl="0" eaLnBrk="1" latinLnBrk="0" hangingPunct="1">
        <a:spcBef>
          <a:spcPct val="20000"/>
        </a:spcBef>
        <a:buFont typeface="Arial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1pPr>
      <a:lvl2pPr marL="472562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45124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17686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890248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62810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835372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307933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780495" algn="l" defTabSz="945124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g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96" y="56258"/>
            <a:ext cx="945118" cy="89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21895" y="1536562"/>
            <a:ext cx="1166261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451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5400" b="1" i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ĐỊA LÍ 4</a:t>
            </a:r>
          </a:p>
          <a:p>
            <a:pPr algn="ctr" defTabSz="9451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i="1" kern="10" dirty="0" smtClean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9992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14546" y="263572"/>
            <a:ext cx="11712413" cy="147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500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500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22039" y="2156059"/>
            <a:ext cx="11712413" cy="356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CC0099"/>
                </a:solidFill>
                <a:latin typeface="Times New Roman" pitchFamily="18" charset="0"/>
              </a:rPr>
              <a:t>sông</a:t>
            </a:r>
            <a:r>
              <a:rPr lang="en-US" sz="4500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CC0099"/>
                </a:solidFill>
                <a:latin typeface="Times New Roman" pitchFamily="18" charset="0"/>
              </a:rPr>
              <a:t>Hồng</a:t>
            </a:r>
            <a:r>
              <a:rPr lang="en-US" sz="4500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CC0099"/>
                </a:solidFill>
                <a:latin typeface="Times New Roman" pitchFamily="18" charset="0"/>
              </a:rPr>
              <a:t>Thái</a:t>
            </a:r>
            <a:r>
              <a:rPr lang="en-US" sz="4500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CC0099"/>
                </a:solidFill>
                <a:latin typeface="Times New Roman" pitchFamily="18" charset="0"/>
              </a:rPr>
              <a:t>Bình</a:t>
            </a:r>
            <a:r>
              <a:rPr lang="en-US" sz="4500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đổ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biển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chậm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lắng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đọng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dày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. Qua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vạn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tạo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3" cstate="print"/>
          <a:srcRect l="2409" t="2777" r="2411" b="2777"/>
          <a:stretch>
            <a:fillRect/>
          </a:stretch>
        </p:blipFill>
        <p:spPr bwMode="auto">
          <a:xfrm>
            <a:off x="0" y="0"/>
            <a:ext cx="12601575" cy="648081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8055759" y="1924333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3473321" y="6532867"/>
            <a:ext cx="5654933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965279" y="1419316"/>
            <a:ext cx="6591868" cy="3780482"/>
          </a:xfrm>
          <a:custGeom>
            <a:avLst/>
            <a:gdLst>
              <a:gd name="connsiteX0" fmla="*/ 6591868 w 6591868"/>
              <a:gd name="connsiteY0" fmla="*/ 3780482 h 3780482"/>
              <a:gd name="connsiteX1" fmla="*/ 6564573 w 6591868"/>
              <a:gd name="connsiteY1" fmla="*/ 3712243 h 3780482"/>
              <a:gd name="connsiteX2" fmla="*/ 6441743 w 6591868"/>
              <a:gd name="connsiteY2" fmla="*/ 3657652 h 3780482"/>
              <a:gd name="connsiteX3" fmla="*/ 6359856 w 6591868"/>
              <a:gd name="connsiteY3" fmla="*/ 3630357 h 3780482"/>
              <a:gd name="connsiteX4" fmla="*/ 6277970 w 6591868"/>
              <a:gd name="connsiteY4" fmla="*/ 3616709 h 3780482"/>
              <a:gd name="connsiteX5" fmla="*/ 6127844 w 6591868"/>
              <a:gd name="connsiteY5" fmla="*/ 3630357 h 3780482"/>
              <a:gd name="connsiteX6" fmla="*/ 6045958 w 6591868"/>
              <a:gd name="connsiteY6" fmla="*/ 3671300 h 3780482"/>
              <a:gd name="connsiteX7" fmla="*/ 6005015 w 6591868"/>
              <a:gd name="connsiteY7" fmla="*/ 3684948 h 3780482"/>
              <a:gd name="connsiteX8" fmla="*/ 5854889 w 6591868"/>
              <a:gd name="connsiteY8" fmla="*/ 3657652 h 3780482"/>
              <a:gd name="connsiteX9" fmla="*/ 5813946 w 6591868"/>
              <a:gd name="connsiteY9" fmla="*/ 3630357 h 3780482"/>
              <a:gd name="connsiteX10" fmla="*/ 5773003 w 6591868"/>
              <a:gd name="connsiteY10" fmla="*/ 3589413 h 3780482"/>
              <a:gd name="connsiteX11" fmla="*/ 5745707 w 6591868"/>
              <a:gd name="connsiteY11" fmla="*/ 3548470 h 3780482"/>
              <a:gd name="connsiteX12" fmla="*/ 5663821 w 6591868"/>
              <a:gd name="connsiteY12" fmla="*/ 3521175 h 3780482"/>
              <a:gd name="connsiteX13" fmla="*/ 5622877 w 6591868"/>
              <a:gd name="connsiteY13" fmla="*/ 3507527 h 3780482"/>
              <a:gd name="connsiteX14" fmla="*/ 5418161 w 6591868"/>
              <a:gd name="connsiteY14" fmla="*/ 3480231 h 3780482"/>
              <a:gd name="connsiteX15" fmla="*/ 5254388 w 6591868"/>
              <a:gd name="connsiteY15" fmla="*/ 3493879 h 3780482"/>
              <a:gd name="connsiteX16" fmla="*/ 5172501 w 6591868"/>
              <a:gd name="connsiteY16" fmla="*/ 3521175 h 3780482"/>
              <a:gd name="connsiteX17" fmla="*/ 5131558 w 6591868"/>
              <a:gd name="connsiteY17" fmla="*/ 3534822 h 3780482"/>
              <a:gd name="connsiteX18" fmla="*/ 5090615 w 6591868"/>
              <a:gd name="connsiteY18" fmla="*/ 3548470 h 3780482"/>
              <a:gd name="connsiteX19" fmla="*/ 4967785 w 6591868"/>
              <a:gd name="connsiteY19" fmla="*/ 3575766 h 3780482"/>
              <a:gd name="connsiteX20" fmla="*/ 4885898 w 6591868"/>
              <a:gd name="connsiteY20" fmla="*/ 3534822 h 3780482"/>
              <a:gd name="connsiteX21" fmla="*/ 4872250 w 6591868"/>
              <a:gd name="connsiteY21" fmla="*/ 3493879 h 3780482"/>
              <a:gd name="connsiteX22" fmla="*/ 4872250 w 6591868"/>
              <a:gd name="connsiteY22" fmla="*/ 3316458 h 3780482"/>
              <a:gd name="connsiteX23" fmla="*/ 4831307 w 6591868"/>
              <a:gd name="connsiteY23" fmla="*/ 3289163 h 3780482"/>
              <a:gd name="connsiteX24" fmla="*/ 4790364 w 6591868"/>
              <a:gd name="connsiteY24" fmla="*/ 3248219 h 3780482"/>
              <a:gd name="connsiteX25" fmla="*/ 4763068 w 6591868"/>
              <a:gd name="connsiteY25" fmla="*/ 3207276 h 3780482"/>
              <a:gd name="connsiteX26" fmla="*/ 4722125 w 6591868"/>
              <a:gd name="connsiteY26" fmla="*/ 3193628 h 3780482"/>
              <a:gd name="connsiteX27" fmla="*/ 4708477 w 6591868"/>
              <a:gd name="connsiteY27" fmla="*/ 3152685 h 3780482"/>
              <a:gd name="connsiteX28" fmla="*/ 4667534 w 6591868"/>
              <a:gd name="connsiteY28" fmla="*/ 3125389 h 3780482"/>
              <a:gd name="connsiteX29" fmla="*/ 4626591 w 6591868"/>
              <a:gd name="connsiteY29" fmla="*/ 3084446 h 3780482"/>
              <a:gd name="connsiteX30" fmla="*/ 4585647 w 6591868"/>
              <a:gd name="connsiteY30" fmla="*/ 3057151 h 3780482"/>
              <a:gd name="connsiteX31" fmla="*/ 4462818 w 6591868"/>
              <a:gd name="connsiteY31" fmla="*/ 2961616 h 3780482"/>
              <a:gd name="connsiteX32" fmla="*/ 4435522 w 6591868"/>
              <a:gd name="connsiteY32" fmla="*/ 2920673 h 3780482"/>
              <a:gd name="connsiteX33" fmla="*/ 4394579 w 6591868"/>
              <a:gd name="connsiteY33" fmla="*/ 2866082 h 3780482"/>
              <a:gd name="connsiteX34" fmla="*/ 4380931 w 6591868"/>
              <a:gd name="connsiteY34" fmla="*/ 2825139 h 3780482"/>
              <a:gd name="connsiteX35" fmla="*/ 4339988 w 6591868"/>
              <a:gd name="connsiteY35" fmla="*/ 2784195 h 3780482"/>
              <a:gd name="connsiteX36" fmla="*/ 4299044 w 6591868"/>
              <a:gd name="connsiteY36" fmla="*/ 2729604 h 3780482"/>
              <a:gd name="connsiteX37" fmla="*/ 4162567 w 6591868"/>
              <a:gd name="connsiteY37" fmla="*/ 2565831 h 3780482"/>
              <a:gd name="connsiteX38" fmla="*/ 3930555 w 6591868"/>
              <a:gd name="connsiteY38" fmla="*/ 2538536 h 3780482"/>
              <a:gd name="connsiteX39" fmla="*/ 3848668 w 6591868"/>
              <a:gd name="connsiteY39" fmla="*/ 2511240 h 3780482"/>
              <a:gd name="connsiteX40" fmla="*/ 3807725 w 6591868"/>
              <a:gd name="connsiteY40" fmla="*/ 2483945 h 3780482"/>
              <a:gd name="connsiteX41" fmla="*/ 3725838 w 6591868"/>
              <a:gd name="connsiteY41" fmla="*/ 2470297 h 3780482"/>
              <a:gd name="connsiteX42" fmla="*/ 3684895 w 6591868"/>
              <a:gd name="connsiteY42" fmla="*/ 2443001 h 3780482"/>
              <a:gd name="connsiteX43" fmla="*/ 3657600 w 6591868"/>
              <a:gd name="connsiteY43" fmla="*/ 2402058 h 3780482"/>
              <a:gd name="connsiteX44" fmla="*/ 3616656 w 6591868"/>
              <a:gd name="connsiteY44" fmla="*/ 2361115 h 3780482"/>
              <a:gd name="connsiteX45" fmla="*/ 3548418 w 6591868"/>
              <a:gd name="connsiteY45" fmla="*/ 2292876 h 3780482"/>
              <a:gd name="connsiteX46" fmla="*/ 3493826 w 6591868"/>
              <a:gd name="connsiteY46" fmla="*/ 2210989 h 3780482"/>
              <a:gd name="connsiteX47" fmla="*/ 3411940 w 6591868"/>
              <a:gd name="connsiteY47" fmla="*/ 2183694 h 3780482"/>
              <a:gd name="connsiteX48" fmla="*/ 3330053 w 6591868"/>
              <a:gd name="connsiteY48" fmla="*/ 2115455 h 3780482"/>
              <a:gd name="connsiteX49" fmla="*/ 3289110 w 6591868"/>
              <a:gd name="connsiteY49" fmla="*/ 2074512 h 3780482"/>
              <a:gd name="connsiteX50" fmla="*/ 3275462 w 6591868"/>
              <a:gd name="connsiteY50" fmla="*/ 2019921 h 3780482"/>
              <a:gd name="connsiteX51" fmla="*/ 3179928 w 6591868"/>
              <a:gd name="connsiteY51" fmla="*/ 1897091 h 3780482"/>
              <a:gd name="connsiteX52" fmla="*/ 3138985 w 6591868"/>
              <a:gd name="connsiteY52" fmla="*/ 1815204 h 3780482"/>
              <a:gd name="connsiteX53" fmla="*/ 3098041 w 6591868"/>
              <a:gd name="connsiteY53" fmla="*/ 1787909 h 3780482"/>
              <a:gd name="connsiteX54" fmla="*/ 3043450 w 6591868"/>
              <a:gd name="connsiteY54" fmla="*/ 1583192 h 3780482"/>
              <a:gd name="connsiteX55" fmla="*/ 3029803 w 6591868"/>
              <a:gd name="connsiteY55" fmla="*/ 1528601 h 3780482"/>
              <a:gd name="connsiteX56" fmla="*/ 2988859 w 6591868"/>
              <a:gd name="connsiteY56" fmla="*/ 1501306 h 3780482"/>
              <a:gd name="connsiteX57" fmla="*/ 2947916 w 6591868"/>
              <a:gd name="connsiteY57" fmla="*/ 1405772 h 3780482"/>
              <a:gd name="connsiteX58" fmla="*/ 2920621 w 6591868"/>
              <a:gd name="connsiteY58" fmla="*/ 1364828 h 3780482"/>
              <a:gd name="connsiteX59" fmla="*/ 2906973 w 6591868"/>
              <a:gd name="connsiteY59" fmla="*/ 1323885 h 3780482"/>
              <a:gd name="connsiteX60" fmla="*/ 2866029 w 6591868"/>
              <a:gd name="connsiteY60" fmla="*/ 1187407 h 3780482"/>
              <a:gd name="connsiteX61" fmla="*/ 2811438 w 6591868"/>
              <a:gd name="connsiteY61" fmla="*/ 1050930 h 3780482"/>
              <a:gd name="connsiteX62" fmla="*/ 2770495 w 6591868"/>
              <a:gd name="connsiteY62" fmla="*/ 1009986 h 3780482"/>
              <a:gd name="connsiteX63" fmla="*/ 2743200 w 6591868"/>
              <a:gd name="connsiteY63" fmla="*/ 969043 h 3780482"/>
              <a:gd name="connsiteX64" fmla="*/ 2702256 w 6591868"/>
              <a:gd name="connsiteY64" fmla="*/ 928100 h 3780482"/>
              <a:gd name="connsiteX65" fmla="*/ 2674961 w 6591868"/>
              <a:gd name="connsiteY65" fmla="*/ 887157 h 3780482"/>
              <a:gd name="connsiteX66" fmla="*/ 2634018 w 6591868"/>
              <a:gd name="connsiteY66" fmla="*/ 873509 h 3780482"/>
              <a:gd name="connsiteX67" fmla="*/ 2538483 w 6591868"/>
              <a:gd name="connsiteY67" fmla="*/ 859861 h 3780482"/>
              <a:gd name="connsiteX68" fmla="*/ 2361062 w 6591868"/>
              <a:gd name="connsiteY68" fmla="*/ 832566 h 3780482"/>
              <a:gd name="connsiteX69" fmla="*/ 2320119 w 6591868"/>
              <a:gd name="connsiteY69" fmla="*/ 818918 h 3780482"/>
              <a:gd name="connsiteX70" fmla="*/ 2101755 w 6591868"/>
              <a:gd name="connsiteY70" fmla="*/ 805270 h 3780482"/>
              <a:gd name="connsiteX71" fmla="*/ 2019868 w 6591868"/>
              <a:gd name="connsiteY71" fmla="*/ 791622 h 3780482"/>
              <a:gd name="connsiteX72" fmla="*/ 1965277 w 6591868"/>
              <a:gd name="connsiteY72" fmla="*/ 777975 h 3780482"/>
              <a:gd name="connsiteX73" fmla="*/ 1883391 w 6591868"/>
              <a:gd name="connsiteY73" fmla="*/ 764327 h 3780482"/>
              <a:gd name="connsiteX74" fmla="*/ 1828800 w 6591868"/>
              <a:gd name="connsiteY74" fmla="*/ 750679 h 3780482"/>
              <a:gd name="connsiteX75" fmla="*/ 1746913 w 6591868"/>
              <a:gd name="connsiteY75" fmla="*/ 723384 h 3780482"/>
              <a:gd name="connsiteX76" fmla="*/ 1624083 w 6591868"/>
              <a:gd name="connsiteY76" fmla="*/ 655145 h 3780482"/>
              <a:gd name="connsiteX77" fmla="*/ 1460310 w 6591868"/>
              <a:gd name="connsiteY77" fmla="*/ 586906 h 3780482"/>
              <a:gd name="connsiteX78" fmla="*/ 1323832 w 6591868"/>
              <a:gd name="connsiteY78" fmla="*/ 545963 h 3780482"/>
              <a:gd name="connsiteX79" fmla="*/ 777922 w 6591868"/>
              <a:gd name="connsiteY79" fmla="*/ 505019 h 3780482"/>
              <a:gd name="connsiteX80" fmla="*/ 655092 w 6591868"/>
              <a:gd name="connsiteY80" fmla="*/ 464076 h 3780482"/>
              <a:gd name="connsiteX81" fmla="*/ 614149 w 6591868"/>
              <a:gd name="connsiteY81" fmla="*/ 450428 h 3780482"/>
              <a:gd name="connsiteX82" fmla="*/ 573206 w 6591868"/>
              <a:gd name="connsiteY82" fmla="*/ 423133 h 3780482"/>
              <a:gd name="connsiteX83" fmla="*/ 491319 w 6591868"/>
              <a:gd name="connsiteY83" fmla="*/ 395837 h 3780482"/>
              <a:gd name="connsiteX84" fmla="*/ 409432 w 6591868"/>
              <a:gd name="connsiteY84" fmla="*/ 354894 h 3780482"/>
              <a:gd name="connsiteX85" fmla="*/ 368489 w 6591868"/>
              <a:gd name="connsiteY85" fmla="*/ 313951 h 3780482"/>
              <a:gd name="connsiteX86" fmla="*/ 341194 w 6591868"/>
              <a:gd name="connsiteY86" fmla="*/ 273007 h 3780482"/>
              <a:gd name="connsiteX87" fmla="*/ 300250 w 6591868"/>
              <a:gd name="connsiteY87" fmla="*/ 245712 h 3780482"/>
              <a:gd name="connsiteX88" fmla="*/ 232012 w 6591868"/>
              <a:gd name="connsiteY88" fmla="*/ 177473 h 3780482"/>
              <a:gd name="connsiteX89" fmla="*/ 204716 w 6591868"/>
              <a:gd name="connsiteY89" fmla="*/ 136530 h 3780482"/>
              <a:gd name="connsiteX90" fmla="*/ 163773 w 6591868"/>
              <a:gd name="connsiteY90" fmla="*/ 95586 h 3780482"/>
              <a:gd name="connsiteX91" fmla="*/ 136477 w 6591868"/>
              <a:gd name="connsiteY91" fmla="*/ 54643 h 3780482"/>
              <a:gd name="connsiteX92" fmla="*/ 54591 w 6591868"/>
              <a:gd name="connsiteY92" fmla="*/ 27348 h 3780482"/>
              <a:gd name="connsiteX93" fmla="*/ 0 w 6591868"/>
              <a:gd name="connsiteY93" fmla="*/ 52 h 37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591868" h="3780482">
                <a:moveTo>
                  <a:pt x="6591868" y="3780482"/>
                </a:moveTo>
                <a:cubicBezTo>
                  <a:pt x="6582770" y="3757736"/>
                  <a:pt x="6578813" y="3732178"/>
                  <a:pt x="6564573" y="3712243"/>
                </a:cubicBezTo>
                <a:cubicBezTo>
                  <a:pt x="6544298" y="3683859"/>
                  <a:pt x="6460941" y="3664051"/>
                  <a:pt x="6441743" y="3657652"/>
                </a:cubicBezTo>
                <a:cubicBezTo>
                  <a:pt x="6441732" y="3657648"/>
                  <a:pt x="6359867" y="3630359"/>
                  <a:pt x="6359856" y="3630357"/>
                </a:cubicBezTo>
                <a:lnTo>
                  <a:pt x="6277970" y="3616709"/>
                </a:lnTo>
                <a:cubicBezTo>
                  <a:pt x="6227928" y="3621258"/>
                  <a:pt x="6177587" y="3623251"/>
                  <a:pt x="6127844" y="3630357"/>
                </a:cubicBezTo>
                <a:cubicBezTo>
                  <a:pt x="6079816" y="3637218"/>
                  <a:pt x="6089207" y="3649675"/>
                  <a:pt x="6045958" y="3671300"/>
                </a:cubicBezTo>
                <a:cubicBezTo>
                  <a:pt x="6033091" y="3677734"/>
                  <a:pt x="6018663" y="3680399"/>
                  <a:pt x="6005015" y="3684948"/>
                </a:cubicBezTo>
                <a:cubicBezTo>
                  <a:pt x="5967375" y="3680243"/>
                  <a:pt x="5896967" y="3678691"/>
                  <a:pt x="5854889" y="3657652"/>
                </a:cubicBezTo>
                <a:cubicBezTo>
                  <a:pt x="5840218" y="3650317"/>
                  <a:pt x="5826547" y="3640858"/>
                  <a:pt x="5813946" y="3630357"/>
                </a:cubicBezTo>
                <a:cubicBezTo>
                  <a:pt x="5799119" y="3618001"/>
                  <a:pt x="5785359" y="3604240"/>
                  <a:pt x="5773003" y="3589413"/>
                </a:cubicBezTo>
                <a:cubicBezTo>
                  <a:pt x="5762502" y="3576812"/>
                  <a:pt x="5759616" y="3557163"/>
                  <a:pt x="5745707" y="3548470"/>
                </a:cubicBezTo>
                <a:cubicBezTo>
                  <a:pt x="5721309" y="3533221"/>
                  <a:pt x="5691116" y="3530273"/>
                  <a:pt x="5663821" y="3521175"/>
                </a:cubicBezTo>
                <a:cubicBezTo>
                  <a:pt x="5650173" y="3516626"/>
                  <a:pt x="5636984" y="3510348"/>
                  <a:pt x="5622877" y="3507527"/>
                </a:cubicBezTo>
                <a:cubicBezTo>
                  <a:pt x="5509807" y="3484913"/>
                  <a:pt x="5577720" y="3496187"/>
                  <a:pt x="5418161" y="3480231"/>
                </a:cubicBezTo>
                <a:cubicBezTo>
                  <a:pt x="5363570" y="3484780"/>
                  <a:pt x="5308423" y="3484873"/>
                  <a:pt x="5254388" y="3493879"/>
                </a:cubicBezTo>
                <a:cubicBezTo>
                  <a:pt x="5226007" y="3498609"/>
                  <a:pt x="5199797" y="3512077"/>
                  <a:pt x="5172501" y="3521175"/>
                </a:cubicBezTo>
                <a:lnTo>
                  <a:pt x="5131558" y="3534822"/>
                </a:lnTo>
                <a:cubicBezTo>
                  <a:pt x="5117910" y="3539371"/>
                  <a:pt x="5104722" y="3545649"/>
                  <a:pt x="5090615" y="3548470"/>
                </a:cubicBezTo>
                <a:cubicBezTo>
                  <a:pt x="5003983" y="3565797"/>
                  <a:pt x="5044880" y="3556492"/>
                  <a:pt x="4967785" y="3575766"/>
                </a:cubicBezTo>
                <a:cubicBezTo>
                  <a:pt x="4940812" y="3566775"/>
                  <a:pt x="4905140" y="3558875"/>
                  <a:pt x="4885898" y="3534822"/>
                </a:cubicBezTo>
                <a:cubicBezTo>
                  <a:pt x="4876911" y="3523588"/>
                  <a:pt x="4876799" y="3507527"/>
                  <a:pt x="4872250" y="3493879"/>
                </a:cubicBezTo>
                <a:cubicBezTo>
                  <a:pt x="4885427" y="3427996"/>
                  <a:pt x="4900894" y="3388067"/>
                  <a:pt x="4872250" y="3316458"/>
                </a:cubicBezTo>
                <a:cubicBezTo>
                  <a:pt x="4866158" y="3301229"/>
                  <a:pt x="4843908" y="3299664"/>
                  <a:pt x="4831307" y="3289163"/>
                </a:cubicBezTo>
                <a:cubicBezTo>
                  <a:pt x="4816480" y="3276807"/>
                  <a:pt x="4802720" y="3263046"/>
                  <a:pt x="4790364" y="3248219"/>
                </a:cubicBezTo>
                <a:cubicBezTo>
                  <a:pt x="4779863" y="3235618"/>
                  <a:pt x="4775876" y="3217523"/>
                  <a:pt x="4763068" y="3207276"/>
                </a:cubicBezTo>
                <a:cubicBezTo>
                  <a:pt x="4751834" y="3198289"/>
                  <a:pt x="4735773" y="3198177"/>
                  <a:pt x="4722125" y="3193628"/>
                </a:cubicBezTo>
                <a:cubicBezTo>
                  <a:pt x="4717576" y="3179980"/>
                  <a:pt x="4717464" y="3163919"/>
                  <a:pt x="4708477" y="3152685"/>
                </a:cubicBezTo>
                <a:cubicBezTo>
                  <a:pt x="4698230" y="3139877"/>
                  <a:pt x="4680135" y="3135890"/>
                  <a:pt x="4667534" y="3125389"/>
                </a:cubicBezTo>
                <a:cubicBezTo>
                  <a:pt x="4652707" y="3113033"/>
                  <a:pt x="4641418" y="3096802"/>
                  <a:pt x="4626591" y="3084446"/>
                </a:cubicBezTo>
                <a:cubicBezTo>
                  <a:pt x="4613990" y="3073945"/>
                  <a:pt x="4597907" y="3068048"/>
                  <a:pt x="4585647" y="3057151"/>
                </a:cubicBezTo>
                <a:cubicBezTo>
                  <a:pt x="4475174" y="2958953"/>
                  <a:pt x="4547244" y="2989759"/>
                  <a:pt x="4462818" y="2961616"/>
                </a:cubicBezTo>
                <a:cubicBezTo>
                  <a:pt x="4453719" y="2947968"/>
                  <a:pt x="4445056" y="2934020"/>
                  <a:pt x="4435522" y="2920673"/>
                </a:cubicBezTo>
                <a:cubicBezTo>
                  <a:pt x="4422301" y="2902164"/>
                  <a:pt x="4405864" y="2885831"/>
                  <a:pt x="4394579" y="2866082"/>
                </a:cubicBezTo>
                <a:cubicBezTo>
                  <a:pt x="4387442" y="2853592"/>
                  <a:pt x="4388911" y="2837109"/>
                  <a:pt x="4380931" y="2825139"/>
                </a:cubicBezTo>
                <a:cubicBezTo>
                  <a:pt x="4370225" y="2809080"/>
                  <a:pt x="4352549" y="2798849"/>
                  <a:pt x="4339988" y="2784195"/>
                </a:cubicBezTo>
                <a:cubicBezTo>
                  <a:pt x="4325185" y="2766925"/>
                  <a:pt x="4312088" y="2748239"/>
                  <a:pt x="4299044" y="2729604"/>
                </a:cubicBezTo>
                <a:cubicBezTo>
                  <a:pt x="4272444" y="2691604"/>
                  <a:pt x="4209516" y="2581480"/>
                  <a:pt x="4162567" y="2565831"/>
                </a:cubicBezTo>
                <a:cubicBezTo>
                  <a:pt x="4061048" y="2531994"/>
                  <a:pt x="4135973" y="2553209"/>
                  <a:pt x="3930555" y="2538536"/>
                </a:cubicBezTo>
                <a:cubicBezTo>
                  <a:pt x="3903259" y="2529437"/>
                  <a:pt x="3872608" y="2527200"/>
                  <a:pt x="3848668" y="2511240"/>
                </a:cubicBezTo>
                <a:cubicBezTo>
                  <a:pt x="3835020" y="2502142"/>
                  <a:pt x="3823286" y="2489132"/>
                  <a:pt x="3807725" y="2483945"/>
                </a:cubicBezTo>
                <a:cubicBezTo>
                  <a:pt x="3781473" y="2475194"/>
                  <a:pt x="3753134" y="2474846"/>
                  <a:pt x="3725838" y="2470297"/>
                </a:cubicBezTo>
                <a:cubicBezTo>
                  <a:pt x="3712190" y="2461198"/>
                  <a:pt x="3696493" y="2454599"/>
                  <a:pt x="3684895" y="2443001"/>
                </a:cubicBezTo>
                <a:cubicBezTo>
                  <a:pt x="3673297" y="2431403"/>
                  <a:pt x="3668101" y="2414659"/>
                  <a:pt x="3657600" y="2402058"/>
                </a:cubicBezTo>
                <a:cubicBezTo>
                  <a:pt x="3645244" y="2387231"/>
                  <a:pt x="3629012" y="2375942"/>
                  <a:pt x="3616656" y="2361115"/>
                </a:cubicBezTo>
                <a:cubicBezTo>
                  <a:pt x="3559788" y="2292874"/>
                  <a:pt x="3623483" y="2342921"/>
                  <a:pt x="3548418" y="2292876"/>
                </a:cubicBezTo>
                <a:cubicBezTo>
                  <a:pt x="3530221" y="2265580"/>
                  <a:pt x="3524948" y="2221363"/>
                  <a:pt x="3493826" y="2210989"/>
                </a:cubicBezTo>
                <a:lnTo>
                  <a:pt x="3411940" y="2183694"/>
                </a:lnTo>
                <a:cubicBezTo>
                  <a:pt x="3292326" y="2064080"/>
                  <a:pt x="3444058" y="2210459"/>
                  <a:pt x="3330053" y="2115455"/>
                </a:cubicBezTo>
                <a:cubicBezTo>
                  <a:pt x="3315226" y="2103099"/>
                  <a:pt x="3302758" y="2088160"/>
                  <a:pt x="3289110" y="2074512"/>
                </a:cubicBezTo>
                <a:cubicBezTo>
                  <a:pt x="3284561" y="2056315"/>
                  <a:pt x="3283850" y="2036698"/>
                  <a:pt x="3275462" y="2019921"/>
                </a:cubicBezTo>
                <a:cubicBezTo>
                  <a:pt x="3242813" y="1954623"/>
                  <a:pt x="3224860" y="1942023"/>
                  <a:pt x="3179928" y="1897091"/>
                </a:cubicBezTo>
                <a:cubicBezTo>
                  <a:pt x="3168828" y="1863793"/>
                  <a:pt x="3165440" y="1841659"/>
                  <a:pt x="3138985" y="1815204"/>
                </a:cubicBezTo>
                <a:cubicBezTo>
                  <a:pt x="3127387" y="1803606"/>
                  <a:pt x="3111689" y="1797007"/>
                  <a:pt x="3098041" y="1787909"/>
                </a:cubicBezTo>
                <a:cubicBezTo>
                  <a:pt x="3054609" y="1657610"/>
                  <a:pt x="3081177" y="1746678"/>
                  <a:pt x="3043450" y="1583192"/>
                </a:cubicBezTo>
                <a:cubicBezTo>
                  <a:pt x="3039232" y="1564915"/>
                  <a:pt x="3040208" y="1544208"/>
                  <a:pt x="3029803" y="1528601"/>
                </a:cubicBezTo>
                <a:cubicBezTo>
                  <a:pt x="3020704" y="1514953"/>
                  <a:pt x="3002507" y="1510404"/>
                  <a:pt x="2988859" y="1501306"/>
                </a:cubicBezTo>
                <a:cubicBezTo>
                  <a:pt x="2920335" y="1398519"/>
                  <a:pt x="3000792" y="1529151"/>
                  <a:pt x="2947916" y="1405772"/>
                </a:cubicBezTo>
                <a:cubicBezTo>
                  <a:pt x="2941455" y="1390696"/>
                  <a:pt x="2927956" y="1379499"/>
                  <a:pt x="2920621" y="1364828"/>
                </a:cubicBezTo>
                <a:cubicBezTo>
                  <a:pt x="2914187" y="1351961"/>
                  <a:pt x="2911522" y="1337533"/>
                  <a:pt x="2906973" y="1323885"/>
                </a:cubicBezTo>
                <a:cubicBezTo>
                  <a:pt x="2882271" y="1175676"/>
                  <a:pt x="2911368" y="1300755"/>
                  <a:pt x="2866029" y="1187407"/>
                </a:cubicBezTo>
                <a:cubicBezTo>
                  <a:pt x="2847947" y="1142202"/>
                  <a:pt x="2840537" y="1091669"/>
                  <a:pt x="2811438" y="1050930"/>
                </a:cubicBezTo>
                <a:cubicBezTo>
                  <a:pt x="2800220" y="1035224"/>
                  <a:pt x="2782851" y="1024814"/>
                  <a:pt x="2770495" y="1009986"/>
                </a:cubicBezTo>
                <a:cubicBezTo>
                  <a:pt x="2759995" y="997385"/>
                  <a:pt x="2753701" y="981644"/>
                  <a:pt x="2743200" y="969043"/>
                </a:cubicBezTo>
                <a:cubicBezTo>
                  <a:pt x="2730844" y="954216"/>
                  <a:pt x="2714612" y="942927"/>
                  <a:pt x="2702256" y="928100"/>
                </a:cubicBezTo>
                <a:cubicBezTo>
                  <a:pt x="2691755" y="915499"/>
                  <a:pt x="2687769" y="897404"/>
                  <a:pt x="2674961" y="887157"/>
                </a:cubicBezTo>
                <a:cubicBezTo>
                  <a:pt x="2663728" y="878170"/>
                  <a:pt x="2648125" y="876330"/>
                  <a:pt x="2634018" y="873509"/>
                </a:cubicBezTo>
                <a:cubicBezTo>
                  <a:pt x="2602474" y="867200"/>
                  <a:pt x="2570328" y="864410"/>
                  <a:pt x="2538483" y="859861"/>
                </a:cubicBezTo>
                <a:cubicBezTo>
                  <a:pt x="2439933" y="827010"/>
                  <a:pt x="2557092" y="862724"/>
                  <a:pt x="2361062" y="832566"/>
                </a:cubicBezTo>
                <a:cubicBezTo>
                  <a:pt x="2346843" y="830379"/>
                  <a:pt x="2334426" y="820424"/>
                  <a:pt x="2320119" y="818918"/>
                </a:cubicBezTo>
                <a:cubicBezTo>
                  <a:pt x="2247590" y="811283"/>
                  <a:pt x="2174543" y="809819"/>
                  <a:pt x="2101755" y="805270"/>
                </a:cubicBezTo>
                <a:cubicBezTo>
                  <a:pt x="2074459" y="800721"/>
                  <a:pt x="2047003" y="797049"/>
                  <a:pt x="2019868" y="791622"/>
                </a:cubicBezTo>
                <a:cubicBezTo>
                  <a:pt x="2001475" y="787944"/>
                  <a:pt x="1983670" y="781653"/>
                  <a:pt x="1965277" y="777975"/>
                </a:cubicBezTo>
                <a:cubicBezTo>
                  <a:pt x="1938142" y="772548"/>
                  <a:pt x="1910525" y="769754"/>
                  <a:pt x="1883391" y="764327"/>
                </a:cubicBezTo>
                <a:cubicBezTo>
                  <a:pt x="1864998" y="760648"/>
                  <a:pt x="1846766" y="756069"/>
                  <a:pt x="1828800" y="750679"/>
                </a:cubicBezTo>
                <a:cubicBezTo>
                  <a:pt x="1801241" y="742411"/>
                  <a:pt x="1746913" y="723384"/>
                  <a:pt x="1746913" y="723384"/>
                </a:cubicBezTo>
                <a:cubicBezTo>
                  <a:pt x="1653056" y="660812"/>
                  <a:pt x="1696148" y="679166"/>
                  <a:pt x="1624083" y="655145"/>
                </a:cubicBezTo>
                <a:cubicBezTo>
                  <a:pt x="1519172" y="585204"/>
                  <a:pt x="1574556" y="605947"/>
                  <a:pt x="1460310" y="586906"/>
                </a:cubicBezTo>
                <a:cubicBezTo>
                  <a:pt x="1444992" y="581800"/>
                  <a:pt x="1351339" y="548255"/>
                  <a:pt x="1323832" y="545963"/>
                </a:cubicBezTo>
                <a:cubicBezTo>
                  <a:pt x="613866" y="486800"/>
                  <a:pt x="1091340" y="544197"/>
                  <a:pt x="777922" y="505019"/>
                </a:cubicBezTo>
                <a:lnTo>
                  <a:pt x="655092" y="464076"/>
                </a:lnTo>
                <a:cubicBezTo>
                  <a:pt x="641444" y="459527"/>
                  <a:pt x="626119" y="458408"/>
                  <a:pt x="614149" y="450428"/>
                </a:cubicBezTo>
                <a:cubicBezTo>
                  <a:pt x="600501" y="441330"/>
                  <a:pt x="588195" y="429795"/>
                  <a:pt x="573206" y="423133"/>
                </a:cubicBezTo>
                <a:cubicBezTo>
                  <a:pt x="546914" y="411448"/>
                  <a:pt x="515259" y="411797"/>
                  <a:pt x="491319" y="395837"/>
                </a:cubicBezTo>
                <a:cubicBezTo>
                  <a:pt x="438406" y="360562"/>
                  <a:pt x="465937" y="373729"/>
                  <a:pt x="409432" y="354894"/>
                </a:cubicBezTo>
                <a:cubicBezTo>
                  <a:pt x="395784" y="341246"/>
                  <a:pt x="380845" y="328778"/>
                  <a:pt x="368489" y="313951"/>
                </a:cubicBezTo>
                <a:cubicBezTo>
                  <a:pt x="357988" y="301350"/>
                  <a:pt x="352792" y="284605"/>
                  <a:pt x="341194" y="273007"/>
                </a:cubicBezTo>
                <a:cubicBezTo>
                  <a:pt x="329596" y="261409"/>
                  <a:pt x="313898" y="254810"/>
                  <a:pt x="300250" y="245712"/>
                </a:cubicBezTo>
                <a:cubicBezTo>
                  <a:pt x="227466" y="136535"/>
                  <a:pt x="322993" y="268454"/>
                  <a:pt x="232012" y="177473"/>
                </a:cubicBezTo>
                <a:cubicBezTo>
                  <a:pt x="220414" y="165875"/>
                  <a:pt x="215217" y="149131"/>
                  <a:pt x="204716" y="136530"/>
                </a:cubicBezTo>
                <a:cubicBezTo>
                  <a:pt x="192360" y="121703"/>
                  <a:pt x="176129" y="110413"/>
                  <a:pt x="163773" y="95586"/>
                </a:cubicBezTo>
                <a:cubicBezTo>
                  <a:pt x="153272" y="82985"/>
                  <a:pt x="150386" y="63336"/>
                  <a:pt x="136477" y="54643"/>
                </a:cubicBezTo>
                <a:cubicBezTo>
                  <a:pt x="112079" y="39394"/>
                  <a:pt x="54591" y="27348"/>
                  <a:pt x="54591" y="27348"/>
                </a:cubicBezTo>
                <a:cubicBezTo>
                  <a:pt x="9862" y="-2471"/>
                  <a:pt x="30050" y="52"/>
                  <a:pt x="0" y="52"/>
                </a:cubicBezTo>
              </a:path>
            </a:pathLst>
          </a:custGeom>
          <a:ln>
            <a:solidFill>
              <a:srgbClr val="CC00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2461954" y="3686976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202859" y="2327565"/>
            <a:ext cx="2412197" cy="1440872"/>
          </a:xfrm>
          <a:custGeom>
            <a:avLst/>
            <a:gdLst>
              <a:gd name="connsiteX0" fmla="*/ 195469 w 2412197"/>
              <a:gd name="connsiteY0" fmla="*/ 0 h 1440872"/>
              <a:gd name="connsiteX1" fmla="*/ 181615 w 2412197"/>
              <a:gd name="connsiteY1" fmla="*/ 96981 h 1440872"/>
              <a:gd name="connsiteX2" fmla="*/ 140051 w 2412197"/>
              <a:gd name="connsiteY2" fmla="*/ 110836 h 1440872"/>
              <a:gd name="connsiteX3" fmla="*/ 98487 w 2412197"/>
              <a:gd name="connsiteY3" fmla="*/ 193963 h 1440872"/>
              <a:gd name="connsiteX4" fmla="*/ 56924 w 2412197"/>
              <a:gd name="connsiteY4" fmla="*/ 221672 h 1440872"/>
              <a:gd name="connsiteX5" fmla="*/ 1506 w 2412197"/>
              <a:gd name="connsiteY5" fmla="*/ 304800 h 1440872"/>
              <a:gd name="connsiteX6" fmla="*/ 70778 w 2412197"/>
              <a:gd name="connsiteY6" fmla="*/ 401781 h 1440872"/>
              <a:gd name="connsiteX7" fmla="*/ 223178 w 2412197"/>
              <a:gd name="connsiteY7" fmla="*/ 415636 h 1440872"/>
              <a:gd name="connsiteX8" fmla="*/ 306306 w 2412197"/>
              <a:gd name="connsiteY8" fmla="*/ 443345 h 1440872"/>
              <a:gd name="connsiteX9" fmla="*/ 334015 w 2412197"/>
              <a:gd name="connsiteY9" fmla="*/ 540327 h 1440872"/>
              <a:gd name="connsiteX10" fmla="*/ 347869 w 2412197"/>
              <a:gd name="connsiteY10" fmla="*/ 581891 h 1440872"/>
              <a:gd name="connsiteX11" fmla="*/ 430997 w 2412197"/>
              <a:gd name="connsiteY11" fmla="*/ 651163 h 1440872"/>
              <a:gd name="connsiteX12" fmla="*/ 486415 w 2412197"/>
              <a:gd name="connsiteY12" fmla="*/ 665018 h 1440872"/>
              <a:gd name="connsiteX13" fmla="*/ 527978 w 2412197"/>
              <a:gd name="connsiteY13" fmla="*/ 692727 h 1440872"/>
              <a:gd name="connsiteX14" fmla="*/ 583397 w 2412197"/>
              <a:gd name="connsiteY14" fmla="*/ 762000 h 1440872"/>
              <a:gd name="connsiteX15" fmla="*/ 624960 w 2412197"/>
              <a:gd name="connsiteY15" fmla="*/ 775854 h 1440872"/>
              <a:gd name="connsiteX16" fmla="*/ 652669 w 2412197"/>
              <a:gd name="connsiteY16" fmla="*/ 817418 h 1440872"/>
              <a:gd name="connsiteX17" fmla="*/ 735797 w 2412197"/>
              <a:gd name="connsiteY17" fmla="*/ 845127 h 1440872"/>
              <a:gd name="connsiteX18" fmla="*/ 832778 w 2412197"/>
              <a:gd name="connsiteY18" fmla="*/ 872836 h 1440872"/>
              <a:gd name="connsiteX19" fmla="*/ 1012887 w 2412197"/>
              <a:gd name="connsiteY19" fmla="*/ 845127 h 1440872"/>
              <a:gd name="connsiteX20" fmla="*/ 1082160 w 2412197"/>
              <a:gd name="connsiteY20" fmla="*/ 831272 h 1440872"/>
              <a:gd name="connsiteX21" fmla="*/ 1165287 w 2412197"/>
              <a:gd name="connsiteY21" fmla="*/ 803563 h 1440872"/>
              <a:gd name="connsiteX22" fmla="*/ 1248415 w 2412197"/>
              <a:gd name="connsiteY22" fmla="*/ 817418 h 1440872"/>
              <a:gd name="connsiteX23" fmla="*/ 1262269 w 2412197"/>
              <a:gd name="connsiteY23" fmla="*/ 858981 h 1440872"/>
              <a:gd name="connsiteX24" fmla="*/ 1289978 w 2412197"/>
              <a:gd name="connsiteY24" fmla="*/ 900545 h 1440872"/>
              <a:gd name="connsiteX25" fmla="*/ 1359251 w 2412197"/>
              <a:gd name="connsiteY25" fmla="*/ 1025236 h 1440872"/>
              <a:gd name="connsiteX26" fmla="*/ 1525506 w 2412197"/>
              <a:gd name="connsiteY26" fmla="*/ 1080654 h 1440872"/>
              <a:gd name="connsiteX27" fmla="*/ 1567069 w 2412197"/>
              <a:gd name="connsiteY27" fmla="*/ 1094509 h 1440872"/>
              <a:gd name="connsiteX28" fmla="*/ 1691760 w 2412197"/>
              <a:gd name="connsiteY28" fmla="*/ 1163781 h 1440872"/>
              <a:gd name="connsiteX29" fmla="*/ 1705615 w 2412197"/>
              <a:gd name="connsiteY29" fmla="*/ 1205345 h 1440872"/>
              <a:gd name="connsiteX30" fmla="*/ 1747178 w 2412197"/>
              <a:gd name="connsiteY30" fmla="*/ 1219200 h 1440872"/>
              <a:gd name="connsiteX31" fmla="*/ 1788742 w 2412197"/>
              <a:gd name="connsiteY31" fmla="*/ 1246909 h 1440872"/>
              <a:gd name="connsiteX32" fmla="*/ 1871869 w 2412197"/>
              <a:gd name="connsiteY32" fmla="*/ 1274618 h 1440872"/>
              <a:gd name="connsiteX33" fmla="*/ 1913433 w 2412197"/>
              <a:gd name="connsiteY33" fmla="*/ 1288472 h 1440872"/>
              <a:gd name="connsiteX34" fmla="*/ 1941142 w 2412197"/>
              <a:gd name="connsiteY34" fmla="*/ 1330036 h 1440872"/>
              <a:gd name="connsiteX35" fmla="*/ 2024269 w 2412197"/>
              <a:gd name="connsiteY35" fmla="*/ 1371600 h 1440872"/>
              <a:gd name="connsiteX36" fmla="*/ 2190524 w 2412197"/>
              <a:gd name="connsiteY36" fmla="*/ 1371600 h 1440872"/>
              <a:gd name="connsiteX37" fmla="*/ 2273651 w 2412197"/>
              <a:gd name="connsiteY37" fmla="*/ 1399309 h 1440872"/>
              <a:gd name="connsiteX38" fmla="*/ 2370633 w 2412197"/>
              <a:gd name="connsiteY38" fmla="*/ 1413163 h 1440872"/>
              <a:gd name="connsiteX39" fmla="*/ 2412197 w 2412197"/>
              <a:gd name="connsiteY39" fmla="*/ 1440872 h 144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97" h="1440872">
                <a:moveTo>
                  <a:pt x="195469" y="0"/>
                </a:moveTo>
                <a:cubicBezTo>
                  <a:pt x="190851" y="32327"/>
                  <a:pt x="196219" y="67773"/>
                  <a:pt x="181615" y="96981"/>
                </a:cubicBezTo>
                <a:cubicBezTo>
                  <a:pt x="175084" y="110043"/>
                  <a:pt x="151455" y="101713"/>
                  <a:pt x="140051" y="110836"/>
                </a:cubicBezTo>
                <a:cubicBezTo>
                  <a:pt x="75168" y="162743"/>
                  <a:pt x="143106" y="138189"/>
                  <a:pt x="98487" y="193963"/>
                </a:cubicBezTo>
                <a:cubicBezTo>
                  <a:pt x="88085" y="206965"/>
                  <a:pt x="70778" y="212436"/>
                  <a:pt x="56924" y="221672"/>
                </a:cubicBezTo>
                <a:cubicBezTo>
                  <a:pt x="38451" y="249381"/>
                  <a:pt x="-9025" y="273207"/>
                  <a:pt x="1506" y="304800"/>
                </a:cubicBezTo>
                <a:cubicBezTo>
                  <a:pt x="24597" y="374073"/>
                  <a:pt x="6124" y="392545"/>
                  <a:pt x="70778" y="401781"/>
                </a:cubicBezTo>
                <a:cubicBezTo>
                  <a:pt x="121275" y="408995"/>
                  <a:pt x="172378" y="411018"/>
                  <a:pt x="223178" y="415636"/>
                </a:cubicBezTo>
                <a:cubicBezTo>
                  <a:pt x="250887" y="424872"/>
                  <a:pt x="297070" y="415636"/>
                  <a:pt x="306306" y="443345"/>
                </a:cubicBezTo>
                <a:cubicBezTo>
                  <a:pt x="339523" y="543001"/>
                  <a:pt x="299222" y="418551"/>
                  <a:pt x="334015" y="540327"/>
                </a:cubicBezTo>
                <a:cubicBezTo>
                  <a:pt x="338027" y="554369"/>
                  <a:pt x="339768" y="569740"/>
                  <a:pt x="347869" y="581891"/>
                </a:cubicBezTo>
                <a:cubicBezTo>
                  <a:pt x="361184" y="601864"/>
                  <a:pt x="407144" y="640940"/>
                  <a:pt x="430997" y="651163"/>
                </a:cubicBezTo>
                <a:cubicBezTo>
                  <a:pt x="448499" y="658664"/>
                  <a:pt x="467942" y="660400"/>
                  <a:pt x="486415" y="665018"/>
                </a:cubicBezTo>
                <a:cubicBezTo>
                  <a:pt x="500269" y="674254"/>
                  <a:pt x="516204" y="680953"/>
                  <a:pt x="527978" y="692727"/>
                </a:cubicBezTo>
                <a:cubicBezTo>
                  <a:pt x="556297" y="721047"/>
                  <a:pt x="549118" y="741433"/>
                  <a:pt x="583397" y="762000"/>
                </a:cubicBezTo>
                <a:cubicBezTo>
                  <a:pt x="595920" y="769513"/>
                  <a:pt x="611106" y="771236"/>
                  <a:pt x="624960" y="775854"/>
                </a:cubicBezTo>
                <a:cubicBezTo>
                  <a:pt x="634196" y="789709"/>
                  <a:pt x="638549" y="808593"/>
                  <a:pt x="652669" y="817418"/>
                </a:cubicBezTo>
                <a:cubicBezTo>
                  <a:pt x="677437" y="832898"/>
                  <a:pt x="708088" y="835891"/>
                  <a:pt x="735797" y="845127"/>
                </a:cubicBezTo>
                <a:cubicBezTo>
                  <a:pt x="795422" y="865002"/>
                  <a:pt x="763195" y="855440"/>
                  <a:pt x="832778" y="872836"/>
                </a:cubicBezTo>
                <a:cubicBezTo>
                  <a:pt x="1029085" y="851023"/>
                  <a:pt x="892907" y="871789"/>
                  <a:pt x="1012887" y="845127"/>
                </a:cubicBezTo>
                <a:cubicBezTo>
                  <a:pt x="1035875" y="840019"/>
                  <a:pt x="1059441" y="837468"/>
                  <a:pt x="1082160" y="831272"/>
                </a:cubicBezTo>
                <a:cubicBezTo>
                  <a:pt x="1110339" y="823587"/>
                  <a:pt x="1165287" y="803563"/>
                  <a:pt x="1165287" y="803563"/>
                </a:cubicBezTo>
                <a:cubicBezTo>
                  <a:pt x="1192996" y="808181"/>
                  <a:pt x="1224025" y="803481"/>
                  <a:pt x="1248415" y="817418"/>
                </a:cubicBezTo>
                <a:cubicBezTo>
                  <a:pt x="1261095" y="824663"/>
                  <a:pt x="1255738" y="845919"/>
                  <a:pt x="1262269" y="858981"/>
                </a:cubicBezTo>
                <a:cubicBezTo>
                  <a:pt x="1269716" y="873874"/>
                  <a:pt x="1282531" y="885652"/>
                  <a:pt x="1289978" y="900545"/>
                </a:cubicBezTo>
                <a:cubicBezTo>
                  <a:pt x="1309496" y="939582"/>
                  <a:pt x="1306833" y="1007763"/>
                  <a:pt x="1359251" y="1025236"/>
                </a:cubicBezTo>
                <a:lnTo>
                  <a:pt x="1525506" y="1080654"/>
                </a:lnTo>
                <a:cubicBezTo>
                  <a:pt x="1539360" y="1085272"/>
                  <a:pt x="1554918" y="1086408"/>
                  <a:pt x="1567069" y="1094509"/>
                </a:cubicBezTo>
                <a:cubicBezTo>
                  <a:pt x="1662348" y="1158028"/>
                  <a:pt x="1618604" y="1139396"/>
                  <a:pt x="1691760" y="1163781"/>
                </a:cubicBezTo>
                <a:cubicBezTo>
                  <a:pt x="1696378" y="1177636"/>
                  <a:pt x="1695288" y="1195018"/>
                  <a:pt x="1705615" y="1205345"/>
                </a:cubicBezTo>
                <a:cubicBezTo>
                  <a:pt x="1715941" y="1215672"/>
                  <a:pt x="1734116" y="1212669"/>
                  <a:pt x="1747178" y="1219200"/>
                </a:cubicBezTo>
                <a:cubicBezTo>
                  <a:pt x="1762071" y="1226647"/>
                  <a:pt x="1773526" y="1240146"/>
                  <a:pt x="1788742" y="1246909"/>
                </a:cubicBezTo>
                <a:cubicBezTo>
                  <a:pt x="1815432" y="1258771"/>
                  <a:pt x="1844160" y="1265382"/>
                  <a:pt x="1871869" y="1274618"/>
                </a:cubicBezTo>
                <a:lnTo>
                  <a:pt x="1913433" y="1288472"/>
                </a:lnTo>
                <a:cubicBezTo>
                  <a:pt x="1922669" y="1302327"/>
                  <a:pt x="1929368" y="1318262"/>
                  <a:pt x="1941142" y="1330036"/>
                </a:cubicBezTo>
                <a:cubicBezTo>
                  <a:pt x="1967998" y="1356892"/>
                  <a:pt x="1990466" y="1360332"/>
                  <a:pt x="2024269" y="1371600"/>
                </a:cubicBezTo>
                <a:cubicBezTo>
                  <a:pt x="2097404" y="1347221"/>
                  <a:pt x="2074518" y="1348399"/>
                  <a:pt x="2190524" y="1371600"/>
                </a:cubicBezTo>
                <a:cubicBezTo>
                  <a:pt x="2219165" y="1377328"/>
                  <a:pt x="2244737" y="1395179"/>
                  <a:pt x="2273651" y="1399309"/>
                </a:cubicBezTo>
                <a:lnTo>
                  <a:pt x="2370633" y="1413163"/>
                </a:lnTo>
                <a:lnTo>
                  <a:pt x="2412197" y="1440872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3" cstate="print"/>
          <a:srcRect l="2409" t="2777" r="2411" b="2777"/>
          <a:stretch>
            <a:fillRect/>
          </a:stretch>
        </p:blipFill>
        <p:spPr bwMode="auto">
          <a:xfrm>
            <a:off x="2" y="0"/>
            <a:ext cx="7124130" cy="648081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734599" y="6580268"/>
            <a:ext cx="5654933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265971" y="27710"/>
            <a:ext cx="5335604" cy="286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315197" y="2890032"/>
            <a:ext cx="5217104" cy="259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diện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</a:rPr>
              <a:t> ta. </a:t>
            </a:r>
            <a:r>
              <a:rPr lang="en-US" sz="3200" dirty="0" err="1">
                <a:latin typeface="Times New Roman" pitchFamily="18" charset="0"/>
              </a:rPr>
              <a:t>Diện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khoảng</a:t>
            </a:r>
            <a:r>
              <a:rPr lang="en-US" sz="3200" dirty="0">
                <a:latin typeface="Times New Roman" pitchFamily="18" charset="0"/>
              </a:rPr>
              <a:t>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15 000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" y="-99458"/>
            <a:ext cx="7048653" cy="6550926"/>
          </a:xfrm>
          <a:custGeom>
            <a:avLst/>
            <a:gdLst>
              <a:gd name="connsiteX0" fmla="*/ 40944 w 7048653"/>
              <a:gd name="connsiteY0" fmla="*/ 477672 h 6550926"/>
              <a:gd name="connsiteX1" fmla="*/ 109182 w 7048653"/>
              <a:gd name="connsiteY1" fmla="*/ 518615 h 6550926"/>
              <a:gd name="connsiteX2" fmla="*/ 150126 w 7048653"/>
              <a:gd name="connsiteY2" fmla="*/ 545911 h 6550926"/>
              <a:gd name="connsiteX3" fmla="*/ 191069 w 7048653"/>
              <a:gd name="connsiteY3" fmla="*/ 559559 h 6550926"/>
              <a:gd name="connsiteX4" fmla="*/ 272956 w 7048653"/>
              <a:gd name="connsiteY4" fmla="*/ 614150 h 6550926"/>
              <a:gd name="connsiteX5" fmla="*/ 368490 w 7048653"/>
              <a:gd name="connsiteY5" fmla="*/ 709684 h 6550926"/>
              <a:gd name="connsiteX6" fmla="*/ 409433 w 7048653"/>
              <a:gd name="connsiteY6" fmla="*/ 668741 h 6550926"/>
              <a:gd name="connsiteX7" fmla="*/ 423081 w 7048653"/>
              <a:gd name="connsiteY7" fmla="*/ 627797 h 6550926"/>
              <a:gd name="connsiteX8" fmla="*/ 614150 w 7048653"/>
              <a:gd name="connsiteY8" fmla="*/ 614150 h 6550926"/>
              <a:gd name="connsiteX9" fmla="*/ 600502 w 7048653"/>
              <a:gd name="connsiteY9" fmla="*/ 545911 h 6550926"/>
              <a:gd name="connsiteX10" fmla="*/ 518615 w 7048653"/>
              <a:gd name="connsiteY10" fmla="*/ 491320 h 6550926"/>
              <a:gd name="connsiteX11" fmla="*/ 464024 w 7048653"/>
              <a:gd name="connsiteY11" fmla="*/ 423081 h 6550926"/>
              <a:gd name="connsiteX12" fmla="*/ 409433 w 7048653"/>
              <a:gd name="connsiteY12" fmla="*/ 341195 h 6550926"/>
              <a:gd name="connsiteX13" fmla="*/ 354842 w 7048653"/>
              <a:gd name="connsiteY13" fmla="*/ 272956 h 6550926"/>
              <a:gd name="connsiteX14" fmla="*/ 327547 w 7048653"/>
              <a:gd name="connsiteY14" fmla="*/ 232012 h 6550926"/>
              <a:gd name="connsiteX15" fmla="*/ 245660 w 7048653"/>
              <a:gd name="connsiteY15" fmla="*/ 177421 h 6550926"/>
              <a:gd name="connsiteX16" fmla="*/ 204717 w 7048653"/>
              <a:gd name="connsiteY16" fmla="*/ 150126 h 6550926"/>
              <a:gd name="connsiteX17" fmla="*/ 163773 w 7048653"/>
              <a:gd name="connsiteY17" fmla="*/ 122830 h 6550926"/>
              <a:gd name="connsiteX18" fmla="*/ 109182 w 7048653"/>
              <a:gd name="connsiteY18" fmla="*/ 40944 h 6550926"/>
              <a:gd name="connsiteX19" fmla="*/ 191069 w 7048653"/>
              <a:gd name="connsiteY19" fmla="*/ 13648 h 6550926"/>
              <a:gd name="connsiteX20" fmla="*/ 232012 w 7048653"/>
              <a:gd name="connsiteY20" fmla="*/ 0 h 6550926"/>
              <a:gd name="connsiteX21" fmla="*/ 286603 w 7048653"/>
              <a:gd name="connsiteY21" fmla="*/ 13648 h 6550926"/>
              <a:gd name="connsiteX22" fmla="*/ 300251 w 7048653"/>
              <a:gd name="connsiteY22" fmla="*/ 54592 h 6550926"/>
              <a:gd name="connsiteX23" fmla="*/ 341194 w 7048653"/>
              <a:gd name="connsiteY23" fmla="*/ 68239 h 6550926"/>
              <a:gd name="connsiteX24" fmla="*/ 368490 w 7048653"/>
              <a:gd name="connsiteY24" fmla="*/ 109183 h 6550926"/>
              <a:gd name="connsiteX25" fmla="*/ 491320 w 7048653"/>
              <a:gd name="connsiteY25" fmla="*/ 177421 h 6550926"/>
              <a:gd name="connsiteX26" fmla="*/ 573206 w 7048653"/>
              <a:gd name="connsiteY26" fmla="*/ 218365 h 6550926"/>
              <a:gd name="connsiteX27" fmla="*/ 614150 w 7048653"/>
              <a:gd name="connsiteY27" fmla="*/ 245660 h 6550926"/>
              <a:gd name="connsiteX28" fmla="*/ 709684 w 7048653"/>
              <a:gd name="connsiteY28" fmla="*/ 272956 h 6550926"/>
              <a:gd name="connsiteX29" fmla="*/ 791570 w 7048653"/>
              <a:gd name="connsiteY29" fmla="*/ 313899 h 6550926"/>
              <a:gd name="connsiteX30" fmla="*/ 818866 w 7048653"/>
              <a:gd name="connsiteY30" fmla="*/ 354842 h 6550926"/>
              <a:gd name="connsiteX31" fmla="*/ 887105 w 7048653"/>
              <a:gd name="connsiteY31" fmla="*/ 409433 h 6550926"/>
              <a:gd name="connsiteX32" fmla="*/ 900753 w 7048653"/>
              <a:gd name="connsiteY32" fmla="*/ 450377 h 6550926"/>
              <a:gd name="connsiteX33" fmla="*/ 873457 w 7048653"/>
              <a:gd name="connsiteY33" fmla="*/ 532263 h 6550926"/>
              <a:gd name="connsiteX34" fmla="*/ 928048 w 7048653"/>
              <a:gd name="connsiteY34" fmla="*/ 614150 h 6550926"/>
              <a:gd name="connsiteX35" fmla="*/ 955344 w 7048653"/>
              <a:gd name="connsiteY35" fmla="*/ 655093 h 6550926"/>
              <a:gd name="connsiteX36" fmla="*/ 996287 w 7048653"/>
              <a:gd name="connsiteY36" fmla="*/ 682389 h 6550926"/>
              <a:gd name="connsiteX37" fmla="*/ 1009935 w 7048653"/>
              <a:gd name="connsiteY37" fmla="*/ 723332 h 6550926"/>
              <a:gd name="connsiteX38" fmla="*/ 1037230 w 7048653"/>
              <a:gd name="connsiteY38" fmla="*/ 764275 h 6550926"/>
              <a:gd name="connsiteX39" fmla="*/ 1050878 w 7048653"/>
              <a:gd name="connsiteY39" fmla="*/ 846162 h 6550926"/>
              <a:gd name="connsiteX40" fmla="*/ 1119117 w 7048653"/>
              <a:gd name="connsiteY40" fmla="*/ 859809 h 6550926"/>
              <a:gd name="connsiteX41" fmla="*/ 1187356 w 7048653"/>
              <a:gd name="connsiteY41" fmla="*/ 968992 h 6550926"/>
              <a:gd name="connsiteX42" fmla="*/ 1255594 w 7048653"/>
              <a:gd name="connsiteY42" fmla="*/ 1037230 h 6550926"/>
              <a:gd name="connsiteX43" fmla="*/ 1351129 w 7048653"/>
              <a:gd name="connsiteY43" fmla="*/ 1146412 h 6550926"/>
              <a:gd name="connsiteX44" fmla="*/ 1378424 w 7048653"/>
              <a:gd name="connsiteY44" fmla="*/ 1187356 h 6550926"/>
              <a:gd name="connsiteX45" fmla="*/ 1405720 w 7048653"/>
              <a:gd name="connsiteY45" fmla="*/ 1105469 h 6550926"/>
              <a:gd name="connsiteX46" fmla="*/ 1419367 w 7048653"/>
              <a:gd name="connsiteY46" fmla="*/ 1064526 h 6550926"/>
              <a:gd name="connsiteX47" fmla="*/ 1405720 w 7048653"/>
              <a:gd name="connsiteY47" fmla="*/ 723332 h 6550926"/>
              <a:gd name="connsiteX48" fmla="*/ 1378424 w 7048653"/>
              <a:gd name="connsiteY48" fmla="*/ 614150 h 6550926"/>
              <a:gd name="connsiteX49" fmla="*/ 1351129 w 7048653"/>
              <a:gd name="connsiteY49" fmla="*/ 532263 h 6550926"/>
              <a:gd name="connsiteX50" fmla="*/ 1433015 w 7048653"/>
              <a:gd name="connsiteY50" fmla="*/ 559559 h 6550926"/>
              <a:gd name="connsiteX51" fmla="*/ 1473958 w 7048653"/>
              <a:gd name="connsiteY51" fmla="*/ 641445 h 6550926"/>
              <a:gd name="connsiteX52" fmla="*/ 1555845 w 7048653"/>
              <a:gd name="connsiteY52" fmla="*/ 696036 h 6550926"/>
              <a:gd name="connsiteX53" fmla="*/ 1583141 w 7048653"/>
              <a:gd name="connsiteY53" fmla="*/ 736980 h 6550926"/>
              <a:gd name="connsiteX54" fmla="*/ 1624084 w 7048653"/>
              <a:gd name="connsiteY54" fmla="*/ 764275 h 6550926"/>
              <a:gd name="connsiteX55" fmla="*/ 1637732 w 7048653"/>
              <a:gd name="connsiteY55" fmla="*/ 805218 h 6550926"/>
              <a:gd name="connsiteX56" fmla="*/ 1665027 w 7048653"/>
              <a:gd name="connsiteY56" fmla="*/ 846162 h 6550926"/>
              <a:gd name="connsiteX57" fmla="*/ 1678675 w 7048653"/>
              <a:gd name="connsiteY57" fmla="*/ 887105 h 6550926"/>
              <a:gd name="connsiteX58" fmla="*/ 1719618 w 7048653"/>
              <a:gd name="connsiteY58" fmla="*/ 900753 h 6550926"/>
              <a:gd name="connsiteX59" fmla="*/ 1787857 w 7048653"/>
              <a:gd name="connsiteY59" fmla="*/ 982639 h 6550926"/>
              <a:gd name="connsiteX60" fmla="*/ 1842448 w 7048653"/>
              <a:gd name="connsiteY60" fmla="*/ 1064526 h 6550926"/>
              <a:gd name="connsiteX61" fmla="*/ 1924335 w 7048653"/>
              <a:gd name="connsiteY61" fmla="*/ 1105469 h 6550926"/>
              <a:gd name="connsiteX62" fmla="*/ 1978926 w 7048653"/>
              <a:gd name="connsiteY62" fmla="*/ 1160060 h 6550926"/>
              <a:gd name="connsiteX63" fmla="*/ 2074460 w 7048653"/>
              <a:gd name="connsiteY63" fmla="*/ 1255595 h 6550926"/>
              <a:gd name="connsiteX64" fmla="*/ 2156347 w 7048653"/>
              <a:gd name="connsiteY64" fmla="*/ 1323833 h 6550926"/>
              <a:gd name="connsiteX65" fmla="*/ 2197290 w 7048653"/>
              <a:gd name="connsiteY65" fmla="*/ 1337481 h 6550926"/>
              <a:gd name="connsiteX66" fmla="*/ 2238233 w 7048653"/>
              <a:gd name="connsiteY66" fmla="*/ 1378424 h 6550926"/>
              <a:gd name="connsiteX67" fmla="*/ 2265529 w 7048653"/>
              <a:gd name="connsiteY67" fmla="*/ 1419368 h 6550926"/>
              <a:gd name="connsiteX68" fmla="*/ 2306472 w 7048653"/>
              <a:gd name="connsiteY68" fmla="*/ 1446663 h 6550926"/>
              <a:gd name="connsiteX69" fmla="*/ 2402006 w 7048653"/>
              <a:gd name="connsiteY69" fmla="*/ 1555845 h 6550926"/>
              <a:gd name="connsiteX70" fmla="*/ 2415654 w 7048653"/>
              <a:gd name="connsiteY70" fmla="*/ 1596789 h 6550926"/>
              <a:gd name="connsiteX71" fmla="*/ 2497541 w 7048653"/>
              <a:gd name="connsiteY71" fmla="*/ 1596789 h 6550926"/>
              <a:gd name="connsiteX72" fmla="*/ 2524836 w 7048653"/>
              <a:gd name="connsiteY72" fmla="*/ 1555845 h 6550926"/>
              <a:gd name="connsiteX73" fmla="*/ 2552132 w 7048653"/>
              <a:gd name="connsiteY73" fmla="*/ 1473959 h 6550926"/>
              <a:gd name="connsiteX74" fmla="*/ 2538484 w 7048653"/>
              <a:gd name="connsiteY74" fmla="*/ 1378424 h 6550926"/>
              <a:gd name="connsiteX75" fmla="*/ 2511188 w 7048653"/>
              <a:gd name="connsiteY75" fmla="*/ 1296538 h 6550926"/>
              <a:gd name="connsiteX76" fmla="*/ 2470245 w 7048653"/>
              <a:gd name="connsiteY76" fmla="*/ 1064526 h 6550926"/>
              <a:gd name="connsiteX77" fmla="*/ 2415654 w 7048653"/>
              <a:gd name="connsiteY77" fmla="*/ 982639 h 6550926"/>
              <a:gd name="connsiteX78" fmla="*/ 2388358 w 7048653"/>
              <a:gd name="connsiteY78" fmla="*/ 900753 h 6550926"/>
              <a:gd name="connsiteX79" fmla="*/ 2347415 w 7048653"/>
              <a:gd name="connsiteY79" fmla="*/ 709684 h 6550926"/>
              <a:gd name="connsiteX80" fmla="*/ 2333767 w 7048653"/>
              <a:gd name="connsiteY80" fmla="*/ 668741 h 6550926"/>
              <a:gd name="connsiteX81" fmla="*/ 2292824 w 7048653"/>
              <a:gd name="connsiteY81" fmla="*/ 641445 h 6550926"/>
              <a:gd name="connsiteX82" fmla="*/ 2306472 w 7048653"/>
              <a:gd name="connsiteY82" fmla="*/ 586854 h 6550926"/>
              <a:gd name="connsiteX83" fmla="*/ 2388358 w 7048653"/>
              <a:gd name="connsiteY83" fmla="*/ 614150 h 6550926"/>
              <a:gd name="connsiteX84" fmla="*/ 2415654 w 7048653"/>
              <a:gd name="connsiteY84" fmla="*/ 655093 h 6550926"/>
              <a:gd name="connsiteX85" fmla="*/ 2497541 w 7048653"/>
              <a:gd name="connsiteY85" fmla="*/ 696036 h 6550926"/>
              <a:gd name="connsiteX86" fmla="*/ 2538484 w 7048653"/>
              <a:gd name="connsiteY86" fmla="*/ 723332 h 6550926"/>
              <a:gd name="connsiteX87" fmla="*/ 2524836 w 7048653"/>
              <a:gd name="connsiteY87" fmla="*/ 655093 h 6550926"/>
              <a:gd name="connsiteX88" fmla="*/ 2470245 w 7048653"/>
              <a:gd name="connsiteY88" fmla="*/ 573206 h 6550926"/>
              <a:gd name="connsiteX89" fmla="*/ 2442950 w 7048653"/>
              <a:gd name="connsiteY89" fmla="*/ 491320 h 6550926"/>
              <a:gd name="connsiteX90" fmla="*/ 2415654 w 7048653"/>
              <a:gd name="connsiteY90" fmla="*/ 395786 h 6550926"/>
              <a:gd name="connsiteX91" fmla="*/ 2429302 w 7048653"/>
              <a:gd name="connsiteY91" fmla="*/ 204717 h 6550926"/>
              <a:gd name="connsiteX92" fmla="*/ 2442950 w 7048653"/>
              <a:gd name="connsiteY92" fmla="*/ 163774 h 6550926"/>
              <a:gd name="connsiteX93" fmla="*/ 2497541 w 7048653"/>
              <a:gd name="connsiteY93" fmla="*/ 81887 h 6550926"/>
              <a:gd name="connsiteX94" fmla="*/ 2538484 w 7048653"/>
              <a:gd name="connsiteY94" fmla="*/ 40944 h 6550926"/>
              <a:gd name="connsiteX95" fmla="*/ 2593075 w 7048653"/>
              <a:gd name="connsiteY95" fmla="*/ 27296 h 6550926"/>
              <a:gd name="connsiteX96" fmla="*/ 2634018 w 7048653"/>
              <a:gd name="connsiteY96" fmla="*/ 40944 h 6550926"/>
              <a:gd name="connsiteX97" fmla="*/ 2634018 w 7048653"/>
              <a:gd name="connsiteY97" fmla="*/ 218365 h 6550926"/>
              <a:gd name="connsiteX98" fmla="*/ 2674961 w 7048653"/>
              <a:gd name="connsiteY98" fmla="*/ 232012 h 6550926"/>
              <a:gd name="connsiteX99" fmla="*/ 2729553 w 7048653"/>
              <a:gd name="connsiteY99" fmla="*/ 218365 h 6550926"/>
              <a:gd name="connsiteX100" fmla="*/ 2811439 w 7048653"/>
              <a:gd name="connsiteY100" fmla="*/ 163774 h 6550926"/>
              <a:gd name="connsiteX101" fmla="*/ 2866030 w 7048653"/>
              <a:gd name="connsiteY101" fmla="*/ 177421 h 6550926"/>
              <a:gd name="connsiteX102" fmla="*/ 2879678 w 7048653"/>
              <a:gd name="connsiteY102" fmla="*/ 232012 h 6550926"/>
              <a:gd name="connsiteX103" fmla="*/ 2893326 w 7048653"/>
              <a:gd name="connsiteY103" fmla="*/ 382138 h 6550926"/>
              <a:gd name="connsiteX104" fmla="*/ 2975212 w 7048653"/>
              <a:gd name="connsiteY104" fmla="*/ 436729 h 6550926"/>
              <a:gd name="connsiteX105" fmla="*/ 3043451 w 7048653"/>
              <a:gd name="connsiteY105" fmla="*/ 641445 h 6550926"/>
              <a:gd name="connsiteX106" fmla="*/ 3057099 w 7048653"/>
              <a:gd name="connsiteY106" fmla="*/ 682389 h 6550926"/>
              <a:gd name="connsiteX107" fmla="*/ 3179929 w 7048653"/>
              <a:gd name="connsiteY107" fmla="*/ 750627 h 6550926"/>
              <a:gd name="connsiteX108" fmla="*/ 3220872 w 7048653"/>
              <a:gd name="connsiteY108" fmla="*/ 736980 h 6550926"/>
              <a:gd name="connsiteX109" fmla="*/ 3248167 w 7048653"/>
              <a:gd name="connsiteY109" fmla="*/ 655093 h 6550926"/>
              <a:gd name="connsiteX110" fmla="*/ 3275463 w 7048653"/>
              <a:gd name="connsiteY110" fmla="*/ 614150 h 6550926"/>
              <a:gd name="connsiteX111" fmla="*/ 3398293 w 7048653"/>
              <a:gd name="connsiteY111" fmla="*/ 559559 h 6550926"/>
              <a:gd name="connsiteX112" fmla="*/ 3439236 w 7048653"/>
              <a:gd name="connsiteY112" fmla="*/ 532263 h 6550926"/>
              <a:gd name="connsiteX113" fmla="*/ 3562066 w 7048653"/>
              <a:gd name="connsiteY113" fmla="*/ 545911 h 6550926"/>
              <a:gd name="connsiteX114" fmla="*/ 3575714 w 7048653"/>
              <a:gd name="connsiteY114" fmla="*/ 586854 h 6550926"/>
              <a:gd name="connsiteX115" fmla="*/ 3630305 w 7048653"/>
              <a:gd name="connsiteY115" fmla="*/ 668741 h 6550926"/>
              <a:gd name="connsiteX116" fmla="*/ 3712191 w 7048653"/>
              <a:gd name="connsiteY116" fmla="*/ 723332 h 6550926"/>
              <a:gd name="connsiteX117" fmla="*/ 3766782 w 7048653"/>
              <a:gd name="connsiteY117" fmla="*/ 777923 h 6550926"/>
              <a:gd name="connsiteX118" fmla="*/ 3807726 w 7048653"/>
              <a:gd name="connsiteY118" fmla="*/ 818866 h 6550926"/>
              <a:gd name="connsiteX119" fmla="*/ 3889612 w 7048653"/>
              <a:gd name="connsiteY119" fmla="*/ 873457 h 6550926"/>
              <a:gd name="connsiteX120" fmla="*/ 3930556 w 7048653"/>
              <a:gd name="connsiteY120" fmla="*/ 914400 h 6550926"/>
              <a:gd name="connsiteX121" fmla="*/ 3971499 w 7048653"/>
              <a:gd name="connsiteY121" fmla="*/ 941696 h 6550926"/>
              <a:gd name="connsiteX122" fmla="*/ 4053385 w 7048653"/>
              <a:gd name="connsiteY122" fmla="*/ 968992 h 6550926"/>
              <a:gd name="connsiteX123" fmla="*/ 4189863 w 7048653"/>
              <a:gd name="connsiteY123" fmla="*/ 928048 h 6550926"/>
              <a:gd name="connsiteX124" fmla="*/ 4203511 w 7048653"/>
              <a:gd name="connsiteY124" fmla="*/ 873457 h 6550926"/>
              <a:gd name="connsiteX125" fmla="*/ 4189863 w 7048653"/>
              <a:gd name="connsiteY125" fmla="*/ 791571 h 6550926"/>
              <a:gd name="connsiteX126" fmla="*/ 4107976 w 7048653"/>
              <a:gd name="connsiteY126" fmla="*/ 764275 h 6550926"/>
              <a:gd name="connsiteX127" fmla="*/ 3971499 w 7048653"/>
              <a:gd name="connsiteY127" fmla="*/ 805218 h 6550926"/>
              <a:gd name="connsiteX128" fmla="*/ 3957851 w 7048653"/>
              <a:gd name="connsiteY128" fmla="*/ 764275 h 6550926"/>
              <a:gd name="connsiteX129" fmla="*/ 3971499 w 7048653"/>
              <a:gd name="connsiteY129" fmla="*/ 723332 h 6550926"/>
              <a:gd name="connsiteX130" fmla="*/ 4053385 w 7048653"/>
              <a:gd name="connsiteY130" fmla="*/ 682389 h 6550926"/>
              <a:gd name="connsiteX131" fmla="*/ 4067033 w 7048653"/>
              <a:gd name="connsiteY131" fmla="*/ 641445 h 6550926"/>
              <a:gd name="connsiteX132" fmla="*/ 3985147 w 7048653"/>
              <a:gd name="connsiteY132" fmla="*/ 586854 h 6550926"/>
              <a:gd name="connsiteX133" fmla="*/ 3944203 w 7048653"/>
              <a:gd name="connsiteY133" fmla="*/ 559559 h 6550926"/>
              <a:gd name="connsiteX134" fmla="*/ 3903260 w 7048653"/>
              <a:gd name="connsiteY134" fmla="*/ 532263 h 6550926"/>
              <a:gd name="connsiteX135" fmla="*/ 3821373 w 7048653"/>
              <a:gd name="connsiteY135" fmla="*/ 491320 h 6550926"/>
              <a:gd name="connsiteX136" fmla="*/ 3794078 w 7048653"/>
              <a:gd name="connsiteY136" fmla="*/ 450377 h 6550926"/>
              <a:gd name="connsiteX137" fmla="*/ 3753135 w 7048653"/>
              <a:gd name="connsiteY137" fmla="*/ 436729 h 6550926"/>
              <a:gd name="connsiteX138" fmla="*/ 3739487 w 7048653"/>
              <a:gd name="connsiteY138" fmla="*/ 395786 h 6550926"/>
              <a:gd name="connsiteX139" fmla="*/ 3698544 w 7048653"/>
              <a:gd name="connsiteY139" fmla="*/ 368490 h 6550926"/>
              <a:gd name="connsiteX140" fmla="*/ 3643953 w 7048653"/>
              <a:gd name="connsiteY140" fmla="*/ 286603 h 6550926"/>
              <a:gd name="connsiteX141" fmla="*/ 3616657 w 7048653"/>
              <a:gd name="connsiteY141" fmla="*/ 245660 h 6550926"/>
              <a:gd name="connsiteX142" fmla="*/ 3643953 w 7048653"/>
              <a:gd name="connsiteY142" fmla="*/ 286603 h 6550926"/>
              <a:gd name="connsiteX143" fmla="*/ 3698544 w 7048653"/>
              <a:gd name="connsiteY143" fmla="*/ 300251 h 6550926"/>
              <a:gd name="connsiteX144" fmla="*/ 3780430 w 7048653"/>
              <a:gd name="connsiteY144" fmla="*/ 327547 h 6550926"/>
              <a:gd name="connsiteX145" fmla="*/ 3821373 w 7048653"/>
              <a:gd name="connsiteY145" fmla="*/ 341195 h 6550926"/>
              <a:gd name="connsiteX146" fmla="*/ 3875964 w 7048653"/>
              <a:gd name="connsiteY146" fmla="*/ 368490 h 6550926"/>
              <a:gd name="connsiteX147" fmla="*/ 3957851 w 7048653"/>
              <a:gd name="connsiteY147" fmla="*/ 395786 h 6550926"/>
              <a:gd name="connsiteX148" fmla="*/ 3998794 w 7048653"/>
              <a:gd name="connsiteY148" fmla="*/ 423081 h 6550926"/>
              <a:gd name="connsiteX149" fmla="*/ 4080681 w 7048653"/>
              <a:gd name="connsiteY149" fmla="*/ 450377 h 6550926"/>
              <a:gd name="connsiteX150" fmla="*/ 4107976 w 7048653"/>
              <a:gd name="connsiteY150" fmla="*/ 491320 h 6550926"/>
              <a:gd name="connsiteX151" fmla="*/ 4148920 w 7048653"/>
              <a:gd name="connsiteY151" fmla="*/ 518615 h 6550926"/>
              <a:gd name="connsiteX152" fmla="*/ 4203511 w 7048653"/>
              <a:gd name="connsiteY152" fmla="*/ 600502 h 6550926"/>
              <a:gd name="connsiteX153" fmla="*/ 4244454 w 7048653"/>
              <a:gd name="connsiteY153" fmla="*/ 641445 h 6550926"/>
              <a:gd name="connsiteX154" fmla="*/ 4271750 w 7048653"/>
              <a:gd name="connsiteY154" fmla="*/ 682389 h 6550926"/>
              <a:gd name="connsiteX155" fmla="*/ 4312693 w 7048653"/>
              <a:gd name="connsiteY155" fmla="*/ 696036 h 6550926"/>
              <a:gd name="connsiteX156" fmla="*/ 4380932 w 7048653"/>
              <a:gd name="connsiteY156" fmla="*/ 764275 h 6550926"/>
              <a:gd name="connsiteX157" fmla="*/ 4421875 w 7048653"/>
              <a:gd name="connsiteY157" fmla="*/ 791571 h 6550926"/>
              <a:gd name="connsiteX158" fmla="*/ 4490114 w 7048653"/>
              <a:gd name="connsiteY158" fmla="*/ 777923 h 6550926"/>
              <a:gd name="connsiteX159" fmla="*/ 4531057 w 7048653"/>
              <a:gd name="connsiteY159" fmla="*/ 764275 h 6550926"/>
              <a:gd name="connsiteX160" fmla="*/ 4640239 w 7048653"/>
              <a:gd name="connsiteY160" fmla="*/ 750627 h 6550926"/>
              <a:gd name="connsiteX161" fmla="*/ 4681182 w 7048653"/>
              <a:gd name="connsiteY161" fmla="*/ 736980 h 6550926"/>
              <a:gd name="connsiteX162" fmla="*/ 4790364 w 7048653"/>
              <a:gd name="connsiteY162" fmla="*/ 709684 h 6550926"/>
              <a:gd name="connsiteX163" fmla="*/ 4831308 w 7048653"/>
              <a:gd name="connsiteY163" fmla="*/ 696036 h 6550926"/>
              <a:gd name="connsiteX164" fmla="*/ 4831308 w 7048653"/>
              <a:gd name="connsiteY164" fmla="*/ 791571 h 6550926"/>
              <a:gd name="connsiteX165" fmla="*/ 4749421 w 7048653"/>
              <a:gd name="connsiteY165" fmla="*/ 846162 h 6550926"/>
              <a:gd name="connsiteX166" fmla="*/ 4722126 w 7048653"/>
              <a:gd name="connsiteY166" fmla="*/ 928048 h 6550926"/>
              <a:gd name="connsiteX167" fmla="*/ 4708478 w 7048653"/>
              <a:gd name="connsiteY167" fmla="*/ 982639 h 6550926"/>
              <a:gd name="connsiteX168" fmla="*/ 4667535 w 7048653"/>
              <a:gd name="connsiteY168" fmla="*/ 1064526 h 6550926"/>
              <a:gd name="connsiteX169" fmla="*/ 4612944 w 7048653"/>
              <a:gd name="connsiteY169" fmla="*/ 1105469 h 6550926"/>
              <a:gd name="connsiteX170" fmla="*/ 4517409 w 7048653"/>
              <a:gd name="connsiteY170" fmla="*/ 1160060 h 6550926"/>
              <a:gd name="connsiteX171" fmla="*/ 4476466 w 7048653"/>
              <a:gd name="connsiteY171" fmla="*/ 1173708 h 6550926"/>
              <a:gd name="connsiteX172" fmla="*/ 4421875 w 7048653"/>
              <a:gd name="connsiteY172" fmla="*/ 1201003 h 6550926"/>
              <a:gd name="connsiteX173" fmla="*/ 4380932 w 7048653"/>
              <a:gd name="connsiteY173" fmla="*/ 1241947 h 6550926"/>
              <a:gd name="connsiteX174" fmla="*/ 4394579 w 7048653"/>
              <a:gd name="connsiteY174" fmla="*/ 1310186 h 6550926"/>
              <a:gd name="connsiteX175" fmla="*/ 4421875 w 7048653"/>
              <a:gd name="connsiteY175" fmla="*/ 1392072 h 6550926"/>
              <a:gd name="connsiteX176" fmla="*/ 4449170 w 7048653"/>
              <a:gd name="connsiteY176" fmla="*/ 1473959 h 6550926"/>
              <a:gd name="connsiteX177" fmla="*/ 4462818 w 7048653"/>
              <a:gd name="connsiteY177" fmla="*/ 1514902 h 6550926"/>
              <a:gd name="connsiteX178" fmla="*/ 4476466 w 7048653"/>
              <a:gd name="connsiteY178" fmla="*/ 1555845 h 6550926"/>
              <a:gd name="connsiteX179" fmla="*/ 4558353 w 7048653"/>
              <a:gd name="connsiteY179" fmla="*/ 1583141 h 6550926"/>
              <a:gd name="connsiteX180" fmla="*/ 4640239 w 7048653"/>
              <a:gd name="connsiteY180" fmla="*/ 1419368 h 6550926"/>
              <a:gd name="connsiteX181" fmla="*/ 4653887 w 7048653"/>
              <a:gd name="connsiteY181" fmla="*/ 1378424 h 6550926"/>
              <a:gd name="connsiteX182" fmla="*/ 4667535 w 7048653"/>
              <a:gd name="connsiteY182" fmla="*/ 1337481 h 6550926"/>
              <a:gd name="connsiteX183" fmla="*/ 4722126 w 7048653"/>
              <a:gd name="connsiteY183" fmla="*/ 1323833 h 6550926"/>
              <a:gd name="connsiteX184" fmla="*/ 4844956 w 7048653"/>
              <a:gd name="connsiteY184" fmla="*/ 1337481 h 6550926"/>
              <a:gd name="connsiteX185" fmla="*/ 4885899 w 7048653"/>
              <a:gd name="connsiteY185" fmla="*/ 1364777 h 6550926"/>
              <a:gd name="connsiteX186" fmla="*/ 4899547 w 7048653"/>
              <a:gd name="connsiteY186" fmla="*/ 1323833 h 6550926"/>
              <a:gd name="connsiteX187" fmla="*/ 4981433 w 7048653"/>
              <a:gd name="connsiteY187" fmla="*/ 1241947 h 6550926"/>
              <a:gd name="connsiteX188" fmla="*/ 5022376 w 7048653"/>
              <a:gd name="connsiteY188" fmla="*/ 1228299 h 6550926"/>
              <a:gd name="connsiteX189" fmla="*/ 5063320 w 7048653"/>
              <a:gd name="connsiteY189" fmla="*/ 1201003 h 6550926"/>
              <a:gd name="connsiteX190" fmla="*/ 5240741 w 7048653"/>
              <a:gd name="connsiteY190" fmla="*/ 1173708 h 6550926"/>
              <a:gd name="connsiteX191" fmla="*/ 5281684 w 7048653"/>
              <a:gd name="connsiteY191" fmla="*/ 1160060 h 6550926"/>
              <a:gd name="connsiteX192" fmla="*/ 5363570 w 7048653"/>
              <a:gd name="connsiteY192" fmla="*/ 1296538 h 6550926"/>
              <a:gd name="connsiteX193" fmla="*/ 5445457 w 7048653"/>
              <a:gd name="connsiteY193" fmla="*/ 1310186 h 6550926"/>
              <a:gd name="connsiteX194" fmla="*/ 5486400 w 7048653"/>
              <a:gd name="connsiteY194" fmla="*/ 1323833 h 6550926"/>
              <a:gd name="connsiteX195" fmla="*/ 5568287 w 7048653"/>
              <a:gd name="connsiteY195" fmla="*/ 1337481 h 6550926"/>
              <a:gd name="connsiteX196" fmla="*/ 5609230 w 7048653"/>
              <a:gd name="connsiteY196" fmla="*/ 1364777 h 6550926"/>
              <a:gd name="connsiteX197" fmla="*/ 5568287 w 7048653"/>
              <a:gd name="connsiteY197" fmla="*/ 1405720 h 6550926"/>
              <a:gd name="connsiteX198" fmla="*/ 5540991 w 7048653"/>
              <a:gd name="connsiteY198" fmla="*/ 1446663 h 6550926"/>
              <a:gd name="connsiteX199" fmla="*/ 5636526 w 7048653"/>
              <a:gd name="connsiteY199" fmla="*/ 1514902 h 6550926"/>
              <a:gd name="connsiteX200" fmla="*/ 5677469 w 7048653"/>
              <a:gd name="connsiteY200" fmla="*/ 1528550 h 6550926"/>
              <a:gd name="connsiteX201" fmla="*/ 5718412 w 7048653"/>
              <a:gd name="connsiteY201" fmla="*/ 1569493 h 6550926"/>
              <a:gd name="connsiteX202" fmla="*/ 5773003 w 7048653"/>
              <a:gd name="connsiteY202" fmla="*/ 1583141 h 6550926"/>
              <a:gd name="connsiteX203" fmla="*/ 5882185 w 7048653"/>
              <a:gd name="connsiteY203" fmla="*/ 1610436 h 6550926"/>
              <a:gd name="connsiteX204" fmla="*/ 5800299 w 7048653"/>
              <a:gd name="connsiteY204" fmla="*/ 1651380 h 6550926"/>
              <a:gd name="connsiteX205" fmla="*/ 5759356 w 7048653"/>
              <a:gd name="connsiteY205" fmla="*/ 1678675 h 6550926"/>
              <a:gd name="connsiteX206" fmla="*/ 5704764 w 7048653"/>
              <a:gd name="connsiteY206" fmla="*/ 1692323 h 6550926"/>
              <a:gd name="connsiteX207" fmla="*/ 5568287 w 7048653"/>
              <a:gd name="connsiteY207" fmla="*/ 1719618 h 6550926"/>
              <a:gd name="connsiteX208" fmla="*/ 5513696 w 7048653"/>
              <a:gd name="connsiteY208" fmla="*/ 1665027 h 6550926"/>
              <a:gd name="connsiteX209" fmla="*/ 5431809 w 7048653"/>
              <a:gd name="connsiteY209" fmla="*/ 1624084 h 6550926"/>
              <a:gd name="connsiteX210" fmla="*/ 5390866 w 7048653"/>
              <a:gd name="connsiteY210" fmla="*/ 1596789 h 6550926"/>
              <a:gd name="connsiteX211" fmla="*/ 5349923 w 7048653"/>
              <a:gd name="connsiteY211" fmla="*/ 1583141 h 6550926"/>
              <a:gd name="connsiteX212" fmla="*/ 5268036 w 7048653"/>
              <a:gd name="connsiteY212" fmla="*/ 1528550 h 6550926"/>
              <a:gd name="connsiteX213" fmla="*/ 5227093 w 7048653"/>
              <a:gd name="connsiteY213" fmla="*/ 1501254 h 6550926"/>
              <a:gd name="connsiteX214" fmla="*/ 5158854 w 7048653"/>
              <a:gd name="connsiteY214" fmla="*/ 1514902 h 6550926"/>
              <a:gd name="connsiteX215" fmla="*/ 5145206 w 7048653"/>
              <a:gd name="connsiteY215" fmla="*/ 1555845 h 6550926"/>
              <a:gd name="connsiteX216" fmla="*/ 5172502 w 7048653"/>
              <a:gd name="connsiteY216" fmla="*/ 1637732 h 6550926"/>
              <a:gd name="connsiteX217" fmla="*/ 5199797 w 7048653"/>
              <a:gd name="connsiteY217" fmla="*/ 1733266 h 6550926"/>
              <a:gd name="connsiteX218" fmla="*/ 5158854 w 7048653"/>
              <a:gd name="connsiteY218" fmla="*/ 1897039 h 6550926"/>
              <a:gd name="connsiteX219" fmla="*/ 5117911 w 7048653"/>
              <a:gd name="connsiteY219" fmla="*/ 1910687 h 6550926"/>
              <a:gd name="connsiteX220" fmla="*/ 5049672 w 7048653"/>
              <a:gd name="connsiteY220" fmla="*/ 1842448 h 6550926"/>
              <a:gd name="connsiteX221" fmla="*/ 4954138 w 7048653"/>
              <a:gd name="connsiteY221" fmla="*/ 1869744 h 6550926"/>
              <a:gd name="connsiteX222" fmla="*/ 4872251 w 7048653"/>
              <a:gd name="connsiteY222" fmla="*/ 1842448 h 6550926"/>
              <a:gd name="connsiteX223" fmla="*/ 4790364 w 7048653"/>
              <a:gd name="connsiteY223" fmla="*/ 1801505 h 6550926"/>
              <a:gd name="connsiteX224" fmla="*/ 4585648 w 7048653"/>
              <a:gd name="connsiteY224" fmla="*/ 1815153 h 6550926"/>
              <a:gd name="connsiteX225" fmla="*/ 4544705 w 7048653"/>
              <a:gd name="connsiteY225" fmla="*/ 1828800 h 6550926"/>
              <a:gd name="connsiteX226" fmla="*/ 4531057 w 7048653"/>
              <a:gd name="connsiteY226" fmla="*/ 1869744 h 6550926"/>
              <a:gd name="connsiteX227" fmla="*/ 4558353 w 7048653"/>
              <a:gd name="connsiteY227" fmla="*/ 1951630 h 6550926"/>
              <a:gd name="connsiteX228" fmla="*/ 4585648 w 7048653"/>
              <a:gd name="connsiteY228" fmla="*/ 1992574 h 6550926"/>
              <a:gd name="connsiteX229" fmla="*/ 4626591 w 7048653"/>
              <a:gd name="connsiteY229" fmla="*/ 2074460 h 6550926"/>
              <a:gd name="connsiteX230" fmla="*/ 4667535 w 7048653"/>
              <a:gd name="connsiteY230" fmla="*/ 2088108 h 6550926"/>
              <a:gd name="connsiteX231" fmla="*/ 4763069 w 7048653"/>
              <a:gd name="connsiteY231" fmla="*/ 2115403 h 6550926"/>
              <a:gd name="connsiteX232" fmla="*/ 4885899 w 7048653"/>
              <a:gd name="connsiteY232" fmla="*/ 2183642 h 6550926"/>
              <a:gd name="connsiteX233" fmla="*/ 4926842 w 7048653"/>
              <a:gd name="connsiteY233" fmla="*/ 2210938 h 6550926"/>
              <a:gd name="connsiteX234" fmla="*/ 5117911 w 7048653"/>
              <a:gd name="connsiteY234" fmla="*/ 2238233 h 6550926"/>
              <a:gd name="connsiteX235" fmla="*/ 5240741 w 7048653"/>
              <a:gd name="connsiteY235" fmla="*/ 2279177 h 6550926"/>
              <a:gd name="connsiteX236" fmla="*/ 5281684 w 7048653"/>
              <a:gd name="connsiteY236" fmla="*/ 2292824 h 6550926"/>
              <a:gd name="connsiteX237" fmla="*/ 5308979 w 7048653"/>
              <a:gd name="connsiteY237" fmla="*/ 2333768 h 6550926"/>
              <a:gd name="connsiteX238" fmla="*/ 5227093 w 7048653"/>
              <a:gd name="connsiteY238" fmla="*/ 2320120 h 6550926"/>
              <a:gd name="connsiteX239" fmla="*/ 5063320 w 7048653"/>
              <a:gd name="connsiteY239" fmla="*/ 2333768 h 6550926"/>
              <a:gd name="connsiteX240" fmla="*/ 5117911 w 7048653"/>
              <a:gd name="connsiteY240" fmla="*/ 2402006 h 6550926"/>
              <a:gd name="connsiteX241" fmla="*/ 5145206 w 7048653"/>
              <a:gd name="connsiteY241" fmla="*/ 2442950 h 6550926"/>
              <a:gd name="connsiteX242" fmla="*/ 5186150 w 7048653"/>
              <a:gd name="connsiteY242" fmla="*/ 2456597 h 6550926"/>
              <a:gd name="connsiteX243" fmla="*/ 5295332 w 7048653"/>
              <a:gd name="connsiteY243" fmla="*/ 2470245 h 6550926"/>
              <a:gd name="connsiteX244" fmla="*/ 5363570 w 7048653"/>
              <a:gd name="connsiteY244" fmla="*/ 2483893 h 6550926"/>
              <a:gd name="connsiteX245" fmla="*/ 5404514 w 7048653"/>
              <a:gd name="connsiteY245" fmla="*/ 2497541 h 6550926"/>
              <a:gd name="connsiteX246" fmla="*/ 5527344 w 7048653"/>
              <a:gd name="connsiteY246" fmla="*/ 2511189 h 6550926"/>
              <a:gd name="connsiteX247" fmla="*/ 5622878 w 7048653"/>
              <a:gd name="connsiteY247" fmla="*/ 2497541 h 6550926"/>
              <a:gd name="connsiteX248" fmla="*/ 5677469 w 7048653"/>
              <a:gd name="connsiteY248" fmla="*/ 2429302 h 6550926"/>
              <a:gd name="connsiteX249" fmla="*/ 5718412 w 7048653"/>
              <a:gd name="connsiteY249" fmla="*/ 2402006 h 6550926"/>
              <a:gd name="connsiteX250" fmla="*/ 5745708 w 7048653"/>
              <a:gd name="connsiteY250" fmla="*/ 2442950 h 6550926"/>
              <a:gd name="connsiteX251" fmla="*/ 5773003 w 7048653"/>
              <a:gd name="connsiteY251" fmla="*/ 2524836 h 6550926"/>
              <a:gd name="connsiteX252" fmla="*/ 5786651 w 7048653"/>
              <a:gd name="connsiteY252" fmla="*/ 2565780 h 6550926"/>
              <a:gd name="connsiteX253" fmla="*/ 5813947 w 7048653"/>
              <a:gd name="connsiteY253" fmla="*/ 2606723 h 6550926"/>
              <a:gd name="connsiteX254" fmla="*/ 5827594 w 7048653"/>
              <a:gd name="connsiteY254" fmla="*/ 2647666 h 6550926"/>
              <a:gd name="connsiteX255" fmla="*/ 5909481 w 7048653"/>
              <a:gd name="connsiteY255" fmla="*/ 2702257 h 6550926"/>
              <a:gd name="connsiteX256" fmla="*/ 5950424 w 7048653"/>
              <a:gd name="connsiteY256" fmla="*/ 2688609 h 6550926"/>
              <a:gd name="connsiteX257" fmla="*/ 5991367 w 7048653"/>
              <a:gd name="connsiteY257" fmla="*/ 2565780 h 6550926"/>
              <a:gd name="connsiteX258" fmla="*/ 6005015 w 7048653"/>
              <a:gd name="connsiteY258" fmla="*/ 2524836 h 6550926"/>
              <a:gd name="connsiteX259" fmla="*/ 6086902 w 7048653"/>
              <a:gd name="connsiteY259" fmla="*/ 2456597 h 6550926"/>
              <a:gd name="connsiteX260" fmla="*/ 6141493 w 7048653"/>
              <a:gd name="connsiteY260" fmla="*/ 2538484 h 6550926"/>
              <a:gd name="connsiteX261" fmla="*/ 6155141 w 7048653"/>
              <a:gd name="connsiteY261" fmla="*/ 2620371 h 6550926"/>
              <a:gd name="connsiteX262" fmla="*/ 6237027 w 7048653"/>
              <a:gd name="connsiteY262" fmla="*/ 2661314 h 6550926"/>
              <a:gd name="connsiteX263" fmla="*/ 6305266 w 7048653"/>
              <a:gd name="connsiteY263" fmla="*/ 2647666 h 6550926"/>
              <a:gd name="connsiteX264" fmla="*/ 6332561 w 7048653"/>
              <a:gd name="connsiteY264" fmla="*/ 2606723 h 6550926"/>
              <a:gd name="connsiteX265" fmla="*/ 6346209 w 7048653"/>
              <a:gd name="connsiteY265" fmla="*/ 2552132 h 6550926"/>
              <a:gd name="connsiteX266" fmla="*/ 6359857 w 7048653"/>
              <a:gd name="connsiteY266" fmla="*/ 2511189 h 6550926"/>
              <a:gd name="connsiteX267" fmla="*/ 6441744 w 7048653"/>
              <a:gd name="connsiteY267" fmla="*/ 2524836 h 6550926"/>
              <a:gd name="connsiteX268" fmla="*/ 6523630 w 7048653"/>
              <a:gd name="connsiteY268" fmla="*/ 2552132 h 6550926"/>
              <a:gd name="connsiteX269" fmla="*/ 6632812 w 7048653"/>
              <a:gd name="connsiteY269" fmla="*/ 2565780 h 6550926"/>
              <a:gd name="connsiteX270" fmla="*/ 6673756 w 7048653"/>
              <a:gd name="connsiteY270" fmla="*/ 2579427 h 6550926"/>
              <a:gd name="connsiteX271" fmla="*/ 6714699 w 7048653"/>
              <a:gd name="connsiteY271" fmla="*/ 2606723 h 6550926"/>
              <a:gd name="connsiteX272" fmla="*/ 6878472 w 7048653"/>
              <a:gd name="connsiteY272" fmla="*/ 2620371 h 6550926"/>
              <a:gd name="connsiteX273" fmla="*/ 6919415 w 7048653"/>
              <a:gd name="connsiteY273" fmla="*/ 2634018 h 6550926"/>
              <a:gd name="connsiteX274" fmla="*/ 7001302 w 7048653"/>
              <a:gd name="connsiteY274" fmla="*/ 2593075 h 6550926"/>
              <a:gd name="connsiteX275" fmla="*/ 7028597 w 7048653"/>
              <a:gd name="connsiteY275" fmla="*/ 2634018 h 6550926"/>
              <a:gd name="connsiteX276" fmla="*/ 7042245 w 7048653"/>
              <a:gd name="connsiteY276" fmla="*/ 2674962 h 6550926"/>
              <a:gd name="connsiteX277" fmla="*/ 6987654 w 7048653"/>
              <a:gd name="connsiteY277" fmla="*/ 2934269 h 6550926"/>
              <a:gd name="connsiteX278" fmla="*/ 6946711 w 7048653"/>
              <a:gd name="connsiteY278" fmla="*/ 2947917 h 6550926"/>
              <a:gd name="connsiteX279" fmla="*/ 6905767 w 7048653"/>
              <a:gd name="connsiteY279" fmla="*/ 2988860 h 6550926"/>
              <a:gd name="connsiteX280" fmla="*/ 6769290 w 7048653"/>
              <a:gd name="connsiteY280" fmla="*/ 3029803 h 6550926"/>
              <a:gd name="connsiteX281" fmla="*/ 6741994 w 7048653"/>
              <a:gd name="connsiteY281" fmla="*/ 2866030 h 6550926"/>
              <a:gd name="connsiteX282" fmla="*/ 6769290 w 7048653"/>
              <a:gd name="connsiteY282" fmla="*/ 2784144 h 6550926"/>
              <a:gd name="connsiteX283" fmla="*/ 6782938 w 7048653"/>
              <a:gd name="connsiteY283" fmla="*/ 2743200 h 6550926"/>
              <a:gd name="connsiteX284" fmla="*/ 6741994 w 7048653"/>
              <a:gd name="connsiteY284" fmla="*/ 2729553 h 6550926"/>
              <a:gd name="connsiteX285" fmla="*/ 6632812 w 7048653"/>
              <a:gd name="connsiteY285" fmla="*/ 2756848 h 6550926"/>
              <a:gd name="connsiteX286" fmla="*/ 6523630 w 7048653"/>
              <a:gd name="connsiteY286" fmla="*/ 2770496 h 6550926"/>
              <a:gd name="connsiteX287" fmla="*/ 6550926 w 7048653"/>
              <a:gd name="connsiteY287" fmla="*/ 2879678 h 6550926"/>
              <a:gd name="connsiteX288" fmla="*/ 6578221 w 7048653"/>
              <a:gd name="connsiteY288" fmla="*/ 2920621 h 6550926"/>
              <a:gd name="connsiteX289" fmla="*/ 6537278 w 7048653"/>
              <a:gd name="connsiteY289" fmla="*/ 2934269 h 6550926"/>
              <a:gd name="connsiteX290" fmla="*/ 6428096 w 7048653"/>
              <a:gd name="connsiteY290" fmla="*/ 2947917 h 6550926"/>
              <a:gd name="connsiteX291" fmla="*/ 6387153 w 7048653"/>
              <a:gd name="connsiteY291" fmla="*/ 2975212 h 6550926"/>
              <a:gd name="connsiteX292" fmla="*/ 6223379 w 7048653"/>
              <a:gd name="connsiteY292" fmla="*/ 2961565 h 6550926"/>
              <a:gd name="connsiteX293" fmla="*/ 6182436 w 7048653"/>
              <a:gd name="connsiteY293" fmla="*/ 2934269 h 6550926"/>
              <a:gd name="connsiteX294" fmla="*/ 6100550 w 7048653"/>
              <a:gd name="connsiteY294" fmla="*/ 2893326 h 6550926"/>
              <a:gd name="connsiteX295" fmla="*/ 6086902 w 7048653"/>
              <a:gd name="connsiteY295" fmla="*/ 3043451 h 6550926"/>
              <a:gd name="connsiteX296" fmla="*/ 6005015 w 7048653"/>
              <a:gd name="connsiteY296" fmla="*/ 3098042 h 6550926"/>
              <a:gd name="connsiteX297" fmla="*/ 6018663 w 7048653"/>
              <a:gd name="connsiteY297" fmla="*/ 3330054 h 6550926"/>
              <a:gd name="connsiteX298" fmla="*/ 6018663 w 7048653"/>
              <a:gd name="connsiteY298" fmla="*/ 3425589 h 6550926"/>
              <a:gd name="connsiteX299" fmla="*/ 5977720 w 7048653"/>
              <a:gd name="connsiteY299" fmla="*/ 3439236 h 6550926"/>
              <a:gd name="connsiteX300" fmla="*/ 5895833 w 7048653"/>
              <a:gd name="connsiteY300" fmla="*/ 3425589 h 6550926"/>
              <a:gd name="connsiteX301" fmla="*/ 5854890 w 7048653"/>
              <a:gd name="connsiteY301" fmla="*/ 3411941 h 6550926"/>
              <a:gd name="connsiteX302" fmla="*/ 5650173 w 7048653"/>
              <a:gd name="connsiteY302" fmla="*/ 3425589 h 6550926"/>
              <a:gd name="connsiteX303" fmla="*/ 5677469 w 7048653"/>
              <a:gd name="connsiteY303" fmla="*/ 3548418 h 6550926"/>
              <a:gd name="connsiteX304" fmla="*/ 5704764 w 7048653"/>
              <a:gd name="connsiteY304" fmla="*/ 3630305 h 6550926"/>
              <a:gd name="connsiteX305" fmla="*/ 5718412 w 7048653"/>
              <a:gd name="connsiteY305" fmla="*/ 3671248 h 6550926"/>
              <a:gd name="connsiteX306" fmla="*/ 5745708 w 7048653"/>
              <a:gd name="connsiteY306" fmla="*/ 3712192 h 6550926"/>
              <a:gd name="connsiteX307" fmla="*/ 5732060 w 7048653"/>
              <a:gd name="connsiteY307" fmla="*/ 3821374 h 6550926"/>
              <a:gd name="connsiteX308" fmla="*/ 5691117 w 7048653"/>
              <a:gd name="connsiteY308" fmla="*/ 3835021 h 6550926"/>
              <a:gd name="connsiteX309" fmla="*/ 5663821 w 7048653"/>
              <a:gd name="connsiteY309" fmla="*/ 3794078 h 6550926"/>
              <a:gd name="connsiteX310" fmla="*/ 5622878 w 7048653"/>
              <a:gd name="connsiteY310" fmla="*/ 3766783 h 6550926"/>
              <a:gd name="connsiteX311" fmla="*/ 5609230 w 7048653"/>
              <a:gd name="connsiteY311" fmla="*/ 3725839 h 6550926"/>
              <a:gd name="connsiteX312" fmla="*/ 5568287 w 7048653"/>
              <a:gd name="connsiteY312" fmla="*/ 3739487 h 6550926"/>
              <a:gd name="connsiteX313" fmla="*/ 5540991 w 7048653"/>
              <a:gd name="connsiteY313" fmla="*/ 3780430 h 6550926"/>
              <a:gd name="connsiteX314" fmla="*/ 5445457 w 7048653"/>
              <a:gd name="connsiteY314" fmla="*/ 3821374 h 6550926"/>
              <a:gd name="connsiteX315" fmla="*/ 5404514 w 7048653"/>
              <a:gd name="connsiteY315" fmla="*/ 3903260 h 6550926"/>
              <a:gd name="connsiteX316" fmla="*/ 5377218 w 7048653"/>
              <a:gd name="connsiteY316" fmla="*/ 3944203 h 6550926"/>
              <a:gd name="connsiteX317" fmla="*/ 5349923 w 7048653"/>
              <a:gd name="connsiteY317" fmla="*/ 4012442 h 6550926"/>
              <a:gd name="connsiteX318" fmla="*/ 5213445 w 7048653"/>
              <a:gd name="connsiteY318" fmla="*/ 4080681 h 6550926"/>
              <a:gd name="connsiteX319" fmla="*/ 5172502 w 7048653"/>
              <a:gd name="connsiteY319" fmla="*/ 4094329 h 6550926"/>
              <a:gd name="connsiteX320" fmla="*/ 5104263 w 7048653"/>
              <a:gd name="connsiteY320" fmla="*/ 4258102 h 6550926"/>
              <a:gd name="connsiteX321" fmla="*/ 5063320 w 7048653"/>
              <a:gd name="connsiteY321" fmla="*/ 4285397 h 6550926"/>
              <a:gd name="connsiteX322" fmla="*/ 5036024 w 7048653"/>
              <a:gd name="connsiteY322" fmla="*/ 4326341 h 6550926"/>
              <a:gd name="connsiteX323" fmla="*/ 5076967 w 7048653"/>
              <a:gd name="connsiteY323" fmla="*/ 4408227 h 6550926"/>
              <a:gd name="connsiteX324" fmla="*/ 5090615 w 7048653"/>
              <a:gd name="connsiteY324" fmla="*/ 4449171 h 6550926"/>
              <a:gd name="connsiteX325" fmla="*/ 5076967 w 7048653"/>
              <a:gd name="connsiteY325" fmla="*/ 4667535 h 6550926"/>
              <a:gd name="connsiteX326" fmla="*/ 5049672 w 7048653"/>
              <a:gd name="connsiteY326" fmla="*/ 4708478 h 6550926"/>
              <a:gd name="connsiteX327" fmla="*/ 5036024 w 7048653"/>
              <a:gd name="connsiteY327" fmla="*/ 4817660 h 6550926"/>
              <a:gd name="connsiteX328" fmla="*/ 5008729 w 7048653"/>
              <a:gd name="connsiteY328" fmla="*/ 4885899 h 6550926"/>
              <a:gd name="connsiteX329" fmla="*/ 4981433 w 7048653"/>
              <a:gd name="connsiteY329" fmla="*/ 4967786 h 6550926"/>
              <a:gd name="connsiteX330" fmla="*/ 4967785 w 7048653"/>
              <a:gd name="connsiteY330" fmla="*/ 5022377 h 6550926"/>
              <a:gd name="connsiteX331" fmla="*/ 4954138 w 7048653"/>
              <a:gd name="connsiteY331" fmla="*/ 5117911 h 6550926"/>
              <a:gd name="connsiteX332" fmla="*/ 4899547 w 7048653"/>
              <a:gd name="connsiteY332" fmla="*/ 5172502 h 6550926"/>
              <a:gd name="connsiteX333" fmla="*/ 4872251 w 7048653"/>
              <a:gd name="connsiteY333" fmla="*/ 5213445 h 6550926"/>
              <a:gd name="connsiteX334" fmla="*/ 4831308 w 7048653"/>
              <a:gd name="connsiteY334" fmla="*/ 5254389 h 6550926"/>
              <a:gd name="connsiteX335" fmla="*/ 4749421 w 7048653"/>
              <a:gd name="connsiteY335" fmla="*/ 5349923 h 6550926"/>
              <a:gd name="connsiteX336" fmla="*/ 4667535 w 7048653"/>
              <a:gd name="connsiteY336" fmla="*/ 5377218 h 6550926"/>
              <a:gd name="connsiteX337" fmla="*/ 4599296 w 7048653"/>
              <a:gd name="connsiteY337" fmla="*/ 5418162 h 6550926"/>
              <a:gd name="connsiteX338" fmla="*/ 4558353 w 7048653"/>
              <a:gd name="connsiteY338" fmla="*/ 5445457 h 6550926"/>
              <a:gd name="connsiteX339" fmla="*/ 4476466 w 7048653"/>
              <a:gd name="connsiteY339" fmla="*/ 5472753 h 6550926"/>
              <a:gd name="connsiteX340" fmla="*/ 4435523 w 7048653"/>
              <a:gd name="connsiteY340" fmla="*/ 5500048 h 6550926"/>
              <a:gd name="connsiteX341" fmla="*/ 4326341 w 7048653"/>
              <a:gd name="connsiteY341" fmla="*/ 5568287 h 6550926"/>
              <a:gd name="connsiteX342" fmla="*/ 4244454 w 7048653"/>
              <a:gd name="connsiteY342" fmla="*/ 5595583 h 6550926"/>
              <a:gd name="connsiteX343" fmla="*/ 4094329 w 7048653"/>
              <a:gd name="connsiteY343" fmla="*/ 5622878 h 6550926"/>
              <a:gd name="connsiteX344" fmla="*/ 4080681 w 7048653"/>
              <a:gd name="connsiteY344" fmla="*/ 5663821 h 6550926"/>
              <a:gd name="connsiteX345" fmla="*/ 4026090 w 7048653"/>
              <a:gd name="connsiteY345" fmla="*/ 5800299 h 6550926"/>
              <a:gd name="connsiteX346" fmla="*/ 3985147 w 7048653"/>
              <a:gd name="connsiteY346" fmla="*/ 5827595 h 6550926"/>
              <a:gd name="connsiteX347" fmla="*/ 3971499 w 7048653"/>
              <a:gd name="connsiteY347" fmla="*/ 5868538 h 6550926"/>
              <a:gd name="connsiteX348" fmla="*/ 3875964 w 7048653"/>
              <a:gd name="connsiteY348" fmla="*/ 5991368 h 6550926"/>
              <a:gd name="connsiteX349" fmla="*/ 3794078 w 7048653"/>
              <a:gd name="connsiteY349" fmla="*/ 6045959 h 6550926"/>
              <a:gd name="connsiteX350" fmla="*/ 3684896 w 7048653"/>
              <a:gd name="connsiteY350" fmla="*/ 6114197 h 6550926"/>
              <a:gd name="connsiteX351" fmla="*/ 3643953 w 7048653"/>
              <a:gd name="connsiteY351" fmla="*/ 6155141 h 6550926"/>
              <a:gd name="connsiteX352" fmla="*/ 3603009 w 7048653"/>
              <a:gd name="connsiteY352" fmla="*/ 6168789 h 6550926"/>
              <a:gd name="connsiteX353" fmla="*/ 3507475 w 7048653"/>
              <a:gd name="connsiteY353" fmla="*/ 6209732 h 6550926"/>
              <a:gd name="connsiteX354" fmla="*/ 3425588 w 7048653"/>
              <a:gd name="connsiteY354" fmla="*/ 6277971 h 6550926"/>
              <a:gd name="connsiteX355" fmla="*/ 3330054 w 7048653"/>
              <a:gd name="connsiteY355" fmla="*/ 6387153 h 6550926"/>
              <a:gd name="connsiteX356" fmla="*/ 3179929 w 7048653"/>
              <a:gd name="connsiteY356" fmla="*/ 6387153 h 6550926"/>
              <a:gd name="connsiteX357" fmla="*/ 3098042 w 7048653"/>
              <a:gd name="connsiteY357" fmla="*/ 6414448 h 6550926"/>
              <a:gd name="connsiteX358" fmla="*/ 3057099 w 7048653"/>
              <a:gd name="connsiteY358" fmla="*/ 6387153 h 6550926"/>
              <a:gd name="connsiteX359" fmla="*/ 3016156 w 7048653"/>
              <a:gd name="connsiteY359" fmla="*/ 6346209 h 6550926"/>
              <a:gd name="connsiteX360" fmla="*/ 2975212 w 7048653"/>
              <a:gd name="connsiteY360" fmla="*/ 6332562 h 6550926"/>
              <a:gd name="connsiteX361" fmla="*/ 2934269 w 7048653"/>
              <a:gd name="connsiteY361" fmla="*/ 6346209 h 6550926"/>
              <a:gd name="connsiteX362" fmla="*/ 2852382 w 7048653"/>
              <a:gd name="connsiteY362" fmla="*/ 6359857 h 6550926"/>
              <a:gd name="connsiteX363" fmla="*/ 2825087 w 7048653"/>
              <a:gd name="connsiteY363" fmla="*/ 6455392 h 6550926"/>
              <a:gd name="connsiteX364" fmla="*/ 2634018 w 7048653"/>
              <a:gd name="connsiteY364" fmla="*/ 6469039 h 6550926"/>
              <a:gd name="connsiteX365" fmla="*/ 2552132 w 7048653"/>
              <a:gd name="connsiteY365" fmla="*/ 6496335 h 6550926"/>
              <a:gd name="connsiteX366" fmla="*/ 2483893 w 7048653"/>
              <a:gd name="connsiteY366" fmla="*/ 6523630 h 6550926"/>
              <a:gd name="connsiteX367" fmla="*/ 2306472 w 7048653"/>
              <a:gd name="connsiteY367" fmla="*/ 6550926 h 6550926"/>
              <a:gd name="connsiteX368" fmla="*/ 2142699 w 7048653"/>
              <a:gd name="connsiteY368" fmla="*/ 6523630 h 6550926"/>
              <a:gd name="connsiteX369" fmla="*/ 2088108 w 7048653"/>
              <a:gd name="connsiteY369" fmla="*/ 6496335 h 6550926"/>
              <a:gd name="connsiteX370" fmla="*/ 1978926 w 7048653"/>
              <a:gd name="connsiteY370" fmla="*/ 6469039 h 6550926"/>
              <a:gd name="connsiteX371" fmla="*/ 1692323 w 7048653"/>
              <a:gd name="connsiteY371" fmla="*/ 6482687 h 6550926"/>
              <a:gd name="connsiteX372" fmla="*/ 1351129 w 7048653"/>
              <a:gd name="connsiteY372" fmla="*/ 6482687 h 6550926"/>
              <a:gd name="connsiteX373" fmla="*/ 1201003 w 7048653"/>
              <a:gd name="connsiteY373" fmla="*/ 6441744 h 6550926"/>
              <a:gd name="connsiteX374" fmla="*/ 873457 w 7048653"/>
              <a:gd name="connsiteY374" fmla="*/ 6414448 h 6550926"/>
              <a:gd name="connsiteX375" fmla="*/ 832514 w 7048653"/>
              <a:gd name="connsiteY375" fmla="*/ 6400800 h 6550926"/>
              <a:gd name="connsiteX376" fmla="*/ 736979 w 7048653"/>
              <a:gd name="connsiteY376" fmla="*/ 6387153 h 6550926"/>
              <a:gd name="connsiteX377" fmla="*/ 723332 w 7048653"/>
              <a:gd name="connsiteY377" fmla="*/ 6346209 h 6550926"/>
              <a:gd name="connsiteX378" fmla="*/ 736979 w 7048653"/>
              <a:gd name="connsiteY378" fmla="*/ 6209732 h 6550926"/>
              <a:gd name="connsiteX379" fmla="*/ 846161 w 7048653"/>
              <a:gd name="connsiteY379" fmla="*/ 6073254 h 6550926"/>
              <a:gd name="connsiteX380" fmla="*/ 873457 w 7048653"/>
              <a:gd name="connsiteY380" fmla="*/ 6032311 h 6550926"/>
              <a:gd name="connsiteX381" fmla="*/ 941696 w 7048653"/>
              <a:gd name="connsiteY381" fmla="*/ 5895833 h 6550926"/>
              <a:gd name="connsiteX382" fmla="*/ 982639 w 7048653"/>
              <a:gd name="connsiteY382" fmla="*/ 5813947 h 6550926"/>
              <a:gd name="connsiteX383" fmla="*/ 1023582 w 7048653"/>
              <a:gd name="connsiteY383" fmla="*/ 5773003 h 6550926"/>
              <a:gd name="connsiteX384" fmla="*/ 1050878 w 7048653"/>
              <a:gd name="connsiteY384" fmla="*/ 5732060 h 6550926"/>
              <a:gd name="connsiteX385" fmla="*/ 1091821 w 7048653"/>
              <a:gd name="connsiteY385" fmla="*/ 5718412 h 6550926"/>
              <a:gd name="connsiteX386" fmla="*/ 1146412 w 7048653"/>
              <a:gd name="connsiteY386" fmla="*/ 5691117 h 6550926"/>
              <a:gd name="connsiteX387" fmla="*/ 1214651 w 7048653"/>
              <a:gd name="connsiteY387" fmla="*/ 5677469 h 6550926"/>
              <a:gd name="connsiteX388" fmla="*/ 1255594 w 7048653"/>
              <a:gd name="connsiteY388" fmla="*/ 5663821 h 6550926"/>
              <a:gd name="connsiteX389" fmla="*/ 1296538 w 7048653"/>
              <a:gd name="connsiteY389" fmla="*/ 5568287 h 6550926"/>
              <a:gd name="connsiteX390" fmla="*/ 1310185 w 7048653"/>
              <a:gd name="connsiteY390" fmla="*/ 5486400 h 6550926"/>
              <a:gd name="connsiteX391" fmla="*/ 1337481 w 7048653"/>
              <a:gd name="connsiteY391" fmla="*/ 5390866 h 6550926"/>
              <a:gd name="connsiteX392" fmla="*/ 1351129 w 7048653"/>
              <a:gd name="connsiteY392" fmla="*/ 5349923 h 6550926"/>
              <a:gd name="connsiteX393" fmla="*/ 1392072 w 7048653"/>
              <a:gd name="connsiteY393" fmla="*/ 5322627 h 6550926"/>
              <a:gd name="connsiteX394" fmla="*/ 1460311 w 7048653"/>
              <a:gd name="connsiteY394" fmla="*/ 5268036 h 6550926"/>
              <a:gd name="connsiteX395" fmla="*/ 1542197 w 7048653"/>
              <a:gd name="connsiteY395" fmla="*/ 5240741 h 6550926"/>
              <a:gd name="connsiteX396" fmla="*/ 1705970 w 7048653"/>
              <a:gd name="connsiteY396" fmla="*/ 5254389 h 6550926"/>
              <a:gd name="connsiteX397" fmla="*/ 1774209 w 7048653"/>
              <a:gd name="connsiteY397" fmla="*/ 5268036 h 6550926"/>
              <a:gd name="connsiteX398" fmla="*/ 1897039 w 7048653"/>
              <a:gd name="connsiteY398" fmla="*/ 5308980 h 6550926"/>
              <a:gd name="connsiteX399" fmla="*/ 1978926 w 7048653"/>
              <a:gd name="connsiteY399" fmla="*/ 5377218 h 6550926"/>
              <a:gd name="connsiteX400" fmla="*/ 2033517 w 7048653"/>
              <a:gd name="connsiteY400" fmla="*/ 5418162 h 6550926"/>
              <a:gd name="connsiteX401" fmla="*/ 2074460 w 7048653"/>
              <a:gd name="connsiteY401" fmla="*/ 5459105 h 6550926"/>
              <a:gd name="connsiteX402" fmla="*/ 2115403 w 7048653"/>
              <a:gd name="connsiteY402" fmla="*/ 5472753 h 6550926"/>
              <a:gd name="connsiteX403" fmla="*/ 2197290 w 7048653"/>
              <a:gd name="connsiteY403" fmla="*/ 5540992 h 6550926"/>
              <a:gd name="connsiteX404" fmla="*/ 2251881 w 7048653"/>
              <a:gd name="connsiteY404" fmla="*/ 5568287 h 6550926"/>
              <a:gd name="connsiteX405" fmla="*/ 2361063 w 7048653"/>
              <a:gd name="connsiteY405" fmla="*/ 5636526 h 6550926"/>
              <a:gd name="connsiteX406" fmla="*/ 2429302 w 7048653"/>
              <a:gd name="connsiteY406" fmla="*/ 5704765 h 6550926"/>
              <a:gd name="connsiteX407" fmla="*/ 2511188 w 7048653"/>
              <a:gd name="connsiteY407" fmla="*/ 5732060 h 6550926"/>
              <a:gd name="connsiteX408" fmla="*/ 2552132 w 7048653"/>
              <a:gd name="connsiteY408" fmla="*/ 5745708 h 6550926"/>
              <a:gd name="connsiteX409" fmla="*/ 2593075 w 7048653"/>
              <a:gd name="connsiteY409" fmla="*/ 5773003 h 6550926"/>
              <a:gd name="connsiteX410" fmla="*/ 2674961 w 7048653"/>
              <a:gd name="connsiteY410" fmla="*/ 5841242 h 6550926"/>
              <a:gd name="connsiteX411" fmla="*/ 2715905 w 7048653"/>
              <a:gd name="connsiteY411" fmla="*/ 5854890 h 6550926"/>
              <a:gd name="connsiteX412" fmla="*/ 2756848 w 7048653"/>
              <a:gd name="connsiteY412" fmla="*/ 5895833 h 6550926"/>
              <a:gd name="connsiteX413" fmla="*/ 2838735 w 7048653"/>
              <a:gd name="connsiteY413" fmla="*/ 5923129 h 6550926"/>
              <a:gd name="connsiteX414" fmla="*/ 2906973 w 7048653"/>
              <a:gd name="connsiteY414" fmla="*/ 5909481 h 6550926"/>
              <a:gd name="connsiteX415" fmla="*/ 2893326 w 7048653"/>
              <a:gd name="connsiteY415" fmla="*/ 5786651 h 6550926"/>
              <a:gd name="connsiteX416" fmla="*/ 2797791 w 7048653"/>
              <a:gd name="connsiteY416" fmla="*/ 5663821 h 6550926"/>
              <a:gd name="connsiteX417" fmla="*/ 2770496 w 7048653"/>
              <a:gd name="connsiteY417" fmla="*/ 5622878 h 6550926"/>
              <a:gd name="connsiteX418" fmla="*/ 2729553 w 7048653"/>
              <a:gd name="connsiteY418" fmla="*/ 5581935 h 6550926"/>
              <a:gd name="connsiteX419" fmla="*/ 2647666 w 7048653"/>
              <a:gd name="connsiteY419" fmla="*/ 5527344 h 6550926"/>
              <a:gd name="connsiteX420" fmla="*/ 2620370 w 7048653"/>
              <a:gd name="connsiteY420" fmla="*/ 5486400 h 6550926"/>
              <a:gd name="connsiteX421" fmla="*/ 2524836 w 7048653"/>
              <a:gd name="connsiteY421" fmla="*/ 5445457 h 6550926"/>
              <a:gd name="connsiteX422" fmla="*/ 2429302 w 7048653"/>
              <a:gd name="connsiteY422" fmla="*/ 5377218 h 6550926"/>
              <a:gd name="connsiteX423" fmla="*/ 2374711 w 7048653"/>
              <a:gd name="connsiteY423" fmla="*/ 5349923 h 6550926"/>
              <a:gd name="connsiteX424" fmla="*/ 2292824 w 7048653"/>
              <a:gd name="connsiteY424" fmla="*/ 5295332 h 6550926"/>
              <a:gd name="connsiteX425" fmla="*/ 2210938 w 7048653"/>
              <a:gd name="connsiteY425" fmla="*/ 5227093 h 6550926"/>
              <a:gd name="connsiteX426" fmla="*/ 2142699 w 7048653"/>
              <a:gd name="connsiteY426" fmla="*/ 5199797 h 6550926"/>
              <a:gd name="connsiteX427" fmla="*/ 2115403 w 7048653"/>
              <a:gd name="connsiteY427" fmla="*/ 5158854 h 6550926"/>
              <a:gd name="connsiteX428" fmla="*/ 2047164 w 7048653"/>
              <a:gd name="connsiteY428" fmla="*/ 5063320 h 6550926"/>
              <a:gd name="connsiteX429" fmla="*/ 2019869 w 7048653"/>
              <a:gd name="connsiteY429" fmla="*/ 5008729 h 6550926"/>
              <a:gd name="connsiteX430" fmla="*/ 1992573 w 7048653"/>
              <a:gd name="connsiteY430" fmla="*/ 4926842 h 6550926"/>
              <a:gd name="connsiteX431" fmla="*/ 1965278 w 7048653"/>
              <a:gd name="connsiteY431" fmla="*/ 4885899 h 6550926"/>
              <a:gd name="connsiteX432" fmla="*/ 1951630 w 7048653"/>
              <a:gd name="connsiteY432" fmla="*/ 4831308 h 6550926"/>
              <a:gd name="connsiteX433" fmla="*/ 1869744 w 7048653"/>
              <a:gd name="connsiteY433" fmla="*/ 4735774 h 6550926"/>
              <a:gd name="connsiteX434" fmla="*/ 1801505 w 7048653"/>
              <a:gd name="connsiteY434" fmla="*/ 4640239 h 6550926"/>
              <a:gd name="connsiteX435" fmla="*/ 1787857 w 7048653"/>
              <a:gd name="connsiteY435" fmla="*/ 4599296 h 6550926"/>
              <a:gd name="connsiteX436" fmla="*/ 1760561 w 7048653"/>
              <a:gd name="connsiteY436" fmla="*/ 4558353 h 6550926"/>
              <a:gd name="connsiteX437" fmla="*/ 1815153 w 7048653"/>
              <a:gd name="connsiteY437" fmla="*/ 4544705 h 6550926"/>
              <a:gd name="connsiteX438" fmla="*/ 1978926 w 7048653"/>
              <a:gd name="connsiteY438" fmla="*/ 4585648 h 6550926"/>
              <a:gd name="connsiteX439" fmla="*/ 2019869 w 7048653"/>
              <a:gd name="connsiteY439" fmla="*/ 4558353 h 6550926"/>
              <a:gd name="connsiteX440" fmla="*/ 2129051 w 7048653"/>
              <a:gd name="connsiteY440" fmla="*/ 4585648 h 6550926"/>
              <a:gd name="connsiteX441" fmla="*/ 2142699 w 7048653"/>
              <a:gd name="connsiteY441" fmla="*/ 4531057 h 6550926"/>
              <a:gd name="connsiteX442" fmla="*/ 2156347 w 7048653"/>
              <a:gd name="connsiteY442" fmla="*/ 4490114 h 6550926"/>
              <a:gd name="connsiteX443" fmla="*/ 2142699 w 7048653"/>
              <a:gd name="connsiteY443" fmla="*/ 4380932 h 6550926"/>
              <a:gd name="connsiteX444" fmla="*/ 1869744 w 7048653"/>
              <a:gd name="connsiteY444" fmla="*/ 4367284 h 6550926"/>
              <a:gd name="connsiteX445" fmla="*/ 1828800 w 7048653"/>
              <a:gd name="connsiteY445" fmla="*/ 4339989 h 6550926"/>
              <a:gd name="connsiteX446" fmla="*/ 1801505 w 7048653"/>
              <a:gd name="connsiteY446" fmla="*/ 4299045 h 6550926"/>
              <a:gd name="connsiteX447" fmla="*/ 1760561 w 7048653"/>
              <a:gd name="connsiteY447" fmla="*/ 4244454 h 6550926"/>
              <a:gd name="connsiteX448" fmla="*/ 1733266 w 7048653"/>
              <a:gd name="connsiteY448" fmla="*/ 4203511 h 6550926"/>
              <a:gd name="connsiteX449" fmla="*/ 1692323 w 7048653"/>
              <a:gd name="connsiteY449" fmla="*/ 4162568 h 6550926"/>
              <a:gd name="connsiteX450" fmla="*/ 1665027 w 7048653"/>
              <a:gd name="connsiteY450" fmla="*/ 4094329 h 6550926"/>
              <a:gd name="connsiteX451" fmla="*/ 1624084 w 7048653"/>
              <a:gd name="connsiteY451" fmla="*/ 4039738 h 6550926"/>
              <a:gd name="connsiteX452" fmla="*/ 1596788 w 7048653"/>
              <a:gd name="connsiteY452" fmla="*/ 3985147 h 6550926"/>
              <a:gd name="connsiteX453" fmla="*/ 1637732 w 7048653"/>
              <a:gd name="connsiteY453" fmla="*/ 3971499 h 6550926"/>
              <a:gd name="connsiteX454" fmla="*/ 1787857 w 7048653"/>
              <a:gd name="connsiteY454" fmla="*/ 3944203 h 6550926"/>
              <a:gd name="connsiteX455" fmla="*/ 1828800 w 7048653"/>
              <a:gd name="connsiteY455" fmla="*/ 3903260 h 6550926"/>
              <a:gd name="connsiteX456" fmla="*/ 1869744 w 7048653"/>
              <a:gd name="connsiteY456" fmla="*/ 3889612 h 6550926"/>
              <a:gd name="connsiteX457" fmla="*/ 1801505 w 7048653"/>
              <a:gd name="connsiteY457" fmla="*/ 3330054 h 6550926"/>
              <a:gd name="connsiteX458" fmla="*/ 1719618 w 7048653"/>
              <a:gd name="connsiteY458" fmla="*/ 3343702 h 6550926"/>
              <a:gd name="connsiteX459" fmla="*/ 1746914 w 7048653"/>
              <a:gd name="connsiteY459" fmla="*/ 3302759 h 6550926"/>
              <a:gd name="connsiteX460" fmla="*/ 1733266 w 7048653"/>
              <a:gd name="connsiteY460" fmla="*/ 3220872 h 6550926"/>
              <a:gd name="connsiteX461" fmla="*/ 1678675 w 7048653"/>
              <a:gd name="connsiteY461" fmla="*/ 3138986 h 6550926"/>
              <a:gd name="connsiteX462" fmla="*/ 1610436 w 7048653"/>
              <a:gd name="connsiteY462" fmla="*/ 3125338 h 6550926"/>
              <a:gd name="connsiteX463" fmla="*/ 1569493 w 7048653"/>
              <a:gd name="connsiteY463" fmla="*/ 3111690 h 6550926"/>
              <a:gd name="connsiteX464" fmla="*/ 1501254 w 7048653"/>
              <a:gd name="connsiteY464" fmla="*/ 3098042 h 6550926"/>
              <a:gd name="connsiteX465" fmla="*/ 1460311 w 7048653"/>
              <a:gd name="connsiteY465" fmla="*/ 3084395 h 6550926"/>
              <a:gd name="connsiteX466" fmla="*/ 1392072 w 7048653"/>
              <a:gd name="connsiteY466" fmla="*/ 3070747 h 6550926"/>
              <a:gd name="connsiteX467" fmla="*/ 1296538 w 7048653"/>
              <a:gd name="connsiteY467" fmla="*/ 3029803 h 6550926"/>
              <a:gd name="connsiteX468" fmla="*/ 1351129 w 7048653"/>
              <a:gd name="connsiteY468" fmla="*/ 3002508 h 6550926"/>
              <a:gd name="connsiteX469" fmla="*/ 1473958 w 7048653"/>
              <a:gd name="connsiteY469" fmla="*/ 2961565 h 6550926"/>
              <a:gd name="connsiteX470" fmla="*/ 1473958 w 7048653"/>
              <a:gd name="connsiteY470" fmla="*/ 2825087 h 6550926"/>
              <a:gd name="connsiteX471" fmla="*/ 1392072 w 7048653"/>
              <a:gd name="connsiteY471" fmla="*/ 2797792 h 6550926"/>
              <a:gd name="connsiteX472" fmla="*/ 1378424 w 7048653"/>
              <a:gd name="connsiteY472" fmla="*/ 2688609 h 6550926"/>
              <a:gd name="connsiteX473" fmla="*/ 1351129 w 7048653"/>
              <a:gd name="connsiteY473" fmla="*/ 2565780 h 6550926"/>
              <a:gd name="connsiteX474" fmla="*/ 1323833 w 7048653"/>
              <a:gd name="connsiteY474" fmla="*/ 2524836 h 6550926"/>
              <a:gd name="connsiteX475" fmla="*/ 1282890 w 7048653"/>
              <a:gd name="connsiteY475" fmla="*/ 2442950 h 6550926"/>
              <a:gd name="connsiteX476" fmla="*/ 1269242 w 7048653"/>
              <a:gd name="connsiteY476" fmla="*/ 2402006 h 6550926"/>
              <a:gd name="connsiteX477" fmla="*/ 1241947 w 7048653"/>
              <a:gd name="connsiteY477" fmla="*/ 2347415 h 6550926"/>
              <a:gd name="connsiteX478" fmla="*/ 1201003 w 7048653"/>
              <a:gd name="connsiteY478" fmla="*/ 2251881 h 6550926"/>
              <a:gd name="connsiteX479" fmla="*/ 1187356 w 7048653"/>
              <a:gd name="connsiteY479" fmla="*/ 2197290 h 6550926"/>
              <a:gd name="connsiteX480" fmla="*/ 1091821 w 7048653"/>
              <a:gd name="connsiteY480" fmla="*/ 2115403 h 6550926"/>
              <a:gd name="connsiteX481" fmla="*/ 1064526 w 7048653"/>
              <a:gd name="connsiteY481" fmla="*/ 2074460 h 6550926"/>
              <a:gd name="connsiteX482" fmla="*/ 1037230 w 7048653"/>
              <a:gd name="connsiteY482" fmla="*/ 2019869 h 6550926"/>
              <a:gd name="connsiteX483" fmla="*/ 996287 w 7048653"/>
              <a:gd name="connsiteY483" fmla="*/ 1978926 h 6550926"/>
              <a:gd name="connsiteX484" fmla="*/ 914400 w 7048653"/>
              <a:gd name="connsiteY484" fmla="*/ 1883392 h 6550926"/>
              <a:gd name="connsiteX485" fmla="*/ 846161 w 7048653"/>
              <a:gd name="connsiteY485" fmla="*/ 1801505 h 6550926"/>
              <a:gd name="connsiteX486" fmla="*/ 818866 w 7048653"/>
              <a:gd name="connsiteY486" fmla="*/ 1760562 h 6550926"/>
              <a:gd name="connsiteX487" fmla="*/ 655093 w 7048653"/>
              <a:gd name="connsiteY487" fmla="*/ 1774209 h 6550926"/>
              <a:gd name="connsiteX488" fmla="*/ 586854 w 7048653"/>
              <a:gd name="connsiteY488" fmla="*/ 1856096 h 6550926"/>
              <a:gd name="connsiteX489" fmla="*/ 559558 w 7048653"/>
              <a:gd name="connsiteY489" fmla="*/ 1910687 h 6550926"/>
              <a:gd name="connsiteX490" fmla="*/ 545911 w 7048653"/>
              <a:gd name="connsiteY490" fmla="*/ 1951630 h 6550926"/>
              <a:gd name="connsiteX491" fmla="*/ 450376 w 7048653"/>
              <a:gd name="connsiteY491" fmla="*/ 2006221 h 6550926"/>
              <a:gd name="connsiteX492" fmla="*/ 177421 w 7048653"/>
              <a:gd name="connsiteY492" fmla="*/ 2060812 h 6550926"/>
              <a:gd name="connsiteX493" fmla="*/ 95535 w 7048653"/>
              <a:gd name="connsiteY493" fmla="*/ 2033517 h 6550926"/>
              <a:gd name="connsiteX494" fmla="*/ 68239 w 7048653"/>
              <a:gd name="connsiteY494" fmla="*/ 1992574 h 6550926"/>
              <a:gd name="connsiteX495" fmla="*/ 68239 w 7048653"/>
              <a:gd name="connsiteY495" fmla="*/ 1842448 h 6550926"/>
              <a:gd name="connsiteX496" fmla="*/ 109182 w 7048653"/>
              <a:gd name="connsiteY496" fmla="*/ 1828800 h 6550926"/>
              <a:gd name="connsiteX497" fmla="*/ 150126 w 7048653"/>
              <a:gd name="connsiteY497" fmla="*/ 1787857 h 6550926"/>
              <a:gd name="connsiteX498" fmla="*/ 245660 w 7048653"/>
              <a:gd name="connsiteY498" fmla="*/ 1760562 h 6550926"/>
              <a:gd name="connsiteX499" fmla="*/ 313899 w 7048653"/>
              <a:gd name="connsiteY499" fmla="*/ 1637732 h 6550926"/>
              <a:gd name="connsiteX500" fmla="*/ 327547 w 7048653"/>
              <a:gd name="connsiteY500" fmla="*/ 1569493 h 6550926"/>
              <a:gd name="connsiteX501" fmla="*/ 286603 w 7048653"/>
              <a:gd name="connsiteY501" fmla="*/ 1337481 h 6550926"/>
              <a:gd name="connsiteX502" fmla="*/ 245660 w 7048653"/>
              <a:gd name="connsiteY502" fmla="*/ 1296538 h 6550926"/>
              <a:gd name="connsiteX503" fmla="*/ 68239 w 7048653"/>
              <a:gd name="connsiteY503" fmla="*/ 1282890 h 6550926"/>
              <a:gd name="connsiteX504" fmla="*/ 81887 w 7048653"/>
              <a:gd name="connsiteY504" fmla="*/ 1146412 h 6550926"/>
              <a:gd name="connsiteX505" fmla="*/ 40944 w 7048653"/>
              <a:gd name="connsiteY505" fmla="*/ 859809 h 6550926"/>
              <a:gd name="connsiteX506" fmla="*/ 0 w 7048653"/>
              <a:gd name="connsiteY506" fmla="*/ 832514 h 6550926"/>
              <a:gd name="connsiteX507" fmla="*/ 27296 w 7048653"/>
              <a:gd name="connsiteY507" fmla="*/ 627797 h 6550926"/>
              <a:gd name="connsiteX508" fmla="*/ 54591 w 7048653"/>
              <a:gd name="connsiteY508" fmla="*/ 586854 h 6550926"/>
              <a:gd name="connsiteX509" fmla="*/ 40944 w 7048653"/>
              <a:gd name="connsiteY509" fmla="*/ 477672 h 655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</a:cxnLst>
            <a:rect l="l" t="t" r="r" b="b"/>
            <a:pathLst>
              <a:path w="7048653" h="6550926">
                <a:moveTo>
                  <a:pt x="40944" y="477672"/>
                </a:moveTo>
                <a:cubicBezTo>
                  <a:pt x="50043" y="466299"/>
                  <a:pt x="86688" y="504556"/>
                  <a:pt x="109182" y="518615"/>
                </a:cubicBezTo>
                <a:cubicBezTo>
                  <a:pt x="123092" y="527309"/>
                  <a:pt x="135455" y="538575"/>
                  <a:pt x="150126" y="545911"/>
                </a:cubicBezTo>
                <a:cubicBezTo>
                  <a:pt x="162993" y="552345"/>
                  <a:pt x="178493" y="552573"/>
                  <a:pt x="191069" y="559559"/>
                </a:cubicBezTo>
                <a:cubicBezTo>
                  <a:pt x="219746" y="575491"/>
                  <a:pt x="272956" y="614150"/>
                  <a:pt x="272956" y="614150"/>
                </a:cubicBezTo>
                <a:cubicBezTo>
                  <a:pt x="335527" y="708006"/>
                  <a:pt x="296426" y="685662"/>
                  <a:pt x="368490" y="709684"/>
                </a:cubicBezTo>
                <a:cubicBezTo>
                  <a:pt x="382138" y="696036"/>
                  <a:pt x="398727" y="684800"/>
                  <a:pt x="409433" y="668741"/>
                </a:cubicBezTo>
                <a:cubicBezTo>
                  <a:pt x="417413" y="656771"/>
                  <a:pt x="409180" y="631504"/>
                  <a:pt x="423081" y="627797"/>
                </a:cubicBezTo>
                <a:cubicBezTo>
                  <a:pt x="484777" y="611345"/>
                  <a:pt x="550460" y="618699"/>
                  <a:pt x="614150" y="614150"/>
                </a:cubicBezTo>
                <a:cubicBezTo>
                  <a:pt x="609601" y="591404"/>
                  <a:pt x="614744" y="564221"/>
                  <a:pt x="600502" y="545911"/>
                </a:cubicBezTo>
                <a:cubicBezTo>
                  <a:pt x="580361" y="520016"/>
                  <a:pt x="518615" y="491320"/>
                  <a:pt x="518615" y="491320"/>
                </a:cubicBezTo>
                <a:cubicBezTo>
                  <a:pt x="487880" y="399119"/>
                  <a:pt x="530504" y="499059"/>
                  <a:pt x="464024" y="423081"/>
                </a:cubicBezTo>
                <a:cubicBezTo>
                  <a:pt x="442422" y="398393"/>
                  <a:pt x="409433" y="341195"/>
                  <a:pt x="409433" y="341195"/>
                </a:cubicBezTo>
                <a:cubicBezTo>
                  <a:pt x="382863" y="261484"/>
                  <a:pt x="416575" y="334690"/>
                  <a:pt x="354842" y="272956"/>
                </a:cubicBezTo>
                <a:cubicBezTo>
                  <a:pt x="343244" y="261357"/>
                  <a:pt x="339891" y="242813"/>
                  <a:pt x="327547" y="232012"/>
                </a:cubicBezTo>
                <a:cubicBezTo>
                  <a:pt x="302859" y="210409"/>
                  <a:pt x="272956" y="195618"/>
                  <a:pt x="245660" y="177421"/>
                </a:cubicBezTo>
                <a:lnTo>
                  <a:pt x="204717" y="150126"/>
                </a:lnTo>
                <a:lnTo>
                  <a:pt x="163773" y="122830"/>
                </a:lnTo>
                <a:cubicBezTo>
                  <a:pt x="145576" y="95535"/>
                  <a:pt x="78061" y="51318"/>
                  <a:pt x="109182" y="40944"/>
                </a:cubicBezTo>
                <a:lnTo>
                  <a:pt x="191069" y="13648"/>
                </a:lnTo>
                <a:lnTo>
                  <a:pt x="232012" y="0"/>
                </a:lnTo>
                <a:cubicBezTo>
                  <a:pt x="250209" y="4549"/>
                  <a:pt x="271956" y="1930"/>
                  <a:pt x="286603" y="13648"/>
                </a:cubicBezTo>
                <a:cubicBezTo>
                  <a:pt x="297837" y="22635"/>
                  <a:pt x="290078" y="44419"/>
                  <a:pt x="300251" y="54592"/>
                </a:cubicBezTo>
                <a:cubicBezTo>
                  <a:pt x="310423" y="64764"/>
                  <a:pt x="327546" y="63690"/>
                  <a:pt x="341194" y="68239"/>
                </a:cubicBezTo>
                <a:cubicBezTo>
                  <a:pt x="350293" y="81887"/>
                  <a:pt x="356146" y="98382"/>
                  <a:pt x="368490" y="109183"/>
                </a:cubicBezTo>
                <a:cubicBezTo>
                  <a:pt x="426249" y="159723"/>
                  <a:pt x="435084" y="158677"/>
                  <a:pt x="491320" y="177421"/>
                </a:cubicBezTo>
                <a:cubicBezTo>
                  <a:pt x="608643" y="255638"/>
                  <a:pt x="460211" y="161868"/>
                  <a:pt x="573206" y="218365"/>
                </a:cubicBezTo>
                <a:cubicBezTo>
                  <a:pt x="587877" y="225700"/>
                  <a:pt x="599074" y="239199"/>
                  <a:pt x="614150" y="245660"/>
                </a:cubicBezTo>
                <a:cubicBezTo>
                  <a:pt x="675368" y="271896"/>
                  <a:pt x="656568" y="246398"/>
                  <a:pt x="709684" y="272956"/>
                </a:cubicBezTo>
                <a:cubicBezTo>
                  <a:pt x="815510" y="325869"/>
                  <a:pt x="688658" y="279594"/>
                  <a:pt x="791570" y="313899"/>
                </a:cubicBezTo>
                <a:cubicBezTo>
                  <a:pt x="800669" y="327547"/>
                  <a:pt x="806058" y="344595"/>
                  <a:pt x="818866" y="354842"/>
                </a:cubicBezTo>
                <a:cubicBezTo>
                  <a:pt x="913040" y="430181"/>
                  <a:pt x="808878" y="292096"/>
                  <a:pt x="887105" y="409433"/>
                </a:cubicBezTo>
                <a:cubicBezTo>
                  <a:pt x="891654" y="423081"/>
                  <a:pt x="902342" y="436079"/>
                  <a:pt x="900753" y="450377"/>
                </a:cubicBezTo>
                <a:cubicBezTo>
                  <a:pt x="897576" y="478973"/>
                  <a:pt x="873457" y="532263"/>
                  <a:pt x="873457" y="532263"/>
                </a:cubicBezTo>
                <a:lnTo>
                  <a:pt x="928048" y="614150"/>
                </a:lnTo>
                <a:cubicBezTo>
                  <a:pt x="937147" y="627798"/>
                  <a:pt x="941696" y="645994"/>
                  <a:pt x="955344" y="655093"/>
                </a:cubicBezTo>
                <a:lnTo>
                  <a:pt x="996287" y="682389"/>
                </a:lnTo>
                <a:cubicBezTo>
                  <a:pt x="1000836" y="696037"/>
                  <a:pt x="1003501" y="710465"/>
                  <a:pt x="1009935" y="723332"/>
                </a:cubicBezTo>
                <a:cubicBezTo>
                  <a:pt x="1017270" y="738003"/>
                  <a:pt x="1032043" y="748714"/>
                  <a:pt x="1037230" y="764275"/>
                </a:cubicBezTo>
                <a:cubicBezTo>
                  <a:pt x="1045981" y="790527"/>
                  <a:pt x="1032869" y="825152"/>
                  <a:pt x="1050878" y="846162"/>
                </a:cubicBezTo>
                <a:cubicBezTo>
                  <a:pt x="1065974" y="863774"/>
                  <a:pt x="1096371" y="855260"/>
                  <a:pt x="1119117" y="859809"/>
                </a:cubicBezTo>
                <a:cubicBezTo>
                  <a:pt x="1217331" y="925287"/>
                  <a:pt x="1096406" y="832565"/>
                  <a:pt x="1187356" y="968992"/>
                </a:cubicBezTo>
                <a:cubicBezTo>
                  <a:pt x="1223749" y="1023583"/>
                  <a:pt x="1201003" y="1000837"/>
                  <a:pt x="1255594" y="1037230"/>
                </a:cubicBezTo>
                <a:cubicBezTo>
                  <a:pt x="1319284" y="1132765"/>
                  <a:pt x="1282889" y="1100920"/>
                  <a:pt x="1351129" y="1146412"/>
                </a:cubicBezTo>
                <a:cubicBezTo>
                  <a:pt x="1360227" y="1160060"/>
                  <a:pt x="1365302" y="1197198"/>
                  <a:pt x="1378424" y="1187356"/>
                </a:cubicBezTo>
                <a:cubicBezTo>
                  <a:pt x="1401442" y="1170093"/>
                  <a:pt x="1396622" y="1132765"/>
                  <a:pt x="1405720" y="1105469"/>
                </a:cubicBezTo>
                <a:lnTo>
                  <a:pt x="1419367" y="1064526"/>
                </a:lnTo>
                <a:cubicBezTo>
                  <a:pt x="1414818" y="950795"/>
                  <a:pt x="1416025" y="836687"/>
                  <a:pt x="1405720" y="723332"/>
                </a:cubicBezTo>
                <a:cubicBezTo>
                  <a:pt x="1402324" y="685972"/>
                  <a:pt x="1390287" y="649739"/>
                  <a:pt x="1378424" y="614150"/>
                </a:cubicBezTo>
                <a:cubicBezTo>
                  <a:pt x="1369326" y="586854"/>
                  <a:pt x="1323833" y="523164"/>
                  <a:pt x="1351129" y="532263"/>
                </a:cubicBezTo>
                <a:lnTo>
                  <a:pt x="1433015" y="559559"/>
                </a:lnTo>
                <a:cubicBezTo>
                  <a:pt x="1442750" y="588763"/>
                  <a:pt x="1449059" y="619658"/>
                  <a:pt x="1473958" y="641445"/>
                </a:cubicBezTo>
                <a:cubicBezTo>
                  <a:pt x="1498646" y="663047"/>
                  <a:pt x="1555845" y="696036"/>
                  <a:pt x="1555845" y="696036"/>
                </a:cubicBezTo>
                <a:cubicBezTo>
                  <a:pt x="1564944" y="709684"/>
                  <a:pt x="1571542" y="725381"/>
                  <a:pt x="1583141" y="736980"/>
                </a:cubicBezTo>
                <a:cubicBezTo>
                  <a:pt x="1594739" y="748578"/>
                  <a:pt x="1613837" y="751467"/>
                  <a:pt x="1624084" y="764275"/>
                </a:cubicBezTo>
                <a:cubicBezTo>
                  <a:pt x="1633071" y="775508"/>
                  <a:pt x="1631298" y="792351"/>
                  <a:pt x="1637732" y="805218"/>
                </a:cubicBezTo>
                <a:cubicBezTo>
                  <a:pt x="1645067" y="819889"/>
                  <a:pt x="1657692" y="831491"/>
                  <a:pt x="1665027" y="846162"/>
                </a:cubicBezTo>
                <a:cubicBezTo>
                  <a:pt x="1671461" y="859029"/>
                  <a:pt x="1668503" y="876933"/>
                  <a:pt x="1678675" y="887105"/>
                </a:cubicBezTo>
                <a:cubicBezTo>
                  <a:pt x="1688847" y="897277"/>
                  <a:pt x="1705970" y="896204"/>
                  <a:pt x="1719618" y="900753"/>
                </a:cubicBezTo>
                <a:cubicBezTo>
                  <a:pt x="1817169" y="1047076"/>
                  <a:pt x="1665245" y="824994"/>
                  <a:pt x="1787857" y="982639"/>
                </a:cubicBezTo>
                <a:cubicBezTo>
                  <a:pt x="1807997" y="1008534"/>
                  <a:pt x="1811326" y="1054152"/>
                  <a:pt x="1842448" y="1064526"/>
                </a:cubicBezTo>
                <a:cubicBezTo>
                  <a:pt x="1898952" y="1083361"/>
                  <a:pt x="1871421" y="1070194"/>
                  <a:pt x="1924335" y="1105469"/>
                </a:cubicBezTo>
                <a:cubicBezTo>
                  <a:pt x="1960726" y="1214649"/>
                  <a:pt x="1906139" y="1087273"/>
                  <a:pt x="1978926" y="1160060"/>
                </a:cubicBezTo>
                <a:cubicBezTo>
                  <a:pt x="2088426" y="1269560"/>
                  <a:pt x="1981815" y="1224713"/>
                  <a:pt x="2074460" y="1255595"/>
                </a:cubicBezTo>
                <a:cubicBezTo>
                  <a:pt x="2104646" y="1285781"/>
                  <a:pt x="2118342" y="1304831"/>
                  <a:pt x="2156347" y="1323833"/>
                </a:cubicBezTo>
                <a:cubicBezTo>
                  <a:pt x="2169214" y="1330267"/>
                  <a:pt x="2183642" y="1332932"/>
                  <a:pt x="2197290" y="1337481"/>
                </a:cubicBezTo>
                <a:cubicBezTo>
                  <a:pt x="2210938" y="1351129"/>
                  <a:pt x="2225877" y="1363597"/>
                  <a:pt x="2238233" y="1378424"/>
                </a:cubicBezTo>
                <a:cubicBezTo>
                  <a:pt x="2248734" y="1391025"/>
                  <a:pt x="2253930" y="1407769"/>
                  <a:pt x="2265529" y="1419368"/>
                </a:cubicBezTo>
                <a:cubicBezTo>
                  <a:pt x="2277127" y="1430966"/>
                  <a:pt x="2292824" y="1437565"/>
                  <a:pt x="2306472" y="1446663"/>
                </a:cubicBezTo>
                <a:cubicBezTo>
                  <a:pt x="2370161" y="1542198"/>
                  <a:pt x="2333767" y="1510353"/>
                  <a:pt x="2402006" y="1555845"/>
                </a:cubicBezTo>
                <a:cubicBezTo>
                  <a:pt x="2406555" y="1569493"/>
                  <a:pt x="2405481" y="1586616"/>
                  <a:pt x="2415654" y="1596789"/>
                </a:cubicBezTo>
                <a:cubicBezTo>
                  <a:pt x="2442948" y="1624083"/>
                  <a:pt x="2470247" y="1605886"/>
                  <a:pt x="2497541" y="1596789"/>
                </a:cubicBezTo>
                <a:cubicBezTo>
                  <a:pt x="2506639" y="1583141"/>
                  <a:pt x="2518174" y="1570834"/>
                  <a:pt x="2524836" y="1555845"/>
                </a:cubicBezTo>
                <a:cubicBezTo>
                  <a:pt x="2536521" y="1529553"/>
                  <a:pt x="2552132" y="1473959"/>
                  <a:pt x="2552132" y="1473959"/>
                </a:cubicBezTo>
                <a:cubicBezTo>
                  <a:pt x="2547583" y="1442114"/>
                  <a:pt x="2545717" y="1409768"/>
                  <a:pt x="2538484" y="1378424"/>
                </a:cubicBezTo>
                <a:cubicBezTo>
                  <a:pt x="2532014" y="1350389"/>
                  <a:pt x="2511188" y="1296538"/>
                  <a:pt x="2511188" y="1296538"/>
                </a:cubicBezTo>
                <a:cubicBezTo>
                  <a:pt x="2506844" y="1248746"/>
                  <a:pt x="2506613" y="1119079"/>
                  <a:pt x="2470245" y="1064526"/>
                </a:cubicBezTo>
                <a:cubicBezTo>
                  <a:pt x="2452048" y="1037230"/>
                  <a:pt x="2426028" y="1013761"/>
                  <a:pt x="2415654" y="982639"/>
                </a:cubicBezTo>
                <a:lnTo>
                  <a:pt x="2388358" y="900753"/>
                </a:lnTo>
                <a:cubicBezTo>
                  <a:pt x="2371143" y="763022"/>
                  <a:pt x="2386309" y="826365"/>
                  <a:pt x="2347415" y="709684"/>
                </a:cubicBezTo>
                <a:cubicBezTo>
                  <a:pt x="2342866" y="696036"/>
                  <a:pt x="2345737" y="676721"/>
                  <a:pt x="2333767" y="668741"/>
                </a:cubicBezTo>
                <a:lnTo>
                  <a:pt x="2292824" y="641445"/>
                </a:lnTo>
                <a:cubicBezTo>
                  <a:pt x="2297373" y="623248"/>
                  <a:pt x="2288437" y="592007"/>
                  <a:pt x="2306472" y="586854"/>
                </a:cubicBezTo>
                <a:cubicBezTo>
                  <a:pt x="2334137" y="578950"/>
                  <a:pt x="2388358" y="614150"/>
                  <a:pt x="2388358" y="614150"/>
                </a:cubicBezTo>
                <a:cubicBezTo>
                  <a:pt x="2397457" y="627798"/>
                  <a:pt x="2404056" y="643495"/>
                  <a:pt x="2415654" y="655093"/>
                </a:cubicBezTo>
                <a:cubicBezTo>
                  <a:pt x="2442113" y="681552"/>
                  <a:pt x="2464238" y="684936"/>
                  <a:pt x="2497541" y="696036"/>
                </a:cubicBezTo>
                <a:cubicBezTo>
                  <a:pt x="2511189" y="705135"/>
                  <a:pt x="2529386" y="736980"/>
                  <a:pt x="2538484" y="723332"/>
                </a:cubicBezTo>
                <a:cubicBezTo>
                  <a:pt x="2551351" y="704031"/>
                  <a:pt x="2534435" y="676211"/>
                  <a:pt x="2524836" y="655093"/>
                </a:cubicBezTo>
                <a:cubicBezTo>
                  <a:pt x="2511261" y="625228"/>
                  <a:pt x="2480619" y="604328"/>
                  <a:pt x="2470245" y="573206"/>
                </a:cubicBezTo>
                <a:cubicBezTo>
                  <a:pt x="2461147" y="545911"/>
                  <a:pt x="2449928" y="519233"/>
                  <a:pt x="2442950" y="491320"/>
                </a:cubicBezTo>
                <a:cubicBezTo>
                  <a:pt x="2425813" y="422773"/>
                  <a:pt x="2435234" y="454523"/>
                  <a:pt x="2415654" y="395786"/>
                </a:cubicBezTo>
                <a:cubicBezTo>
                  <a:pt x="2420203" y="332096"/>
                  <a:pt x="2421841" y="268132"/>
                  <a:pt x="2429302" y="204717"/>
                </a:cubicBezTo>
                <a:cubicBezTo>
                  <a:pt x="2430983" y="190430"/>
                  <a:pt x="2435964" y="176350"/>
                  <a:pt x="2442950" y="163774"/>
                </a:cubicBezTo>
                <a:cubicBezTo>
                  <a:pt x="2458882" y="135097"/>
                  <a:pt x="2474344" y="105084"/>
                  <a:pt x="2497541" y="81887"/>
                </a:cubicBezTo>
                <a:cubicBezTo>
                  <a:pt x="2511189" y="68239"/>
                  <a:pt x="2521726" y="50520"/>
                  <a:pt x="2538484" y="40944"/>
                </a:cubicBezTo>
                <a:cubicBezTo>
                  <a:pt x="2554770" y="31638"/>
                  <a:pt x="2574878" y="31845"/>
                  <a:pt x="2593075" y="27296"/>
                </a:cubicBezTo>
                <a:cubicBezTo>
                  <a:pt x="2606723" y="31845"/>
                  <a:pt x="2630529" y="26988"/>
                  <a:pt x="2634018" y="40944"/>
                </a:cubicBezTo>
                <a:cubicBezTo>
                  <a:pt x="2660731" y="147799"/>
                  <a:pt x="2576995" y="118574"/>
                  <a:pt x="2634018" y="218365"/>
                </a:cubicBezTo>
                <a:cubicBezTo>
                  <a:pt x="2641155" y="230855"/>
                  <a:pt x="2661313" y="227463"/>
                  <a:pt x="2674961" y="232012"/>
                </a:cubicBezTo>
                <a:cubicBezTo>
                  <a:pt x="2693158" y="227463"/>
                  <a:pt x="2712776" y="226753"/>
                  <a:pt x="2729553" y="218365"/>
                </a:cubicBezTo>
                <a:cubicBezTo>
                  <a:pt x="2758895" y="203694"/>
                  <a:pt x="2811439" y="163774"/>
                  <a:pt x="2811439" y="163774"/>
                </a:cubicBezTo>
                <a:cubicBezTo>
                  <a:pt x="2829636" y="168323"/>
                  <a:pt x="2852767" y="164158"/>
                  <a:pt x="2866030" y="177421"/>
                </a:cubicBezTo>
                <a:cubicBezTo>
                  <a:pt x="2879293" y="190684"/>
                  <a:pt x="2877199" y="213419"/>
                  <a:pt x="2879678" y="232012"/>
                </a:cubicBezTo>
                <a:cubicBezTo>
                  <a:pt x="2886319" y="281820"/>
                  <a:pt x="2872077" y="336604"/>
                  <a:pt x="2893326" y="382138"/>
                </a:cubicBezTo>
                <a:cubicBezTo>
                  <a:pt x="2907199" y="411865"/>
                  <a:pt x="2975212" y="436729"/>
                  <a:pt x="2975212" y="436729"/>
                </a:cubicBezTo>
                <a:lnTo>
                  <a:pt x="3043451" y="641445"/>
                </a:lnTo>
                <a:cubicBezTo>
                  <a:pt x="3048000" y="655093"/>
                  <a:pt x="3045129" y="674409"/>
                  <a:pt x="3057099" y="682389"/>
                </a:cubicBezTo>
                <a:cubicBezTo>
                  <a:pt x="3150955" y="744960"/>
                  <a:pt x="3107863" y="726607"/>
                  <a:pt x="3179929" y="750627"/>
                </a:cubicBezTo>
                <a:cubicBezTo>
                  <a:pt x="3193577" y="746078"/>
                  <a:pt x="3212510" y="748686"/>
                  <a:pt x="3220872" y="736980"/>
                </a:cubicBezTo>
                <a:cubicBezTo>
                  <a:pt x="3237595" y="713567"/>
                  <a:pt x="3232207" y="679033"/>
                  <a:pt x="3248167" y="655093"/>
                </a:cubicBezTo>
                <a:lnTo>
                  <a:pt x="3275463" y="614150"/>
                </a:lnTo>
                <a:cubicBezTo>
                  <a:pt x="3303332" y="530542"/>
                  <a:pt x="3268148" y="595053"/>
                  <a:pt x="3398293" y="559559"/>
                </a:cubicBezTo>
                <a:cubicBezTo>
                  <a:pt x="3414118" y="555243"/>
                  <a:pt x="3425588" y="541362"/>
                  <a:pt x="3439236" y="532263"/>
                </a:cubicBezTo>
                <a:cubicBezTo>
                  <a:pt x="3480179" y="536812"/>
                  <a:pt x="3523817" y="530611"/>
                  <a:pt x="3562066" y="545911"/>
                </a:cubicBezTo>
                <a:cubicBezTo>
                  <a:pt x="3575423" y="551254"/>
                  <a:pt x="3568728" y="574278"/>
                  <a:pt x="3575714" y="586854"/>
                </a:cubicBezTo>
                <a:cubicBezTo>
                  <a:pt x="3591646" y="615531"/>
                  <a:pt x="3603009" y="650544"/>
                  <a:pt x="3630305" y="668741"/>
                </a:cubicBezTo>
                <a:lnTo>
                  <a:pt x="3712191" y="723332"/>
                </a:lnTo>
                <a:cubicBezTo>
                  <a:pt x="3738187" y="801318"/>
                  <a:pt x="3704393" y="736330"/>
                  <a:pt x="3766782" y="777923"/>
                </a:cubicBezTo>
                <a:cubicBezTo>
                  <a:pt x="3782841" y="788629"/>
                  <a:pt x="3792491" y="807016"/>
                  <a:pt x="3807726" y="818866"/>
                </a:cubicBezTo>
                <a:cubicBezTo>
                  <a:pt x="3833621" y="839006"/>
                  <a:pt x="3866415" y="850261"/>
                  <a:pt x="3889612" y="873457"/>
                </a:cubicBezTo>
                <a:cubicBezTo>
                  <a:pt x="3903260" y="887105"/>
                  <a:pt x="3915729" y="902044"/>
                  <a:pt x="3930556" y="914400"/>
                </a:cubicBezTo>
                <a:cubicBezTo>
                  <a:pt x="3943157" y="924901"/>
                  <a:pt x="3956510" y="935034"/>
                  <a:pt x="3971499" y="941696"/>
                </a:cubicBezTo>
                <a:cubicBezTo>
                  <a:pt x="3997791" y="953382"/>
                  <a:pt x="4053385" y="968992"/>
                  <a:pt x="4053385" y="968992"/>
                </a:cubicBezTo>
                <a:cubicBezTo>
                  <a:pt x="4083622" y="964672"/>
                  <a:pt x="4163729" y="967249"/>
                  <a:pt x="4189863" y="928048"/>
                </a:cubicBezTo>
                <a:cubicBezTo>
                  <a:pt x="4200268" y="912441"/>
                  <a:pt x="4198962" y="891654"/>
                  <a:pt x="4203511" y="873457"/>
                </a:cubicBezTo>
                <a:cubicBezTo>
                  <a:pt x="4198962" y="846162"/>
                  <a:pt x="4208085" y="812396"/>
                  <a:pt x="4189863" y="791571"/>
                </a:cubicBezTo>
                <a:cubicBezTo>
                  <a:pt x="4170916" y="769918"/>
                  <a:pt x="4107976" y="764275"/>
                  <a:pt x="4107976" y="764275"/>
                </a:cubicBezTo>
                <a:cubicBezTo>
                  <a:pt x="4010483" y="829271"/>
                  <a:pt x="4057915" y="826823"/>
                  <a:pt x="3971499" y="805218"/>
                </a:cubicBezTo>
                <a:cubicBezTo>
                  <a:pt x="3966950" y="791570"/>
                  <a:pt x="3957851" y="778661"/>
                  <a:pt x="3957851" y="764275"/>
                </a:cubicBezTo>
                <a:cubicBezTo>
                  <a:pt x="3957851" y="749889"/>
                  <a:pt x="3962512" y="734566"/>
                  <a:pt x="3971499" y="723332"/>
                </a:cubicBezTo>
                <a:cubicBezTo>
                  <a:pt x="3990741" y="699279"/>
                  <a:pt x="4026411" y="691380"/>
                  <a:pt x="4053385" y="682389"/>
                </a:cubicBezTo>
                <a:cubicBezTo>
                  <a:pt x="4057934" y="668741"/>
                  <a:pt x="4075395" y="653152"/>
                  <a:pt x="4067033" y="641445"/>
                </a:cubicBezTo>
                <a:cubicBezTo>
                  <a:pt x="4047966" y="614750"/>
                  <a:pt x="4012442" y="605051"/>
                  <a:pt x="3985147" y="586854"/>
                </a:cubicBezTo>
                <a:lnTo>
                  <a:pt x="3944203" y="559559"/>
                </a:lnTo>
                <a:cubicBezTo>
                  <a:pt x="3930555" y="550461"/>
                  <a:pt x="3918821" y="537450"/>
                  <a:pt x="3903260" y="532263"/>
                </a:cubicBezTo>
                <a:cubicBezTo>
                  <a:pt x="3846756" y="513428"/>
                  <a:pt x="3874287" y="526595"/>
                  <a:pt x="3821373" y="491320"/>
                </a:cubicBezTo>
                <a:cubicBezTo>
                  <a:pt x="3812275" y="477672"/>
                  <a:pt x="3806886" y="460624"/>
                  <a:pt x="3794078" y="450377"/>
                </a:cubicBezTo>
                <a:cubicBezTo>
                  <a:pt x="3782845" y="441390"/>
                  <a:pt x="3763307" y="446901"/>
                  <a:pt x="3753135" y="436729"/>
                </a:cubicBezTo>
                <a:cubicBezTo>
                  <a:pt x="3742963" y="426557"/>
                  <a:pt x="3748474" y="407020"/>
                  <a:pt x="3739487" y="395786"/>
                </a:cubicBezTo>
                <a:cubicBezTo>
                  <a:pt x="3729240" y="382978"/>
                  <a:pt x="3712192" y="377589"/>
                  <a:pt x="3698544" y="368490"/>
                </a:cubicBezTo>
                <a:lnTo>
                  <a:pt x="3643953" y="286603"/>
                </a:lnTo>
                <a:lnTo>
                  <a:pt x="3616657" y="245660"/>
                </a:lnTo>
                <a:cubicBezTo>
                  <a:pt x="3616657" y="245660"/>
                  <a:pt x="3628040" y="282625"/>
                  <a:pt x="3643953" y="286603"/>
                </a:cubicBezTo>
                <a:cubicBezTo>
                  <a:pt x="3662150" y="291152"/>
                  <a:pt x="3680578" y="294861"/>
                  <a:pt x="3698544" y="300251"/>
                </a:cubicBezTo>
                <a:cubicBezTo>
                  <a:pt x="3726102" y="308519"/>
                  <a:pt x="3753135" y="318448"/>
                  <a:pt x="3780430" y="327547"/>
                </a:cubicBezTo>
                <a:cubicBezTo>
                  <a:pt x="3794078" y="332096"/>
                  <a:pt x="3808506" y="334762"/>
                  <a:pt x="3821373" y="341195"/>
                </a:cubicBezTo>
                <a:cubicBezTo>
                  <a:pt x="3839570" y="350293"/>
                  <a:pt x="3857074" y="360934"/>
                  <a:pt x="3875964" y="368490"/>
                </a:cubicBezTo>
                <a:cubicBezTo>
                  <a:pt x="3902678" y="379176"/>
                  <a:pt x="3933911" y="379826"/>
                  <a:pt x="3957851" y="395786"/>
                </a:cubicBezTo>
                <a:cubicBezTo>
                  <a:pt x="3971499" y="404884"/>
                  <a:pt x="3983805" y="416419"/>
                  <a:pt x="3998794" y="423081"/>
                </a:cubicBezTo>
                <a:cubicBezTo>
                  <a:pt x="4025086" y="434766"/>
                  <a:pt x="4080681" y="450377"/>
                  <a:pt x="4080681" y="450377"/>
                </a:cubicBezTo>
                <a:cubicBezTo>
                  <a:pt x="4089779" y="464025"/>
                  <a:pt x="4096378" y="479722"/>
                  <a:pt x="4107976" y="491320"/>
                </a:cubicBezTo>
                <a:cubicBezTo>
                  <a:pt x="4119575" y="502918"/>
                  <a:pt x="4138119" y="506271"/>
                  <a:pt x="4148920" y="518615"/>
                </a:cubicBezTo>
                <a:cubicBezTo>
                  <a:pt x="4170523" y="543303"/>
                  <a:pt x="4180314" y="577305"/>
                  <a:pt x="4203511" y="600502"/>
                </a:cubicBezTo>
                <a:cubicBezTo>
                  <a:pt x="4217159" y="614150"/>
                  <a:pt x="4232098" y="626618"/>
                  <a:pt x="4244454" y="641445"/>
                </a:cubicBezTo>
                <a:cubicBezTo>
                  <a:pt x="4254955" y="654046"/>
                  <a:pt x="4258942" y="672142"/>
                  <a:pt x="4271750" y="682389"/>
                </a:cubicBezTo>
                <a:cubicBezTo>
                  <a:pt x="4282983" y="691376"/>
                  <a:pt x="4299045" y="691487"/>
                  <a:pt x="4312693" y="696036"/>
                </a:cubicBezTo>
                <a:cubicBezTo>
                  <a:pt x="4421874" y="768825"/>
                  <a:pt x="4289947" y="673290"/>
                  <a:pt x="4380932" y="764275"/>
                </a:cubicBezTo>
                <a:cubicBezTo>
                  <a:pt x="4392530" y="775873"/>
                  <a:pt x="4408227" y="782472"/>
                  <a:pt x="4421875" y="791571"/>
                </a:cubicBezTo>
                <a:cubicBezTo>
                  <a:pt x="4444621" y="787022"/>
                  <a:pt x="4467610" y="783549"/>
                  <a:pt x="4490114" y="777923"/>
                </a:cubicBezTo>
                <a:cubicBezTo>
                  <a:pt x="4504070" y="774434"/>
                  <a:pt x="4516903" y="766848"/>
                  <a:pt x="4531057" y="764275"/>
                </a:cubicBezTo>
                <a:cubicBezTo>
                  <a:pt x="4567143" y="757714"/>
                  <a:pt x="4603845" y="755176"/>
                  <a:pt x="4640239" y="750627"/>
                </a:cubicBezTo>
                <a:cubicBezTo>
                  <a:pt x="4653887" y="746078"/>
                  <a:pt x="4667303" y="740765"/>
                  <a:pt x="4681182" y="736980"/>
                </a:cubicBezTo>
                <a:cubicBezTo>
                  <a:pt x="4717374" y="727109"/>
                  <a:pt x="4754775" y="721547"/>
                  <a:pt x="4790364" y="709684"/>
                </a:cubicBezTo>
                <a:lnTo>
                  <a:pt x="4831308" y="696036"/>
                </a:lnTo>
                <a:cubicBezTo>
                  <a:pt x="4841823" y="727581"/>
                  <a:pt x="4860264" y="758479"/>
                  <a:pt x="4831308" y="791571"/>
                </a:cubicBezTo>
                <a:cubicBezTo>
                  <a:pt x="4809705" y="816259"/>
                  <a:pt x="4749421" y="846162"/>
                  <a:pt x="4749421" y="846162"/>
                </a:cubicBezTo>
                <a:cubicBezTo>
                  <a:pt x="4740323" y="873457"/>
                  <a:pt x="4729104" y="900135"/>
                  <a:pt x="4722126" y="928048"/>
                </a:cubicBezTo>
                <a:cubicBezTo>
                  <a:pt x="4717577" y="946245"/>
                  <a:pt x="4713631" y="964604"/>
                  <a:pt x="4708478" y="982639"/>
                </a:cubicBezTo>
                <a:cubicBezTo>
                  <a:pt x="4699598" y="1013719"/>
                  <a:pt x="4691460" y="1040601"/>
                  <a:pt x="4667535" y="1064526"/>
                </a:cubicBezTo>
                <a:cubicBezTo>
                  <a:pt x="4651451" y="1080610"/>
                  <a:pt x="4631453" y="1092248"/>
                  <a:pt x="4612944" y="1105469"/>
                </a:cubicBezTo>
                <a:cubicBezTo>
                  <a:pt x="4578676" y="1129946"/>
                  <a:pt x="4557395" y="1142923"/>
                  <a:pt x="4517409" y="1160060"/>
                </a:cubicBezTo>
                <a:cubicBezTo>
                  <a:pt x="4504186" y="1165727"/>
                  <a:pt x="4489689" y="1168041"/>
                  <a:pt x="4476466" y="1173708"/>
                </a:cubicBezTo>
                <a:cubicBezTo>
                  <a:pt x="4457766" y="1181722"/>
                  <a:pt x="4440072" y="1191905"/>
                  <a:pt x="4421875" y="1201003"/>
                </a:cubicBezTo>
                <a:cubicBezTo>
                  <a:pt x="4408227" y="1214651"/>
                  <a:pt x="4385613" y="1223222"/>
                  <a:pt x="4380932" y="1241947"/>
                </a:cubicBezTo>
                <a:cubicBezTo>
                  <a:pt x="4375306" y="1264451"/>
                  <a:pt x="4388476" y="1287807"/>
                  <a:pt x="4394579" y="1310186"/>
                </a:cubicBezTo>
                <a:cubicBezTo>
                  <a:pt x="4402149" y="1337944"/>
                  <a:pt x="4412776" y="1364777"/>
                  <a:pt x="4421875" y="1392072"/>
                </a:cubicBezTo>
                <a:lnTo>
                  <a:pt x="4449170" y="1473959"/>
                </a:lnTo>
                <a:lnTo>
                  <a:pt x="4462818" y="1514902"/>
                </a:lnTo>
                <a:cubicBezTo>
                  <a:pt x="4467367" y="1528550"/>
                  <a:pt x="4462818" y="1551296"/>
                  <a:pt x="4476466" y="1555845"/>
                </a:cubicBezTo>
                <a:lnTo>
                  <a:pt x="4558353" y="1583141"/>
                </a:lnTo>
                <a:cubicBezTo>
                  <a:pt x="4629813" y="1511680"/>
                  <a:pt x="4593193" y="1560507"/>
                  <a:pt x="4640239" y="1419368"/>
                </a:cubicBezTo>
                <a:lnTo>
                  <a:pt x="4653887" y="1378424"/>
                </a:lnTo>
                <a:cubicBezTo>
                  <a:pt x="4658436" y="1364776"/>
                  <a:pt x="4653579" y="1340970"/>
                  <a:pt x="4667535" y="1337481"/>
                </a:cubicBezTo>
                <a:lnTo>
                  <a:pt x="4722126" y="1323833"/>
                </a:lnTo>
                <a:cubicBezTo>
                  <a:pt x="4763069" y="1328382"/>
                  <a:pt x="4804991" y="1327489"/>
                  <a:pt x="4844956" y="1337481"/>
                </a:cubicBezTo>
                <a:cubicBezTo>
                  <a:pt x="4860869" y="1341459"/>
                  <a:pt x="4869986" y="1368755"/>
                  <a:pt x="4885899" y="1364777"/>
                </a:cubicBezTo>
                <a:cubicBezTo>
                  <a:pt x="4899856" y="1361288"/>
                  <a:pt x="4890715" y="1335189"/>
                  <a:pt x="4899547" y="1323833"/>
                </a:cubicBezTo>
                <a:cubicBezTo>
                  <a:pt x="4923246" y="1293363"/>
                  <a:pt x="4944813" y="1254154"/>
                  <a:pt x="4981433" y="1241947"/>
                </a:cubicBezTo>
                <a:cubicBezTo>
                  <a:pt x="4995081" y="1237398"/>
                  <a:pt x="5009509" y="1234733"/>
                  <a:pt x="5022376" y="1228299"/>
                </a:cubicBezTo>
                <a:cubicBezTo>
                  <a:pt x="5037047" y="1220963"/>
                  <a:pt x="5047759" y="1206190"/>
                  <a:pt x="5063320" y="1201003"/>
                </a:cubicBezTo>
                <a:cubicBezTo>
                  <a:pt x="5077517" y="1196271"/>
                  <a:pt x="5233388" y="1174759"/>
                  <a:pt x="5240741" y="1173708"/>
                </a:cubicBezTo>
                <a:cubicBezTo>
                  <a:pt x="5254389" y="1169159"/>
                  <a:pt x="5267298" y="1160060"/>
                  <a:pt x="5281684" y="1160060"/>
                </a:cubicBezTo>
                <a:cubicBezTo>
                  <a:pt x="5423485" y="1160060"/>
                  <a:pt x="5288461" y="1189238"/>
                  <a:pt x="5363570" y="1296538"/>
                </a:cubicBezTo>
                <a:cubicBezTo>
                  <a:pt x="5379439" y="1319208"/>
                  <a:pt x="5418444" y="1304183"/>
                  <a:pt x="5445457" y="1310186"/>
                </a:cubicBezTo>
                <a:cubicBezTo>
                  <a:pt x="5459500" y="1313307"/>
                  <a:pt x="5472357" y="1320712"/>
                  <a:pt x="5486400" y="1323833"/>
                </a:cubicBezTo>
                <a:cubicBezTo>
                  <a:pt x="5513413" y="1329836"/>
                  <a:pt x="5540991" y="1332932"/>
                  <a:pt x="5568287" y="1337481"/>
                </a:cubicBezTo>
                <a:cubicBezTo>
                  <a:pt x="5581935" y="1346580"/>
                  <a:pt x="5609230" y="1348374"/>
                  <a:pt x="5609230" y="1364777"/>
                </a:cubicBezTo>
                <a:cubicBezTo>
                  <a:pt x="5609230" y="1384078"/>
                  <a:pt x="5580643" y="1390893"/>
                  <a:pt x="5568287" y="1405720"/>
                </a:cubicBezTo>
                <a:cubicBezTo>
                  <a:pt x="5557786" y="1418321"/>
                  <a:pt x="5550090" y="1433015"/>
                  <a:pt x="5540991" y="1446663"/>
                </a:cubicBezTo>
                <a:cubicBezTo>
                  <a:pt x="5563738" y="1514902"/>
                  <a:pt x="5540991" y="1483057"/>
                  <a:pt x="5636526" y="1514902"/>
                </a:cubicBezTo>
                <a:lnTo>
                  <a:pt x="5677469" y="1528550"/>
                </a:lnTo>
                <a:cubicBezTo>
                  <a:pt x="5691117" y="1542198"/>
                  <a:pt x="5701654" y="1559917"/>
                  <a:pt x="5718412" y="1569493"/>
                </a:cubicBezTo>
                <a:cubicBezTo>
                  <a:pt x="5734698" y="1578799"/>
                  <a:pt x="5754693" y="1579072"/>
                  <a:pt x="5773003" y="1583141"/>
                </a:cubicBezTo>
                <a:cubicBezTo>
                  <a:pt x="5871821" y="1605101"/>
                  <a:pt x="5809020" y="1586049"/>
                  <a:pt x="5882185" y="1610436"/>
                </a:cubicBezTo>
                <a:cubicBezTo>
                  <a:pt x="5764857" y="1688656"/>
                  <a:pt x="5913298" y="1594880"/>
                  <a:pt x="5800299" y="1651380"/>
                </a:cubicBezTo>
                <a:cubicBezTo>
                  <a:pt x="5785628" y="1658715"/>
                  <a:pt x="5774432" y="1672214"/>
                  <a:pt x="5759356" y="1678675"/>
                </a:cubicBezTo>
                <a:cubicBezTo>
                  <a:pt x="5742115" y="1686064"/>
                  <a:pt x="5722800" y="1687170"/>
                  <a:pt x="5704764" y="1692323"/>
                </a:cubicBezTo>
                <a:cubicBezTo>
                  <a:pt x="5609483" y="1719546"/>
                  <a:pt x="5731327" y="1696328"/>
                  <a:pt x="5568287" y="1719618"/>
                </a:cubicBezTo>
                <a:cubicBezTo>
                  <a:pt x="5478958" y="1689843"/>
                  <a:pt x="5566632" y="1731198"/>
                  <a:pt x="5513696" y="1665027"/>
                </a:cubicBezTo>
                <a:cubicBezTo>
                  <a:pt x="5487622" y="1632435"/>
                  <a:pt x="5464773" y="1640566"/>
                  <a:pt x="5431809" y="1624084"/>
                </a:cubicBezTo>
                <a:cubicBezTo>
                  <a:pt x="5417138" y="1616749"/>
                  <a:pt x="5405537" y="1604124"/>
                  <a:pt x="5390866" y="1596789"/>
                </a:cubicBezTo>
                <a:cubicBezTo>
                  <a:pt x="5377999" y="1590355"/>
                  <a:pt x="5362499" y="1590127"/>
                  <a:pt x="5349923" y="1583141"/>
                </a:cubicBezTo>
                <a:cubicBezTo>
                  <a:pt x="5321246" y="1567209"/>
                  <a:pt x="5295332" y="1546747"/>
                  <a:pt x="5268036" y="1528550"/>
                </a:cubicBezTo>
                <a:lnTo>
                  <a:pt x="5227093" y="1501254"/>
                </a:lnTo>
                <a:cubicBezTo>
                  <a:pt x="5204347" y="1505803"/>
                  <a:pt x="5178155" y="1502035"/>
                  <a:pt x="5158854" y="1514902"/>
                </a:cubicBezTo>
                <a:cubicBezTo>
                  <a:pt x="5146884" y="1522882"/>
                  <a:pt x="5143617" y="1541547"/>
                  <a:pt x="5145206" y="1555845"/>
                </a:cubicBezTo>
                <a:cubicBezTo>
                  <a:pt x="5148383" y="1584441"/>
                  <a:pt x="5165524" y="1609819"/>
                  <a:pt x="5172502" y="1637732"/>
                </a:cubicBezTo>
                <a:cubicBezTo>
                  <a:pt x="5189639" y="1706279"/>
                  <a:pt x="5180219" y="1674528"/>
                  <a:pt x="5199797" y="1733266"/>
                </a:cubicBezTo>
                <a:cubicBezTo>
                  <a:pt x="5195089" y="1775640"/>
                  <a:pt x="5204721" y="1860346"/>
                  <a:pt x="5158854" y="1897039"/>
                </a:cubicBezTo>
                <a:cubicBezTo>
                  <a:pt x="5147620" y="1906026"/>
                  <a:pt x="5131559" y="1906138"/>
                  <a:pt x="5117911" y="1910687"/>
                </a:cubicBezTo>
                <a:cubicBezTo>
                  <a:pt x="5102588" y="1887702"/>
                  <a:pt x="5083191" y="1847237"/>
                  <a:pt x="5049672" y="1842448"/>
                </a:cubicBezTo>
                <a:cubicBezTo>
                  <a:pt x="5037676" y="1840734"/>
                  <a:pt x="4969503" y="1864622"/>
                  <a:pt x="4954138" y="1869744"/>
                </a:cubicBezTo>
                <a:cubicBezTo>
                  <a:pt x="4926842" y="1860645"/>
                  <a:pt x="4896191" y="1858408"/>
                  <a:pt x="4872251" y="1842448"/>
                </a:cubicBezTo>
                <a:cubicBezTo>
                  <a:pt x="4819338" y="1807173"/>
                  <a:pt x="4846869" y="1820340"/>
                  <a:pt x="4790364" y="1801505"/>
                </a:cubicBezTo>
                <a:cubicBezTo>
                  <a:pt x="4722125" y="1806054"/>
                  <a:pt x="4653620" y="1807601"/>
                  <a:pt x="4585648" y="1815153"/>
                </a:cubicBezTo>
                <a:cubicBezTo>
                  <a:pt x="4571350" y="1816742"/>
                  <a:pt x="4554877" y="1818628"/>
                  <a:pt x="4544705" y="1828800"/>
                </a:cubicBezTo>
                <a:cubicBezTo>
                  <a:pt x="4534532" y="1838973"/>
                  <a:pt x="4535606" y="1856096"/>
                  <a:pt x="4531057" y="1869744"/>
                </a:cubicBezTo>
                <a:cubicBezTo>
                  <a:pt x="4540156" y="1897039"/>
                  <a:pt x="4542394" y="1927690"/>
                  <a:pt x="4558353" y="1951630"/>
                </a:cubicBezTo>
                <a:cubicBezTo>
                  <a:pt x="4567451" y="1965278"/>
                  <a:pt x="4578313" y="1977903"/>
                  <a:pt x="4585648" y="1992574"/>
                </a:cubicBezTo>
                <a:cubicBezTo>
                  <a:pt x="4602130" y="2025537"/>
                  <a:pt x="4594000" y="2048387"/>
                  <a:pt x="4626591" y="2074460"/>
                </a:cubicBezTo>
                <a:cubicBezTo>
                  <a:pt x="4637825" y="2083447"/>
                  <a:pt x="4653702" y="2084156"/>
                  <a:pt x="4667535" y="2088108"/>
                </a:cubicBezTo>
                <a:cubicBezTo>
                  <a:pt x="4787511" y="2122387"/>
                  <a:pt x="4664888" y="2082677"/>
                  <a:pt x="4763069" y="2115403"/>
                </a:cubicBezTo>
                <a:cubicBezTo>
                  <a:pt x="4856926" y="2177975"/>
                  <a:pt x="4813834" y="2159621"/>
                  <a:pt x="4885899" y="2183642"/>
                </a:cubicBezTo>
                <a:cubicBezTo>
                  <a:pt x="4899547" y="2192741"/>
                  <a:pt x="4912171" y="2203602"/>
                  <a:pt x="4926842" y="2210938"/>
                </a:cubicBezTo>
                <a:cubicBezTo>
                  <a:pt x="4979354" y="2237195"/>
                  <a:pt x="5079554" y="2234746"/>
                  <a:pt x="5117911" y="2238233"/>
                </a:cubicBezTo>
                <a:lnTo>
                  <a:pt x="5240741" y="2279177"/>
                </a:lnTo>
                <a:lnTo>
                  <a:pt x="5281684" y="2292824"/>
                </a:lnTo>
                <a:cubicBezTo>
                  <a:pt x="5290782" y="2306472"/>
                  <a:pt x="5323650" y="2326432"/>
                  <a:pt x="5308979" y="2333768"/>
                </a:cubicBezTo>
                <a:cubicBezTo>
                  <a:pt x="5284229" y="2346143"/>
                  <a:pt x="5254765" y="2320120"/>
                  <a:pt x="5227093" y="2320120"/>
                </a:cubicBezTo>
                <a:cubicBezTo>
                  <a:pt x="5172313" y="2320120"/>
                  <a:pt x="5117911" y="2329219"/>
                  <a:pt x="5063320" y="2333768"/>
                </a:cubicBezTo>
                <a:cubicBezTo>
                  <a:pt x="5089888" y="2413477"/>
                  <a:pt x="5056178" y="2340273"/>
                  <a:pt x="5117911" y="2402006"/>
                </a:cubicBezTo>
                <a:cubicBezTo>
                  <a:pt x="5129509" y="2413604"/>
                  <a:pt x="5132398" y="2432703"/>
                  <a:pt x="5145206" y="2442950"/>
                </a:cubicBezTo>
                <a:cubicBezTo>
                  <a:pt x="5156440" y="2451937"/>
                  <a:pt x="5171996" y="2454024"/>
                  <a:pt x="5186150" y="2456597"/>
                </a:cubicBezTo>
                <a:cubicBezTo>
                  <a:pt x="5222236" y="2463158"/>
                  <a:pt x="5259081" y="2464668"/>
                  <a:pt x="5295332" y="2470245"/>
                </a:cubicBezTo>
                <a:cubicBezTo>
                  <a:pt x="5318259" y="2473772"/>
                  <a:pt x="5341066" y="2478267"/>
                  <a:pt x="5363570" y="2483893"/>
                </a:cubicBezTo>
                <a:cubicBezTo>
                  <a:pt x="5377527" y="2487382"/>
                  <a:pt x="5390323" y="2495176"/>
                  <a:pt x="5404514" y="2497541"/>
                </a:cubicBezTo>
                <a:cubicBezTo>
                  <a:pt x="5445149" y="2504314"/>
                  <a:pt x="5486401" y="2506640"/>
                  <a:pt x="5527344" y="2511189"/>
                </a:cubicBezTo>
                <a:cubicBezTo>
                  <a:pt x="5559189" y="2506640"/>
                  <a:pt x="5592067" y="2506785"/>
                  <a:pt x="5622878" y="2497541"/>
                </a:cubicBezTo>
                <a:cubicBezTo>
                  <a:pt x="5694926" y="2475926"/>
                  <a:pt x="5641851" y="2473824"/>
                  <a:pt x="5677469" y="2429302"/>
                </a:cubicBezTo>
                <a:cubicBezTo>
                  <a:pt x="5687716" y="2416494"/>
                  <a:pt x="5704764" y="2411105"/>
                  <a:pt x="5718412" y="2402006"/>
                </a:cubicBezTo>
                <a:cubicBezTo>
                  <a:pt x="5727511" y="2415654"/>
                  <a:pt x="5739046" y="2427961"/>
                  <a:pt x="5745708" y="2442950"/>
                </a:cubicBezTo>
                <a:cubicBezTo>
                  <a:pt x="5757393" y="2469242"/>
                  <a:pt x="5763905" y="2497541"/>
                  <a:pt x="5773003" y="2524836"/>
                </a:cubicBezTo>
                <a:cubicBezTo>
                  <a:pt x="5777552" y="2538484"/>
                  <a:pt x="5778671" y="2553810"/>
                  <a:pt x="5786651" y="2565780"/>
                </a:cubicBezTo>
                <a:lnTo>
                  <a:pt x="5813947" y="2606723"/>
                </a:lnTo>
                <a:cubicBezTo>
                  <a:pt x="5818496" y="2620371"/>
                  <a:pt x="5819614" y="2635696"/>
                  <a:pt x="5827594" y="2647666"/>
                </a:cubicBezTo>
                <a:cubicBezTo>
                  <a:pt x="5856802" y="2691478"/>
                  <a:pt x="5866557" y="2687949"/>
                  <a:pt x="5909481" y="2702257"/>
                </a:cubicBezTo>
                <a:cubicBezTo>
                  <a:pt x="5923129" y="2697708"/>
                  <a:pt x="5942062" y="2700315"/>
                  <a:pt x="5950424" y="2688609"/>
                </a:cubicBezTo>
                <a:cubicBezTo>
                  <a:pt x="5950429" y="2688602"/>
                  <a:pt x="5984542" y="2586256"/>
                  <a:pt x="5991367" y="2565780"/>
                </a:cubicBezTo>
                <a:cubicBezTo>
                  <a:pt x="5995916" y="2552132"/>
                  <a:pt x="5994842" y="2535009"/>
                  <a:pt x="6005015" y="2524836"/>
                </a:cubicBezTo>
                <a:cubicBezTo>
                  <a:pt x="6057557" y="2472294"/>
                  <a:pt x="6029899" y="2494599"/>
                  <a:pt x="6086902" y="2456597"/>
                </a:cubicBezTo>
                <a:cubicBezTo>
                  <a:pt x="6105099" y="2483893"/>
                  <a:pt x="6136100" y="2506125"/>
                  <a:pt x="6141493" y="2538484"/>
                </a:cubicBezTo>
                <a:cubicBezTo>
                  <a:pt x="6146042" y="2565780"/>
                  <a:pt x="6142766" y="2595620"/>
                  <a:pt x="6155141" y="2620371"/>
                </a:cubicBezTo>
                <a:cubicBezTo>
                  <a:pt x="6165723" y="2641535"/>
                  <a:pt x="6217650" y="2654855"/>
                  <a:pt x="6237027" y="2661314"/>
                </a:cubicBezTo>
                <a:cubicBezTo>
                  <a:pt x="6259773" y="2656765"/>
                  <a:pt x="6285126" y="2659175"/>
                  <a:pt x="6305266" y="2647666"/>
                </a:cubicBezTo>
                <a:cubicBezTo>
                  <a:pt x="6319507" y="2639528"/>
                  <a:pt x="6326100" y="2621799"/>
                  <a:pt x="6332561" y="2606723"/>
                </a:cubicBezTo>
                <a:cubicBezTo>
                  <a:pt x="6339950" y="2589483"/>
                  <a:pt x="6341056" y="2570167"/>
                  <a:pt x="6346209" y="2552132"/>
                </a:cubicBezTo>
                <a:cubicBezTo>
                  <a:pt x="6350161" y="2538300"/>
                  <a:pt x="6355308" y="2524837"/>
                  <a:pt x="6359857" y="2511189"/>
                </a:cubicBezTo>
                <a:cubicBezTo>
                  <a:pt x="6387153" y="2515738"/>
                  <a:pt x="6414898" y="2518125"/>
                  <a:pt x="6441744" y="2524836"/>
                </a:cubicBezTo>
                <a:cubicBezTo>
                  <a:pt x="6469657" y="2531814"/>
                  <a:pt x="6495080" y="2548563"/>
                  <a:pt x="6523630" y="2552132"/>
                </a:cubicBezTo>
                <a:lnTo>
                  <a:pt x="6632812" y="2565780"/>
                </a:lnTo>
                <a:cubicBezTo>
                  <a:pt x="6646460" y="2570329"/>
                  <a:pt x="6660889" y="2572993"/>
                  <a:pt x="6673756" y="2579427"/>
                </a:cubicBezTo>
                <a:cubicBezTo>
                  <a:pt x="6688427" y="2586762"/>
                  <a:pt x="6698615" y="2603506"/>
                  <a:pt x="6714699" y="2606723"/>
                </a:cubicBezTo>
                <a:cubicBezTo>
                  <a:pt x="6768415" y="2617466"/>
                  <a:pt x="6823881" y="2615822"/>
                  <a:pt x="6878472" y="2620371"/>
                </a:cubicBezTo>
                <a:cubicBezTo>
                  <a:pt x="6892120" y="2624920"/>
                  <a:pt x="6905029" y="2634018"/>
                  <a:pt x="6919415" y="2634018"/>
                </a:cubicBezTo>
                <a:cubicBezTo>
                  <a:pt x="6947668" y="2634018"/>
                  <a:pt x="6980600" y="2606876"/>
                  <a:pt x="7001302" y="2593075"/>
                </a:cubicBezTo>
                <a:cubicBezTo>
                  <a:pt x="7010400" y="2606723"/>
                  <a:pt x="7021262" y="2619347"/>
                  <a:pt x="7028597" y="2634018"/>
                </a:cubicBezTo>
                <a:cubicBezTo>
                  <a:pt x="7035031" y="2646885"/>
                  <a:pt x="7042245" y="2660576"/>
                  <a:pt x="7042245" y="2674962"/>
                </a:cubicBezTo>
                <a:cubicBezTo>
                  <a:pt x="7042245" y="2786166"/>
                  <a:pt x="7076236" y="2875214"/>
                  <a:pt x="6987654" y="2934269"/>
                </a:cubicBezTo>
                <a:cubicBezTo>
                  <a:pt x="6975684" y="2942249"/>
                  <a:pt x="6960359" y="2943368"/>
                  <a:pt x="6946711" y="2947917"/>
                </a:cubicBezTo>
                <a:cubicBezTo>
                  <a:pt x="6933063" y="2961565"/>
                  <a:pt x="6922639" y="2979487"/>
                  <a:pt x="6905767" y="2988860"/>
                </a:cubicBezTo>
                <a:cubicBezTo>
                  <a:pt x="6878576" y="3003966"/>
                  <a:pt x="6804537" y="3020992"/>
                  <a:pt x="6769290" y="3029803"/>
                </a:cubicBezTo>
                <a:cubicBezTo>
                  <a:pt x="6684482" y="3001535"/>
                  <a:pt x="6713755" y="3026053"/>
                  <a:pt x="6741994" y="2866030"/>
                </a:cubicBezTo>
                <a:cubicBezTo>
                  <a:pt x="6746994" y="2837696"/>
                  <a:pt x="6760191" y="2811439"/>
                  <a:pt x="6769290" y="2784144"/>
                </a:cubicBezTo>
                <a:lnTo>
                  <a:pt x="6782938" y="2743200"/>
                </a:lnTo>
                <a:cubicBezTo>
                  <a:pt x="6769290" y="2738651"/>
                  <a:pt x="6756380" y="2729553"/>
                  <a:pt x="6741994" y="2729553"/>
                </a:cubicBezTo>
                <a:cubicBezTo>
                  <a:pt x="6665642" y="2729553"/>
                  <a:pt x="6692045" y="2746078"/>
                  <a:pt x="6632812" y="2756848"/>
                </a:cubicBezTo>
                <a:cubicBezTo>
                  <a:pt x="6596726" y="2763409"/>
                  <a:pt x="6560024" y="2765947"/>
                  <a:pt x="6523630" y="2770496"/>
                </a:cubicBezTo>
                <a:cubicBezTo>
                  <a:pt x="6528821" y="2796453"/>
                  <a:pt x="6536937" y="2851699"/>
                  <a:pt x="6550926" y="2879678"/>
                </a:cubicBezTo>
                <a:cubicBezTo>
                  <a:pt x="6558261" y="2894349"/>
                  <a:pt x="6569123" y="2906973"/>
                  <a:pt x="6578221" y="2920621"/>
                </a:cubicBezTo>
                <a:cubicBezTo>
                  <a:pt x="6564573" y="2925170"/>
                  <a:pt x="6551432" y="2931696"/>
                  <a:pt x="6537278" y="2934269"/>
                </a:cubicBezTo>
                <a:cubicBezTo>
                  <a:pt x="6501192" y="2940830"/>
                  <a:pt x="6463481" y="2938267"/>
                  <a:pt x="6428096" y="2947917"/>
                </a:cubicBezTo>
                <a:cubicBezTo>
                  <a:pt x="6412272" y="2952233"/>
                  <a:pt x="6400801" y="2966114"/>
                  <a:pt x="6387153" y="2975212"/>
                </a:cubicBezTo>
                <a:cubicBezTo>
                  <a:pt x="6332562" y="2970663"/>
                  <a:pt x="6277096" y="2972308"/>
                  <a:pt x="6223379" y="2961565"/>
                </a:cubicBezTo>
                <a:cubicBezTo>
                  <a:pt x="6207295" y="2958348"/>
                  <a:pt x="6197107" y="2941605"/>
                  <a:pt x="6182436" y="2934269"/>
                </a:cubicBezTo>
                <a:cubicBezTo>
                  <a:pt x="6069420" y="2877760"/>
                  <a:pt x="6217896" y="2971556"/>
                  <a:pt x="6100550" y="2893326"/>
                </a:cubicBezTo>
                <a:cubicBezTo>
                  <a:pt x="6096001" y="2943368"/>
                  <a:pt x="6108151" y="2997917"/>
                  <a:pt x="6086902" y="3043451"/>
                </a:cubicBezTo>
                <a:cubicBezTo>
                  <a:pt x="6073029" y="3073179"/>
                  <a:pt x="6005015" y="3098042"/>
                  <a:pt x="6005015" y="3098042"/>
                </a:cubicBezTo>
                <a:cubicBezTo>
                  <a:pt x="6009564" y="3175379"/>
                  <a:pt x="6011318" y="3252932"/>
                  <a:pt x="6018663" y="3330054"/>
                </a:cubicBezTo>
                <a:cubicBezTo>
                  <a:pt x="6021674" y="3361671"/>
                  <a:pt x="6049077" y="3395175"/>
                  <a:pt x="6018663" y="3425589"/>
                </a:cubicBezTo>
                <a:cubicBezTo>
                  <a:pt x="6008491" y="3435761"/>
                  <a:pt x="5991368" y="3434687"/>
                  <a:pt x="5977720" y="3439236"/>
                </a:cubicBezTo>
                <a:cubicBezTo>
                  <a:pt x="5950424" y="3434687"/>
                  <a:pt x="5922846" y="3431592"/>
                  <a:pt x="5895833" y="3425589"/>
                </a:cubicBezTo>
                <a:cubicBezTo>
                  <a:pt x="5881790" y="3422468"/>
                  <a:pt x="5869276" y="3411941"/>
                  <a:pt x="5854890" y="3411941"/>
                </a:cubicBezTo>
                <a:cubicBezTo>
                  <a:pt x="5786500" y="3411941"/>
                  <a:pt x="5718412" y="3421040"/>
                  <a:pt x="5650173" y="3425589"/>
                </a:cubicBezTo>
                <a:cubicBezTo>
                  <a:pt x="5689218" y="3542722"/>
                  <a:pt x="5629436" y="3356283"/>
                  <a:pt x="5677469" y="3548418"/>
                </a:cubicBezTo>
                <a:cubicBezTo>
                  <a:pt x="5684447" y="3576331"/>
                  <a:pt x="5695666" y="3603009"/>
                  <a:pt x="5704764" y="3630305"/>
                </a:cubicBezTo>
                <a:cubicBezTo>
                  <a:pt x="5709313" y="3643953"/>
                  <a:pt x="5710432" y="3659278"/>
                  <a:pt x="5718412" y="3671248"/>
                </a:cubicBezTo>
                <a:lnTo>
                  <a:pt x="5745708" y="3712192"/>
                </a:lnTo>
                <a:cubicBezTo>
                  <a:pt x="5741159" y="3748586"/>
                  <a:pt x="5746956" y="3787858"/>
                  <a:pt x="5732060" y="3821374"/>
                </a:cubicBezTo>
                <a:cubicBezTo>
                  <a:pt x="5726217" y="3834520"/>
                  <a:pt x="5704474" y="3840364"/>
                  <a:pt x="5691117" y="3835021"/>
                </a:cubicBezTo>
                <a:cubicBezTo>
                  <a:pt x="5675888" y="3828929"/>
                  <a:pt x="5675419" y="3805676"/>
                  <a:pt x="5663821" y="3794078"/>
                </a:cubicBezTo>
                <a:cubicBezTo>
                  <a:pt x="5652223" y="3782480"/>
                  <a:pt x="5636526" y="3775881"/>
                  <a:pt x="5622878" y="3766783"/>
                </a:cubicBezTo>
                <a:cubicBezTo>
                  <a:pt x="5618329" y="3753135"/>
                  <a:pt x="5622097" y="3732273"/>
                  <a:pt x="5609230" y="3725839"/>
                </a:cubicBezTo>
                <a:cubicBezTo>
                  <a:pt x="5596363" y="3719405"/>
                  <a:pt x="5579521" y="3730500"/>
                  <a:pt x="5568287" y="3739487"/>
                </a:cubicBezTo>
                <a:cubicBezTo>
                  <a:pt x="5555479" y="3749734"/>
                  <a:pt x="5552589" y="3768832"/>
                  <a:pt x="5540991" y="3780430"/>
                </a:cubicBezTo>
                <a:cubicBezTo>
                  <a:pt x="5509573" y="3811848"/>
                  <a:pt x="5487221" y="3810933"/>
                  <a:pt x="5445457" y="3821374"/>
                </a:cubicBezTo>
                <a:cubicBezTo>
                  <a:pt x="5367230" y="3938712"/>
                  <a:pt x="5461018" y="3790252"/>
                  <a:pt x="5404514" y="3903260"/>
                </a:cubicBezTo>
                <a:cubicBezTo>
                  <a:pt x="5397179" y="3917931"/>
                  <a:pt x="5384553" y="3929532"/>
                  <a:pt x="5377218" y="3944203"/>
                </a:cubicBezTo>
                <a:cubicBezTo>
                  <a:pt x="5366262" y="3966115"/>
                  <a:pt x="5366199" y="3994132"/>
                  <a:pt x="5349923" y="4012442"/>
                </a:cubicBezTo>
                <a:cubicBezTo>
                  <a:pt x="5299240" y="4069461"/>
                  <a:pt x="5273097" y="4063637"/>
                  <a:pt x="5213445" y="4080681"/>
                </a:cubicBezTo>
                <a:cubicBezTo>
                  <a:pt x="5199613" y="4084633"/>
                  <a:pt x="5186150" y="4089780"/>
                  <a:pt x="5172502" y="4094329"/>
                </a:cubicBezTo>
                <a:cubicBezTo>
                  <a:pt x="5160075" y="4131608"/>
                  <a:pt x="5142688" y="4219677"/>
                  <a:pt x="5104263" y="4258102"/>
                </a:cubicBezTo>
                <a:cubicBezTo>
                  <a:pt x="5092665" y="4269700"/>
                  <a:pt x="5076968" y="4276299"/>
                  <a:pt x="5063320" y="4285397"/>
                </a:cubicBezTo>
                <a:cubicBezTo>
                  <a:pt x="5054221" y="4299045"/>
                  <a:pt x="5038721" y="4310161"/>
                  <a:pt x="5036024" y="4326341"/>
                </a:cubicBezTo>
                <a:cubicBezTo>
                  <a:pt x="5031736" y="4352068"/>
                  <a:pt x="5068056" y="4390405"/>
                  <a:pt x="5076967" y="4408227"/>
                </a:cubicBezTo>
                <a:cubicBezTo>
                  <a:pt x="5083401" y="4421094"/>
                  <a:pt x="5086066" y="4435523"/>
                  <a:pt x="5090615" y="4449171"/>
                </a:cubicBezTo>
                <a:cubicBezTo>
                  <a:pt x="5086066" y="4521959"/>
                  <a:pt x="5088341" y="4595497"/>
                  <a:pt x="5076967" y="4667535"/>
                </a:cubicBezTo>
                <a:cubicBezTo>
                  <a:pt x="5074409" y="4683737"/>
                  <a:pt x="5053988" y="4692654"/>
                  <a:pt x="5049672" y="4708478"/>
                </a:cubicBezTo>
                <a:cubicBezTo>
                  <a:pt x="5040022" y="4743863"/>
                  <a:pt x="5044271" y="4781922"/>
                  <a:pt x="5036024" y="4817660"/>
                </a:cubicBezTo>
                <a:cubicBezTo>
                  <a:pt x="5030515" y="4841531"/>
                  <a:pt x="5017101" y="4862875"/>
                  <a:pt x="5008729" y="4885899"/>
                </a:cubicBezTo>
                <a:cubicBezTo>
                  <a:pt x="4998896" y="4912939"/>
                  <a:pt x="4988411" y="4939873"/>
                  <a:pt x="4981433" y="4967786"/>
                </a:cubicBezTo>
                <a:cubicBezTo>
                  <a:pt x="4976884" y="4985983"/>
                  <a:pt x="4971140" y="5003922"/>
                  <a:pt x="4967785" y="5022377"/>
                </a:cubicBezTo>
                <a:cubicBezTo>
                  <a:pt x="4962031" y="5054026"/>
                  <a:pt x="4967449" y="5088626"/>
                  <a:pt x="4954138" y="5117911"/>
                </a:cubicBezTo>
                <a:cubicBezTo>
                  <a:pt x="4943489" y="5141339"/>
                  <a:pt x="4916295" y="5152963"/>
                  <a:pt x="4899547" y="5172502"/>
                </a:cubicBezTo>
                <a:cubicBezTo>
                  <a:pt x="4888872" y="5184956"/>
                  <a:pt x="4882752" y="5200844"/>
                  <a:pt x="4872251" y="5213445"/>
                </a:cubicBezTo>
                <a:cubicBezTo>
                  <a:pt x="4859895" y="5228272"/>
                  <a:pt x="4843869" y="5239735"/>
                  <a:pt x="4831308" y="5254389"/>
                </a:cubicBezTo>
                <a:cubicBezTo>
                  <a:pt x="4813339" y="5275352"/>
                  <a:pt x="4777127" y="5334531"/>
                  <a:pt x="4749421" y="5349923"/>
                </a:cubicBezTo>
                <a:cubicBezTo>
                  <a:pt x="4724270" y="5363896"/>
                  <a:pt x="4692206" y="5362415"/>
                  <a:pt x="4667535" y="5377218"/>
                </a:cubicBezTo>
                <a:cubicBezTo>
                  <a:pt x="4644789" y="5390866"/>
                  <a:pt x="4621791" y="5404103"/>
                  <a:pt x="4599296" y="5418162"/>
                </a:cubicBezTo>
                <a:cubicBezTo>
                  <a:pt x="4585387" y="5426855"/>
                  <a:pt x="4573342" y="5438795"/>
                  <a:pt x="4558353" y="5445457"/>
                </a:cubicBezTo>
                <a:cubicBezTo>
                  <a:pt x="4532061" y="5457142"/>
                  <a:pt x="4500406" y="5456793"/>
                  <a:pt x="4476466" y="5472753"/>
                </a:cubicBezTo>
                <a:cubicBezTo>
                  <a:pt x="4462818" y="5481851"/>
                  <a:pt x="4448870" y="5490514"/>
                  <a:pt x="4435523" y="5500048"/>
                </a:cubicBezTo>
                <a:cubicBezTo>
                  <a:pt x="4383257" y="5537381"/>
                  <a:pt x="4384641" y="5544967"/>
                  <a:pt x="4326341" y="5568287"/>
                </a:cubicBezTo>
                <a:cubicBezTo>
                  <a:pt x="4299627" y="5578973"/>
                  <a:pt x="4272668" y="5589941"/>
                  <a:pt x="4244454" y="5595583"/>
                </a:cubicBezTo>
                <a:cubicBezTo>
                  <a:pt x="4149080" y="5614657"/>
                  <a:pt x="4199096" y="5605416"/>
                  <a:pt x="4094329" y="5622878"/>
                </a:cubicBezTo>
                <a:cubicBezTo>
                  <a:pt x="4089780" y="5636526"/>
                  <a:pt x="4084633" y="5649989"/>
                  <a:pt x="4080681" y="5663821"/>
                </a:cubicBezTo>
                <a:cubicBezTo>
                  <a:pt x="4067336" y="5710528"/>
                  <a:pt x="4062634" y="5763755"/>
                  <a:pt x="4026090" y="5800299"/>
                </a:cubicBezTo>
                <a:cubicBezTo>
                  <a:pt x="4014492" y="5811897"/>
                  <a:pt x="3998795" y="5818496"/>
                  <a:pt x="3985147" y="5827595"/>
                </a:cubicBezTo>
                <a:cubicBezTo>
                  <a:pt x="3980598" y="5841243"/>
                  <a:pt x="3978485" y="5855962"/>
                  <a:pt x="3971499" y="5868538"/>
                </a:cubicBezTo>
                <a:cubicBezTo>
                  <a:pt x="3949064" y="5908921"/>
                  <a:pt x="3914886" y="5961095"/>
                  <a:pt x="3875964" y="5991368"/>
                </a:cubicBezTo>
                <a:cubicBezTo>
                  <a:pt x="3850069" y="6011508"/>
                  <a:pt x="3817275" y="6022762"/>
                  <a:pt x="3794078" y="6045959"/>
                </a:cubicBezTo>
                <a:cubicBezTo>
                  <a:pt x="3735812" y="6104225"/>
                  <a:pt x="3771055" y="6079734"/>
                  <a:pt x="3684896" y="6114197"/>
                </a:cubicBezTo>
                <a:cubicBezTo>
                  <a:pt x="3671248" y="6127845"/>
                  <a:pt x="3660012" y="6144435"/>
                  <a:pt x="3643953" y="6155141"/>
                </a:cubicBezTo>
                <a:cubicBezTo>
                  <a:pt x="3631983" y="6163121"/>
                  <a:pt x="3615876" y="6162355"/>
                  <a:pt x="3603009" y="6168789"/>
                </a:cubicBezTo>
                <a:cubicBezTo>
                  <a:pt x="3508758" y="6215914"/>
                  <a:pt x="3621092" y="6181327"/>
                  <a:pt x="3507475" y="6209732"/>
                </a:cubicBezTo>
                <a:cubicBezTo>
                  <a:pt x="3471080" y="6233995"/>
                  <a:pt x="3453881" y="6241595"/>
                  <a:pt x="3425588" y="6277971"/>
                </a:cubicBezTo>
                <a:cubicBezTo>
                  <a:pt x="3339851" y="6388203"/>
                  <a:pt x="3409316" y="6334311"/>
                  <a:pt x="3330054" y="6387153"/>
                </a:cubicBezTo>
                <a:cubicBezTo>
                  <a:pt x="3250943" y="6371331"/>
                  <a:pt x="3265296" y="6365811"/>
                  <a:pt x="3179929" y="6387153"/>
                </a:cubicBezTo>
                <a:cubicBezTo>
                  <a:pt x="3152016" y="6394131"/>
                  <a:pt x="3098042" y="6414448"/>
                  <a:pt x="3098042" y="6414448"/>
                </a:cubicBezTo>
                <a:cubicBezTo>
                  <a:pt x="3084394" y="6405350"/>
                  <a:pt x="3069700" y="6397654"/>
                  <a:pt x="3057099" y="6387153"/>
                </a:cubicBezTo>
                <a:cubicBezTo>
                  <a:pt x="3042272" y="6374797"/>
                  <a:pt x="3032215" y="6356915"/>
                  <a:pt x="3016156" y="6346209"/>
                </a:cubicBezTo>
                <a:cubicBezTo>
                  <a:pt x="3004186" y="6338229"/>
                  <a:pt x="2988860" y="6337111"/>
                  <a:pt x="2975212" y="6332562"/>
                </a:cubicBezTo>
                <a:cubicBezTo>
                  <a:pt x="2961564" y="6337111"/>
                  <a:pt x="2948312" y="6343088"/>
                  <a:pt x="2934269" y="6346209"/>
                </a:cubicBezTo>
                <a:cubicBezTo>
                  <a:pt x="2907256" y="6352212"/>
                  <a:pt x="2876408" y="6346128"/>
                  <a:pt x="2852382" y="6359857"/>
                </a:cubicBezTo>
                <a:cubicBezTo>
                  <a:pt x="2835497" y="6369506"/>
                  <a:pt x="2838712" y="6450850"/>
                  <a:pt x="2825087" y="6455392"/>
                </a:cubicBezTo>
                <a:cubicBezTo>
                  <a:pt x="2764512" y="6475584"/>
                  <a:pt x="2697708" y="6464490"/>
                  <a:pt x="2634018" y="6469039"/>
                </a:cubicBezTo>
                <a:cubicBezTo>
                  <a:pt x="2606723" y="6478138"/>
                  <a:pt x="2578846" y="6485650"/>
                  <a:pt x="2552132" y="6496335"/>
                </a:cubicBezTo>
                <a:cubicBezTo>
                  <a:pt x="2529386" y="6505433"/>
                  <a:pt x="2507358" y="6516590"/>
                  <a:pt x="2483893" y="6523630"/>
                </a:cubicBezTo>
                <a:cubicBezTo>
                  <a:pt x="2439232" y="6537028"/>
                  <a:pt x="2344526" y="6546169"/>
                  <a:pt x="2306472" y="6550926"/>
                </a:cubicBezTo>
                <a:cubicBezTo>
                  <a:pt x="2266836" y="6545971"/>
                  <a:pt x="2187787" y="6540538"/>
                  <a:pt x="2142699" y="6523630"/>
                </a:cubicBezTo>
                <a:cubicBezTo>
                  <a:pt x="2123650" y="6516487"/>
                  <a:pt x="2106808" y="6504349"/>
                  <a:pt x="2088108" y="6496335"/>
                </a:cubicBezTo>
                <a:cubicBezTo>
                  <a:pt x="2051387" y="6480598"/>
                  <a:pt x="2018979" y="6477050"/>
                  <a:pt x="1978926" y="6469039"/>
                </a:cubicBezTo>
                <a:lnTo>
                  <a:pt x="1692323" y="6482687"/>
                </a:lnTo>
                <a:cubicBezTo>
                  <a:pt x="1408430" y="6497246"/>
                  <a:pt x="1530250" y="6508276"/>
                  <a:pt x="1351129" y="6482687"/>
                </a:cubicBezTo>
                <a:cubicBezTo>
                  <a:pt x="1307288" y="6468073"/>
                  <a:pt x="1238894" y="6444112"/>
                  <a:pt x="1201003" y="6441744"/>
                </a:cubicBezTo>
                <a:cubicBezTo>
                  <a:pt x="946033" y="6425808"/>
                  <a:pt x="1055006" y="6437142"/>
                  <a:pt x="873457" y="6414448"/>
                </a:cubicBezTo>
                <a:cubicBezTo>
                  <a:pt x="859809" y="6409899"/>
                  <a:pt x="846621" y="6403621"/>
                  <a:pt x="832514" y="6400800"/>
                </a:cubicBezTo>
                <a:cubicBezTo>
                  <a:pt x="800970" y="6394491"/>
                  <a:pt x="765751" y="6401539"/>
                  <a:pt x="736979" y="6387153"/>
                </a:cubicBezTo>
                <a:cubicBezTo>
                  <a:pt x="724112" y="6380719"/>
                  <a:pt x="727881" y="6359857"/>
                  <a:pt x="723332" y="6346209"/>
                </a:cubicBezTo>
                <a:cubicBezTo>
                  <a:pt x="727881" y="6300717"/>
                  <a:pt x="723342" y="6253370"/>
                  <a:pt x="736979" y="6209732"/>
                </a:cubicBezTo>
                <a:cubicBezTo>
                  <a:pt x="756396" y="6147596"/>
                  <a:pt x="807164" y="6118750"/>
                  <a:pt x="846161" y="6073254"/>
                </a:cubicBezTo>
                <a:cubicBezTo>
                  <a:pt x="856836" y="6060800"/>
                  <a:pt x="865681" y="6046753"/>
                  <a:pt x="873457" y="6032311"/>
                </a:cubicBezTo>
                <a:cubicBezTo>
                  <a:pt x="897571" y="5987528"/>
                  <a:pt x="918950" y="5941326"/>
                  <a:pt x="941696" y="5895833"/>
                </a:cubicBezTo>
                <a:cubicBezTo>
                  <a:pt x="955344" y="5868538"/>
                  <a:pt x="961060" y="5835526"/>
                  <a:pt x="982639" y="5813947"/>
                </a:cubicBezTo>
                <a:cubicBezTo>
                  <a:pt x="996287" y="5800299"/>
                  <a:pt x="1011226" y="5787830"/>
                  <a:pt x="1023582" y="5773003"/>
                </a:cubicBezTo>
                <a:cubicBezTo>
                  <a:pt x="1034083" y="5760402"/>
                  <a:pt x="1038070" y="5742307"/>
                  <a:pt x="1050878" y="5732060"/>
                </a:cubicBezTo>
                <a:cubicBezTo>
                  <a:pt x="1062112" y="5723073"/>
                  <a:pt x="1078598" y="5724079"/>
                  <a:pt x="1091821" y="5718412"/>
                </a:cubicBezTo>
                <a:cubicBezTo>
                  <a:pt x="1110521" y="5710398"/>
                  <a:pt x="1127111" y="5697551"/>
                  <a:pt x="1146412" y="5691117"/>
                </a:cubicBezTo>
                <a:cubicBezTo>
                  <a:pt x="1168418" y="5683782"/>
                  <a:pt x="1192147" y="5683095"/>
                  <a:pt x="1214651" y="5677469"/>
                </a:cubicBezTo>
                <a:cubicBezTo>
                  <a:pt x="1228607" y="5673980"/>
                  <a:pt x="1241946" y="5668370"/>
                  <a:pt x="1255594" y="5663821"/>
                </a:cubicBezTo>
                <a:cubicBezTo>
                  <a:pt x="1272283" y="5630444"/>
                  <a:pt x="1288506" y="5604432"/>
                  <a:pt x="1296538" y="5568287"/>
                </a:cubicBezTo>
                <a:cubicBezTo>
                  <a:pt x="1302541" y="5541274"/>
                  <a:pt x="1303963" y="5513363"/>
                  <a:pt x="1310185" y="5486400"/>
                </a:cubicBezTo>
                <a:cubicBezTo>
                  <a:pt x="1317632" y="5454129"/>
                  <a:pt x="1327964" y="5422588"/>
                  <a:pt x="1337481" y="5390866"/>
                </a:cubicBezTo>
                <a:cubicBezTo>
                  <a:pt x="1341615" y="5377087"/>
                  <a:pt x="1342142" y="5361157"/>
                  <a:pt x="1351129" y="5349923"/>
                </a:cubicBezTo>
                <a:cubicBezTo>
                  <a:pt x="1361376" y="5337115"/>
                  <a:pt x="1378950" y="5332469"/>
                  <a:pt x="1392072" y="5322627"/>
                </a:cubicBezTo>
                <a:cubicBezTo>
                  <a:pt x="1415376" y="5305149"/>
                  <a:pt x="1434738" y="5281985"/>
                  <a:pt x="1460311" y="5268036"/>
                </a:cubicBezTo>
                <a:cubicBezTo>
                  <a:pt x="1485570" y="5254259"/>
                  <a:pt x="1542197" y="5240741"/>
                  <a:pt x="1542197" y="5240741"/>
                </a:cubicBezTo>
                <a:cubicBezTo>
                  <a:pt x="1596788" y="5245290"/>
                  <a:pt x="1651565" y="5247989"/>
                  <a:pt x="1705970" y="5254389"/>
                </a:cubicBezTo>
                <a:cubicBezTo>
                  <a:pt x="1729008" y="5257099"/>
                  <a:pt x="1751565" y="5263004"/>
                  <a:pt x="1774209" y="5268036"/>
                </a:cubicBezTo>
                <a:cubicBezTo>
                  <a:pt x="1821122" y="5278461"/>
                  <a:pt x="1852455" y="5286688"/>
                  <a:pt x="1897039" y="5308980"/>
                </a:cubicBezTo>
                <a:cubicBezTo>
                  <a:pt x="1945299" y="5333110"/>
                  <a:pt x="1936671" y="5340999"/>
                  <a:pt x="1978926" y="5377218"/>
                </a:cubicBezTo>
                <a:cubicBezTo>
                  <a:pt x="1996196" y="5392021"/>
                  <a:pt x="2016247" y="5403359"/>
                  <a:pt x="2033517" y="5418162"/>
                </a:cubicBezTo>
                <a:cubicBezTo>
                  <a:pt x="2048171" y="5430723"/>
                  <a:pt x="2058401" y="5448399"/>
                  <a:pt x="2074460" y="5459105"/>
                </a:cubicBezTo>
                <a:cubicBezTo>
                  <a:pt x="2086430" y="5467085"/>
                  <a:pt x="2102536" y="5466319"/>
                  <a:pt x="2115403" y="5472753"/>
                </a:cubicBezTo>
                <a:cubicBezTo>
                  <a:pt x="2187614" y="5508858"/>
                  <a:pt x="2126854" y="5490680"/>
                  <a:pt x="2197290" y="5540992"/>
                </a:cubicBezTo>
                <a:cubicBezTo>
                  <a:pt x="2213845" y="5552817"/>
                  <a:pt x="2234096" y="5558407"/>
                  <a:pt x="2251881" y="5568287"/>
                </a:cubicBezTo>
                <a:cubicBezTo>
                  <a:pt x="2256279" y="5570730"/>
                  <a:pt x="2346222" y="5623540"/>
                  <a:pt x="2361063" y="5636526"/>
                </a:cubicBezTo>
                <a:cubicBezTo>
                  <a:pt x="2385272" y="5657709"/>
                  <a:pt x="2402163" y="5687495"/>
                  <a:pt x="2429302" y="5704765"/>
                </a:cubicBezTo>
                <a:cubicBezTo>
                  <a:pt x="2453576" y="5720212"/>
                  <a:pt x="2483893" y="5722962"/>
                  <a:pt x="2511188" y="5732060"/>
                </a:cubicBezTo>
                <a:cubicBezTo>
                  <a:pt x="2524836" y="5736609"/>
                  <a:pt x="2540162" y="5737728"/>
                  <a:pt x="2552132" y="5745708"/>
                </a:cubicBezTo>
                <a:cubicBezTo>
                  <a:pt x="2565780" y="5754806"/>
                  <a:pt x="2580474" y="5762502"/>
                  <a:pt x="2593075" y="5773003"/>
                </a:cubicBezTo>
                <a:cubicBezTo>
                  <a:pt x="2638352" y="5810734"/>
                  <a:pt x="2624132" y="5815828"/>
                  <a:pt x="2674961" y="5841242"/>
                </a:cubicBezTo>
                <a:cubicBezTo>
                  <a:pt x="2687828" y="5847676"/>
                  <a:pt x="2702257" y="5850341"/>
                  <a:pt x="2715905" y="5854890"/>
                </a:cubicBezTo>
                <a:cubicBezTo>
                  <a:pt x="2729553" y="5868538"/>
                  <a:pt x="2739976" y="5886460"/>
                  <a:pt x="2756848" y="5895833"/>
                </a:cubicBezTo>
                <a:cubicBezTo>
                  <a:pt x="2781999" y="5909806"/>
                  <a:pt x="2838735" y="5923129"/>
                  <a:pt x="2838735" y="5923129"/>
                </a:cubicBezTo>
                <a:cubicBezTo>
                  <a:pt x="2861481" y="5918580"/>
                  <a:pt x="2887672" y="5922348"/>
                  <a:pt x="2906973" y="5909481"/>
                </a:cubicBezTo>
                <a:cubicBezTo>
                  <a:pt x="2943192" y="5885335"/>
                  <a:pt x="2898226" y="5794000"/>
                  <a:pt x="2893326" y="5786651"/>
                </a:cubicBezTo>
                <a:cubicBezTo>
                  <a:pt x="2755348" y="5579685"/>
                  <a:pt x="2904694" y="5792105"/>
                  <a:pt x="2797791" y="5663821"/>
                </a:cubicBezTo>
                <a:cubicBezTo>
                  <a:pt x="2787290" y="5651220"/>
                  <a:pt x="2780997" y="5635479"/>
                  <a:pt x="2770496" y="5622878"/>
                </a:cubicBezTo>
                <a:cubicBezTo>
                  <a:pt x="2758140" y="5608051"/>
                  <a:pt x="2744788" y="5593784"/>
                  <a:pt x="2729553" y="5581935"/>
                </a:cubicBezTo>
                <a:cubicBezTo>
                  <a:pt x="2703658" y="5561795"/>
                  <a:pt x="2647666" y="5527344"/>
                  <a:pt x="2647666" y="5527344"/>
                </a:cubicBezTo>
                <a:cubicBezTo>
                  <a:pt x="2638567" y="5513696"/>
                  <a:pt x="2632971" y="5496901"/>
                  <a:pt x="2620370" y="5486400"/>
                </a:cubicBezTo>
                <a:cubicBezTo>
                  <a:pt x="2597886" y="5467663"/>
                  <a:pt x="2553278" y="5454938"/>
                  <a:pt x="2524836" y="5445457"/>
                </a:cubicBezTo>
                <a:cubicBezTo>
                  <a:pt x="2501410" y="5427888"/>
                  <a:pt x="2457235" y="5393180"/>
                  <a:pt x="2429302" y="5377218"/>
                </a:cubicBezTo>
                <a:cubicBezTo>
                  <a:pt x="2411638" y="5367124"/>
                  <a:pt x="2391266" y="5361748"/>
                  <a:pt x="2374711" y="5349923"/>
                </a:cubicBezTo>
                <a:cubicBezTo>
                  <a:pt x="2285256" y="5286028"/>
                  <a:pt x="2380653" y="5324609"/>
                  <a:pt x="2292824" y="5295332"/>
                </a:cubicBezTo>
                <a:cubicBezTo>
                  <a:pt x="2262642" y="5265150"/>
                  <a:pt x="2248938" y="5246093"/>
                  <a:pt x="2210938" y="5227093"/>
                </a:cubicBezTo>
                <a:cubicBezTo>
                  <a:pt x="2189026" y="5216137"/>
                  <a:pt x="2165445" y="5208896"/>
                  <a:pt x="2142699" y="5199797"/>
                </a:cubicBezTo>
                <a:cubicBezTo>
                  <a:pt x="2133600" y="5186149"/>
                  <a:pt x="2124937" y="5172201"/>
                  <a:pt x="2115403" y="5158854"/>
                </a:cubicBezTo>
                <a:cubicBezTo>
                  <a:pt x="2094488" y="5129573"/>
                  <a:pt x="2065538" y="5095475"/>
                  <a:pt x="2047164" y="5063320"/>
                </a:cubicBezTo>
                <a:cubicBezTo>
                  <a:pt x="2037070" y="5045656"/>
                  <a:pt x="2027425" y="5027619"/>
                  <a:pt x="2019869" y="5008729"/>
                </a:cubicBezTo>
                <a:cubicBezTo>
                  <a:pt x="2009183" y="4982015"/>
                  <a:pt x="2008533" y="4950782"/>
                  <a:pt x="1992573" y="4926842"/>
                </a:cubicBezTo>
                <a:lnTo>
                  <a:pt x="1965278" y="4885899"/>
                </a:lnTo>
                <a:cubicBezTo>
                  <a:pt x="1960729" y="4867702"/>
                  <a:pt x="1959019" y="4848548"/>
                  <a:pt x="1951630" y="4831308"/>
                </a:cubicBezTo>
                <a:cubicBezTo>
                  <a:pt x="1930639" y="4782329"/>
                  <a:pt x="1903646" y="4780977"/>
                  <a:pt x="1869744" y="4735774"/>
                </a:cubicBezTo>
                <a:cubicBezTo>
                  <a:pt x="1761957" y="4592059"/>
                  <a:pt x="1925006" y="4763743"/>
                  <a:pt x="1801505" y="4640239"/>
                </a:cubicBezTo>
                <a:cubicBezTo>
                  <a:pt x="1796956" y="4626591"/>
                  <a:pt x="1794291" y="4612163"/>
                  <a:pt x="1787857" y="4599296"/>
                </a:cubicBezTo>
                <a:cubicBezTo>
                  <a:pt x="1780521" y="4584625"/>
                  <a:pt x="1753225" y="4573024"/>
                  <a:pt x="1760561" y="4558353"/>
                </a:cubicBezTo>
                <a:cubicBezTo>
                  <a:pt x="1768950" y="4541576"/>
                  <a:pt x="1796956" y="4549254"/>
                  <a:pt x="1815153" y="4544705"/>
                </a:cubicBezTo>
                <a:cubicBezTo>
                  <a:pt x="1920064" y="4614646"/>
                  <a:pt x="1864680" y="4604689"/>
                  <a:pt x="1978926" y="4585648"/>
                </a:cubicBezTo>
                <a:cubicBezTo>
                  <a:pt x="1992574" y="4576550"/>
                  <a:pt x="2003593" y="4560388"/>
                  <a:pt x="2019869" y="4558353"/>
                </a:cubicBezTo>
                <a:cubicBezTo>
                  <a:pt x="2043827" y="4555358"/>
                  <a:pt x="2102312" y="4576735"/>
                  <a:pt x="2129051" y="4585648"/>
                </a:cubicBezTo>
                <a:cubicBezTo>
                  <a:pt x="2133600" y="4567451"/>
                  <a:pt x="2137546" y="4549092"/>
                  <a:pt x="2142699" y="4531057"/>
                </a:cubicBezTo>
                <a:cubicBezTo>
                  <a:pt x="2146651" y="4517225"/>
                  <a:pt x="2156347" y="4504500"/>
                  <a:pt x="2156347" y="4490114"/>
                </a:cubicBezTo>
                <a:cubicBezTo>
                  <a:pt x="2156347" y="4453437"/>
                  <a:pt x="2176411" y="4395380"/>
                  <a:pt x="2142699" y="4380932"/>
                </a:cubicBezTo>
                <a:cubicBezTo>
                  <a:pt x="2058966" y="4345046"/>
                  <a:pt x="1960729" y="4371833"/>
                  <a:pt x="1869744" y="4367284"/>
                </a:cubicBezTo>
                <a:cubicBezTo>
                  <a:pt x="1856096" y="4358186"/>
                  <a:pt x="1840398" y="4351587"/>
                  <a:pt x="1828800" y="4339989"/>
                </a:cubicBezTo>
                <a:cubicBezTo>
                  <a:pt x="1817202" y="4328391"/>
                  <a:pt x="1811039" y="4312392"/>
                  <a:pt x="1801505" y="4299045"/>
                </a:cubicBezTo>
                <a:cubicBezTo>
                  <a:pt x="1788284" y="4280535"/>
                  <a:pt x="1773782" y="4262963"/>
                  <a:pt x="1760561" y="4244454"/>
                </a:cubicBezTo>
                <a:cubicBezTo>
                  <a:pt x="1751027" y="4231107"/>
                  <a:pt x="1743767" y="4216112"/>
                  <a:pt x="1733266" y="4203511"/>
                </a:cubicBezTo>
                <a:cubicBezTo>
                  <a:pt x="1720910" y="4188684"/>
                  <a:pt x="1705971" y="4176216"/>
                  <a:pt x="1692323" y="4162568"/>
                </a:cubicBezTo>
                <a:cubicBezTo>
                  <a:pt x="1683224" y="4139822"/>
                  <a:pt x="1676925" y="4115745"/>
                  <a:pt x="1665027" y="4094329"/>
                </a:cubicBezTo>
                <a:cubicBezTo>
                  <a:pt x="1653980" y="4074445"/>
                  <a:pt x="1636139" y="4059027"/>
                  <a:pt x="1624084" y="4039738"/>
                </a:cubicBezTo>
                <a:cubicBezTo>
                  <a:pt x="1613301" y="4022486"/>
                  <a:pt x="1605887" y="4003344"/>
                  <a:pt x="1596788" y="3985147"/>
                </a:cubicBezTo>
                <a:cubicBezTo>
                  <a:pt x="1610436" y="3980598"/>
                  <a:pt x="1623578" y="3974073"/>
                  <a:pt x="1637732" y="3971499"/>
                </a:cubicBezTo>
                <a:cubicBezTo>
                  <a:pt x="1807484" y="3940635"/>
                  <a:pt x="1693961" y="3975502"/>
                  <a:pt x="1787857" y="3944203"/>
                </a:cubicBezTo>
                <a:cubicBezTo>
                  <a:pt x="1801505" y="3930555"/>
                  <a:pt x="1812741" y="3913966"/>
                  <a:pt x="1828800" y="3903260"/>
                </a:cubicBezTo>
                <a:cubicBezTo>
                  <a:pt x="1840770" y="3895280"/>
                  <a:pt x="1869043" y="3903981"/>
                  <a:pt x="1869744" y="3889612"/>
                </a:cubicBezTo>
                <a:cubicBezTo>
                  <a:pt x="1896787" y="3335241"/>
                  <a:pt x="2028446" y="3386790"/>
                  <a:pt x="1801505" y="3330054"/>
                </a:cubicBezTo>
                <a:cubicBezTo>
                  <a:pt x="1774209" y="3334603"/>
                  <a:pt x="1744369" y="3356077"/>
                  <a:pt x="1719618" y="3343702"/>
                </a:cubicBezTo>
                <a:cubicBezTo>
                  <a:pt x="1704947" y="3336367"/>
                  <a:pt x="1745103" y="3319061"/>
                  <a:pt x="1746914" y="3302759"/>
                </a:cubicBezTo>
                <a:cubicBezTo>
                  <a:pt x="1749970" y="3275256"/>
                  <a:pt x="1739269" y="3247885"/>
                  <a:pt x="1733266" y="3220872"/>
                </a:cubicBezTo>
                <a:cubicBezTo>
                  <a:pt x="1725684" y="3186753"/>
                  <a:pt x="1713463" y="3156380"/>
                  <a:pt x="1678675" y="3138986"/>
                </a:cubicBezTo>
                <a:cubicBezTo>
                  <a:pt x="1657927" y="3128612"/>
                  <a:pt x="1632940" y="3130964"/>
                  <a:pt x="1610436" y="3125338"/>
                </a:cubicBezTo>
                <a:cubicBezTo>
                  <a:pt x="1596480" y="3121849"/>
                  <a:pt x="1583449" y="3115179"/>
                  <a:pt x="1569493" y="3111690"/>
                </a:cubicBezTo>
                <a:cubicBezTo>
                  <a:pt x="1546989" y="3106064"/>
                  <a:pt x="1523758" y="3103668"/>
                  <a:pt x="1501254" y="3098042"/>
                </a:cubicBezTo>
                <a:cubicBezTo>
                  <a:pt x="1487298" y="3094553"/>
                  <a:pt x="1474267" y="3087884"/>
                  <a:pt x="1460311" y="3084395"/>
                </a:cubicBezTo>
                <a:cubicBezTo>
                  <a:pt x="1437807" y="3078769"/>
                  <a:pt x="1414576" y="3076373"/>
                  <a:pt x="1392072" y="3070747"/>
                </a:cubicBezTo>
                <a:cubicBezTo>
                  <a:pt x="1351910" y="3060706"/>
                  <a:pt x="1335596" y="3049332"/>
                  <a:pt x="1296538" y="3029803"/>
                </a:cubicBezTo>
                <a:cubicBezTo>
                  <a:pt x="1314735" y="3020705"/>
                  <a:pt x="1332140" y="3009811"/>
                  <a:pt x="1351129" y="3002508"/>
                </a:cubicBezTo>
                <a:cubicBezTo>
                  <a:pt x="1391410" y="2987015"/>
                  <a:pt x="1473958" y="2961565"/>
                  <a:pt x="1473958" y="2961565"/>
                </a:cubicBezTo>
                <a:cubicBezTo>
                  <a:pt x="1488427" y="2918158"/>
                  <a:pt x="1510550" y="2872134"/>
                  <a:pt x="1473958" y="2825087"/>
                </a:cubicBezTo>
                <a:cubicBezTo>
                  <a:pt x="1456294" y="2802376"/>
                  <a:pt x="1392072" y="2797792"/>
                  <a:pt x="1392072" y="2797792"/>
                </a:cubicBezTo>
                <a:cubicBezTo>
                  <a:pt x="1387523" y="2761398"/>
                  <a:pt x="1383611" y="2724918"/>
                  <a:pt x="1378424" y="2688609"/>
                </a:cubicBezTo>
                <a:cubicBezTo>
                  <a:pt x="1374231" y="2659262"/>
                  <a:pt x="1367381" y="2598285"/>
                  <a:pt x="1351129" y="2565780"/>
                </a:cubicBezTo>
                <a:cubicBezTo>
                  <a:pt x="1343793" y="2551109"/>
                  <a:pt x="1331799" y="2539175"/>
                  <a:pt x="1323833" y="2524836"/>
                </a:cubicBezTo>
                <a:cubicBezTo>
                  <a:pt x="1309013" y="2498159"/>
                  <a:pt x="1295284" y="2470837"/>
                  <a:pt x="1282890" y="2442950"/>
                </a:cubicBezTo>
                <a:cubicBezTo>
                  <a:pt x="1277047" y="2429804"/>
                  <a:pt x="1274909" y="2415229"/>
                  <a:pt x="1269242" y="2402006"/>
                </a:cubicBezTo>
                <a:cubicBezTo>
                  <a:pt x="1261228" y="2383306"/>
                  <a:pt x="1249090" y="2366464"/>
                  <a:pt x="1241947" y="2347415"/>
                </a:cubicBezTo>
                <a:cubicBezTo>
                  <a:pt x="1204179" y="2246699"/>
                  <a:pt x="1256317" y="2334851"/>
                  <a:pt x="1201003" y="2251881"/>
                </a:cubicBezTo>
                <a:cubicBezTo>
                  <a:pt x="1196454" y="2233684"/>
                  <a:pt x="1197297" y="2213196"/>
                  <a:pt x="1187356" y="2197290"/>
                </a:cubicBezTo>
                <a:cubicBezTo>
                  <a:pt x="1163718" y="2159470"/>
                  <a:pt x="1127054" y="2138892"/>
                  <a:pt x="1091821" y="2115403"/>
                </a:cubicBezTo>
                <a:cubicBezTo>
                  <a:pt x="1082723" y="2101755"/>
                  <a:pt x="1072664" y="2088701"/>
                  <a:pt x="1064526" y="2074460"/>
                </a:cubicBezTo>
                <a:cubicBezTo>
                  <a:pt x="1054432" y="2056796"/>
                  <a:pt x="1049055" y="2036424"/>
                  <a:pt x="1037230" y="2019869"/>
                </a:cubicBezTo>
                <a:cubicBezTo>
                  <a:pt x="1026012" y="2004163"/>
                  <a:pt x="1009199" y="1993272"/>
                  <a:pt x="996287" y="1978926"/>
                </a:cubicBezTo>
                <a:cubicBezTo>
                  <a:pt x="968229" y="1947751"/>
                  <a:pt x="939069" y="1917312"/>
                  <a:pt x="914400" y="1883392"/>
                </a:cubicBezTo>
                <a:cubicBezTo>
                  <a:pt x="849212" y="1793758"/>
                  <a:pt x="928670" y="1856509"/>
                  <a:pt x="846161" y="1801505"/>
                </a:cubicBezTo>
                <a:cubicBezTo>
                  <a:pt x="837063" y="1787857"/>
                  <a:pt x="832514" y="1769660"/>
                  <a:pt x="818866" y="1760562"/>
                </a:cubicBezTo>
                <a:cubicBezTo>
                  <a:pt x="769238" y="1727476"/>
                  <a:pt x="699759" y="1763043"/>
                  <a:pt x="655093" y="1774209"/>
                </a:cubicBezTo>
                <a:cubicBezTo>
                  <a:pt x="617459" y="1811844"/>
                  <a:pt x="612188" y="1811763"/>
                  <a:pt x="586854" y="1856096"/>
                </a:cubicBezTo>
                <a:cubicBezTo>
                  <a:pt x="576760" y="1873760"/>
                  <a:pt x="567572" y="1891987"/>
                  <a:pt x="559558" y="1910687"/>
                </a:cubicBezTo>
                <a:cubicBezTo>
                  <a:pt x="553891" y="1923910"/>
                  <a:pt x="555120" y="1940578"/>
                  <a:pt x="545911" y="1951630"/>
                </a:cubicBezTo>
                <a:cubicBezTo>
                  <a:pt x="514131" y="1989767"/>
                  <a:pt x="491193" y="1992616"/>
                  <a:pt x="450376" y="2006221"/>
                </a:cubicBezTo>
                <a:cubicBezTo>
                  <a:pt x="420751" y="2154355"/>
                  <a:pt x="456177" y="2094263"/>
                  <a:pt x="177421" y="2060812"/>
                </a:cubicBezTo>
                <a:cubicBezTo>
                  <a:pt x="148854" y="2057384"/>
                  <a:pt x="95535" y="2033517"/>
                  <a:pt x="95535" y="2033517"/>
                </a:cubicBezTo>
                <a:cubicBezTo>
                  <a:pt x="86436" y="2019869"/>
                  <a:pt x="75575" y="2007245"/>
                  <a:pt x="68239" y="1992574"/>
                </a:cubicBezTo>
                <a:cubicBezTo>
                  <a:pt x="45242" y="1946580"/>
                  <a:pt x="47073" y="1890072"/>
                  <a:pt x="68239" y="1842448"/>
                </a:cubicBezTo>
                <a:cubicBezTo>
                  <a:pt x="74082" y="1829302"/>
                  <a:pt x="95534" y="1833349"/>
                  <a:pt x="109182" y="1828800"/>
                </a:cubicBezTo>
                <a:cubicBezTo>
                  <a:pt x="122830" y="1815152"/>
                  <a:pt x="134067" y="1798563"/>
                  <a:pt x="150126" y="1787857"/>
                </a:cubicBezTo>
                <a:cubicBezTo>
                  <a:pt x="161876" y="1780024"/>
                  <a:pt x="238376" y="1762383"/>
                  <a:pt x="245660" y="1760562"/>
                </a:cubicBezTo>
                <a:cubicBezTo>
                  <a:pt x="286318" y="1699574"/>
                  <a:pt x="299486" y="1695383"/>
                  <a:pt x="313899" y="1637732"/>
                </a:cubicBezTo>
                <a:cubicBezTo>
                  <a:pt x="319525" y="1615228"/>
                  <a:pt x="322998" y="1592239"/>
                  <a:pt x="327547" y="1569493"/>
                </a:cubicBezTo>
                <a:cubicBezTo>
                  <a:pt x="320455" y="1477297"/>
                  <a:pt x="337642" y="1408935"/>
                  <a:pt x="286603" y="1337481"/>
                </a:cubicBezTo>
                <a:cubicBezTo>
                  <a:pt x="275385" y="1321775"/>
                  <a:pt x="264384" y="1301219"/>
                  <a:pt x="245660" y="1296538"/>
                </a:cubicBezTo>
                <a:cubicBezTo>
                  <a:pt x="188116" y="1282152"/>
                  <a:pt x="127379" y="1287439"/>
                  <a:pt x="68239" y="1282890"/>
                </a:cubicBezTo>
                <a:cubicBezTo>
                  <a:pt x="72788" y="1237397"/>
                  <a:pt x="81887" y="1192132"/>
                  <a:pt x="81887" y="1146412"/>
                </a:cubicBezTo>
                <a:cubicBezTo>
                  <a:pt x="81887" y="1080917"/>
                  <a:pt x="110819" y="929684"/>
                  <a:pt x="40944" y="859809"/>
                </a:cubicBezTo>
                <a:cubicBezTo>
                  <a:pt x="29346" y="848211"/>
                  <a:pt x="13648" y="841612"/>
                  <a:pt x="0" y="832514"/>
                </a:cubicBezTo>
                <a:cubicBezTo>
                  <a:pt x="3050" y="795920"/>
                  <a:pt x="-578" y="683546"/>
                  <a:pt x="27296" y="627797"/>
                </a:cubicBezTo>
                <a:cubicBezTo>
                  <a:pt x="34631" y="613126"/>
                  <a:pt x="45493" y="600502"/>
                  <a:pt x="54591" y="586854"/>
                </a:cubicBezTo>
                <a:cubicBezTo>
                  <a:pt x="38737" y="523436"/>
                  <a:pt x="31845" y="489045"/>
                  <a:pt x="40944" y="477672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>
            <a:spLocks noChangeArrowheads="1"/>
          </p:cNvSpPr>
          <p:nvPr/>
        </p:nvSpPr>
        <p:spPr bwMode="auto">
          <a:xfrm>
            <a:off x="4703574" y="38044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15 000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0260"/>
            <a:ext cx="12601575" cy="51206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820226" y="129192"/>
            <a:ext cx="1005311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</a:rPr>
              <a:t>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bề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580197" y="696813"/>
            <a:ext cx="10625658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49499" y="6656137"/>
            <a:ext cx="4283614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Cảnh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đồng bằng bắc b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13871" y="1260763"/>
            <a:ext cx="6212118" cy="58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" y="1"/>
            <a:ext cx="12192000" cy="10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8122" y="6613734"/>
            <a:ext cx="4283614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Cảnh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endParaRPr lang="en-US" sz="3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2607" y="497045"/>
            <a:ext cx="11679393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2" descr="Kết quả hình ảnh cho đồng bằng sông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08" y="1260764"/>
            <a:ext cx="6227668" cy="59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17869" y="6613733"/>
            <a:ext cx="4283614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Cảnh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endParaRPr lang="en-US" sz="3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11200" y="2581267"/>
            <a:ext cx="11103429" cy="286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06534" y="185384"/>
            <a:ext cx="3318444" cy="5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549323" y="148225"/>
            <a:ext cx="715931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76129" y="1002502"/>
            <a:ext cx="8888954" cy="7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ngăn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3" cstate="print"/>
          <a:srcRect l="2409" t="2777" r="2411" b="2777"/>
          <a:stretch>
            <a:fillRect/>
          </a:stretch>
        </p:blipFill>
        <p:spPr bwMode="auto">
          <a:xfrm>
            <a:off x="0" y="0"/>
            <a:ext cx="12601575" cy="648081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8055759" y="1924333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3473321" y="6532867"/>
            <a:ext cx="5654933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965279" y="1419316"/>
            <a:ext cx="6591868" cy="3780482"/>
          </a:xfrm>
          <a:custGeom>
            <a:avLst/>
            <a:gdLst>
              <a:gd name="connsiteX0" fmla="*/ 6591868 w 6591868"/>
              <a:gd name="connsiteY0" fmla="*/ 3780482 h 3780482"/>
              <a:gd name="connsiteX1" fmla="*/ 6564573 w 6591868"/>
              <a:gd name="connsiteY1" fmla="*/ 3712243 h 3780482"/>
              <a:gd name="connsiteX2" fmla="*/ 6441743 w 6591868"/>
              <a:gd name="connsiteY2" fmla="*/ 3657652 h 3780482"/>
              <a:gd name="connsiteX3" fmla="*/ 6359856 w 6591868"/>
              <a:gd name="connsiteY3" fmla="*/ 3630357 h 3780482"/>
              <a:gd name="connsiteX4" fmla="*/ 6277970 w 6591868"/>
              <a:gd name="connsiteY4" fmla="*/ 3616709 h 3780482"/>
              <a:gd name="connsiteX5" fmla="*/ 6127844 w 6591868"/>
              <a:gd name="connsiteY5" fmla="*/ 3630357 h 3780482"/>
              <a:gd name="connsiteX6" fmla="*/ 6045958 w 6591868"/>
              <a:gd name="connsiteY6" fmla="*/ 3671300 h 3780482"/>
              <a:gd name="connsiteX7" fmla="*/ 6005015 w 6591868"/>
              <a:gd name="connsiteY7" fmla="*/ 3684948 h 3780482"/>
              <a:gd name="connsiteX8" fmla="*/ 5854889 w 6591868"/>
              <a:gd name="connsiteY8" fmla="*/ 3657652 h 3780482"/>
              <a:gd name="connsiteX9" fmla="*/ 5813946 w 6591868"/>
              <a:gd name="connsiteY9" fmla="*/ 3630357 h 3780482"/>
              <a:gd name="connsiteX10" fmla="*/ 5773003 w 6591868"/>
              <a:gd name="connsiteY10" fmla="*/ 3589413 h 3780482"/>
              <a:gd name="connsiteX11" fmla="*/ 5745707 w 6591868"/>
              <a:gd name="connsiteY11" fmla="*/ 3548470 h 3780482"/>
              <a:gd name="connsiteX12" fmla="*/ 5663821 w 6591868"/>
              <a:gd name="connsiteY12" fmla="*/ 3521175 h 3780482"/>
              <a:gd name="connsiteX13" fmla="*/ 5622877 w 6591868"/>
              <a:gd name="connsiteY13" fmla="*/ 3507527 h 3780482"/>
              <a:gd name="connsiteX14" fmla="*/ 5418161 w 6591868"/>
              <a:gd name="connsiteY14" fmla="*/ 3480231 h 3780482"/>
              <a:gd name="connsiteX15" fmla="*/ 5254388 w 6591868"/>
              <a:gd name="connsiteY15" fmla="*/ 3493879 h 3780482"/>
              <a:gd name="connsiteX16" fmla="*/ 5172501 w 6591868"/>
              <a:gd name="connsiteY16" fmla="*/ 3521175 h 3780482"/>
              <a:gd name="connsiteX17" fmla="*/ 5131558 w 6591868"/>
              <a:gd name="connsiteY17" fmla="*/ 3534822 h 3780482"/>
              <a:gd name="connsiteX18" fmla="*/ 5090615 w 6591868"/>
              <a:gd name="connsiteY18" fmla="*/ 3548470 h 3780482"/>
              <a:gd name="connsiteX19" fmla="*/ 4967785 w 6591868"/>
              <a:gd name="connsiteY19" fmla="*/ 3575766 h 3780482"/>
              <a:gd name="connsiteX20" fmla="*/ 4885898 w 6591868"/>
              <a:gd name="connsiteY20" fmla="*/ 3534822 h 3780482"/>
              <a:gd name="connsiteX21" fmla="*/ 4872250 w 6591868"/>
              <a:gd name="connsiteY21" fmla="*/ 3493879 h 3780482"/>
              <a:gd name="connsiteX22" fmla="*/ 4872250 w 6591868"/>
              <a:gd name="connsiteY22" fmla="*/ 3316458 h 3780482"/>
              <a:gd name="connsiteX23" fmla="*/ 4831307 w 6591868"/>
              <a:gd name="connsiteY23" fmla="*/ 3289163 h 3780482"/>
              <a:gd name="connsiteX24" fmla="*/ 4790364 w 6591868"/>
              <a:gd name="connsiteY24" fmla="*/ 3248219 h 3780482"/>
              <a:gd name="connsiteX25" fmla="*/ 4763068 w 6591868"/>
              <a:gd name="connsiteY25" fmla="*/ 3207276 h 3780482"/>
              <a:gd name="connsiteX26" fmla="*/ 4722125 w 6591868"/>
              <a:gd name="connsiteY26" fmla="*/ 3193628 h 3780482"/>
              <a:gd name="connsiteX27" fmla="*/ 4708477 w 6591868"/>
              <a:gd name="connsiteY27" fmla="*/ 3152685 h 3780482"/>
              <a:gd name="connsiteX28" fmla="*/ 4667534 w 6591868"/>
              <a:gd name="connsiteY28" fmla="*/ 3125389 h 3780482"/>
              <a:gd name="connsiteX29" fmla="*/ 4626591 w 6591868"/>
              <a:gd name="connsiteY29" fmla="*/ 3084446 h 3780482"/>
              <a:gd name="connsiteX30" fmla="*/ 4585647 w 6591868"/>
              <a:gd name="connsiteY30" fmla="*/ 3057151 h 3780482"/>
              <a:gd name="connsiteX31" fmla="*/ 4462818 w 6591868"/>
              <a:gd name="connsiteY31" fmla="*/ 2961616 h 3780482"/>
              <a:gd name="connsiteX32" fmla="*/ 4435522 w 6591868"/>
              <a:gd name="connsiteY32" fmla="*/ 2920673 h 3780482"/>
              <a:gd name="connsiteX33" fmla="*/ 4394579 w 6591868"/>
              <a:gd name="connsiteY33" fmla="*/ 2866082 h 3780482"/>
              <a:gd name="connsiteX34" fmla="*/ 4380931 w 6591868"/>
              <a:gd name="connsiteY34" fmla="*/ 2825139 h 3780482"/>
              <a:gd name="connsiteX35" fmla="*/ 4339988 w 6591868"/>
              <a:gd name="connsiteY35" fmla="*/ 2784195 h 3780482"/>
              <a:gd name="connsiteX36" fmla="*/ 4299044 w 6591868"/>
              <a:gd name="connsiteY36" fmla="*/ 2729604 h 3780482"/>
              <a:gd name="connsiteX37" fmla="*/ 4162567 w 6591868"/>
              <a:gd name="connsiteY37" fmla="*/ 2565831 h 3780482"/>
              <a:gd name="connsiteX38" fmla="*/ 3930555 w 6591868"/>
              <a:gd name="connsiteY38" fmla="*/ 2538536 h 3780482"/>
              <a:gd name="connsiteX39" fmla="*/ 3848668 w 6591868"/>
              <a:gd name="connsiteY39" fmla="*/ 2511240 h 3780482"/>
              <a:gd name="connsiteX40" fmla="*/ 3807725 w 6591868"/>
              <a:gd name="connsiteY40" fmla="*/ 2483945 h 3780482"/>
              <a:gd name="connsiteX41" fmla="*/ 3725838 w 6591868"/>
              <a:gd name="connsiteY41" fmla="*/ 2470297 h 3780482"/>
              <a:gd name="connsiteX42" fmla="*/ 3684895 w 6591868"/>
              <a:gd name="connsiteY42" fmla="*/ 2443001 h 3780482"/>
              <a:gd name="connsiteX43" fmla="*/ 3657600 w 6591868"/>
              <a:gd name="connsiteY43" fmla="*/ 2402058 h 3780482"/>
              <a:gd name="connsiteX44" fmla="*/ 3616656 w 6591868"/>
              <a:gd name="connsiteY44" fmla="*/ 2361115 h 3780482"/>
              <a:gd name="connsiteX45" fmla="*/ 3548418 w 6591868"/>
              <a:gd name="connsiteY45" fmla="*/ 2292876 h 3780482"/>
              <a:gd name="connsiteX46" fmla="*/ 3493826 w 6591868"/>
              <a:gd name="connsiteY46" fmla="*/ 2210989 h 3780482"/>
              <a:gd name="connsiteX47" fmla="*/ 3411940 w 6591868"/>
              <a:gd name="connsiteY47" fmla="*/ 2183694 h 3780482"/>
              <a:gd name="connsiteX48" fmla="*/ 3330053 w 6591868"/>
              <a:gd name="connsiteY48" fmla="*/ 2115455 h 3780482"/>
              <a:gd name="connsiteX49" fmla="*/ 3289110 w 6591868"/>
              <a:gd name="connsiteY49" fmla="*/ 2074512 h 3780482"/>
              <a:gd name="connsiteX50" fmla="*/ 3275462 w 6591868"/>
              <a:gd name="connsiteY50" fmla="*/ 2019921 h 3780482"/>
              <a:gd name="connsiteX51" fmla="*/ 3179928 w 6591868"/>
              <a:gd name="connsiteY51" fmla="*/ 1897091 h 3780482"/>
              <a:gd name="connsiteX52" fmla="*/ 3138985 w 6591868"/>
              <a:gd name="connsiteY52" fmla="*/ 1815204 h 3780482"/>
              <a:gd name="connsiteX53" fmla="*/ 3098041 w 6591868"/>
              <a:gd name="connsiteY53" fmla="*/ 1787909 h 3780482"/>
              <a:gd name="connsiteX54" fmla="*/ 3043450 w 6591868"/>
              <a:gd name="connsiteY54" fmla="*/ 1583192 h 3780482"/>
              <a:gd name="connsiteX55" fmla="*/ 3029803 w 6591868"/>
              <a:gd name="connsiteY55" fmla="*/ 1528601 h 3780482"/>
              <a:gd name="connsiteX56" fmla="*/ 2988859 w 6591868"/>
              <a:gd name="connsiteY56" fmla="*/ 1501306 h 3780482"/>
              <a:gd name="connsiteX57" fmla="*/ 2947916 w 6591868"/>
              <a:gd name="connsiteY57" fmla="*/ 1405772 h 3780482"/>
              <a:gd name="connsiteX58" fmla="*/ 2920621 w 6591868"/>
              <a:gd name="connsiteY58" fmla="*/ 1364828 h 3780482"/>
              <a:gd name="connsiteX59" fmla="*/ 2906973 w 6591868"/>
              <a:gd name="connsiteY59" fmla="*/ 1323885 h 3780482"/>
              <a:gd name="connsiteX60" fmla="*/ 2866029 w 6591868"/>
              <a:gd name="connsiteY60" fmla="*/ 1187407 h 3780482"/>
              <a:gd name="connsiteX61" fmla="*/ 2811438 w 6591868"/>
              <a:gd name="connsiteY61" fmla="*/ 1050930 h 3780482"/>
              <a:gd name="connsiteX62" fmla="*/ 2770495 w 6591868"/>
              <a:gd name="connsiteY62" fmla="*/ 1009986 h 3780482"/>
              <a:gd name="connsiteX63" fmla="*/ 2743200 w 6591868"/>
              <a:gd name="connsiteY63" fmla="*/ 969043 h 3780482"/>
              <a:gd name="connsiteX64" fmla="*/ 2702256 w 6591868"/>
              <a:gd name="connsiteY64" fmla="*/ 928100 h 3780482"/>
              <a:gd name="connsiteX65" fmla="*/ 2674961 w 6591868"/>
              <a:gd name="connsiteY65" fmla="*/ 887157 h 3780482"/>
              <a:gd name="connsiteX66" fmla="*/ 2634018 w 6591868"/>
              <a:gd name="connsiteY66" fmla="*/ 873509 h 3780482"/>
              <a:gd name="connsiteX67" fmla="*/ 2538483 w 6591868"/>
              <a:gd name="connsiteY67" fmla="*/ 859861 h 3780482"/>
              <a:gd name="connsiteX68" fmla="*/ 2361062 w 6591868"/>
              <a:gd name="connsiteY68" fmla="*/ 832566 h 3780482"/>
              <a:gd name="connsiteX69" fmla="*/ 2320119 w 6591868"/>
              <a:gd name="connsiteY69" fmla="*/ 818918 h 3780482"/>
              <a:gd name="connsiteX70" fmla="*/ 2101755 w 6591868"/>
              <a:gd name="connsiteY70" fmla="*/ 805270 h 3780482"/>
              <a:gd name="connsiteX71" fmla="*/ 2019868 w 6591868"/>
              <a:gd name="connsiteY71" fmla="*/ 791622 h 3780482"/>
              <a:gd name="connsiteX72" fmla="*/ 1965277 w 6591868"/>
              <a:gd name="connsiteY72" fmla="*/ 777975 h 3780482"/>
              <a:gd name="connsiteX73" fmla="*/ 1883391 w 6591868"/>
              <a:gd name="connsiteY73" fmla="*/ 764327 h 3780482"/>
              <a:gd name="connsiteX74" fmla="*/ 1828800 w 6591868"/>
              <a:gd name="connsiteY74" fmla="*/ 750679 h 3780482"/>
              <a:gd name="connsiteX75" fmla="*/ 1746913 w 6591868"/>
              <a:gd name="connsiteY75" fmla="*/ 723384 h 3780482"/>
              <a:gd name="connsiteX76" fmla="*/ 1624083 w 6591868"/>
              <a:gd name="connsiteY76" fmla="*/ 655145 h 3780482"/>
              <a:gd name="connsiteX77" fmla="*/ 1460310 w 6591868"/>
              <a:gd name="connsiteY77" fmla="*/ 586906 h 3780482"/>
              <a:gd name="connsiteX78" fmla="*/ 1323832 w 6591868"/>
              <a:gd name="connsiteY78" fmla="*/ 545963 h 3780482"/>
              <a:gd name="connsiteX79" fmla="*/ 777922 w 6591868"/>
              <a:gd name="connsiteY79" fmla="*/ 505019 h 3780482"/>
              <a:gd name="connsiteX80" fmla="*/ 655092 w 6591868"/>
              <a:gd name="connsiteY80" fmla="*/ 464076 h 3780482"/>
              <a:gd name="connsiteX81" fmla="*/ 614149 w 6591868"/>
              <a:gd name="connsiteY81" fmla="*/ 450428 h 3780482"/>
              <a:gd name="connsiteX82" fmla="*/ 573206 w 6591868"/>
              <a:gd name="connsiteY82" fmla="*/ 423133 h 3780482"/>
              <a:gd name="connsiteX83" fmla="*/ 491319 w 6591868"/>
              <a:gd name="connsiteY83" fmla="*/ 395837 h 3780482"/>
              <a:gd name="connsiteX84" fmla="*/ 409432 w 6591868"/>
              <a:gd name="connsiteY84" fmla="*/ 354894 h 3780482"/>
              <a:gd name="connsiteX85" fmla="*/ 368489 w 6591868"/>
              <a:gd name="connsiteY85" fmla="*/ 313951 h 3780482"/>
              <a:gd name="connsiteX86" fmla="*/ 341194 w 6591868"/>
              <a:gd name="connsiteY86" fmla="*/ 273007 h 3780482"/>
              <a:gd name="connsiteX87" fmla="*/ 300250 w 6591868"/>
              <a:gd name="connsiteY87" fmla="*/ 245712 h 3780482"/>
              <a:gd name="connsiteX88" fmla="*/ 232012 w 6591868"/>
              <a:gd name="connsiteY88" fmla="*/ 177473 h 3780482"/>
              <a:gd name="connsiteX89" fmla="*/ 204716 w 6591868"/>
              <a:gd name="connsiteY89" fmla="*/ 136530 h 3780482"/>
              <a:gd name="connsiteX90" fmla="*/ 163773 w 6591868"/>
              <a:gd name="connsiteY90" fmla="*/ 95586 h 3780482"/>
              <a:gd name="connsiteX91" fmla="*/ 136477 w 6591868"/>
              <a:gd name="connsiteY91" fmla="*/ 54643 h 3780482"/>
              <a:gd name="connsiteX92" fmla="*/ 54591 w 6591868"/>
              <a:gd name="connsiteY92" fmla="*/ 27348 h 3780482"/>
              <a:gd name="connsiteX93" fmla="*/ 0 w 6591868"/>
              <a:gd name="connsiteY93" fmla="*/ 52 h 37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591868" h="3780482">
                <a:moveTo>
                  <a:pt x="6591868" y="3780482"/>
                </a:moveTo>
                <a:cubicBezTo>
                  <a:pt x="6582770" y="3757736"/>
                  <a:pt x="6578813" y="3732178"/>
                  <a:pt x="6564573" y="3712243"/>
                </a:cubicBezTo>
                <a:cubicBezTo>
                  <a:pt x="6544298" y="3683859"/>
                  <a:pt x="6460941" y="3664051"/>
                  <a:pt x="6441743" y="3657652"/>
                </a:cubicBezTo>
                <a:cubicBezTo>
                  <a:pt x="6441732" y="3657648"/>
                  <a:pt x="6359867" y="3630359"/>
                  <a:pt x="6359856" y="3630357"/>
                </a:cubicBezTo>
                <a:lnTo>
                  <a:pt x="6277970" y="3616709"/>
                </a:lnTo>
                <a:cubicBezTo>
                  <a:pt x="6227928" y="3621258"/>
                  <a:pt x="6177587" y="3623251"/>
                  <a:pt x="6127844" y="3630357"/>
                </a:cubicBezTo>
                <a:cubicBezTo>
                  <a:pt x="6079816" y="3637218"/>
                  <a:pt x="6089207" y="3649675"/>
                  <a:pt x="6045958" y="3671300"/>
                </a:cubicBezTo>
                <a:cubicBezTo>
                  <a:pt x="6033091" y="3677734"/>
                  <a:pt x="6018663" y="3680399"/>
                  <a:pt x="6005015" y="3684948"/>
                </a:cubicBezTo>
                <a:cubicBezTo>
                  <a:pt x="5967375" y="3680243"/>
                  <a:pt x="5896967" y="3678691"/>
                  <a:pt x="5854889" y="3657652"/>
                </a:cubicBezTo>
                <a:cubicBezTo>
                  <a:pt x="5840218" y="3650317"/>
                  <a:pt x="5826547" y="3640858"/>
                  <a:pt x="5813946" y="3630357"/>
                </a:cubicBezTo>
                <a:cubicBezTo>
                  <a:pt x="5799119" y="3618001"/>
                  <a:pt x="5785359" y="3604240"/>
                  <a:pt x="5773003" y="3589413"/>
                </a:cubicBezTo>
                <a:cubicBezTo>
                  <a:pt x="5762502" y="3576812"/>
                  <a:pt x="5759616" y="3557163"/>
                  <a:pt x="5745707" y="3548470"/>
                </a:cubicBezTo>
                <a:cubicBezTo>
                  <a:pt x="5721309" y="3533221"/>
                  <a:pt x="5691116" y="3530273"/>
                  <a:pt x="5663821" y="3521175"/>
                </a:cubicBezTo>
                <a:cubicBezTo>
                  <a:pt x="5650173" y="3516626"/>
                  <a:pt x="5636984" y="3510348"/>
                  <a:pt x="5622877" y="3507527"/>
                </a:cubicBezTo>
                <a:cubicBezTo>
                  <a:pt x="5509807" y="3484913"/>
                  <a:pt x="5577720" y="3496187"/>
                  <a:pt x="5418161" y="3480231"/>
                </a:cubicBezTo>
                <a:cubicBezTo>
                  <a:pt x="5363570" y="3484780"/>
                  <a:pt x="5308423" y="3484873"/>
                  <a:pt x="5254388" y="3493879"/>
                </a:cubicBezTo>
                <a:cubicBezTo>
                  <a:pt x="5226007" y="3498609"/>
                  <a:pt x="5199797" y="3512077"/>
                  <a:pt x="5172501" y="3521175"/>
                </a:cubicBezTo>
                <a:lnTo>
                  <a:pt x="5131558" y="3534822"/>
                </a:lnTo>
                <a:cubicBezTo>
                  <a:pt x="5117910" y="3539371"/>
                  <a:pt x="5104722" y="3545649"/>
                  <a:pt x="5090615" y="3548470"/>
                </a:cubicBezTo>
                <a:cubicBezTo>
                  <a:pt x="5003983" y="3565797"/>
                  <a:pt x="5044880" y="3556492"/>
                  <a:pt x="4967785" y="3575766"/>
                </a:cubicBezTo>
                <a:cubicBezTo>
                  <a:pt x="4940812" y="3566775"/>
                  <a:pt x="4905140" y="3558875"/>
                  <a:pt x="4885898" y="3534822"/>
                </a:cubicBezTo>
                <a:cubicBezTo>
                  <a:pt x="4876911" y="3523588"/>
                  <a:pt x="4876799" y="3507527"/>
                  <a:pt x="4872250" y="3493879"/>
                </a:cubicBezTo>
                <a:cubicBezTo>
                  <a:pt x="4885427" y="3427996"/>
                  <a:pt x="4900894" y="3388067"/>
                  <a:pt x="4872250" y="3316458"/>
                </a:cubicBezTo>
                <a:cubicBezTo>
                  <a:pt x="4866158" y="3301229"/>
                  <a:pt x="4843908" y="3299664"/>
                  <a:pt x="4831307" y="3289163"/>
                </a:cubicBezTo>
                <a:cubicBezTo>
                  <a:pt x="4816480" y="3276807"/>
                  <a:pt x="4802720" y="3263046"/>
                  <a:pt x="4790364" y="3248219"/>
                </a:cubicBezTo>
                <a:cubicBezTo>
                  <a:pt x="4779863" y="3235618"/>
                  <a:pt x="4775876" y="3217523"/>
                  <a:pt x="4763068" y="3207276"/>
                </a:cubicBezTo>
                <a:cubicBezTo>
                  <a:pt x="4751834" y="3198289"/>
                  <a:pt x="4735773" y="3198177"/>
                  <a:pt x="4722125" y="3193628"/>
                </a:cubicBezTo>
                <a:cubicBezTo>
                  <a:pt x="4717576" y="3179980"/>
                  <a:pt x="4717464" y="3163919"/>
                  <a:pt x="4708477" y="3152685"/>
                </a:cubicBezTo>
                <a:cubicBezTo>
                  <a:pt x="4698230" y="3139877"/>
                  <a:pt x="4680135" y="3135890"/>
                  <a:pt x="4667534" y="3125389"/>
                </a:cubicBezTo>
                <a:cubicBezTo>
                  <a:pt x="4652707" y="3113033"/>
                  <a:pt x="4641418" y="3096802"/>
                  <a:pt x="4626591" y="3084446"/>
                </a:cubicBezTo>
                <a:cubicBezTo>
                  <a:pt x="4613990" y="3073945"/>
                  <a:pt x="4597907" y="3068048"/>
                  <a:pt x="4585647" y="3057151"/>
                </a:cubicBezTo>
                <a:cubicBezTo>
                  <a:pt x="4475174" y="2958953"/>
                  <a:pt x="4547244" y="2989759"/>
                  <a:pt x="4462818" y="2961616"/>
                </a:cubicBezTo>
                <a:cubicBezTo>
                  <a:pt x="4453719" y="2947968"/>
                  <a:pt x="4445056" y="2934020"/>
                  <a:pt x="4435522" y="2920673"/>
                </a:cubicBezTo>
                <a:cubicBezTo>
                  <a:pt x="4422301" y="2902164"/>
                  <a:pt x="4405864" y="2885831"/>
                  <a:pt x="4394579" y="2866082"/>
                </a:cubicBezTo>
                <a:cubicBezTo>
                  <a:pt x="4387442" y="2853592"/>
                  <a:pt x="4388911" y="2837109"/>
                  <a:pt x="4380931" y="2825139"/>
                </a:cubicBezTo>
                <a:cubicBezTo>
                  <a:pt x="4370225" y="2809080"/>
                  <a:pt x="4352549" y="2798849"/>
                  <a:pt x="4339988" y="2784195"/>
                </a:cubicBezTo>
                <a:cubicBezTo>
                  <a:pt x="4325185" y="2766925"/>
                  <a:pt x="4312088" y="2748239"/>
                  <a:pt x="4299044" y="2729604"/>
                </a:cubicBezTo>
                <a:cubicBezTo>
                  <a:pt x="4272444" y="2691604"/>
                  <a:pt x="4209516" y="2581480"/>
                  <a:pt x="4162567" y="2565831"/>
                </a:cubicBezTo>
                <a:cubicBezTo>
                  <a:pt x="4061048" y="2531994"/>
                  <a:pt x="4135973" y="2553209"/>
                  <a:pt x="3930555" y="2538536"/>
                </a:cubicBezTo>
                <a:cubicBezTo>
                  <a:pt x="3903259" y="2529437"/>
                  <a:pt x="3872608" y="2527200"/>
                  <a:pt x="3848668" y="2511240"/>
                </a:cubicBezTo>
                <a:cubicBezTo>
                  <a:pt x="3835020" y="2502142"/>
                  <a:pt x="3823286" y="2489132"/>
                  <a:pt x="3807725" y="2483945"/>
                </a:cubicBezTo>
                <a:cubicBezTo>
                  <a:pt x="3781473" y="2475194"/>
                  <a:pt x="3753134" y="2474846"/>
                  <a:pt x="3725838" y="2470297"/>
                </a:cubicBezTo>
                <a:cubicBezTo>
                  <a:pt x="3712190" y="2461198"/>
                  <a:pt x="3696493" y="2454599"/>
                  <a:pt x="3684895" y="2443001"/>
                </a:cubicBezTo>
                <a:cubicBezTo>
                  <a:pt x="3673297" y="2431403"/>
                  <a:pt x="3668101" y="2414659"/>
                  <a:pt x="3657600" y="2402058"/>
                </a:cubicBezTo>
                <a:cubicBezTo>
                  <a:pt x="3645244" y="2387231"/>
                  <a:pt x="3629012" y="2375942"/>
                  <a:pt x="3616656" y="2361115"/>
                </a:cubicBezTo>
                <a:cubicBezTo>
                  <a:pt x="3559788" y="2292874"/>
                  <a:pt x="3623483" y="2342921"/>
                  <a:pt x="3548418" y="2292876"/>
                </a:cubicBezTo>
                <a:cubicBezTo>
                  <a:pt x="3530221" y="2265580"/>
                  <a:pt x="3524948" y="2221363"/>
                  <a:pt x="3493826" y="2210989"/>
                </a:cubicBezTo>
                <a:lnTo>
                  <a:pt x="3411940" y="2183694"/>
                </a:lnTo>
                <a:cubicBezTo>
                  <a:pt x="3292326" y="2064080"/>
                  <a:pt x="3444058" y="2210459"/>
                  <a:pt x="3330053" y="2115455"/>
                </a:cubicBezTo>
                <a:cubicBezTo>
                  <a:pt x="3315226" y="2103099"/>
                  <a:pt x="3302758" y="2088160"/>
                  <a:pt x="3289110" y="2074512"/>
                </a:cubicBezTo>
                <a:cubicBezTo>
                  <a:pt x="3284561" y="2056315"/>
                  <a:pt x="3283850" y="2036698"/>
                  <a:pt x="3275462" y="2019921"/>
                </a:cubicBezTo>
                <a:cubicBezTo>
                  <a:pt x="3242813" y="1954623"/>
                  <a:pt x="3224860" y="1942023"/>
                  <a:pt x="3179928" y="1897091"/>
                </a:cubicBezTo>
                <a:cubicBezTo>
                  <a:pt x="3168828" y="1863793"/>
                  <a:pt x="3165440" y="1841659"/>
                  <a:pt x="3138985" y="1815204"/>
                </a:cubicBezTo>
                <a:cubicBezTo>
                  <a:pt x="3127387" y="1803606"/>
                  <a:pt x="3111689" y="1797007"/>
                  <a:pt x="3098041" y="1787909"/>
                </a:cubicBezTo>
                <a:cubicBezTo>
                  <a:pt x="3054609" y="1657610"/>
                  <a:pt x="3081177" y="1746678"/>
                  <a:pt x="3043450" y="1583192"/>
                </a:cubicBezTo>
                <a:cubicBezTo>
                  <a:pt x="3039232" y="1564915"/>
                  <a:pt x="3040208" y="1544208"/>
                  <a:pt x="3029803" y="1528601"/>
                </a:cubicBezTo>
                <a:cubicBezTo>
                  <a:pt x="3020704" y="1514953"/>
                  <a:pt x="3002507" y="1510404"/>
                  <a:pt x="2988859" y="1501306"/>
                </a:cubicBezTo>
                <a:cubicBezTo>
                  <a:pt x="2920335" y="1398519"/>
                  <a:pt x="3000792" y="1529151"/>
                  <a:pt x="2947916" y="1405772"/>
                </a:cubicBezTo>
                <a:cubicBezTo>
                  <a:pt x="2941455" y="1390696"/>
                  <a:pt x="2927956" y="1379499"/>
                  <a:pt x="2920621" y="1364828"/>
                </a:cubicBezTo>
                <a:cubicBezTo>
                  <a:pt x="2914187" y="1351961"/>
                  <a:pt x="2911522" y="1337533"/>
                  <a:pt x="2906973" y="1323885"/>
                </a:cubicBezTo>
                <a:cubicBezTo>
                  <a:pt x="2882271" y="1175676"/>
                  <a:pt x="2911368" y="1300755"/>
                  <a:pt x="2866029" y="1187407"/>
                </a:cubicBezTo>
                <a:cubicBezTo>
                  <a:pt x="2847947" y="1142202"/>
                  <a:pt x="2840537" y="1091669"/>
                  <a:pt x="2811438" y="1050930"/>
                </a:cubicBezTo>
                <a:cubicBezTo>
                  <a:pt x="2800220" y="1035224"/>
                  <a:pt x="2782851" y="1024814"/>
                  <a:pt x="2770495" y="1009986"/>
                </a:cubicBezTo>
                <a:cubicBezTo>
                  <a:pt x="2759995" y="997385"/>
                  <a:pt x="2753701" y="981644"/>
                  <a:pt x="2743200" y="969043"/>
                </a:cubicBezTo>
                <a:cubicBezTo>
                  <a:pt x="2730844" y="954216"/>
                  <a:pt x="2714612" y="942927"/>
                  <a:pt x="2702256" y="928100"/>
                </a:cubicBezTo>
                <a:cubicBezTo>
                  <a:pt x="2691755" y="915499"/>
                  <a:pt x="2687769" y="897404"/>
                  <a:pt x="2674961" y="887157"/>
                </a:cubicBezTo>
                <a:cubicBezTo>
                  <a:pt x="2663728" y="878170"/>
                  <a:pt x="2648125" y="876330"/>
                  <a:pt x="2634018" y="873509"/>
                </a:cubicBezTo>
                <a:cubicBezTo>
                  <a:pt x="2602474" y="867200"/>
                  <a:pt x="2570328" y="864410"/>
                  <a:pt x="2538483" y="859861"/>
                </a:cubicBezTo>
                <a:cubicBezTo>
                  <a:pt x="2439933" y="827010"/>
                  <a:pt x="2557092" y="862724"/>
                  <a:pt x="2361062" y="832566"/>
                </a:cubicBezTo>
                <a:cubicBezTo>
                  <a:pt x="2346843" y="830379"/>
                  <a:pt x="2334426" y="820424"/>
                  <a:pt x="2320119" y="818918"/>
                </a:cubicBezTo>
                <a:cubicBezTo>
                  <a:pt x="2247590" y="811283"/>
                  <a:pt x="2174543" y="809819"/>
                  <a:pt x="2101755" y="805270"/>
                </a:cubicBezTo>
                <a:cubicBezTo>
                  <a:pt x="2074459" y="800721"/>
                  <a:pt x="2047003" y="797049"/>
                  <a:pt x="2019868" y="791622"/>
                </a:cubicBezTo>
                <a:cubicBezTo>
                  <a:pt x="2001475" y="787944"/>
                  <a:pt x="1983670" y="781653"/>
                  <a:pt x="1965277" y="777975"/>
                </a:cubicBezTo>
                <a:cubicBezTo>
                  <a:pt x="1938142" y="772548"/>
                  <a:pt x="1910525" y="769754"/>
                  <a:pt x="1883391" y="764327"/>
                </a:cubicBezTo>
                <a:cubicBezTo>
                  <a:pt x="1864998" y="760648"/>
                  <a:pt x="1846766" y="756069"/>
                  <a:pt x="1828800" y="750679"/>
                </a:cubicBezTo>
                <a:cubicBezTo>
                  <a:pt x="1801241" y="742411"/>
                  <a:pt x="1746913" y="723384"/>
                  <a:pt x="1746913" y="723384"/>
                </a:cubicBezTo>
                <a:cubicBezTo>
                  <a:pt x="1653056" y="660812"/>
                  <a:pt x="1696148" y="679166"/>
                  <a:pt x="1624083" y="655145"/>
                </a:cubicBezTo>
                <a:cubicBezTo>
                  <a:pt x="1519172" y="585204"/>
                  <a:pt x="1574556" y="605947"/>
                  <a:pt x="1460310" y="586906"/>
                </a:cubicBezTo>
                <a:cubicBezTo>
                  <a:pt x="1444992" y="581800"/>
                  <a:pt x="1351339" y="548255"/>
                  <a:pt x="1323832" y="545963"/>
                </a:cubicBezTo>
                <a:cubicBezTo>
                  <a:pt x="613866" y="486800"/>
                  <a:pt x="1091340" y="544197"/>
                  <a:pt x="777922" y="505019"/>
                </a:cubicBezTo>
                <a:lnTo>
                  <a:pt x="655092" y="464076"/>
                </a:lnTo>
                <a:cubicBezTo>
                  <a:pt x="641444" y="459527"/>
                  <a:pt x="626119" y="458408"/>
                  <a:pt x="614149" y="450428"/>
                </a:cubicBezTo>
                <a:cubicBezTo>
                  <a:pt x="600501" y="441330"/>
                  <a:pt x="588195" y="429795"/>
                  <a:pt x="573206" y="423133"/>
                </a:cubicBezTo>
                <a:cubicBezTo>
                  <a:pt x="546914" y="411448"/>
                  <a:pt x="515259" y="411797"/>
                  <a:pt x="491319" y="395837"/>
                </a:cubicBezTo>
                <a:cubicBezTo>
                  <a:pt x="438406" y="360562"/>
                  <a:pt x="465937" y="373729"/>
                  <a:pt x="409432" y="354894"/>
                </a:cubicBezTo>
                <a:cubicBezTo>
                  <a:pt x="395784" y="341246"/>
                  <a:pt x="380845" y="328778"/>
                  <a:pt x="368489" y="313951"/>
                </a:cubicBezTo>
                <a:cubicBezTo>
                  <a:pt x="357988" y="301350"/>
                  <a:pt x="352792" y="284605"/>
                  <a:pt x="341194" y="273007"/>
                </a:cubicBezTo>
                <a:cubicBezTo>
                  <a:pt x="329596" y="261409"/>
                  <a:pt x="313898" y="254810"/>
                  <a:pt x="300250" y="245712"/>
                </a:cubicBezTo>
                <a:cubicBezTo>
                  <a:pt x="227466" y="136535"/>
                  <a:pt x="322993" y="268454"/>
                  <a:pt x="232012" y="177473"/>
                </a:cubicBezTo>
                <a:cubicBezTo>
                  <a:pt x="220414" y="165875"/>
                  <a:pt x="215217" y="149131"/>
                  <a:pt x="204716" y="136530"/>
                </a:cubicBezTo>
                <a:cubicBezTo>
                  <a:pt x="192360" y="121703"/>
                  <a:pt x="176129" y="110413"/>
                  <a:pt x="163773" y="95586"/>
                </a:cubicBezTo>
                <a:cubicBezTo>
                  <a:pt x="153272" y="82985"/>
                  <a:pt x="150386" y="63336"/>
                  <a:pt x="136477" y="54643"/>
                </a:cubicBezTo>
                <a:cubicBezTo>
                  <a:pt x="112079" y="39394"/>
                  <a:pt x="54591" y="27348"/>
                  <a:pt x="54591" y="27348"/>
                </a:cubicBezTo>
                <a:cubicBezTo>
                  <a:pt x="9862" y="-2471"/>
                  <a:pt x="30050" y="52"/>
                  <a:pt x="0" y="52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714700" y="1009934"/>
            <a:ext cx="2920731" cy="2784144"/>
          </a:xfrm>
          <a:custGeom>
            <a:avLst/>
            <a:gdLst>
              <a:gd name="connsiteX0" fmla="*/ 409433 w 2920731"/>
              <a:gd name="connsiteY0" fmla="*/ 0 h 2784144"/>
              <a:gd name="connsiteX1" fmla="*/ 272955 w 2920731"/>
              <a:gd name="connsiteY1" fmla="*/ 27296 h 2784144"/>
              <a:gd name="connsiteX2" fmla="*/ 177421 w 2920731"/>
              <a:gd name="connsiteY2" fmla="*/ 68239 h 2784144"/>
              <a:gd name="connsiteX3" fmla="*/ 54591 w 2920731"/>
              <a:gd name="connsiteY3" fmla="*/ 81887 h 2784144"/>
              <a:gd name="connsiteX4" fmla="*/ 0 w 2920731"/>
              <a:gd name="connsiteY4" fmla="*/ 163773 h 2784144"/>
              <a:gd name="connsiteX5" fmla="*/ 13648 w 2920731"/>
              <a:gd name="connsiteY5" fmla="*/ 204717 h 2784144"/>
              <a:gd name="connsiteX6" fmla="*/ 54591 w 2920731"/>
              <a:gd name="connsiteY6" fmla="*/ 368490 h 2784144"/>
              <a:gd name="connsiteX7" fmla="*/ 68239 w 2920731"/>
              <a:gd name="connsiteY7" fmla="*/ 409433 h 2784144"/>
              <a:gd name="connsiteX8" fmla="*/ 81886 w 2920731"/>
              <a:gd name="connsiteY8" fmla="*/ 450376 h 2784144"/>
              <a:gd name="connsiteX9" fmla="*/ 95534 w 2920731"/>
              <a:gd name="connsiteY9" fmla="*/ 545911 h 2784144"/>
              <a:gd name="connsiteX10" fmla="*/ 136477 w 2920731"/>
              <a:gd name="connsiteY10" fmla="*/ 641445 h 2784144"/>
              <a:gd name="connsiteX11" fmla="*/ 150125 w 2920731"/>
              <a:gd name="connsiteY11" fmla="*/ 682388 h 2784144"/>
              <a:gd name="connsiteX12" fmla="*/ 204716 w 2920731"/>
              <a:gd name="connsiteY12" fmla="*/ 696036 h 2784144"/>
              <a:gd name="connsiteX13" fmla="*/ 232012 w 2920731"/>
              <a:gd name="connsiteY13" fmla="*/ 736979 h 2784144"/>
              <a:gd name="connsiteX14" fmla="*/ 354842 w 2920731"/>
              <a:gd name="connsiteY14" fmla="*/ 791570 h 2784144"/>
              <a:gd name="connsiteX15" fmla="*/ 395785 w 2920731"/>
              <a:gd name="connsiteY15" fmla="*/ 805218 h 2784144"/>
              <a:gd name="connsiteX16" fmla="*/ 436728 w 2920731"/>
              <a:gd name="connsiteY16" fmla="*/ 818866 h 2784144"/>
              <a:gd name="connsiteX17" fmla="*/ 491319 w 2920731"/>
              <a:gd name="connsiteY17" fmla="*/ 832514 h 2784144"/>
              <a:gd name="connsiteX18" fmla="*/ 573206 w 2920731"/>
              <a:gd name="connsiteY18" fmla="*/ 859809 h 2784144"/>
              <a:gd name="connsiteX19" fmla="*/ 614149 w 2920731"/>
              <a:gd name="connsiteY19" fmla="*/ 873457 h 2784144"/>
              <a:gd name="connsiteX20" fmla="*/ 696036 w 2920731"/>
              <a:gd name="connsiteY20" fmla="*/ 914400 h 2784144"/>
              <a:gd name="connsiteX21" fmla="*/ 709683 w 2920731"/>
              <a:gd name="connsiteY21" fmla="*/ 955344 h 2784144"/>
              <a:gd name="connsiteX22" fmla="*/ 750627 w 2920731"/>
              <a:gd name="connsiteY22" fmla="*/ 968991 h 2784144"/>
              <a:gd name="connsiteX23" fmla="*/ 709683 w 2920731"/>
              <a:gd name="connsiteY23" fmla="*/ 1201003 h 2784144"/>
              <a:gd name="connsiteX24" fmla="*/ 696036 w 2920731"/>
              <a:gd name="connsiteY24" fmla="*/ 1241947 h 2784144"/>
              <a:gd name="connsiteX25" fmla="*/ 682388 w 2920731"/>
              <a:gd name="connsiteY25" fmla="*/ 1282890 h 2784144"/>
              <a:gd name="connsiteX26" fmla="*/ 668740 w 2920731"/>
              <a:gd name="connsiteY26" fmla="*/ 1351129 h 2784144"/>
              <a:gd name="connsiteX27" fmla="*/ 586853 w 2920731"/>
              <a:gd name="connsiteY27" fmla="*/ 1514902 h 2784144"/>
              <a:gd name="connsiteX28" fmla="*/ 559558 w 2920731"/>
              <a:gd name="connsiteY28" fmla="*/ 1555845 h 2784144"/>
              <a:gd name="connsiteX29" fmla="*/ 532262 w 2920731"/>
              <a:gd name="connsiteY29" fmla="*/ 1596788 h 2784144"/>
              <a:gd name="connsiteX30" fmla="*/ 518615 w 2920731"/>
              <a:gd name="connsiteY30" fmla="*/ 1637732 h 2784144"/>
              <a:gd name="connsiteX31" fmla="*/ 532262 w 2920731"/>
              <a:gd name="connsiteY31" fmla="*/ 1692323 h 2784144"/>
              <a:gd name="connsiteX32" fmla="*/ 573206 w 2920731"/>
              <a:gd name="connsiteY32" fmla="*/ 1719618 h 2784144"/>
              <a:gd name="connsiteX33" fmla="*/ 736979 w 2920731"/>
              <a:gd name="connsiteY33" fmla="*/ 1746914 h 2784144"/>
              <a:gd name="connsiteX34" fmla="*/ 818865 w 2920731"/>
              <a:gd name="connsiteY34" fmla="*/ 1815153 h 2784144"/>
              <a:gd name="connsiteX35" fmla="*/ 832513 w 2920731"/>
              <a:gd name="connsiteY35" fmla="*/ 1856096 h 2784144"/>
              <a:gd name="connsiteX36" fmla="*/ 846161 w 2920731"/>
              <a:gd name="connsiteY36" fmla="*/ 1951630 h 2784144"/>
              <a:gd name="connsiteX37" fmla="*/ 887104 w 2920731"/>
              <a:gd name="connsiteY37" fmla="*/ 1965278 h 2784144"/>
              <a:gd name="connsiteX38" fmla="*/ 1009934 w 2920731"/>
              <a:gd name="connsiteY38" fmla="*/ 2047165 h 2784144"/>
              <a:gd name="connsiteX39" fmla="*/ 1050877 w 2920731"/>
              <a:gd name="connsiteY39" fmla="*/ 2074460 h 2784144"/>
              <a:gd name="connsiteX40" fmla="*/ 1105468 w 2920731"/>
              <a:gd name="connsiteY40" fmla="*/ 2101756 h 2784144"/>
              <a:gd name="connsiteX41" fmla="*/ 1146412 w 2920731"/>
              <a:gd name="connsiteY41" fmla="*/ 2129051 h 2784144"/>
              <a:gd name="connsiteX42" fmla="*/ 1187355 w 2920731"/>
              <a:gd name="connsiteY42" fmla="*/ 2142699 h 2784144"/>
              <a:gd name="connsiteX43" fmla="*/ 1269242 w 2920731"/>
              <a:gd name="connsiteY43" fmla="*/ 2197290 h 2784144"/>
              <a:gd name="connsiteX44" fmla="*/ 1487606 w 2920731"/>
              <a:gd name="connsiteY44" fmla="*/ 2183642 h 2784144"/>
              <a:gd name="connsiteX45" fmla="*/ 1569492 w 2920731"/>
              <a:gd name="connsiteY45" fmla="*/ 2156347 h 2784144"/>
              <a:gd name="connsiteX46" fmla="*/ 1610436 w 2920731"/>
              <a:gd name="connsiteY46" fmla="*/ 2142699 h 2784144"/>
              <a:gd name="connsiteX47" fmla="*/ 1719618 w 2920731"/>
              <a:gd name="connsiteY47" fmla="*/ 2156347 h 2784144"/>
              <a:gd name="connsiteX48" fmla="*/ 1760561 w 2920731"/>
              <a:gd name="connsiteY48" fmla="*/ 2210938 h 2784144"/>
              <a:gd name="connsiteX49" fmla="*/ 1856095 w 2920731"/>
              <a:gd name="connsiteY49" fmla="*/ 2306472 h 2784144"/>
              <a:gd name="connsiteX50" fmla="*/ 1883391 w 2920731"/>
              <a:gd name="connsiteY50" fmla="*/ 2347415 h 2784144"/>
              <a:gd name="connsiteX51" fmla="*/ 1924334 w 2920731"/>
              <a:gd name="connsiteY51" fmla="*/ 2361063 h 2784144"/>
              <a:gd name="connsiteX52" fmla="*/ 1965277 w 2920731"/>
              <a:gd name="connsiteY52" fmla="*/ 2388359 h 2784144"/>
              <a:gd name="connsiteX53" fmla="*/ 2047164 w 2920731"/>
              <a:gd name="connsiteY53" fmla="*/ 2415654 h 2784144"/>
              <a:gd name="connsiteX54" fmla="*/ 2088107 w 2920731"/>
              <a:gd name="connsiteY54" fmla="*/ 2429302 h 2784144"/>
              <a:gd name="connsiteX55" fmla="*/ 2129050 w 2920731"/>
              <a:gd name="connsiteY55" fmla="*/ 2442950 h 2784144"/>
              <a:gd name="connsiteX56" fmla="*/ 2142698 w 2920731"/>
              <a:gd name="connsiteY56" fmla="*/ 2483893 h 2784144"/>
              <a:gd name="connsiteX57" fmla="*/ 2265528 w 2920731"/>
              <a:gd name="connsiteY57" fmla="*/ 2552132 h 2784144"/>
              <a:gd name="connsiteX58" fmla="*/ 2333767 w 2920731"/>
              <a:gd name="connsiteY58" fmla="*/ 2620370 h 2784144"/>
              <a:gd name="connsiteX59" fmla="*/ 2415653 w 2920731"/>
              <a:gd name="connsiteY59" fmla="*/ 2647666 h 2784144"/>
              <a:gd name="connsiteX60" fmla="*/ 2456597 w 2920731"/>
              <a:gd name="connsiteY60" fmla="*/ 2674962 h 2784144"/>
              <a:gd name="connsiteX61" fmla="*/ 2715904 w 2920731"/>
              <a:gd name="connsiteY61" fmla="*/ 2702257 h 2784144"/>
              <a:gd name="connsiteX62" fmla="*/ 2879677 w 2920731"/>
              <a:gd name="connsiteY62" fmla="*/ 2756848 h 2784144"/>
              <a:gd name="connsiteX63" fmla="*/ 2920621 w 2920731"/>
              <a:gd name="connsiteY63" fmla="*/ 2784144 h 278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920731" h="2784144">
                <a:moveTo>
                  <a:pt x="409433" y="0"/>
                </a:moveTo>
                <a:cubicBezTo>
                  <a:pt x="363940" y="9099"/>
                  <a:pt x="314451" y="6548"/>
                  <a:pt x="272955" y="27296"/>
                </a:cubicBezTo>
                <a:cubicBezTo>
                  <a:pt x="248098" y="39724"/>
                  <a:pt x="207541" y="63219"/>
                  <a:pt x="177421" y="68239"/>
                </a:cubicBezTo>
                <a:cubicBezTo>
                  <a:pt x="136786" y="75012"/>
                  <a:pt x="95534" y="77338"/>
                  <a:pt x="54591" y="81887"/>
                </a:cubicBezTo>
                <a:cubicBezTo>
                  <a:pt x="29975" y="106503"/>
                  <a:pt x="0" y="124271"/>
                  <a:pt x="0" y="163773"/>
                </a:cubicBezTo>
                <a:cubicBezTo>
                  <a:pt x="0" y="178159"/>
                  <a:pt x="9099" y="191069"/>
                  <a:pt x="13648" y="204717"/>
                </a:cubicBezTo>
                <a:cubicBezTo>
                  <a:pt x="32025" y="314983"/>
                  <a:pt x="18544" y="260352"/>
                  <a:pt x="54591" y="368490"/>
                </a:cubicBezTo>
                <a:lnTo>
                  <a:pt x="68239" y="409433"/>
                </a:lnTo>
                <a:lnTo>
                  <a:pt x="81886" y="450376"/>
                </a:lnTo>
                <a:cubicBezTo>
                  <a:pt x="86435" y="482221"/>
                  <a:pt x="89225" y="514367"/>
                  <a:pt x="95534" y="545911"/>
                </a:cubicBezTo>
                <a:cubicBezTo>
                  <a:pt x="103535" y="585915"/>
                  <a:pt x="119833" y="602609"/>
                  <a:pt x="136477" y="641445"/>
                </a:cubicBezTo>
                <a:cubicBezTo>
                  <a:pt x="142144" y="654668"/>
                  <a:pt x="138891" y="673401"/>
                  <a:pt x="150125" y="682388"/>
                </a:cubicBezTo>
                <a:cubicBezTo>
                  <a:pt x="164772" y="694105"/>
                  <a:pt x="186519" y="691487"/>
                  <a:pt x="204716" y="696036"/>
                </a:cubicBezTo>
                <a:cubicBezTo>
                  <a:pt x="213815" y="709684"/>
                  <a:pt x="220414" y="725381"/>
                  <a:pt x="232012" y="736979"/>
                </a:cubicBezTo>
                <a:cubicBezTo>
                  <a:pt x="264455" y="769422"/>
                  <a:pt x="314296" y="778055"/>
                  <a:pt x="354842" y="791570"/>
                </a:cubicBezTo>
                <a:lnTo>
                  <a:pt x="395785" y="805218"/>
                </a:lnTo>
                <a:cubicBezTo>
                  <a:pt x="409433" y="809767"/>
                  <a:pt x="422772" y="815377"/>
                  <a:pt x="436728" y="818866"/>
                </a:cubicBezTo>
                <a:cubicBezTo>
                  <a:pt x="454925" y="823415"/>
                  <a:pt x="473353" y="827124"/>
                  <a:pt x="491319" y="832514"/>
                </a:cubicBezTo>
                <a:cubicBezTo>
                  <a:pt x="518878" y="840782"/>
                  <a:pt x="545910" y="850711"/>
                  <a:pt x="573206" y="859809"/>
                </a:cubicBezTo>
                <a:cubicBezTo>
                  <a:pt x="586854" y="864358"/>
                  <a:pt x="602179" y="865477"/>
                  <a:pt x="614149" y="873457"/>
                </a:cubicBezTo>
                <a:cubicBezTo>
                  <a:pt x="667062" y="908733"/>
                  <a:pt x="639531" y="895566"/>
                  <a:pt x="696036" y="914400"/>
                </a:cubicBezTo>
                <a:cubicBezTo>
                  <a:pt x="700585" y="928048"/>
                  <a:pt x="699510" y="945171"/>
                  <a:pt x="709683" y="955344"/>
                </a:cubicBezTo>
                <a:cubicBezTo>
                  <a:pt x="719856" y="965517"/>
                  <a:pt x="748262" y="954801"/>
                  <a:pt x="750627" y="968991"/>
                </a:cubicBezTo>
                <a:cubicBezTo>
                  <a:pt x="765075" y="1055676"/>
                  <a:pt x="735290" y="1124180"/>
                  <a:pt x="709683" y="1201003"/>
                </a:cubicBezTo>
                <a:lnTo>
                  <a:pt x="696036" y="1241947"/>
                </a:lnTo>
                <a:cubicBezTo>
                  <a:pt x="691487" y="1255595"/>
                  <a:pt x="685209" y="1268783"/>
                  <a:pt x="682388" y="1282890"/>
                </a:cubicBezTo>
                <a:cubicBezTo>
                  <a:pt x="677839" y="1305636"/>
                  <a:pt x="674843" y="1328750"/>
                  <a:pt x="668740" y="1351129"/>
                </a:cubicBezTo>
                <a:cubicBezTo>
                  <a:pt x="642661" y="1446753"/>
                  <a:pt x="644190" y="1428896"/>
                  <a:pt x="586853" y="1514902"/>
                </a:cubicBezTo>
                <a:lnTo>
                  <a:pt x="559558" y="1555845"/>
                </a:lnTo>
                <a:lnTo>
                  <a:pt x="532262" y="1596788"/>
                </a:lnTo>
                <a:cubicBezTo>
                  <a:pt x="527713" y="1610436"/>
                  <a:pt x="518615" y="1623346"/>
                  <a:pt x="518615" y="1637732"/>
                </a:cubicBezTo>
                <a:cubicBezTo>
                  <a:pt x="518615" y="1656489"/>
                  <a:pt x="521857" y="1676716"/>
                  <a:pt x="532262" y="1692323"/>
                </a:cubicBezTo>
                <a:cubicBezTo>
                  <a:pt x="541361" y="1705971"/>
                  <a:pt x="558535" y="1712283"/>
                  <a:pt x="573206" y="1719618"/>
                </a:cubicBezTo>
                <a:cubicBezTo>
                  <a:pt x="618936" y="1742483"/>
                  <a:pt x="698054" y="1742589"/>
                  <a:pt x="736979" y="1746914"/>
                </a:cubicBezTo>
                <a:cubicBezTo>
                  <a:pt x="767192" y="1767056"/>
                  <a:pt x="797847" y="1783626"/>
                  <a:pt x="818865" y="1815153"/>
                </a:cubicBezTo>
                <a:cubicBezTo>
                  <a:pt x="826845" y="1827123"/>
                  <a:pt x="827964" y="1842448"/>
                  <a:pt x="832513" y="1856096"/>
                </a:cubicBezTo>
                <a:cubicBezTo>
                  <a:pt x="837062" y="1887941"/>
                  <a:pt x="831775" y="1922858"/>
                  <a:pt x="846161" y="1951630"/>
                </a:cubicBezTo>
                <a:cubicBezTo>
                  <a:pt x="852595" y="1964497"/>
                  <a:pt x="874528" y="1958292"/>
                  <a:pt x="887104" y="1965278"/>
                </a:cubicBezTo>
                <a:cubicBezTo>
                  <a:pt x="887126" y="1965290"/>
                  <a:pt x="989452" y="2033510"/>
                  <a:pt x="1009934" y="2047165"/>
                </a:cubicBezTo>
                <a:cubicBezTo>
                  <a:pt x="1023582" y="2056263"/>
                  <a:pt x="1036206" y="2067125"/>
                  <a:pt x="1050877" y="2074460"/>
                </a:cubicBezTo>
                <a:cubicBezTo>
                  <a:pt x="1069074" y="2083559"/>
                  <a:pt x="1087804" y="2091662"/>
                  <a:pt x="1105468" y="2101756"/>
                </a:cubicBezTo>
                <a:cubicBezTo>
                  <a:pt x="1119710" y="2109894"/>
                  <a:pt x="1131741" y="2121716"/>
                  <a:pt x="1146412" y="2129051"/>
                </a:cubicBezTo>
                <a:cubicBezTo>
                  <a:pt x="1159279" y="2135485"/>
                  <a:pt x="1174779" y="2135713"/>
                  <a:pt x="1187355" y="2142699"/>
                </a:cubicBezTo>
                <a:cubicBezTo>
                  <a:pt x="1216032" y="2158631"/>
                  <a:pt x="1269242" y="2197290"/>
                  <a:pt x="1269242" y="2197290"/>
                </a:cubicBezTo>
                <a:cubicBezTo>
                  <a:pt x="1342030" y="2192741"/>
                  <a:pt x="1415345" y="2193496"/>
                  <a:pt x="1487606" y="2183642"/>
                </a:cubicBezTo>
                <a:cubicBezTo>
                  <a:pt x="1516114" y="2179755"/>
                  <a:pt x="1542197" y="2165445"/>
                  <a:pt x="1569492" y="2156347"/>
                </a:cubicBezTo>
                <a:lnTo>
                  <a:pt x="1610436" y="2142699"/>
                </a:lnTo>
                <a:cubicBezTo>
                  <a:pt x="1646830" y="2147248"/>
                  <a:pt x="1686228" y="2141170"/>
                  <a:pt x="1719618" y="2156347"/>
                </a:cubicBezTo>
                <a:cubicBezTo>
                  <a:pt x="1740325" y="2165759"/>
                  <a:pt x="1747517" y="2192304"/>
                  <a:pt x="1760561" y="2210938"/>
                </a:cubicBezTo>
                <a:cubicBezTo>
                  <a:pt x="1827212" y="2306154"/>
                  <a:pt x="1782241" y="2281853"/>
                  <a:pt x="1856095" y="2306472"/>
                </a:cubicBezTo>
                <a:cubicBezTo>
                  <a:pt x="1865194" y="2320120"/>
                  <a:pt x="1870583" y="2337168"/>
                  <a:pt x="1883391" y="2347415"/>
                </a:cubicBezTo>
                <a:cubicBezTo>
                  <a:pt x="1894625" y="2356402"/>
                  <a:pt x="1911467" y="2354629"/>
                  <a:pt x="1924334" y="2361063"/>
                </a:cubicBezTo>
                <a:cubicBezTo>
                  <a:pt x="1939005" y="2368399"/>
                  <a:pt x="1950288" y="2381697"/>
                  <a:pt x="1965277" y="2388359"/>
                </a:cubicBezTo>
                <a:cubicBezTo>
                  <a:pt x="1991569" y="2400044"/>
                  <a:pt x="2019868" y="2406556"/>
                  <a:pt x="2047164" y="2415654"/>
                </a:cubicBezTo>
                <a:lnTo>
                  <a:pt x="2088107" y="2429302"/>
                </a:lnTo>
                <a:lnTo>
                  <a:pt x="2129050" y="2442950"/>
                </a:lnTo>
                <a:cubicBezTo>
                  <a:pt x="2133599" y="2456598"/>
                  <a:pt x="2132526" y="2473721"/>
                  <a:pt x="2142698" y="2483893"/>
                </a:cubicBezTo>
                <a:cubicBezTo>
                  <a:pt x="2189626" y="2530821"/>
                  <a:pt x="2214043" y="2534970"/>
                  <a:pt x="2265528" y="2552132"/>
                </a:cubicBezTo>
                <a:cubicBezTo>
                  <a:pt x="2290430" y="2589484"/>
                  <a:pt x="2290669" y="2601215"/>
                  <a:pt x="2333767" y="2620370"/>
                </a:cubicBezTo>
                <a:cubicBezTo>
                  <a:pt x="2360059" y="2632055"/>
                  <a:pt x="2391713" y="2631706"/>
                  <a:pt x="2415653" y="2647666"/>
                </a:cubicBezTo>
                <a:cubicBezTo>
                  <a:pt x="2429301" y="2656765"/>
                  <a:pt x="2441036" y="2669775"/>
                  <a:pt x="2456597" y="2674962"/>
                </a:cubicBezTo>
                <a:cubicBezTo>
                  <a:pt x="2505731" y="2691340"/>
                  <a:pt x="2706512" y="2701534"/>
                  <a:pt x="2715904" y="2702257"/>
                </a:cubicBezTo>
                <a:lnTo>
                  <a:pt x="2879677" y="2756848"/>
                </a:lnTo>
                <a:cubicBezTo>
                  <a:pt x="2924937" y="2771935"/>
                  <a:pt x="2920621" y="2756110"/>
                  <a:pt x="2920621" y="2784144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" name="12-Point Star 7"/>
          <p:cNvSpPr/>
          <p:nvPr/>
        </p:nvSpPr>
        <p:spPr>
          <a:xfrm>
            <a:off x="7298314" y="3891061"/>
            <a:ext cx="5940014" cy="2385049"/>
          </a:xfrm>
          <a:prstGeom prst="star1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613564" y="110837"/>
            <a:ext cx="2299854" cy="1981565"/>
          </a:xfrm>
          <a:custGeom>
            <a:avLst/>
            <a:gdLst>
              <a:gd name="connsiteX0" fmla="*/ 27709 w 2299854"/>
              <a:gd name="connsiteY0" fmla="*/ 0 h 1981565"/>
              <a:gd name="connsiteX1" fmla="*/ 13854 w 2299854"/>
              <a:gd name="connsiteY1" fmla="*/ 69273 h 1981565"/>
              <a:gd name="connsiteX2" fmla="*/ 0 w 2299854"/>
              <a:gd name="connsiteY2" fmla="*/ 110837 h 1981565"/>
              <a:gd name="connsiteX3" fmla="*/ 13854 w 2299854"/>
              <a:gd name="connsiteY3" fmla="*/ 235528 h 1981565"/>
              <a:gd name="connsiteX4" fmla="*/ 27709 w 2299854"/>
              <a:gd name="connsiteY4" fmla="*/ 277091 h 1981565"/>
              <a:gd name="connsiteX5" fmla="*/ 152400 w 2299854"/>
              <a:gd name="connsiteY5" fmla="*/ 387928 h 1981565"/>
              <a:gd name="connsiteX6" fmla="*/ 193963 w 2299854"/>
              <a:gd name="connsiteY6" fmla="*/ 401782 h 1981565"/>
              <a:gd name="connsiteX7" fmla="*/ 277091 w 2299854"/>
              <a:gd name="connsiteY7" fmla="*/ 443346 h 1981565"/>
              <a:gd name="connsiteX8" fmla="*/ 318654 w 2299854"/>
              <a:gd name="connsiteY8" fmla="*/ 471055 h 1981565"/>
              <a:gd name="connsiteX9" fmla="*/ 346363 w 2299854"/>
              <a:gd name="connsiteY9" fmla="*/ 512619 h 1981565"/>
              <a:gd name="connsiteX10" fmla="*/ 387927 w 2299854"/>
              <a:gd name="connsiteY10" fmla="*/ 526473 h 1981565"/>
              <a:gd name="connsiteX11" fmla="*/ 471054 w 2299854"/>
              <a:gd name="connsiteY11" fmla="*/ 581891 h 1981565"/>
              <a:gd name="connsiteX12" fmla="*/ 512618 w 2299854"/>
              <a:gd name="connsiteY12" fmla="*/ 609600 h 1981565"/>
              <a:gd name="connsiteX13" fmla="*/ 581891 w 2299854"/>
              <a:gd name="connsiteY13" fmla="*/ 665019 h 1981565"/>
              <a:gd name="connsiteX14" fmla="*/ 665018 w 2299854"/>
              <a:gd name="connsiteY14" fmla="*/ 720437 h 1981565"/>
              <a:gd name="connsiteX15" fmla="*/ 678872 w 2299854"/>
              <a:gd name="connsiteY15" fmla="*/ 762000 h 1981565"/>
              <a:gd name="connsiteX16" fmla="*/ 706581 w 2299854"/>
              <a:gd name="connsiteY16" fmla="*/ 803564 h 1981565"/>
              <a:gd name="connsiteX17" fmla="*/ 734291 w 2299854"/>
              <a:gd name="connsiteY17" fmla="*/ 886691 h 1981565"/>
              <a:gd name="connsiteX18" fmla="*/ 748145 w 2299854"/>
              <a:gd name="connsiteY18" fmla="*/ 928255 h 1981565"/>
              <a:gd name="connsiteX19" fmla="*/ 678872 w 2299854"/>
              <a:gd name="connsiteY19" fmla="*/ 1025237 h 1981565"/>
              <a:gd name="connsiteX20" fmla="*/ 568036 w 2299854"/>
              <a:gd name="connsiteY20" fmla="*/ 1122219 h 1981565"/>
              <a:gd name="connsiteX21" fmla="*/ 526472 w 2299854"/>
              <a:gd name="connsiteY21" fmla="*/ 1136073 h 1981565"/>
              <a:gd name="connsiteX22" fmla="*/ 512618 w 2299854"/>
              <a:gd name="connsiteY22" fmla="*/ 1177637 h 1981565"/>
              <a:gd name="connsiteX23" fmla="*/ 471054 w 2299854"/>
              <a:gd name="connsiteY23" fmla="*/ 1260764 h 1981565"/>
              <a:gd name="connsiteX24" fmla="*/ 498763 w 2299854"/>
              <a:gd name="connsiteY24" fmla="*/ 1357746 h 1981565"/>
              <a:gd name="connsiteX25" fmla="*/ 526472 w 2299854"/>
              <a:gd name="connsiteY25" fmla="*/ 1399309 h 1981565"/>
              <a:gd name="connsiteX26" fmla="*/ 581891 w 2299854"/>
              <a:gd name="connsiteY26" fmla="*/ 1454728 h 1981565"/>
              <a:gd name="connsiteX27" fmla="*/ 651163 w 2299854"/>
              <a:gd name="connsiteY27" fmla="*/ 1579419 h 1981565"/>
              <a:gd name="connsiteX28" fmla="*/ 692727 w 2299854"/>
              <a:gd name="connsiteY28" fmla="*/ 1593273 h 1981565"/>
              <a:gd name="connsiteX29" fmla="*/ 789709 w 2299854"/>
              <a:gd name="connsiteY29" fmla="*/ 1579419 h 1981565"/>
              <a:gd name="connsiteX30" fmla="*/ 1025236 w 2299854"/>
              <a:gd name="connsiteY30" fmla="*/ 1551709 h 1981565"/>
              <a:gd name="connsiteX31" fmla="*/ 1108363 w 2299854"/>
              <a:gd name="connsiteY31" fmla="*/ 1565564 h 1981565"/>
              <a:gd name="connsiteX32" fmla="*/ 1136072 w 2299854"/>
              <a:gd name="connsiteY32" fmla="*/ 1607128 h 1981565"/>
              <a:gd name="connsiteX33" fmla="*/ 1177636 w 2299854"/>
              <a:gd name="connsiteY33" fmla="*/ 1634837 h 1981565"/>
              <a:gd name="connsiteX34" fmla="*/ 1219200 w 2299854"/>
              <a:gd name="connsiteY34" fmla="*/ 1676400 h 1981565"/>
              <a:gd name="connsiteX35" fmla="*/ 1330036 w 2299854"/>
              <a:gd name="connsiteY35" fmla="*/ 1690255 h 1981565"/>
              <a:gd name="connsiteX36" fmla="*/ 1537854 w 2299854"/>
              <a:gd name="connsiteY36" fmla="*/ 1704109 h 1981565"/>
              <a:gd name="connsiteX37" fmla="*/ 1773381 w 2299854"/>
              <a:gd name="connsiteY37" fmla="*/ 1717964 h 1981565"/>
              <a:gd name="connsiteX38" fmla="*/ 1870363 w 2299854"/>
              <a:gd name="connsiteY38" fmla="*/ 1690255 h 1981565"/>
              <a:gd name="connsiteX39" fmla="*/ 1953491 w 2299854"/>
              <a:gd name="connsiteY39" fmla="*/ 1704109 h 1981565"/>
              <a:gd name="connsiteX40" fmla="*/ 2050472 w 2299854"/>
              <a:gd name="connsiteY40" fmla="*/ 1731819 h 1981565"/>
              <a:gd name="connsiteX41" fmla="*/ 2078181 w 2299854"/>
              <a:gd name="connsiteY41" fmla="*/ 1773382 h 1981565"/>
              <a:gd name="connsiteX42" fmla="*/ 2105891 w 2299854"/>
              <a:gd name="connsiteY42" fmla="*/ 1801091 h 1981565"/>
              <a:gd name="connsiteX43" fmla="*/ 2161309 w 2299854"/>
              <a:gd name="connsiteY43" fmla="*/ 1884219 h 1981565"/>
              <a:gd name="connsiteX44" fmla="*/ 2189018 w 2299854"/>
              <a:gd name="connsiteY44" fmla="*/ 1925782 h 1981565"/>
              <a:gd name="connsiteX45" fmla="*/ 2202872 w 2299854"/>
              <a:gd name="connsiteY45" fmla="*/ 1967346 h 1981565"/>
              <a:gd name="connsiteX46" fmla="*/ 2286000 w 2299854"/>
              <a:gd name="connsiteY46" fmla="*/ 1967346 h 1981565"/>
              <a:gd name="connsiteX47" fmla="*/ 2299854 w 2299854"/>
              <a:gd name="connsiteY47" fmla="*/ 1953491 h 198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299854" h="1981565">
                <a:moveTo>
                  <a:pt x="27709" y="0"/>
                </a:moveTo>
                <a:cubicBezTo>
                  <a:pt x="23091" y="23091"/>
                  <a:pt x="19565" y="46428"/>
                  <a:pt x="13854" y="69273"/>
                </a:cubicBezTo>
                <a:cubicBezTo>
                  <a:pt x="10312" y="83441"/>
                  <a:pt x="0" y="96233"/>
                  <a:pt x="0" y="110837"/>
                </a:cubicBezTo>
                <a:cubicBezTo>
                  <a:pt x="0" y="152656"/>
                  <a:pt x="6979" y="194278"/>
                  <a:pt x="13854" y="235528"/>
                </a:cubicBezTo>
                <a:cubicBezTo>
                  <a:pt x="16255" y="249933"/>
                  <a:pt x="18743" y="265563"/>
                  <a:pt x="27709" y="277091"/>
                </a:cubicBezTo>
                <a:cubicBezTo>
                  <a:pt x="51077" y="307136"/>
                  <a:pt x="108626" y="366041"/>
                  <a:pt x="152400" y="387928"/>
                </a:cubicBezTo>
                <a:cubicBezTo>
                  <a:pt x="165462" y="394459"/>
                  <a:pt x="180109" y="397164"/>
                  <a:pt x="193963" y="401782"/>
                </a:cubicBezTo>
                <a:cubicBezTo>
                  <a:pt x="313084" y="481195"/>
                  <a:pt x="162366" y="385983"/>
                  <a:pt x="277091" y="443346"/>
                </a:cubicBezTo>
                <a:cubicBezTo>
                  <a:pt x="291984" y="450793"/>
                  <a:pt x="304800" y="461819"/>
                  <a:pt x="318654" y="471055"/>
                </a:cubicBezTo>
                <a:cubicBezTo>
                  <a:pt x="327890" y="484910"/>
                  <a:pt x="333361" y="502217"/>
                  <a:pt x="346363" y="512619"/>
                </a:cubicBezTo>
                <a:cubicBezTo>
                  <a:pt x="357767" y="521742"/>
                  <a:pt x="375161" y="519381"/>
                  <a:pt x="387927" y="526473"/>
                </a:cubicBezTo>
                <a:cubicBezTo>
                  <a:pt x="417038" y="542646"/>
                  <a:pt x="443345" y="563418"/>
                  <a:pt x="471054" y="581891"/>
                </a:cubicBezTo>
                <a:lnTo>
                  <a:pt x="512618" y="609600"/>
                </a:lnTo>
                <a:cubicBezTo>
                  <a:pt x="563816" y="686397"/>
                  <a:pt x="511034" y="625654"/>
                  <a:pt x="581891" y="665019"/>
                </a:cubicBezTo>
                <a:cubicBezTo>
                  <a:pt x="611002" y="681192"/>
                  <a:pt x="665018" y="720437"/>
                  <a:pt x="665018" y="720437"/>
                </a:cubicBezTo>
                <a:cubicBezTo>
                  <a:pt x="669636" y="734291"/>
                  <a:pt x="672341" y="748938"/>
                  <a:pt x="678872" y="762000"/>
                </a:cubicBezTo>
                <a:cubicBezTo>
                  <a:pt x="686319" y="776893"/>
                  <a:pt x="699818" y="788348"/>
                  <a:pt x="706581" y="803564"/>
                </a:cubicBezTo>
                <a:cubicBezTo>
                  <a:pt x="718444" y="830255"/>
                  <a:pt x="725055" y="858982"/>
                  <a:pt x="734291" y="886691"/>
                </a:cubicBezTo>
                <a:lnTo>
                  <a:pt x="748145" y="928255"/>
                </a:lnTo>
                <a:cubicBezTo>
                  <a:pt x="715818" y="1025237"/>
                  <a:pt x="748145" y="1002145"/>
                  <a:pt x="678872" y="1025237"/>
                </a:cubicBezTo>
                <a:cubicBezTo>
                  <a:pt x="608381" y="1130974"/>
                  <a:pt x="658341" y="1096418"/>
                  <a:pt x="568036" y="1122219"/>
                </a:cubicBezTo>
                <a:cubicBezTo>
                  <a:pt x="553994" y="1126231"/>
                  <a:pt x="540327" y="1131455"/>
                  <a:pt x="526472" y="1136073"/>
                </a:cubicBezTo>
                <a:cubicBezTo>
                  <a:pt x="521854" y="1149928"/>
                  <a:pt x="519149" y="1164575"/>
                  <a:pt x="512618" y="1177637"/>
                </a:cubicBezTo>
                <a:cubicBezTo>
                  <a:pt x="458900" y="1285075"/>
                  <a:pt x="505881" y="1156284"/>
                  <a:pt x="471054" y="1260764"/>
                </a:cubicBezTo>
                <a:cubicBezTo>
                  <a:pt x="475492" y="1278514"/>
                  <a:pt x="488827" y="1337875"/>
                  <a:pt x="498763" y="1357746"/>
                </a:cubicBezTo>
                <a:cubicBezTo>
                  <a:pt x="506209" y="1372639"/>
                  <a:pt x="515636" y="1386667"/>
                  <a:pt x="526472" y="1399309"/>
                </a:cubicBezTo>
                <a:cubicBezTo>
                  <a:pt x="543474" y="1419144"/>
                  <a:pt x="581891" y="1454728"/>
                  <a:pt x="581891" y="1454728"/>
                </a:cubicBezTo>
                <a:cubicBezTo>
                  <a:pt x="594090" y="1491325"/>
                  <a:pt x="615434" y="1567510"/>
                  <a:pt x="651163" y="1579419"/>
                </a:cubicBezTo>
                <a:lnTo>
                  <a:pt x="692727" y="1593273"/>
                </a:lnTo>
                <a:cubicBezTo>
                  <a:pt x="725054" y="1588655"/>
                  <a:pt x="757201" y="1582515"/>
                  <a:pt x="789709" y="1579419"/>
                </a:cubicBezTo>
                <a:cubicBezTo>
                  <a:pt x="1019089" y="1557573"/>
                  <a:pt x="917482" y="1587628"/>
                  <a:pt x="1025236" y="1551709"/>
                </a:cubicBezTo>
                <a:cubicBezTo>
                  <a:pt x="1052945" y="1556327"/>
                  <a:pt x="1083238" y="1553001"/>
                  <a:pt x="1108363" y="1565564"/>
                </a:cubicBezTo>
                <a:cubicBezTo>
                  <a:pt x="1123256" y="1573011"/>
                  <a:pt x="1124298" y="1595354"/>
                  <a:pt x="1136072" y="1607128"/>
                </a:cubicBezTo>
                <a:cubicBezTo>
                  <a:pt x="1147846" y="1618902"/>
                  <a:pt x="1164844" y="1624177"/>
                  <a:pt x="1177636" y="1634837"/>
                </a:cubicBezTo>
                <a:cubicBezTo>
                  <a:pt x="1192688" y="1647380"/>
                  <a:pt x="1200786" y="1669704"/>
                  <a:pt x="1219200" y="1676400"/>
                </a:cubicBezTo>
                <a:cubicBezTo>
                  <a:pt x="1254191" y="1689124"/>
                  <a:pt x="1292943" y="1687030"/>
                  <a:pt x="1330036" y="1690255"/>
                </a:cubicBezTo>
                <a:cubicBezTo>
                  <a:pt x="1399201" y="1696269"/>
                  <a:pt x="1468581" y="1699491"/>
                  <a:pt x="1537854" y="1704109"/>
                </a:cubicBezTo>
                <a:cubicBezTo>
                  <a:pt x="1669373" y="1747950"/>
                  <a:pt x="1591893" y="1734463"/>
                  <a:pt x="1773381" y="1717964"/>
                </a:cubicBezTo>
                <a:cubicBezTo>
                  <a:pt x="1792983" y="1711430"/>
                  <a:pt x="1852963" y="1690255"/>
                  <a:pt x="1870363" y="1690255"/>
                </a:cubicBezTo>
                <a:cubicBezTo>
                  <a:pt x="1898455" y="1690255"/>
                  <a:pt x="1925945" y="1698600"/>
                  <a:pt x="1953491" y="1704109"/>
                </a:cubicBezTo>
                <a:cubicBezTo>
                  <a:pt x="1996980" y="1712807"/>
                  <a:pt x="2010860" y="1718614"/>
                  <a:pt x="2050472" y="1731819"/>
                </a:cubicBezTo>
                <a:cubicBezTo>
                  <a:pt x="2059708" y="1745673"/>
                  <a:pt x="2067779" y="1760380"/>
                  <a:pt x="2078181" y="1773382"/>
                </a:cubicBezTo>
                <a:cubicBezTo>
                  <a:pt x="2086341" y="1783582"/>
                  <a:pt x="2098054" y="1790641"/>
                  <a:pt x="2105891" y="1801091"/>
                </a:cubicBezTo>
                <a:cubicBezTo>
                  <a:pt x="2125872" y="1827733"/>
                  <a:pt x="2142836" y="1856510"/>
                  <a:pt x="2161309" y="1884219"/>
                </a:cubicBezTo>
                <a:lnTo>
                  <a:pt x="2189018" y="1925782"/>
                </a:lnTo>
                <a:cubicBezTo>
                  <a:pt x="2193636" y="1939637"/>
                  <a:pt x="2192545" y="1957019"/>
                  <a:pt x="2202872" y="1967346"/>
                </a:cubicBezTo>
                <a:cubicBezTo>
                  <a:pt x="2227501" y="1991975"/>
                  <a:pt x="2261371" y="1979661"/>
                  <a:pt x="2286000" y="1967346"/>
                </a:cubicBezTo>
                <a:cubicBezTo>
                  <a:pt x="2291842" y="1964425"/>
                  <a:pt x="2295236" y="1958109"/>
                  <a:pt x="2299854" y="195349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779819" y="2258291"/>
            <a:ext cx="3283528" cy="263236"/>
          </a:xfrm>
          <a:custGeom>
            <a:avLst/>
            <a:gdLst>
              <a:gd name="connsiteX0" fmla="*/ 0 w 3283527"/>
              <a:gd name="connsiteY0" fmla="*/ 27709 h 263236"/>
              <a:gd name="connsiteX1" fmla="*/ 96982 w 3283527"/>
              <a:gd name="connsiteY1" fmla="*/ 13854 h 263236"/>
              <a:gd name="connsiteX2" fmla="*/ 138546 w 3283527"/>
              <a:gd name="connsiteY2" fmla="*/ 0 h 263236"/>
              <a:gd name="connsiteX3" fmla="*/ 263237 w 3283527"/>
              <a:gd name="connsiteY3" fmla="*/ 13854 h 263236"/>
              <a:gd name="connsiteX4" fmla="*/ 387927 w 3283527"/>
              <a:gd name="connsiteY4" fmla="*/ 83127 h 263236"/>
              <a:gd name="connsiteX5" fmla="*/ 415637 w 3283527"/>
              <a:gd name="connsiteY5" fmla="*/ 110836 h 263236"/>
              <a:gd name="connsiteX6" fmla="*/ 457200 w 3283527"/>
              <a:gd name="connsiteY6" fmla="*/ 124691 h 263236"/>
              <a:gd name="connsiteX7" fmla="*/ 498764 w 3283527"/>
              <a:gd name="connsiteY7" fmla="*/ 166254 h 263236"/>
              <a:gd name="connsiteX8" fmla="*/ 789709 w 3283527"/>
              <a:gd name="connsiteY8" fmla="*/ 166254 h 263236"/>
              <a:gd name="connsiteX9" fmla="*/ 845127 w 3283527"/>
              <a:gd name="connsiteY9" fmla="*/ 138545 h 263236"/>
              <a:gd name="connsiteX10" fmla="*/ 914400 w 3283527"/>
              <a:gd name="connsiteY10" fmla="*/ 83127 h 263236"/>
              <a:gd name="connsiteX11" fmla="*/ 1039091 w 3283527"/>
              <a:gd name="connsiteY11" fmla="*/ 55418 h 263236"/>
              <a:gd name="connsiteX12" fmla="*/ 1524000 w 3283527"/>
              <a:gd name="connsiteY12" fmla="*/ 27709 h 263236"/>
              <a:gd name="connsiteX13" fmla="*/ 1787237 w 3283527"/>
              <a:gd name="connsiteY13" fmla="*/ 27709 h 263236"/>
              <a:gd name="connsiteX14" fmla="*/ 2022764 w 3283527"/>
              <a:gd name="connsiteY14" fmla="*/ 55418 h 263236"/>
              <a:gd name="connsiteX15" fmla="*/ 2549237 w 3283527"/>
              <a:gd name="connsiteY15" fmla="*/ 55418 h 263236"/>
              <a:gd name="connsiteX16" fmla="*/ 2632364 w 3283527"/>
              <a:gd name="connsiteY16" fmla="*/ 83127 h 263236"/>
              <a:gd name="connsiteX17" fmla="*/ 2673927 w 3283527"/>
              <a:gd name="connsiteY17" fmla="*/ 96982 h 263236"/>
              <a:gd name="connsiteX18" fmla="*/ 2812473 w 3283527"/>
              <a:gd name="connsiteY18" fmla="*/ 110836 h 263236"/>
              <a:gd name="connsiteX19" fmla="*/ 2923309 w 3283527"/>
              <a:gd name="connsiteY19" fmla="*/ 124691 h 263236"/>
              <a:gd name="connsiteX20" fmla="*/ 2992582 w 3283527"/>
              <a:gd name="connsiteY20" fmla="*/ 180109 h 263236"/>
              <a:gd name="connsiteX21" fmla="*/ 3075709 w 3283527"/>
              <a:gd name="connsiteY21" fmla="*/ 221673 h 263236"/>
              <a:gd name="connsiteX22" fmla="*/ 3158837 w 3283527"/>
              <a:gd name="connsiteY22" fmla="*/ 263236 h 263236"/>
              <a:gd name="connsiteX23" fmla="*/ 3200400 w 3283527"/>
              <a:gd name="connsiteY23" fmla="*/ 249382 h 263236"/>
              <a:gd name="connsiteX24" fmla="*/ 3228109 w 3283527"/>
              <a:gd name="connsiteY24" fmla="*/ 207818 h 263236"/>
              <a:gd name="connsiteX25" fmla="*/ 3283527 w 3283527"/>
              <a:gd name="connsiteY25" fmla="*/ 221673 h 26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83527" h="263236">
                <a:moveTo>
                  <a:pt x="0" y="27709"/>
                </a:moveTo>
                <a:cubicBezTo>
                  <a:pt x="32327" y="23091"/>
                  <a:pt x="64961" y="20258"/>
                  <a:pt x="96982" y="13854"/>
                </a:cubicBezTo>
                <a:cubicBezTo>
                  <a:pt x="111302" y="10990"/>
                  <a:pt x="123942" y="0"/>
                  <a:pt x="138546" y="0"/>
                </a:cubicBezTo>
                <a:cubicBezTo>
                  <a:pt x="180365" y="0"/>
                  <a:pt x="221673" y="9236"/>
                  <a:pt x="263237" y="13854"/>
                </a:cubicBezTo>
                <a:cubicBezTo>
                  <a:pt x="315503" y="31277"/>
                  <a:pt x="340287" y="35488"/>
                  <a:pt x="387927" y="83127"/>
                </a:cubicBezTo>
                <a:cubicBezTo>
                  <a:pt x="397164" y="92363"/>
                  <a:pt x="404436" y="104115"/>
                  <a:pt x="415637" y="110836"/>
                </a:cubicBezTo>
                <a:cubicBezTo>
                  <a:pt x="428160" y="118350"/>
                  <a:pt x="443346" y="120073"/>
                  <a:pt x="457200" y="124691"/>
                </a:cubicBezTo>
                <a:cubicBezTo>
                  <a:pt x="471055" y="138545"/>
                  <a:pt x="480037" y="160492"/>
                  <a:pt x="498764" y="166254"/>
                </a:cubicBezTo>
                <a:cubicBezTo>
                  <a:pt x="589432" y="194152"/>
                  <a:pt x="699491" y="174456"/>
                  <a:pt x="789709" y="166254"/>
                </a:cubicBezTo>
                <a:cubicBezTo>
                  <a:pt x="808182" y="157018"/>
                  <a:pt x="827943" y="150001"/>
                  <a:pt x="845127" y="138545"/>
                </a:cubicBezTo>
                <a:cubicBezTo>
                  <a:pt x="922438" y="87005"/>
                  <a:pt x="813750" y="133452"/>
                  <a:pt x="914400" y="83127"/>
                </a:cubicBezTo>
                <a:cubicBezTo>
                  <a:pt x="946376" y="67139"/>
                  <a:pt x="1011263" y="58692"/>
                  <a:pt x="1039091" y="55418"/>
                </a:cubicBezTo>
                <a:cubicBezTo>
                  <a:pt x="1209446" y="35376"/>
                  <a:pt x="1341736" y="35304"/>
                  <a:pt x="1524000" y="27709"/>
                </a:cubicBezTo>
                <a:cubicBezTo>
                  <a:pt x="1633827" y="-8901"/>
                  <a:pt x="1560991" y="9609"/>
                  <a:pt x="1787237" y="27709"/>
                </a:cubicBezTo>
                <a:cubicBezTo>
                  <a:pt x="1837116" y="31699"/>
                  <a:pt x="1969985" y="48821"/>
                  <a:pt x="2022764" y="55418"/>
                </a:cubicBezTo>
                <a:cubicBezTo>
                  <a:pt x="2221157" y="46400"/>
                  <a:pt x="2357353" y="29252"/>
                  <a:pt x="2549237" y="55418"/>
                </a:cubicBezTo>
                <a:cubicBezTo>
                  <a:pt x="2578177" y="59364"/>
                  <a:pt x="2604655" y="73891"/>
                  <a:pt x="2632364" y="83127"/>
                </a:cubicBezTo>
                <a:lnTo>
                  <a:pt x="2673927" y="96982"/>
                </a:lnTo>
                <a:cubicBezTo>
                  <a:pt x="2733394" y="156447"/>
                  <a:pt x="2673200" y="110836"/>
                  <a:pt x="2812473" y="110836"/>
                </a:cubicBezTo>
                <a:cubicBezTo>
                  <a:pt x="2849706" y="110836"/>
                  <a:pt x="2886364" y="120073"/>
                  <a:pt x="2923309" y="124691"/>
                </a:cubicBezTo>
                <a:cubicBezTo>
                  <a:pt x="3004225" y="151662"/>
                  <a:pt x="2929915" y="117442"/>
                  <a:pt x="2992582" y="180109"/>
                </a:cubicBezTo>
                <a:cubicBezTo>
                  <a:pt x="3032285" y="219812"/>
                  <a:pt x="3030639" y="199138"/>
                  <a:pt x="3075709" y="221673"/>
                </a:cubicBezTo>
                <a:cubicBezTo>
                  <a:pt x="3183128" y="275383"/>
                  <a:pt x="3054375" y="228417"/>
                  <a:pt x="3158837" y="263236"/>
                </a:cubicBezTo>
                <a:cubicBezTo>
                  <a:pt x="3172691" y="258618"/>
                  <a:pt x="3188996" y="258505"/>
                  <a:pt x="3200400" y="249382"/>
                </a:cubicBezTo>
                <a:cubicBezTo>
                  <a:pt x="3213402" y="238980"/>
                  <a:pt x="3212312" y="213084"/>
                  <a:pt x="3228109" y="207818"/>
                </a:cubicBezTo>
                <a:cubicBezTo>
                  <a:pt x="3246173" y="201797"/>
                  <a:pt x="3283527" y="221673"/>
                  <a:pt x="3283527" y="221673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22074" y="2161310"/>
            <a:ext cx="2798618" cy="4114800"/>
          </a:xfrm>
          <a:custGeom>
            <a:avLst/>
            <a:gdLst>
              <a:gd name="connsiteX0" fmla="*/ 0 w 2798618"/>
              <a:gd name="connsiteY0" fmla="*/ 0 h 4114800"/>
              <a:gd name="connsiteX1" fmla="*/ 55418 w 2798618"/>
              <a:gd name="connsiteY1" fmla="*/ 69273 h 4114800"/>
              <a:gd name="connsiteX2" fmla="*/ 110836 w 2798618"/>
              <a:gd name="connsiteY2" fmla="*/ 152400 h 4114800"/>
              <a:gd name="connsiteX3" fmla="*/ 124691 w 2798618"/>
              <a:gd name="connsiteY3" fmla="*/ 346364 h 4114800"/>
              <a:gd name="connsiteX4" fmla="*/ 166254 w 2798618"/>
              <a:gd name="connsiteY4" fmla="*/ 429491 h 4114800"/>
              <a:gd name="connsiteX5" fmla="*/ 207818 w 2798618"/>
              <a:gd name="connsiteY5" fmla="*/ 457200 h 4114800"/>
              <a:gd name="connsiteX6" fmla="*/ 290945 w 2798618"/>
              <a:gd name="connsiteY6" fmla="*/ 540327 h 4114800"/>
              <a:gd name="connsiteX7" fmla="*/ 360218 w 2798618"/>
              <a:gd name="connsiteY7" fmla="*/ 595746 h 4114800"/>
              <a:gd name="connsiteX8" fmla="*/ 429491 w 2798618"/>
              <a:gd name="connsiteY8" fmla="*/ 720436 h 4114800"/>
              <a:gd name="connsiteX9" fmla="*/ 457200 w 2798618"/>
              <a:gd name="connsiteY9" fmla="*/ 762000 h 4114800"/>
              <a:gd name="connsiteX10" fmla="*/ 484909 w 2798618"/>
              <a:gd name="connsiteY10" fmla="*/ 803564 h 4114800"/>
              <a:gd name="connsiteX11" fmla="*/ 512618 w 2798618"/>
              <a:gd name="connsiteY11" fmla="*/ 886691 h 4114800"/>
              <a:gd name="connsiteX12" fmla="*/ 526472 w 2798618"/>
              <a:gd name="connsiteY12" fmla="*/ 928255 h 4114800"/>
              <a:gd name="connsiteX13" fmla="*/ 554182 w 2798618"/>
              <a:gd name="connsiteY13" fmla="*/ 955964 h 4114800"/>
              <a:gd name="connsiteX14" fmla="*/ 540327 w 2798618"/>
              <a:gd name="connsiteY14" fmla="*/ 1011382 h 4114800"/>
              <a:gd name="connsiteX15" fmla="*/ 498763 w 2798618"/>
              <a:gd name="connsiteY15" fmla="*/ 1039091 h 4114800"/>
              <a:gd name="connsiteX16" fmla="*/ 415636 w 2798618"/>
              <a:gd name="connsiteY16" fmla="*/ 1122218 h 4114800"/>
              <a:gd name="connsiteX17" fmla="*/ 332509 w 2798618"/>
              <a:gd name="connsiteY17" fmla="*/ 1163782 h 4114800"/>
              <a:gd name="connsiteX18" fmla="*/ 318654 w 2798618"/>
              <a:gd name="connsiteY18" fmla="*/ 1205346 h 4114800"/>
              <a:gd name="connsiteX19" fmla="*/ 277091 w 2798618"/>
              <a:gd name="connsiteY19" fmla="*/ 1219200 h 4114800"/>
              <a:gd name="connsiteX20" fmla="*/ 374072 w 2798618"/>
              <a:gd name="connsiteY20" fmla="*/ 1233055 h 4114800"/>
              <a:gd name="connsiteX21" fmla="*/ 471054 w 2798618"/>
              <a:gd name="connsiteY21" fmla="*/ 1260764 h 4114800"/>
              <a:gd name="connsiteX22" fmla="*/ 512618 w 2798618"/>
              <a:gd name="connsiteY22" fmla="*/ 1274618 h 4114800"/>
              <a:gd name="connsiteX23" fmla="*/ 554182 w 2798618"/>
              <a:gd name="connsiteY23" fmla="*/ 1302327 h 4114800"/>
              <a:gd name="connsiteX24" fmla="*/ 595745 w 2798618"/>
              <a:gd name="connsiteY24" fmla="*/ 1316182 h 4114800"/>
              <a:gd name="connsiteX25" fmla="*/ 623454 w 2798618"/>
              <a:gd name="connsiteY25" fmla="*/ 1357746 h 4114800"/>
              <a:gd name="connsiteX26" fmla="*/ 651163 w 2798618"/>
              <a:gd name="connsiteY26" fmla="*/ 1440873 h 4114800"/>
              <a:gd name="connsiteX27" fmla="*/ 692727 w 2798618"/>
              <a:gd name="connsiteY27" fmla="*/ 1468582 h 4114800"/>
              <a:gd name="connsiteX28" fmla="*/ 720436 w 2798618"/>
              <a:gd name="connsiteY28" fmla="*/ 1593273 h 4114800"/>
              <a:gd name="connsiteX29" fmla="*/ 734291 w 2798618"/>
              <a:gd name="connsiteY29" fmla="*/ 1634836 h 4114800"/>
              <a:gd name="connsiteX30" fmla="*/ 775854 w 2798618"/>
              <a:gd name="connsiteY30" fmla="*/ 1662546 h 4114800"/>
              <a:gd name="connsiteX31" fmla="*/ 817418 w 2798618"/>
              <a:gd name="connsiteY31" fmla="*/ 1704109 h 4114800"/>
              <a:gd name="connsiteX32" fmla="*/ 900545 w 2798618"/>
              <a:gd name="connsiteY32" fmla="*/ 1759527 h 4114800"/>
              <a:gd name="connsiteX33" fmla="*/ 997527 w 2798618"/>
              <a:gd name="connsiteY33" fmla="*/ 1787236 h 4114800"/>
              <a:gd name="connsiteX34" fmla="*/ 1108363 w 2798618"/>
              <a:gd name="connsiteY34" fmla="*/ 1801091 h 4114800"/>
              <a:gd name="connsiteX35" fmla="*/ 1149927 w 2798618"/>
              <a:gd name="connsiteY35" fmla="*/ 1814946 h 4114800"/>
              <a:gd name="connsiteX36" fmla="*/ 1205345 w 2798618"/>
              <a:gd name="connsiteY36" fmla="*/ 1842655 h 4114800"/>
              <a:gd name="connsiteX37" fmla="*/ 1316182 w 2798618"/>
              <a:gd name="connsiteY37" fmla="*/ 1870364 h 4114800"/>
              <a:gd name="connsiteX38" fmla="*/ 1357745 w 2798618"/>
              <a:gd name="connsiteY38" fmla="*/ 1898073 h 4114800"/>
              <a:gd name="connsiteX39" fmla="*/ 1399309 w 2798618"/>
              <a:gd name="connsiteY39" fmla="*/ 1967346 h 4114800"/>
              <a:gd name="connsiteX40" fmla="*/ 1427018 w 2798618"/>
              <a:gd name="connsiteY40" fmla="*/ 2064327 h 4114800"/>
              <a:gd name="connsiteX41" fmla="*/ 1454727 w 2798618"/>
              <a:gd name="connsiteY41" fmla="*/ 2286000 h 4114800"/>
              <a:gd name="connsiteX42" fmla="*/ 1496291 w 2798618"/>
              <a:gd name="connsiteY42" fmla="*/ 2410691 h 4114800"/>
              <a:gd name="connsiteX43" fmla="*/ 1524000 w 2798618"/>
              <a:gd name="connsiteY43" fmla="*/ 2493818 h 4114800"/>
              <a:gd name="connsiteX44" fmla="*/ 1634836 w 2798618"/>
              <a:gd name="connsiteY44" fmla="*/ 2576946 h 4114800"/>
              <a:gd name="connsiteX45" fmla="*/ 1690254 w 2798618"/>
              <a:gd name="connsiteY45" fmla="*/ 2660073 h 4114800"/>
              <a:gd name="connsiteX46" fmla="*/ 1759527 w 2798618"/>
              <a:gd name="connsiteY46" fmla="*/ 2798618 h 4114800"/>
              <a:gd name="connsiteX47" fmla="*/ 1842654 w 2798618"/>
              <a:gd name="connsiteY47" fmla="*/ 2867891 h 4114800"/>
              <a:gd name="connsiteX48" fmla="*/ 1911927 w 2798618"/>
              <a:gd name="connsiteY48" fmla="*/ 2937164 h 4114800"/>
              <a:gd name="connsiteX49" fmla="*/ 1967345 w 2798618"/>
              <a:gd name="connsiteY49" fmla="*/ 3020291 h 4114800"/>
              <a:gd name="connsiteX50" fmla="*/ 2050472 w 2798618"/>
              <a:gd name="connsiteY50" fmla="*/ 3048000 h 4114800"/>
              <a:gd name="connsiteX51" fmla="*/ 2092036 w 2798618"/>
              <a:gd name="connsiteY51" fmla="*/ 3061855 h 4114800"/>
              <a:gd name="connsiteX52" fmla="*/ 2244436 w 2798618"/>
              <a:gd name="connsiteY52" fmla="*/ 3075709 h 4114800"/>
              <a:gd name="connsiteX53" fmla="*/ 2327563 w 2798618"/>
              <a:gd name="connsiteY53" fmla="*/ 3103418 h 4114800"/>
              <a:gd name="connsiteX54" fmla="*/ 2369127 w 2798618"/>
              <a:gd name="connsiteY54" fmla="*/ 3117273 h 4114800"/>
              <a:gd name="connsiteX55" fmla="*/ 2466109 w 2798618"/>
              <a:gd name="connsiteY55" fmla="*/ 3144982 h 4114800"/>
              <a:gd name="connsiteX56" fmla="*/ 2590800 w 2798618"/>
              <a:gd name="connsiteY56" fmla="*/ 3200400 h 4114800"/>
              <a:gd name="connsiteX57" fmla="*/ 2715491 w 2798618"/>
              <a:gd name="connsiteY57" fmla="*/ 3228109 h 4114800"/>
              <a:gd name="connsiteX58" fmla="*/ 2743200 w 2798618"/>
              <a:gd name="connsiteY58" fmla="*/ 3269673 h 4114800"/>
              <a:gd name="connsiteX59" fmla="*/ 2798618 w 2798618"/>
              <a:gd name="connsiteY59" fmla="*/ 3394364 h 4114800"/>
              <a:gd name="connsiteX60" fmla="*/ 2757054 w 2798618"/>
              <a:gd name="connsiteY60" fmla="*/ 3574473 h 4114800"/>
              <a:gd name="connsiteX61" fmla="*/ 2673927 w 2798618"/>
              <a:gd name="connsiteY61" fmla="*/ 3602182 h 4114800"/>
              <a:gd name="connsiteX62" fmla="*/ 2618509 w 2798618"/>
              <a:gd name="connsiteY62" fmla="*/ 3685309 h 4114800"/>
              <a:gd name="connsiteX63" fmla="*/ 2590800 w 2798618"/>
              <a:gd name="connsiteY63" fmla="*/ 3726873 h 4114800"/>
              <a:gd name="connsiteX64" fmla="*/ 2549236 w 2798618"/>
              <a:gd name="connsiteY64" fmla="*/ 3740727 h 4114800"/>
              <a:gd name="connsiteX65" fmla="*/ 2507672 w 2798618"/>
              <a:gd name="connsiteY65" fmla="*/ 3934691 h 4114800"/>
              <a:gd name="connsiteX66" fmla="*/ 2438400 w 2798618"/>
              <a:gd name="connsiteY66" fmla="*/ 4100946 h 4114800"/>
              <a:gd name="connsiteX67" fmla="*/ 2424545 w 2798618"/>
              <a:gd name="connsiteY67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798618" h="4114800">
                <a:moveTo>
                  <a:pt x="0" y="0"/>
                </a:moveTo>
                <a:cubicBezTo>
                  <a:pt x="18473" y="23091"/>
                  <a:pt x="38025" y="45358"/>
                  <a:pt x="55418" y="69273"/>
                </a:cubicBezTo>
                <a:cubicBezTo>
                  <a:pt x="75005" y="96206"/>
                  <a:pt x="110836" y="152400"/>
                  <a:pt x="110836" y="152400"/>
                </a:cubicBezTo>
                <a:cubicBezTo>
                  <a:pt x="115454" y="217055"/>
                  <a:pt x="117117" y="281989"/>
                  <a:pt x="124691" y="346364"/>
                </a:cubicBezTo>
                <a:cubicBezTo>
                  <a:pt x="127696" y="371905"/>
                  <a:pt x="148818" y="412055"/>
                  <a:pt x="166254" y="429491"/>
                </a:cubicBezTo>
                <a:cubicBezTo>
                  <a:pt x="178028" y="441265"/>
                  <a:pt x="195373" y="446138"/>
                  <a:pt x="207818" y="457200"/>
                </a:cubicBezTo>
                <a:cubicBezTo>
                  <a:pt x="237106" y="483234"/>
                  <a:pt x="258340" y="518590"/>
                  <a:pt x="290945" y="540327"/>
                </a:cubicBezTo>
                <a:cubicBezTo>
                  <a:pt x="343378" y="575282"/>
                  <a:pt x="320735" y="556262"/>
                  <a:pt x="360218" y="595746"/>
                </a:cubicBezTo>
                <a:cubicBezTo>
                  <a:pt x="384603" y="668903"/>
                  <a:pt x="365971" y="625156"/>
                  <a:pt x="429491" y="720436"/>
                </a:cubicBezTo>
                <a:lnTo>
                  <a:pt x="457200" y="762000"/>
                </a:lnTo>
                <a:lnTo>
                  <a:pt x="484909" y="803564"/>
                </a:lnTo>
                <a:lnTo>
                  <a:pt x="512618" y="886691"/>
                </a:lnTo>
                <a:cubicBezTo>
                  <a:pt x="517236" y="900546"/>
                  <a:pt x="516145" y="917929"/>
                  <a:pt x="526472" y="928255"/>
                </a:cubicBezTo>
                <a:lnTo>
                  <a:pt x="554182" y="955964"/>
                </a:lnTo>
                <a:cubicBezTo>
                  <a:pt x="549564" y="974437"/>
                  <a:pt x="550889" y="995539"/>
                  <a:pt x="540327" y="1011382"/>
                </a:cubicBezTo>
                <a:cubicBezTo>
                  <a:pt x="531090" y="1025237"/>
                  <a:pt x="511208" y="1028029"/>
                  <a:pt x="498763" y="1039091"/>
                </a:cubicBezTo>
                <a:cubicBezTo>
                  <a:pt x="469475" y="1065125"/>
                  <a:pt x="452811" y="1109826"/>
                  <a:pt x="415636" y="1122218"/>
                </a:cubicBezTo>
                <a:cubicBezTo>
                  <a:pt x="358276" y="1141339"/>
                  <a:pt x="386223" y="1127972"/>
                  <a:pt x="332509" y="1163782"/>
                </a:cubicBezTo>
                <a:cubicBezTo>
                  <a:pt x="327891" y="1177637"/>
                  <a:pt x="328981" y="1195019"/>
                  <a:pt x="318654" y="1205346"/>
                </a:cubicBezTo>
                <a:cubicBezTo>
                  <a:pt x="308328" y="1215672"/>
                  <a:pt x="264029" y="1212669"/>
                  <a:pt x="277091" y="1219200"/>
                </a:cubicBezTo>
                <a:cubicBezTo>
                  <a:pt x="306299" y="1233804"/>
                  <a:pt x="341745" y="1228437"/>
                  <a:pt x="374072" y="1233055"/>
                </a:cubicBezTo>
                <a:cubicBezTo>
                  <a:pt x="473728" y="1266272"/>
                  <a:pt x="349278" y="1225971"/>
                  <a:pt x="471054" y="1260764"/>
                </a:cubicBezTo>
                <a:cubicBezTo>
                  <a:pt x="485096" y="1264776"/>
                  <a:pt x="498763" y="1270000"/>
                  <a:pt x="512618" y="1274618"/>
                </a:cubicBezTo>
                <a:cubicBezTo>
                  <a:pt x="526473" y="1283854"/>
                  <a:pt x="539289" y="1294880"/>
                  <a:pt x="554182" y="1302327"/>
                </a:cubicBezTo>
                <a:cubicBezTo>
                  <a:pt x="567244" y="1308858"/>
                  <a:pt x="584341" y="1307059"/>
                  <a:pt x="595745" y="1316182"/>
                </a:cubicBezTo>
                <a:cubicBezTo>
                  <a:pt x="608747" y="1326584"/>
                  <a:pt x="616691" y="1342530"/>
                  <a:pt x="623454" y="1357746"/>
                </a:cubicBezTo>
                <a:cubicBezTo>
                  <a:pt x="635316" y="1384436"/>
                  <a:pt x="626861" y="1424672"/>
                  <a:pt x="651163" y="1440873"/>
                </a:cubicBezTo>
                <a:lnTo>
                  <a:pt x="692727" y="1468582"/>
                </a:lnTo>
                <a:cubicBezTo>
                  <a:pt x="702248" y="1516184"/>
                  <a:pt x="707395" y="1547631"/>
                  <a:pt x="720436" y="1593273"/>
                </a:cubicBezTo>
                <a:cubicBezTo>
                  <a:pt x="724448" y="1607315"/>
                  <a:pt x="725168" y="1623432"/>
                  <a:pt x="734291" y="1634836"/>
                </a:cubicBezTo>
                <a:cubicBezTo>
                  <a:pt x="744693" y="1647838"/>
                  <a:pt x="763062" y="1651886"/>
                  <a:pt x="775854" y="1662546"/>
                </a:cubicBezTo>
                <a:cubicBezTo>
                  <a:pt x="790906" y="1675089"/>
                  <a:pt x="801952" y="1692080"/>
                  <a:pt x="817418" y="1704109"/>
                </a:cubicBezTo>
                <a:cubicBezTo>
                  <a:pt x="843705" y="1724554"/>
                  <a:pt x="868952" y="1748996"/>
                  <a:pt x="900545" y="1759527"/>
                </a:cubicBezTo>
                <a:cubicBezTo>
                  <a:pt x="933492" y="1770509"/>
                  <a:pt x="962728" y="1781436"/>
                  <a:pt x="997527" y="1787236"/>
                </a:cubicBezTo>
                <a:cubicBezTo>
                  <a:pt x="1034253" y="1793357"/>
                  <a:pt x="1071418" y="1796473"/>
                  <a:pt x="1108363" y="1801091"/>
                </a:cubicBezTo>
                <a:cubicBezTo>
                  <a:pt x="1122218" y="1805709"/>
                  <a:pt x="1136504" y="1809193"/>
                  <a:pt x="1149927" y="1814946"/>
                </a:cubicBezTo>
                <a:cubicBezTo>
                  <a:pt x="1168910" y="1823082"/>
                  <a:pt x="1185752" y="1836124"/>
                  <a:pt x="1205345" y="1842655"/>
                </a:cubicBezTo>
                <a:cubicBezTo>
                  <a:pt x="1252778" y="1858466"/>
                  <a:pt x="1274704" y="1849625"/>
                  <a:pt x="1316182" y="1870364"/>
                </a:cubicBezTo>
                <a:cubicBezTo>
                  <a:pt x="1331075" y="1877811"/>
                  <a:pt x="1343891" y="1888837"/>
                  <a:pt x="1357745" y="1898073"/>
                </a:cubicBezTo>
                <a:cubicBezTo>
                  <a:pt x="1396995" y="2015818"/>
                  <a:pt x="1342254" y="1872252"/>
                  <a:pt x="1399309" y="1967346"/>
                </a:cubicBezTo>
                <a:cubicBezTo>
                  <a:pt x="1407826" y="1981541"/>
                  <a:pt x="1424431" y="2053979"/>
                  <a:pt x="1427018" y="2064327"/>
                </a:cubicBezTo>
                <a:cubicBezTo>
                  <a:pt x="1433608" y="2136825"/>
                  <a:pt x="1435205" y="2214421"/>
                  <a:pt x="1454727" y="2286000"/>
                </a:cubicBezTo>
                <a:cubicBezTo>
                  <a:pt x="1454733" y="2286021"/>
                  <a:pt x="1489360" y="2389899"/>
                  <a:pt x="1496291" y="2410691"/>
                </a:cubicBezTo>
                <a:cubicBezTo>
                  <a:pt x="1496292" y="2410693"/>
                  <a:pt x="1523998" y="2493816"/>
                  <a:pt x="1524000" y="2493818"/>
                </a:cubicBezTo>
                <a:cubicBezTo>
                  <a:pt x="1552663" y="2512927"/>
                  <a:pt x="1609205" y="2542771"/>
                  <a:pt x="1634836" y="2576946"/>
                </a:cubicBezTo>
                <a:cubicBezTo>
                  <a:pt x="1654817" y="2603588"/>
                  <a:pt x="1690254" y="2660073"/>
                  <a:pt x="1690254" y="2660073"/>
                </a:cubicBezTo>
                <a:cubicBezTo>
                  <a:pt x="1702754" y="2710072"/>
                  <a:pt x="1710043" y="2765629"/>
                  <a:pt x="1759527" y="2798618"/>
                </a:cubicBezTo>
                <a:cubicBezTo>
                  <a:pt x="1800397" y="2825864"/>
                  <a:pt x="1809317" y="2827886"/>
                  <a:pt x="1842654" y="2867891"/>
                </a:cubicBezTo>
                <a:cubicBezTo>
                  <a:pt x="1900380" y="2937163"/>
                  <a:pt x="1835728" y="2886365"/>
                  <a:pt x="1911927" y="2937164"/>
                </a:cubicBezTo>
                <a:cubicBezTo>
                  <a:pt x="1930400" y="2964873"/>
                  <a:pt x="1935752" y="3009760"/>
                  <a:pt x="1967345" y="3020291"/>
                </a:cubicBezTo>
                <a:lnTo>
                  <a:pt x="2050472" y="3048000"/>
                </a:lnTo>
                <a:cubicBezTo>
                  <a:pt x="2064327" y="3052618"/>
                  <a:pt x="2077492" y="3060533"/>
                  <a:pt x="2092036" y="3061855"/>
                </a:cubicBezTo>
                <a:lnTo>
                  <a:pt x="2244436" y="3075709"/>
                </a:lnTo>
                <a:lnTo>
                  <a:pt x="2327563" y="3103418"/>
                </a:lnTo>
                <a:cubicBezTo>
                  <a:pt x="2341418" y="3108036"/>
                  <a:pt x="2354959" y="3113731"/>
                  <a:pt x="2369127" y="3117273"/>
                </a:cubicBezTo>
                <a:cubicBezTo>
                  <a:pt x="2386887" y="3121713"/>
                  <a:pt x="2446230" y="3135042"/>
                  <a:pt x="2466109" y="3144982"/>
                </a:cubicBezTo>
                <a:cubicBezTo>
                  <a:pt x="2536712" y="3180284"/>
                  <a:pt x="2483565" y="3182527"/>
                  <a:pt x="2590800" y="3200400"/>
                </a:cubicBezTo>
                <a:cubicBezTo>
                  <a:pt x="2688332" y="3216656"/>
                  <a:pt x="2647277" y="3205372"/>
                  <a:pt x="2715491" y="3228109"/>
                </a:cubicBezTo>
                <a:cubicBezTo>
                  <a:pt x="2724727" y="3241964"/>
                  <a:pt x="2736437" y="3254457"/>
                  <a:pt x="2743200" y="3269673"/>
                </a:cubicBezTo>
                <a:cubicBezTo>
                  <a:pt x="2809149" y="3418059"/>
                  <a:pt x="2735909" y="3300299"/>
                  <a:pt x="2798618" y="3394364"/>
                </a:cubicBezTo>
                <a:cubicBezTo>
                  <a:pt x="2797013" y="3410416"/>
                  <a:pt x="2805518" y="3544183"/>
                  <a:pt x="2757054" y="3574473"/>
                </a:cubicBezTo>
                <a:cubicBezTo>
                  <a:pt x="2732286" y="3589953"/>
                  <a:pt x="2673927" y="3602182"/>
                  <a:pt x="2673927" y="3602182"/>
                </a:cubicBezTo>
                <a:lnTo>
                  <a:pt x="2618509" y="3685309"/>
                </a:lnTo>
                <a:cubicBezTo>
                  <a:pt x="2609273" y="3699164"/>
                  <a:pt x="2606597" y="3721608"/>
                  <a:pt x="2590800" y="3726873"/>
                </a:cubicBezTo>
                <a:lnTo>
                  <a:pt x="2549236" y="3740727"/>
                </a:lnTo>
                <a:cubicBezTo>
                  <a:pt x="2484636" y="3837628"/>
                  <a:pt x="2549369" y="3726206"/>
                  <a:pt x="2507672" y="3934691"/>
                </a:cubicBezTo>
                <a:cubicBezTo>
                  <a:pt x="2492607" y="4010014"/>
                  <a:pt x="2478339" y="4047695"/>
                  <a:pt x="2438400" y="4100946"/>
                </a:cubicBezTo>
                <a:cubicBezTo>
                  <a:pt x="2434481" y="4106171"/>
                  <a:pt x="2429163" y="4110182"/>
                  <a:pt x="2424545" y="411480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2461954" y="3686976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2513201" y="5424474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2513201" y="1924334"/>
            <a:ext cx="1920239" cy="531733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30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5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6786834" y="1068575"/>
            <a:ext cx="2261950" cy="48006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algn="ctr"/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Đuống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8" grpId="1" animBg="1"/>
      <p:bldP spid="4" grpId="0" animBg="1"/>
      <p:bldP spid="6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22082" y="1424971"/>
            <a:ext cx="12354798" cy="175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" y="452428"/>
            <a:ext cx="12772723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9491" y="3915773"/>
            <a:ext cx="6370637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827" y="4980842"/>
            <a:ext cx="9414739" cy="70787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nhiều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NI Chu truyen thong" panose="03030302030807070C03" pitchFamily="66" charset="0"/>
              </a:rPr>
              <a:t>ngòi</a:t>
            </a:r>
            <a:r>
              <a:rPr lang="en-US" sz="4000" b="1" dirty="0">
                <a:solidFill>
                  <a:srgbClr val="0000FF"/>
                </a:solidFill>
                <a:latin typeface="UNI Chu truyen thong" panose="03030302030807070C03" pitchFamily="66" charset="0"/>
              </a:rPr>
              <a:t> </a:t>
            </a:r>
            <a:endParaRPr lang="en-US" sz="3600" b="1" dirty="0">
              <a:latin typeface="UNI Chu truyen thong" panose="03030302030807070C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17D74A-7397-47FC-9BFC-4B78BDB40719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14340" name="Picture 4" descr="hinhcpc009_5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12637827" cy="616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860608" y="5552360"/>
            <a:ext cx="3280410" cy="60015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3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6160771"/>
            <a:ext cx="12601575" cy="10156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3000" b="1" dirty="0">
                <a:latin typeface="Times New Roman" pitchFamily="18" charset="0"/>
              </a:rPr>
              <a:t>   </a:t>
            </a:r>
            <a:r>
              <a:rPr lang="en-US" sz="3000" b="1" dirty="0" err="1">
                <a:latin typeface="Times New Roman" pitchFamily="18" charset="0"/>
              </a:rPr>
              <a:t>Sông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nhiều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phù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sa</a:t>
            </a:r>
            <a:r>
              <a:rPr lang="en-US" sz="3000" b="1" dirty="0">
                <a:latin typeface="Times New Roman" pitchFamily="18" charset="0"/>
              </a:rPr>
              <a:t> (</a:t>
            </a:r>
            <a:r>
              <a:rPr lang="en-US" sz="3000" b="1" dirty="0" err="1">
                <a:latin typeface="Times New Roman" pitchFamily="18" charset="0"/>
              </a:rPr>
              <a:t>cát</a:t>
            </a:r>
            <a:r>
              <a:rPr lang="en-US" sz="3000" b="1" dirty="0">
                <a:latin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</a:rPr>
              <a:t>bùn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trong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nước</a:t>
            </a:r>
            <a:r>
              <a:rPr lang="en-US" sz="3000" b="1" dirty="0">
                <a:latin typeface="Times New Roman" pitchFamily="18" charset="0"/>
              </a:rPr>
              <a:t>) </a:t>
            </a:r>
            <a:r>
              <a:rPr lang="en-US" sz="3000" b="1" dirty="0" err="1">
                <a:latin typeface="Times New Roman" pitchFamily="18" charset="0"/>
              </a:rPr>
              <a:t>nên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nước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sông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quanh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năm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màu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đỏ</a:t>
            </a:r>
            <a:r>
              <a:rPr lang="en-US" sz="3000" b="1" dirty="0">
                <a:latin typeface="Times New Roman" pitchFamily="18" charset="0"/>
              </a:rPr>
              <a:t>, do </a:t>
            </a:r>
            <a:r>
              <a:rPr lang="en-US" sz="3000" b="1" dirty="0" err="1">
                <a:latin typeface="Times New Roman" pitchFamily="18" charset="0"/>
              </a:rPr>
              <a:t>đó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sông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tên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là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sông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Hồng</a:t>
            </a:r>
            <a:r>
              <a:rPr lang="en-US" sz="3000" b="1" dirty="0">
                <a:latin typeface="Times New Roman" pitchFamily="18" charset="0"/>
              </a:rPr>
              <a:t>. 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86267" y="-106281"/>
            <a:ext cx="8549701" cy="2003119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latin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</a:rPr>
              <a:t>Tại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sông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tên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</a:rPr>
              <a:t>  </a:t>
            </a:r>
            <a:r>
              <a:rPr lang="en-US" sz="4000" dirty="0" err="1">
                <a:latin typeface="Times New Roman" pitchFamily="18" charset="0"/>
              </a:rPr>
              <a:t>sông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Hồng</a:t>
            </a:r>
            <a:r>
              <a:rPr lang="en-US" sz="4000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56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218364" y="1"/>
            <a:ext cx="12819939" cy="7017810"/>
            <a:chOff x="389" y="-134"/>
            <a:chExt cx="4896" cy="4437"/>
          </a:xfrm>
        </p:grpSpPr>
        <p:pic>
          <p:nvPicPr>
            <p:cNvPr id="3" name="Picture 13" descr="20717146_images1361565_SongHongdonangphus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9" y="-134"/>
              <a:ext cx="4896" cy="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2107" y="3982"/>
              <a:ext cx="1588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27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vi-VN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7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af-ZA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42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:\for HOANG NGOC HUONG\ANH NEN\nen chu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36" y="0"/>
            <a:ext cx="12747811" cy="7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10" descr="BOOK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91" y="311197"/>
            <a:ext cx="1815228" cy="11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4004817" y="1742533"/>
            <a:ext cx="4082177" cy="7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>
            <a:spAutoFit/>
          </a:bodyPr>
          <a:lstStyle/>
          <a:p>
            <a:pPr marL="0" marR="0" lvl="0" indent="0" algn="ctr" defTabSz="97008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Địa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lí</a:t>
            </a:r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979512" y="3173870"/>
            <a:ext cx="10496313" cy="7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>
            <a:spAutoFit/>
          </a:bodyPr>
          <a:lstStyle/>
          <a:p>
            <a:pPr marL="0" marR="0" lvl="0" indent="0" algn="ctr" defTabSz="97008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11: 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7345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99443" y="2647378"/>
            <a:ext cx="12354798" cy="163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0398" y="5007641"/>
            <a:ext cx="2590801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379688" y="4992833"/>
            <a:ext cx="715931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7766" y="466952"/>
            <a:ext cx="580157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miền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3580" y="1223075"/>
            <a:ext cx="1173588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Bắc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99442" y="1973220"/>
            <a:ext cx="1168248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99443" y="4278596"/>
            <a:ext cx="6506891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đê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110" y="6164479"/>
            <a:ext cx="11586808" cy="70787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443" y="5577608"/>
            <a:ext cx="7218625" cy="64632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9442" y="6078997"/>
            <a:ext cx="12476879" cy="113876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86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23128" cy="4053385"/>
          </a:xfrm>
          <a:prstGeom prst="rect">
            <a:avLst/>
          </a:prstGeom>
        </p:spPr>
      </p:pic>
      <p:pic>
        <p:nvPicPr>
          <p:cNvPr id="6" name="Picture 19" descr="lu s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3128" y="0"/>
            <a:ext cx="6678453" cy="4053385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3384"/>
            <a:ext cx="5923128" cy="3147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6" y="4053384"/>
            <a:ext cx="6678449" cy="31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1516190"/>
            <a:ext cx="9709691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b="1" dirty="0" err="1" smtClean="0">
                <a:latin typeface="Times New Roman" panose="02020603050405020304" pitchFamily="18" charset="0"/>
              </a:rPr>
              <a:t>Hệ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thống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ngăn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lũ</a:t>
            </a:r>
            <a:r>
              <a:rPr lang="en-US" b="1" dirty="0" smtClean="0">
                <a:latin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bằng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Bắc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Bộ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8264" y="2371870"/>
            <a:ext cx="12533312" cy="147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ven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pPr algn="just">
              <a:spcBef>
                <a:spcPct val="50000"/>
              </a:spcBef>
            </a:pP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8261" y="3526032"/>
            <a:ext cx="11573869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nl-NL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đê ở đồng bằng Bắc Bộ có đặc điểm gì?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72417" y="4753909"/>
            <a:ext cx="11573869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3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71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dap d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126" y="1"/>
            <a:ext cx="6678449" cy="382137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9" name="Picture 4" descr="scan0010"/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/>
          <a:stretch>
            <a:fillRect/>
          </a:stretch>
        </p:blipFill>
        <p:spPr bwMode="auto">
          <a:xfrm>
            <a:off x="-1" y="1"/>
            <a:ext cx="5923128" cy="38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" y="3821374"/>
            <a:ext cx="5895762" cy="3379527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151420" y="4335425"/>
            <a:ext cx="6192982" cy="25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ven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pPr algn="just">
              <a:spcBef>
                <a:spcPct val="50000"/>
              </a:spcBef>
            </a:pP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165858" y="4335425"/>
            <a:ext cx="6192982" cy="25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dọc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ngăn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lũ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lụt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Hình ảnh008"/>
          <p:cNvPicPr>
            <a:picLocks noChangeAspect="1" noChangeArrowheads="1"/>
          </p:cNvPicPr>
          <p:nvPr/>
        </p:nvPicPr>
        <p:blipFill>
          <a:blip r:embed="rId3" cstate="print"/>
          <a:srcRect r="3703"/>
          <a:stretch>
            <a:fillRect/>
          </a:stretch>
        </p:blipFill>
        <p:spPr bwMode="auto">
          <a:xfrm>
            <a:off x="6462475" y="51675"/>
            <a:ext cx="6139100" cy="3588781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2" name="Picture 8" descr="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40455"/>
            <a:ext cx="6380797" cy="357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804713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2475" y="3700464"/>
            <a:ext cx="6139100" cy="348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14754" y="471199"/>
            <a:ext cx="5951291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/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nl-NL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đê ở đồng bằng Bắc Bộ có đặc điểm gì?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517364"/>
            <a:ext cx="6099507" cy="230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/>
            <a:r>
              <a:rPr lang="nl-NL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Hệ thống đê ở đồng bằng Bắc Bộ có đặc điểm là: cao, rộng, vững chắc và dài hàng nghìn km.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19541" y="0"/>
            <a:ext cx="4182035" cy="5432612"/>
          </a:xfrm>
          <a:prstGeom prst="rect">
            <a:avLst/>
          </a:prstGeom>
        </p:spPr>
      </p:pic>
      <p:pic>
        <p:nvPicPr>
          <p:cNvPr id="3" name="Picture 2" descr="Kết quả hình ảnh cho hệ thống m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49271" cy="54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h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3886" y="0"/>
            <a:ext cx="4215654" cy="5432613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2419" y="5745311"/>
            <a:ext cx="12282817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3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72417" y="5745311"/>
            <a:ext cx="11573869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3512" y="710113"/>
            <a:ext cx="9709691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b="1" dirty="0" err="1" smtClean="0">
                <a:latin typeface="Times New Roman" panose="02020603050405020304" pitchFamily="18" charset="0"/>
              </a:rPr>
              <a:t>Hệ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thống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ngăn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lũ</a:t>
            </a:r>
            <a:r>
              <a:rPr lang="en-US" b="1" dirty="0" smtClean="0">
                <a:latin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bằng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Bắc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Bộ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9257" y="1893618"/>
            <a:ext cx="11001830" cy="3323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thống đê ở đồng bằng Bắc Bộ có đặc điểm là: cao, rộng, vững chắc và dài hàng nghìn km.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1171" y="5656201"/>
            <a:ext cx="6299200" cy="400101"/>
          </a:xfrm>
          <a:prstGeom prst="rect">
            <a:avLst/>
          </a:prstGeom>
        </p:spPr>
        <p:txBody>
          <a:bodyPr lIns="91431" tIns="45716" rIns="91431" bIns="45716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20717146_images1361565_SongHongdonangph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8364" y="0"/>
            <a:ext cx="1281993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31085" y="182681"/>
            <a:ext cx="9446682" cy="1569652"/>
          </a:xfrm>
          <a:prstGeom prst="rect">
            <a:avLst/>
          </a:prstGeom>
          <a:solidFill>
            <a:srgbClr val="FFFFCC"/>
          </a:solidFill>
          <a:ln w="9525">
            <a:solidFill>
              <a:srgbClr val="FF66CC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1085" y="1935023"/>
            <a:ext cx="9446682" cy="107721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440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v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675"/>
            <a:ext cx="12601575" cy="649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3662125" y="6544153"/>
            <a:ext cx="4958953" cy="677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8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Vỡ đê</a:t>
            </a:r>
          </a:p>
        </p:txBody>
      </p:sp>
    </p:spTree>
    <p:extLst>
      <p:ext uri="{BB962C8B-B14F-4D97-AF65-F5344CB8AC3E}">
        <p14:creationId xmlns:p14="http://schemas.microsoft.com/office/powerpoint/2010/main" val="1012577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20717146_images1361565_SongHongdonangph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8364" y="0"/>
            <a:ext cx="1281993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31085" y="182681"/>
            <a:ext cx="9446682" cy="1569652"/>
          </a:xfrm>
          <a:prstGeom prst="rect">
            <a:avLst/>
          </a:prstGeom>
          <a:solidFill>
            <a:srgbClr val="FFFFCC"/>
          </a:solidFill>
          <a:ln w="9525">
            <a:solidFill>
              <a:srgbClr val="FF66CC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1085" y="1935023"/>
            <a:ext cx="9446682" cy="107721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3485" y="3486734"/>
            <a:ext cx="9446682" cy="132343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94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57922" y="1694972"/>
            <a:ext cx="4470214" cy="5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956778" y="2705050"/>
            <a:ext cx="8696593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Bắc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Bộ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693029" y="3675396"/>
            <a:ext cx="8520403" cy="22281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6600" b="1" dirty="0" err="1">
                <a:solidFill>
                  <a:srgbClr val="FFFF00"/>
                </a:solidFill>
                <a:latin typeface="UNI Chu truyen thong" panose="03030302030807070C03" pitchFamily="66" charset="0"/>
              </a:rPr>
              <a:t>Làm</a:t>
            </a:r>
            <a:r>
              <a:rPr lang="en-US" sz="6600" b="1" dirty="0">
                <a:solidFill>
                  <a:srgbClr val="FFFF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UNI Chu truyen thong" panose="03030302030807070C03" pitchFamily="66" charset="0"/>
              </a:rPr>
              <a:t>việc</a:t>
            </a:r>
            <a:r>
              <a:rPr lang="en-US" sz="6600" b="1" dirty="0">
                <a:solidFill>
                  <a:srgbClr val="FFFF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UNI Chu truyen thong" panose="03030302030807070C03" pitchFamily="66" charset="0"/>
              </a:rPr>
              <a:t>cá</a:t>
            </a:r>
            <a:r>
              <a:rPr lang="en-US" sz="6600" b="1" dirty="0">
                <a:solidFill>
                  <a:srgbClr val="FFFF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UNI Chu truyen thong" panose="03030302030807070C03" pitchFamily="66" charset="0"/>
              </a:rPr>
              <a:t>nhân</a:t>
            </a:r>
            <a:endParaRPr lang="en-US" sz="6600" b="1" dirty="0">
              <a:solidFill>
                <a:srgbClr val="FFFF00"/>
              </a:solidFill>
              <a:latin typeface="Banmai Times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9904" y="729766"/>
            <a:ext cx="580157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3960495"/>
            <a:ext cx="12601575" cy="3240405"/>
            <a:chOff x="156" y="2376"/>
            <a:chExt cx="5448" cy="1752"/>
          </a:xfrm>
        </p:grpSpPr>
        <p:pic>
          <p:nvPicPr>
            <p:cNvPr id="2054" name="Picture 6" descr="images63480_T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" y="2376"/>
              <a:ext cx="2640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055" name="Picture 7" descr="2008112393850_Huy%20641%20-%20Bai%20Phuong%20ky%202%20-%20DSC027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" y="2400"/>
              <a:ext cx="2604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12601575" cy="3680460"/>
            <a:chOff x="168" y="384"/>
            <a:chExt cx="5472" cy="1728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68" y="384"/>
            <a:ext cx="2640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Presentation" r:id="rId6" imgW="3889079" imgH="2916936" progId="PowerPoint.Show.8">
                    <p:embed/>
                  </p:oleObj>
                </mc:Choice>
                <mc:Fallback>
                  <p:oleObj name="Presentation" r:id="rId6" imgW="3889079" imgH="2916936" progId="PowerPoint.Show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" y="384"/>
                          <a:ext cx="2640" cy="1728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FF66CC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3" name="Picture 8" descr="050609Thang0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00" y="384"/>
              <a:ext cx="2640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541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81171" y="5656201"/>
            <a:ext cx="6299200" cy="400101"/>
          </a:xfrm>
          <a:prstGeom prst="rect">
            <a:avLst/>
          </a:prstGeom>
        </p:spPr>
        <p:txBody>
          <a:bodyPr lIns="91431" tIns="45716" rIns="91431" bIns="45716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0" y="-211755"/>
            <a:ext cx="12108581" cy="6728059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pPr algn="ctr"/>
            <a:endParaRPr lang="en-US" altLang="en-US" sz="3700" b="1">
              <a:solidFill>
                <a:srgbClr val="FFFF00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58160" y="863223"/>
            <a:ext cx="11285256" cy="493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500" b="1" u="sng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500" b="1" u="sng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u="sng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5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do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88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898249" y="1980531"/>
            <a:ext cx="7928658" cy="327563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4892436" y="647377"/>
            <a:ext cx="587202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0000FF"/>
                </a:solidFill>
              </a:rPr>
              <a:t>Rung </a:t>
            </a:r>
            <a:r>
              <a:rPr lang="en-US" sz="4800" dirty="0" err="1">
                <a:solidFill>
                  <a:srgbClr val="0000FF"/>
                </a:solidFill>
              </a:rPr>
              <a:t>Chuông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err="1">
                <a:solidFill>
                  <a:srgbClr val="0000FF"/>
                </a:solidFill>
              </a:rPr>
              <a:t>Vàng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418854" y="5444498"/>
            <a:ext cx="5329237" cy="685800"/>
          </a:xfrm>
          <a:prstGeom prst="flowChartTerminator">
            <a:avLst/>
          </a:prstGeom>
          <a:gradFill rotWithShape="1">
            <a:gsLst>
              <a:gs pos="0">
                <a:srgbClr val="0099FF"/>
              </a:gs>
              <a:gs pos="50000">
                <a:srgbClr val="003399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99FF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dirty="0" err="1">
                <a:solidFill>
                  <a:schemeClr val="bg1"/>
                </a:solidFill>
              </a:rPr>
              <a:t>Chọn</a:t>
            </a:r>
            <a:r>
              <a:rPr lang="en-US" sz="2800" dirty="0">
                <a:solidFill>
                  <a:schemeClr val="bg1"/>
                </a:solidFill>
              </a:rPr>
              <a:t> A, </a:t>
            </a:r>
            <a:r>
              <a:rPr lang="en-US" sz="2800" dirty="0" err="1">
                <a:solidFill>
                  <a:schemeClr val="bg1"/>
                </a:solidFill>
              </a:rPr>
              <a:t>hoặc</a:t>
            </a:r>
            <a:r>
              <a:rPr lang="en-US" sz="2800" dirty="0">
                <a:solidFill>
                  <a:schemeClr val="bg1"/>
                </a:solidFill>
              </a:rPr>
              <a:t> B, </a:t>
            </a:r>
            <a:r>
              <a:rPr lang="en-US" sz="2800" dirty="0" err="1">
                <a:solidFill>
                  <a:schemeClr val="bg1"/>
                </a:solidFill>
              </a:rPr>
              <a:t>hoặc</a:t>
            </a:r>
            <a:r>
              <a:rPr lang="en-US" sz="2800" dirty="0">
                <a:solidFill>
                  <a:schemeClr val="bg1"/>
                </a:solidFill>
              </a:rPr>
              <a:t> C, </a:t>
            </a:r>
            <a:r>
              <a:rPr lang="en-US" sz="2800" dirty="0" err="1">
                <a:solidFill>
                  <a:schemeClr val="bg1"/>
                </a:solidFill>
              </a:rPr>
              <a:t>hoặc</a:t>
            </a:r>
            <a:r>
              <a:rPr lang="en-US" sz="2800" dirty="0">
                <a:solidFill>
                  <a:schemeClr val="bg1"/>
                </a:solidFill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279524" y="503238"/>
            <a:ext cx="3246176" cy="762000"/>
          </a:xfrm>
          <a:prstGeom prst="rect">
            <a:avLst/>
          </a:prstGeom>
        </p:spPr>
        <p:txBody>
          <a:bodyPr wrap="none" lIns="91431" tIns="45716" rIns="91431" bIns="45716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ea typeface="+mn-lt"/>
                <a:cs typeface="+mn-lt"/>
              </a:rPr>
              <a:t>Trò chơi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1400176"/>
            <a:ext cx="13652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3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38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3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3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00287" y="5760720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2760" y="5734833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00025" y="203723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sz="32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15300" y="377944"/>
            <a:ext cx="9766221" cy="1520190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5299" y="2267472"/>
            <a:ext cx="9766221" cy="899887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itchFamily="18" charset="0"/>
              </a:rPr>
              <a:t>Tròn</a:t>
            </a:r>
            <a:endParaRPr lang="en-US" altLang="en-US" sz="36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5299" y="4481344"/>
            <a:ext cx="9766221" cy="83148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415299" y="3412882"/>
            <a:ext cx="9766221" cy="822943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marL="519061" indent="-519061" algn="just"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3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38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3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3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3587" y="5771924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2760" y="5734833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56239" y="365088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30615" y="488013"/>
            <a:ext cx="9766221" cy="1520190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endParaRPr lang="en-US" alt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30614" y="3538191"/>
            <a:ext cx="9766221" cy="886527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Lam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30614" y="2386704"/>
            <a:ext cx="9766221" cy="94551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30614" y="4624538"/>
            <a:ext cx="9766221" cy="867149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3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38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3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3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3587" y="6013186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4220" y="574612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46237" y="457422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15302" y="420090"/>
            <a:ext cx="9766221" cy="1520190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5302" y="2191079"/>
            <a:ext cx="9766221" cy="1090828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marL="514299" indent="-514299" algn="just">
              <a:buAutoNum type="alphaUcPeriod"/>
              <a:defRPr/>
            </a:pP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5303" y="4735122"/>
            <a:ext cx="9766221" cy="1027266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415302" y="3463100"/>
            <a:ext cx="9766221" cy="1090828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just">
              <a:defRPr/>
            </a:pPr>
            <a:r>
              <a:rPr lang="en-US" sz="3600" dirty="0">
                <a:latin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trũng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620703" y="5755720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24036" y="5762387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8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629038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20703" y="574071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620703" y="5745719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0033CC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370" y="574507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00287" y="5760720"/>
            <a:ext cx="3200400" cy="96012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900">
                <a:latin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8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619035" y="5748412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614418" y="574443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614418" y="5743025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602760" y="5769558"/>
            <a:ext cx="1200150" cy="9601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600" dirty="0">
                <a:solidFill>
                  <a:srgbClr val="0033CC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00025" y="311763"/>
            <a:ext cx="2100263" cy="128016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415302" y="588355"/>
            <a:ext cx="9992760" cy="1003569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algn="just"/>
            <a:r>
              <a:rPr lang="en-US" altLang="en-US" sz="40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ngòi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Bộ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5302" y="1855425"/>
            <a:ext cx="9766221" cy="1022247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 marL="514299" indent="-514299">
              <a:buAutoNum type="alphaUcPeriod"/>
            </a:pPr>
            <a:r>
              <a:rPr lang="en-US" sz="3600" dirty="0" err="1">
                <a:latin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ngòi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5302" y="3081198"/>
            <a:ext cx="9766221" cy="965421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pPr>
              <a:spcBef>
                <a:spcPct val="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</a:rPr>
              <a:t>Ven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đê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ngăn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lũ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415302" y="4250144"/>
            <a:ext cx="9766221" cy="1061292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lIns="97009" tIns="48504" rIns="97009" bIns="48504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</a:rPr>
              <a:t> 2 ý </a:t>
            </a:r>
            <a:r>
              <a:rPr lang="en-US" sz="3600" dirty="0" err="1">
                <a:latin typeface="Times New Roman" panose="02020603050405020304" pitchFamily="18" charset="0"/>
              </a:rPr>
              <a:t>trên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0371" y="6796586"/>
            <a:ext cx="184712" cy="38471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81171" y="5656201"/>
            <a:ext cx="6299200" cy="400101"/>
          </a:xfrm>
          <a:prstGeom prst="rect">
            <a:avLst/>
          </a:prstGeom>
        </p:spPr>
        <p:txBody>
          <a:bodyPr lIns="91431" tIns="45716" rIns="91431" bIns="45716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0" y="-211755"/>
            <a:ext cx="12108581" cy="6728059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pPr algn="ctr"/>
            <a:endParaRPr lang="en-US" altLang="en-US" sz="3700" b="1">
              <a:solidFill>
                <a:srgbClr val="FFFF00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808522" y="863223"/>
            <a:ext cx="11134893" cy="493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do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15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6" y="144378"/>
            <a:ext cx="12621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7" y="296778"/>
            <a:ext cx="523569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O01-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" y="144378"/>
            <a:ext cx="124180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4" y="372978"/>
            <a:ext cx="5235696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72714" y="4792578"/>
            <a:ext cx="12112714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3600" b="1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11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14" y="3116178"/>
            <a:ext cx="260830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blumen-pflanzen108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14" y="3344778"/>
            <a:ext cx="36707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439402" y="1134978"/>
            <a:ext cx="11686479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 rồi!</a:t>
            </a:r>
            <a:endParaRPr lang="en-US" sz="3600" b="1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83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984081" y="1124455"/>
            <a:ext cx="672084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00238" y="1589514"/>
            <a:ext cx="2592323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/>
          </a:p>
        </p:txBody>
      </p:sp>
      <p:pic>
        <p:nvPicPr>
          <p:cNvPr id="4" name="Picture 29" descr="Copy of Luoc do dong bang Bac 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984081" cy="448056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910114" y="4469805"/>
            <a:ext cx="400050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5887826" y="25473"/>
            <a:ext cx="6617494" cy="680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6944900" y="6700775"/>
            <a:ext cx="4444758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28601" y="4900282"/>
            <a:ext cx="5271247" cy="206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Quan sát lược đồ đồng bằng Bắc Bộ ở SGK trang 98 và dựa vào kí hiệu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nêu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vị trí của đồng bằng Bắc Bộ trên bản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200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2415942" y="0"/>
            <a:ext cx="7459578" cy="68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5"/>
          <p:cNvSpPr txBox="1">
            <a:spLocks noChangeArrowheads="1"/>
          </p:cNvSpPr>
          <p:nvPr/>
        </p:nvSpPr>
        <p:spPr bwMode="auto">
          <a:xfrm>
            <a:off x="3999993" y="6779578"/>
            <a:ext cx="4444758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033217" y="1061716"/>
            <a:ext cx="215153" cy="14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23515" y="6677681"/>
            <a:ext cx="5320669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Bộ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3" descr="Luoc do dong bang Bac 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91016" y="15414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488437" y="715679"/>
            <a:ext cx="2786625" cy="27485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40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5114366" y="1250578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6" rIns="91431" bIns="45716" anchor="ctr"/>
          <a:lstStyle/>
          <a:p>
            <a:endParaRPr lang="en-US"/>
          </a:p>
        </p:txBody>
      </p:sp>
      <p:pic>
        <p:nvPicPr>
          <p:cNvPr id="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6342" y="2278957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2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71254" y="1973609"/>
            <a:ext cx="936812" cy="872138"/>
          </a:xfrm>
          <a:prstGeom prst="rect">
            <a:avLst/>
          </a:prstGeom>
          <a:noFill/>
        </p:spPr>
      </p:pic>
      <p:pic>
        <p:nvPicPr>
          <p:cNvPr id="14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7890" y="5022157"/>
            <a:ext cx="936812" cy="872138"/>
          </a:xfrm>
          <a:prstGeom prst="rect">
            <a:avLst/>
          </a:prstGeom>
          <a:noFill/>
        </p:spPr>
      </p:pic>
      <p:pic>
        <p:nvPicPr>
          <p:cNvPr id="15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1616" y="3685582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488436" y="687256"/>
            <a:ext cx="2786625" cy="27485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</a:rPr>
              <a:t>tam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</a:rPr>
              <a:t>giác</a:t>
            </a:r>
            <a:endParaRPr lang="en-US" sz="4000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7648" y="3878062"/>
            <a:ext cx="2786625" cy="30596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đỉnh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Việt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Trì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đáy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bờ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biển</a:t>
            </a:r>
            <a:endParaRPr lang="en-US" sz="40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212372" y="2600425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3" grpId="1" animBg="1"/>
      <p:bldP spid="1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29875" y="6677681"/>
            <a:ext cx="45897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3" descr="Luoc do dong bang Bac 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1"/>
            <a:ext cx="6371924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93843" y="1250578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6" rIns="91431" bIns="45716" anchor="ctr"/>
          <a:lstStyle/>
          <a:p>
            <a:endParaRPr lang="en-US"/>
          </a:p>
        </p:txBody>
      </p:sp>
      <p:pic>
        <p:nvPicPr>
          <p:cNvPr id="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6922" y="1016214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055" y="747433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001" y="197360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4291" y="1537540"/>
            <a:ext cx="936812" cy="872138"/>
          </a:xfrm>
          <a:prstGeom prst="rect">
            <a:avLst/>
          </a:prstGeom>
          <a:noFill/>
        </p:spPr>
      </p:pic>
      <p:pic>
        <p:nvPicPr>
          <p:cNvPr id="14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9949" y="4955487"/>
            <a:ext cx="936812" cy="872138"/>
          </a:xfrm>
          <a:prstGeom prst="rect">
            <a:avLst/>
          </a:prstGeom>
          <a:noFill/>
        </p:spPr>
      </p:pic>
      <p:pic>
        <p:nvPicPr>
          <p:cNvPr id="15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926" y="3331133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7470" y="3459148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9205" y="2057776"/>
            <a:ext cx="936812" cy="872138"/>
          </a:xfrm>
          <a:prstGeom prst="rect">
            <a:avLst/>
          </a:prstGeom>
          <a:noFill/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24266" y="6719241"/>
            <a:ext cx="45897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3" name="Picture 4" descr="Ban d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0427" y="1"/>
            <a:ext cx="6133398" cy="6662267"/>
          </a:xfrm>
          <a:prstGeom prst="rect">
            <a:avLst/>
          </a:prstGeom>
          <a:noFill/>
          <a:ln w="9525">
            <a:solidFill>
              <a:srgbClr val="2B9095"/>
            </a:solidFill>
            <a:miter lim="800000"/>
            <a:headEnd/>
            <a:tailEnd/>
          </a:ln>
        </p:spPr>
      </p:pic>
      <p:pic>
        <p:nvPicPr>
          <p:cNvPr id="24" name="Picture 19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5368" y="1183502"/>
            <a:ext cx="400050" cy="400050"/>
          </a:xfrm>
          <a:prstGeom prst="rect">
            <a:avLst/>
          </a:prstGeom>
          <a:noFill/>
        </p:spPr>
      </p:pic>
      <p:pic>
        <p:nvPicPr>
          <p:cNvPr id="26" name="Picture 17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33104" y="948061"/>
            <a:ext cx="400050" cy="400050"/>
          </a:xfrm>
          <a:prstGeom prst="rect">
            <a:avLst/>
          </a:prstGeom>
          <a:noFill/>
        </p:spPr>
      </p:pic>
      <p:pic>
        <p:nvPicPr>
          <p:cNvPr id="27" name="Picture 20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61772">
            <a:off x="8416718" y="716218"/>
            <a:ext cx="400050" cy="400050"/>
          </a:xfrm>
          <a:prstGeom prst="rect">
            <a:avLst/>
          </a:prstGeom>
          <a:noFill/>
        </p:spPr>
      </p:pic>
      <p:pic>
        <p:nvPicPr>
          <p:cNvPr id="28" name="Picture 18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6749" y="858638"/>
            <a:ext cx="400050" cy="400050"/>
          </a:xfrm>
          <a:prstGeom prst="rect">
            <a:avLst/>
          </a:prstGeom>
          <a:noFill/>
        </p:spPr>
      </p:pic>
      <p:pic>
        <p:nvPicPr>
          <p:cNvPr id="29" name="Picture 21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8344" y="535480"/>
            <a:ext cx="400050" cy="400050"/>
          </a:xfrm>
          <a:prstGeom prst="rect">
            <a:avLst/>
          </a:prstGeom>
          <a:noFill/>
        </p:spPr>
      </p:pic>
      <p:pic>
        <p:nvPicPr>
          <p:cNvPr id="30" name="Picture 22" descr="EXPLOD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1410" y="500150"/>
            <a:ext cx="400050" cy="400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0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90086" y="1273883"/>
            <a:ext cx="11718452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27314" y="2558699"/>
            <a:ext cx="10682515" cy="258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just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5269" y="295174"/>
            <a:ext cx="8619649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66" y="1872609"/>
            <a:ext cx="12308373" cy="107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</a:rPr>
              <a:t> tin </a:t>
            </a:r>
            <a:r>
              <a:rPr lang="en-US" sz="3200" b="1" dirty="0" err="1">
                <a:latin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</a:rPr>
              <a:t> 1 (SGK </a:t>
            </a:r>
            <a:r>
              <a:rPr lang="en-US" sz="3200" b="1" dirty="0" err="1">
                <a:latin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</a:rPr>
              <a:t> 98), </a:t>
            </a:r>
            <a:r>
              <a:rPr lang="en-US" sz="3200" b="1" dirty="0" err="1">
                <a:latin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sát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lược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3200" b="1" dirty="0" err="1">
                <a:latin typeface="Times New Roman" pitchFamily="18" charset="0"/>
              </a:rPr>
              <a:t>ảnh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</a:rPr>
              <a:t> 2 (</a:t>
            </a:r>
            <a:r>
              <a:rPr lang="en-US" sz="3200" b="1" dirty="0" err="1">
                <a:latin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</a:rPr>
              <a:t> 99)</a:t>
            </a:r>
            <a:endParaRPr lang="en-US" sz="3200" b="1" dirty="0">
              <a:solidFill>
                <a:srgbClr val="0000FF"/>
              </a:solidFill>
              <a:latin typeface="UNI Chu truyen thong" panose="03030302030807070C03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2503" y="310834"/>
            <a:ext cx="12017647" cy="221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47643" y="3205169"/>
            <a:ext cx="11714018" cy="147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6" rIns="91431" bIns="45716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500" u="sng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500" u="sng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do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phù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76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15232</TotalTime>
  <Words>1679</Words>
  <Application>Microsoft Office PowerPoint</Application>
  <PresentationFormat>Custom</PresentationFormat>
  <Paragraphs>180</Paragraphs>
  <Slides>38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.VnTime</vt:lpstr>
      <vt:lpstr>Arial</vt:lpstr>
      <vt:lpstr>Banmai Times</vt:lpstr>
      <vt:lpstr>Calibri</vt:lpstr>
      <vt:lpstr>Times New Roman</vt:lpstr>
      <vt:lpstr>UNI Chu truyen thong</vt:lpstr>
      <vt:lpstr>Wingdings</vt:lpstr>
      <vt:lpstr>Office Theme</vt:lpstr>
      <vt:lpstr>Chủ đề của Office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MAYTINHVUKHANG</cp:lastModifiedBy>
  <cp:revision>1420</cp:revision>
  <dcterms:created xsi:type="dcterms:W3CDTF">2017-11-24T09:12:01Z</dcterms:created>
  <dcterms:modified xsi:type="dcterms:W3CDTF">2022-11-22T08:09:56Z</dcterms:modified>
</cp:coreProperties>
</file>